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382-8152-49D5-9680-92A485886CE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6D07-6940-4D30-A228-3BA54D9868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152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382-8152-49D5-9680-92A485886CE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6D07-6940-4D30-A228-3BA54D9868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050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382-8152-49D5-9680-92A485886CE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6D07-6940-4D30-A228-3BA54D9868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1820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382-8152-49D5-9680-92A485886CE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6D07-6940-4D30-A228-3BA54D9868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987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382-8152-49D5-9680-92A485886CE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6D07-6940-4D30-A228-3BA54D9868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328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382-8152-49D5-9680-92A485886CE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6D07-6940-4D30-A228-3BA54D9868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805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382-8152-49D5-9680-92A485886CE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6D07-6940-4D30-A228-3BA54D9868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993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382-8152-49D5-9680-92A485886CE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6D07-6940-4D30-A228-3BA54D9868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8413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382-8152-49D5-9680-92A485886CE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6D07-6940-4D30-A228-3BA54D9868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1366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382-8152-49D5-9680-92A485886CE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6D07-6940-4D30-A228-3BA54D9868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0038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9382-8152-49D5-9680-92A485886CE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6D07-6940-4D30-A228-3BA54D9868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893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C9382-8152-49D5-9680-92A485886CE1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C6D07-6940-4D30-A228-3BA54D9868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56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EL MASAJI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9657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Masaj Teknikleri ( </a:t>
            </a:r>
            <a:r>
              <a:rPr lang="tr-TR" dirty="0" err="1" smtClean="0"/>
              <a:t>Edit</a:t>
            </a:r>
            <a:r>
              <a:rPr lang="tr-TR" dirty="0" smtClean="0"/>
              <a:t>. Prof. Dr. İnci YÜKSEL)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045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Hazırlanması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Dirsekten itibaren tüm üst </a:t>
            </a:r>
            <a:r>
              <a:rPr lang="tr-TR" dirty="0" err="1" smtClean="0"/>
              <a:t>ekstremitedeki</a:t>
            </a:r>
            <a:r>
              <a:rPr lang="tr-TR" dirty="0" smtClean="0"/>
              <a:t> giysiler çıkartılmalıdır.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Kolda dolaşımı engelleyecek sıkılıkta herhangi bir giysi olmamalıdır.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6310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Hastanın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Hasta sırtüstü yatırılır veya oturtulur.</a:t>
            </a:r>
          </a:p>
          <a:p>
            <a:endParaRPr lang="tr-TR" dirty="0"/>
          </a:p>
          <a:p>
            <a:r>
              <a:rPr lang="tr-TR" dirty="0" smtClean="0"/>
              <a:t>Oturma pozisyonunda tedavi yapılacaksa önkol ve el üzerinde yastık olan bir masayla desteklenir.</a:t>
            </a:r>
          </a:p>
          <a:p>
            <a:endParaRPr lang="tr-TR" dirty="0"/>
          </a:p>
          <a:p>
            <a:r>
              <a:rPr lang="tr-TR" dirty="0" smtClean="0"/>
              <a:t>Hasta sırtüstü yatırıldıysa yine önkol ve el yastık ile desteklenir.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6894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Terapist Pozisyonu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yatıyorsa terapist hastanın sağ ya da sol tarafında ayakta durur.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Hasta oturuyorsa terapist karşı tarafta durur.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902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Uygulama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kez el </a:t>
            </a:r>
            <a:r>
              <a:rPr lang="tr-TR" dirty="0" err="1" smtClean="0"/>
              <a:t>distalinden</a:t>
            </a:r>
            <a:r>
              <a:rPr lang="tr-TR" dirty="0" smtClean="0"/>
              <a:t> bile üstüne kadar genel </a:t>
            </a:r>
            <a:r>
              <a:rPr lang="tr-TR" dirty="0" err="1" smtClean="0"/>
              <a:t>stroking</a:t>
            </a:r>
            <a:r>
              <a:rPr lang="tr-TR" dirty="0" smtClean="0"/>
              <a:t> uygulanır. </a:t>
            </a:r>
          </a:p>
          <a:p>
            <a:endParaRPr lang="tr-TR" dirty="0"/>
          </a:p>
          <a:p>
            <a:r>
              <a:rPr lang="tr-TR" dirty="0" smtClean="0"/>
              <a:t>El </a:t>
            </a:r>
            <a:r>
              <a:rPr lang="tr-TR" dirty="0" err="1" smtClean="0"/>
              <a:t>distalinde</a:t>
            </a:r>
            <a:r>
              <a:rPr lang="tr-TR" dirty="0" smtClean="0"/>
              <a:t> bir el iç taraftan alta diğer el dış taraftan üste yerleştirilir.</a:t>
            </a:r>
          </a:p>
          <a:p>
            <a:endParaRPr lang="tr-TR" dirty="0"/>
          </a:p>
          <a:p>
            <a:r>
              <a:rPr lang="tr-TR" dirty="0" smtClean="0"/>
              <a:t>Bileğin </a:t>
            </a:r>
            <a:r>
              <a:rPr lang="tr-TR" dirty="0" err="1" smtClean="0"/>
              <a:t>proksimalinde</a:t>
            </a:r>
            <a:r>
              <a:rPr lang="tr-TR" dirty="0" smtClean="0"/>
              <a:t> alttaki el üste ve iç tarafa üstteki el alta döndürülerek </a:t>
            </a:r>
            <a:r>
              <a:rPr lang="tr-TR" dirty="0" err="1" smtClean="0"/>
              <a:t>yüzeyel</a:t>
            </a:r>
            <a:r>
              <a:rPr lang="tr-TR" dirty="0" smtClean="0"/>
              <a:t> </a:t>
            </a:r>
            <a:r>
              <a:rPr lang="tr-TR" dirty="0" err="1" smtClean="0"/>
              <a:t>stroking</a:t>
            </a:r>
            <a:r>
              <a:rPr lang="tr-TR" dirty="0" smtClean="0"/>
              <a:t> ile başlangıç noktasına inilir.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0247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Elin </a:t>
            </a:r>
            <a:r>
              <a:rPr lang="tr-TR" b="1" dirty="0" err="1" smtClean="0"/>
              <a:t>Palmar</a:t>
            </a:r>
            <a:r>
              <a:rPr lang="tr-TR" b="1" dirty="0" smtClean="0"/>
              <a:t> Yüzü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İki elin başparmaklarının </a:t>
            </a:r>
            <a:r>
              <a:rPr lang="tr-TR" dirty="0" err="1" smtClean="0"/>
              <a:t>palmar</a:t>
            </a:r>
            <a:r>
              <a:rPr lang="tr-TR" dirty="0" smtClean="0"/>
              <a:t> yüzleri MP eklem hizasından başlayarak el bileğine doğru 3 kez </a:t>
            </a:r>
            <a:r>
              <a:rPr lang="tr-TR" dirty="0" err="1" smtClean="0"/>
              <a:t>stroking</a:t>
            </a:r>
            <a:r>
              <a:rPr lang="tr-TR" dirty="0" smtClean="0"/>
              <a:t> yapar.</a:t>
            </a:r>
          </a:p>
          <a:p>
            <a:endParaRPr lang="tr-TR" dirty="0"/>
          </a:p>
          <a:p>
            <a:r>
              <a:rPr lang="tr-TR" dirty="0" smtClean="0"/>
              <a:t>İki elin başparmağıyla diğer parmaklara doğru 3 kez </a:t>
            </a:r>
            <a:r>
              <a:rPr lang="tr-TR" dirty="0" err="1" smtClean="0"/>
              <a:t>kneading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err="1" smtClean="0"/>
              <a:t>Palmar</a:t>
            </a:r>
            <a:r>
              <a:rPr lang="tr-TR" dirty="0" smtClean="0"/>
              <a:t> yüzün masajı bitirilirken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6983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Elin </a:t>
            </a:r>
            <a:r>
              <a:rPr lang="tr-TR" b="1" dirty="0" err="1" smtClean="0"/>
              <a:t>Dorsal</a:t>
            </a:r>
            <a:r>
              <a:rPr lang="tr-TR" b="1" dirty="0" smtClean="0"/>
              <a:t> Yüzü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tr-TR" dirty="0" smtClean="0">
              <a:solidFill>
                <a:prstClr val="black"/>
              </a:solidFill>
            </a:endParaRPr>
          </a:p>
          <a:p>
            <a:pPr lvl="0"/>
            <a:r>
              <a:rPr lang="tr-TR" dirty="0" smtClean="0">
                <a:solidFill>
                  <a:prstClr val="black"/>
                </a:solidFill>
              </a:rPr>
              <a:t>İki </a:t>
            </a:r>
            <a:r>
              <a:rPr lang="tr-TR" dirty="0">
                <a:solidFill>
                  <a:prstClr val="black"/>
                </a:solidFill>
              </a:rPr>
              <a:t>elin başparmaklarının </a:t>
            </a:r>
            <a:r>
              <a:rPr lang="tr-TR" dirty="0" err="1">
                <a:solidFill>
                  <a:prstClr val="black"/>
                </a:solidFill>
              </a:rPr>
              <a:t>palmar</a:t>
            </a:r>
            <a:r>
              <a:rPr lang="tr-TR" dirty="0">
                <a:solidFill>
                  <a:prstClr val="black"/>
                </a:solidFill>
              </a:rPr>
              <a:t> yüzleri MP eklem hizasından başlayarak el bileğine doğru 3 kez </a:t>
            </a:r>
            <a:r>
              <a:rPr lang="tr-TR" dirty="0" err="1">
                <a:solidFill>
                  <a:prstClr val="black"/>
                </a:solidFill>
              </a:rPr>
              <a:t>stroking</a:t>
            </a:r>
            <a:r>
              <a:rPr lang="tr-TR" dirty="0">
                <a:solidFill>
                  <a:prstClr val="black"/>
                </a:solidFill>
              </a:rPr>
              <a:t> yapar.</a:t>
            </a:r>
          </a:p>
          <a:p>
            <a:pPr lvl="0"/>
            <a:endParaRPr lang="tr-TR" dirty="0">
              <a:solidFill>
                <a:prstClr val="black"/>
              </a:solidFill>
            </a:endParaRPr>
          </a:p>
          <a:p>
            <a:pPr lvl="0"/>
            <a:r>
              <a:rPr lang="tr-TR" dirty="0">
                <a:solidFill>
                  <a:prstClr val="black"/>
                </a:solidFill>
              </a:rPr>
              <a:t>İki elin başparmağıyla diğer parmaklara doğru 3 kez </a:t>
            </a:r>
            <a:r>
              <a:rPr lang="tr-TR" dirty="0" err="1">
                <a:solidFill>
                  <a:prstClr val="black"/>
                </a:solidFill>
              </a:rPr>
              <a:t>kneading</a:t>
            </a:r>
            <a:r>
              <a:rPr lang="tr-TR" dirty="0">
                <a:solidFill>
                  <a:prstClr val="black"/>
                </a:solidFill>
              </a:rPr>
              <a:t> yapılır.</a:t>
            </a:r>
          </a:p>
          <a:p>
            <a:pPr lvl="0"/>
            <a:endParaRPr lang="tr-TR" dirty="0">
              <a:solidFill>
                <a:prstClr val="black"/>
              </a:solidFill>
            </a:endParaRPr>
          </a:p>
          <a:p>
            <a:pPr lvl="0"/>
            <a:r>
              <a:rPr lang="tr-TR" dirty="0" err="1" smtClean="0">
                <a:solidFill>
                  <a:prstClr val="black"/>
                </a:solidFill>
              </a:rPr>
              <a:t>Dorsal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>
                <a:solidFill>
                  <a:prstClr val="black"/>
                </a:solidFill>
              </a:rPr>
              <a:t>yüzün masajı bitirilirken tekrardan 3 kez </a:t>
            </a:r>
            <a:r>
              <a:rPr lang="tr-TR" dirty="0" err="1">
                <a:solidFill>
                  <a:prstClr val="black"/>
                </a:solidFill>
              </a:rPr>
              <a:t>stroking</a:t>
            </a:r>
            <a:r>
              <a:rPr lang="tr-TR" dirty="0">
                <a:solidFill>
                  <a:prstClr val="black"/>
                </a:solidFill>
              </a:rPr>
              <a:t> yapılır.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6672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Parmaklar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el </a:t>
            </a:r>
            <a:r>
              <a:rPr lang="tr-TR" dirty="0" err="1" smtClean="0"/>
              <a:t>metakarpallerden</a:t>
            </a:r>
            <a:r>
              <a:rPr lang="tr-TR" dirty="0" smtClean="0"/>
              <a:t> destekler. Diğer elin baş ve işaret parmakları ile parmak </a:t>
            </a:r>
            <a:r>
              <a:rPr lang="tr-TR" dirty="0" err="1" smtClean="0"/>
              <a:t>distalinden</a:t>
            </a:r>
            <a:r>
              <a:rPr lang="tr-TR" dirty="0" smtClean="0"/>
              <a:t> </a:t>
            </a:r>
            <a:r>
              <a:rPr lang="tr-TR" dirty="0" err="1" smtClean="0"/>
              <a:t>proksimaline</a:t>
            </a:r>
            <a:r>
              <a:rPr lang="tr-TR" dirty="0" smtClean="0"/>
              <a:t> kadar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r>
              <a:rPr lang="tr-TR" dirty="0" smtClean="0"/>
              <a:t>Baş ve işaret parmağı ile diğer parmaklar yönünde daireler çizerek 3 kez </a:t>
            </a:r>
            <a:r>
              <a:rPr lang="tr-TR" dirty="0" err="1" smtClean="0"/>
              <a:t>kneading</a:t>
            </a:r>
            <a:r>
              <a:rPr lang="tr-TR" dirty="0" smtClean="0"/>
              <a:t> yapılır. </a:t>
            </a:r>
          </a:p>
          <a:p>
            <a:endParaRPr lang="tr-TR" dirty="0"/>
          </a:p>
          <a:p>
            <a:r>
              <a:rPr lang="tr-TR" dirty="0" smtClean="0"/>
              <a:t>Parmağın masajını bitirirken tekrardan 3 kez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323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Genel </a:t>
            </a:r>
            <a:r>
              <a:rPr lang="tr-TR" b="1" dirty="0" err="1" smtClean="0"/>
              <a:t>Stroking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El masajı bitirilirken 3 kez el </a:t>
            </a:r>
            <a:r>
              <a:rPr lang="tr-TR" dirty="0" err="1" smtClean="0"/>
              <a:t>distalinden</a:t>
            </a:r>
            <a:r>
              <a:rPr lang="tr-TR" dirty="0" smtClean="0"/>
              <a:t> el bileği üstüne kadar genel </a:t>
            </a:r>
            <a:r>
              <a:rPr lang="tr-TR" dirty="0" err="1" smtClean="0"/>
              <a:t>stroking</a:t>
            </a:r>
            <a:r>
              <a:rPr lang="tr-TR" dirty="0" smtClean="0"/>
              <a:t> yapılır.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5067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278</Words>
  <Application>Microsoft Office PowerPoint</Application>
  <PresentationFormat>Geniş ekran</PresentationFormat>
  <Paragraphs>48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EL MASAJI</vt:lpstr>
      <vt:lpstr>Hastanın Hazırlanması</vt:lpstr>
      <vt:lpstr>Hastanın Pozisyonu</vt:lpstr>
      <vt:lpstr>Terapist Pozisyonu</vt:lpstr>
      <vt:lpstr>Uygulama </vt:lpstr>
      <vt:lpstr>Elin Palmar Yüzü</vt:lpstr>
      <vt:lpstr>Elin Dorsal Yüzü </vt:lpstr>
      <vt:lpstr>Parmaklar</vt:lpstr>
      <vt:lpstr>Genel Stroking</vt:lpstr>
      <vt:lpstr>Kaynakça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MASAJI</dc:title>
  <dc:creator>Windows Kullanıcısı</dc:creator>
  <cp:lastModifiedBy>Windows Kullanıcısı</cp:lastModifiedBy>
  <cp:revision>3</cp:revision>
  <dcterms:created xsi:type="dcterms:W3CDTF">2020-05-03T13:24:25Z</dcterms:created>
  <dcterms:modified xsi:type="dcterms:W3CDTF">2020-05-03T14:14:22Z</dcterms:modified>
</cp:coreProperties>
</file>