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792" r:id="rId3"/>
  </p:sldMasterIdLst>
  <p:notesMasterIdLst>
    <p:notesMasterId r:id="rId12"/>
  </p:notesMasterIdLst>
  <p:sldIdLst>
    <p:sldId id="384" r:id="rId4"/>
    <p:sldId id="386" r:id="rId5"/>
    <p:sldId id="382" r:id="rId6"/>
    <p:sldId id="383" r:id="rId7"/>
    <p:sldId id="385" r:id="rId8"/>
    <p:sldId id="387" r:id="rId9"/>
    <p:sldId id="390" r:id="rId10"/>
    <p:sldId id="38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4B6B6-53B7-4FF7-BCD3-C19792E279F2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901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6956-2E10-40D3-836A-9804CFF2CC51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175-9D19-4928-BA91-212F682D16FB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C1AE4-9ECC-4795-AC2A-DA01BACB6B81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30044-EB09-4A6D-9123-2DDA8C11414F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07877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12FA8-46AB-47E9-BFCD-A20A03DF22A8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00779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DD5F-C147-485B-BE33-F003FE55AE2E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58388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690E-9C67-49A0-A0E0-6171EFD6615B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36220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2307-AB78-473B-BADA-EF38FE3CB30E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86806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53F3-4A9C-4CAD-B901-3FFFC072B9D5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0034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B8918-F241-4289-BBAE-21C5167254F9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56111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D220F-5976-4D12-94E3-DD60993EAAFB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23327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ED33-99F9-4A2E-A24B-CCFC5F36DEE4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DF4C-9ECC-4BAE-BCBC-7DB01D024F41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634257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DFF5-1DF9-430A-ADBF-6FA435B60015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57803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1DA5-9018-47DB-BEE9-5752CC47C00D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8386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8B1E-71F0-4277-BF8D-A96436B049FA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467930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16D7-CC6F-4892-AA2B-62F2001A1392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206062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122E-F3F8-4743-8C78-E6F7DCC45F28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8645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C378B-272F-423B-93F4-0821020DC7B0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075517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9730D-62E2-4ED5-81FA-B7560AF999D2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523687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2E9F9-C0D7-4E0C-A23E-906C94D30F78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62970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8D21-5D16-440C-83DE-9903B917204B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150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755A-6BE8-4415-B030-7791A7B8C083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CEC2-9B35-4CCD-A35A-AE2F76B05341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484350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E6958-8172-486F-8C22-0F4F59EAA348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015505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3500-5206-4896-9443-A1213555EC62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67821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3D64-E0E8-4A67-898A-5D2F9EC4FC30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768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401CF-ADDC-43BB-BF44-62DE94412F5E}" type="datetime1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E0711-5069-401F-BEF2-246AB570A1C9}" type="datetime1">
              <a:rPr lang="tr-TR" smtClean="0"/>
              <a:t>2.04.2018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127-A04C-4655-B893-F3ECFD55D544}" type="datetime1">
              <a:rPr lang="tr-TR" smtClean="0"/>
              <a:t>2.04.2018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150CA-83C6-45C8-A787-997722F8D34A}" type="datetime1">
              <a:rPr lang="tr-TR" smtClean="0"/>
              <a:t>2.04.2018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E9EE-5935-455A-BA25-C0D7960C12D8}" type="datetime1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663C-E447-47B7-9951-795E588535F4}" type="datetime1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09165-82E1-4714-9B28-6C4E877C011A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7046523-755E-460C-9AC3-A41DB888FC45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7415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8BCD520-3723-4DE6-B5A2-D33ADAA3562A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387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eenpeace.org/international/ReSizes/OriginalWatermarked/Global/international/photos/oil/2013/Will%20rose%201/GP04R6R.jpg" TargetMode="Externa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9549" y="1893194"/>
            <a:ext cx="100712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Üç</a:t>
            </a:r>
            <a:r>
              <a:rPr lang="tr-TR" sz="6000" dirty="0">
                <a:solidFill>
                  <a:prstClr val="black"/>
                </a:solidFill>
                <a:latin typeface="Vladimir Script" panose="03050402040407070305" pitchFamily="66" charset="0"/>
              </a:rPr>
              <a:t>ü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ncü Hafta: </a:t>
            </a:r>
          </a:p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Çevre </a:t>
            </a:r>
            <a:r>
              <a:rPr lang="tr-TR" sz="6000" dirty="0" err="1" smtClean="0">
                <a:solidFill>
                  <a:prstClr val="black"/>
                </a:solidFill>
                <a:latin typeface="Vladimir Script" panose="03050402040407070305" pitchFamily="66" charset="0"/>
              </a:rPr>
              <a:t>egitimi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 kavramının tarihsel </a:t>
            </a:r>
            <a:r>
              <a:rPr lang="tr-TR" sz="6000" dirty="0" err="1" smtClean="0">
                <a:solidFill>
                  <a:prstClr val="black"/>
                </a:solidFill>
                <a:latin typeface="Vladimir Script" panose="03050402040407070305" pitchFamily="66" charset="0"/>
              </a:rPr>
              <a:t>gelisimi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  (2)</a:t>
            </a:r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4859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Çevre eylemleri</a:t>
            </a:r>
            <a:endParaRPr lang="tr-TR" dirty="0"/>
          </a:p>
        </p:txBody>
      </p:sp>
      <p:pic>
        <p:nvPicPr>
          <p:cNvPr id="4" name="ctl00_cphContentArea_ctl02_thumbImg" descr="Arctic Sunrise enters the Northern Sea Route ">
            <a:hlinkClick r:id="rId3" tgtFrame="_blank" tooltip="&quot;Arctic Sunrise enters the Northern Sea Route &quot;"/>
          </p:cNvPr>
          <p:cNvPicPr>
            <a:picLocks noGrp="1"/>
          </p:cNvPicPr>
          <p:nvPr>
            <p:ph sz="quarter"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371850" y="1766888"/>
            <a:ext cx="59055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736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Çevre eylemleri</a:t>
            </a:r>
            <a:endParaRPr lang="tr-TR" dirty="0"/>
          </a:p>
        </p:txBody>
      </p:sp>
      <p:pic>
        <p:nvPicPr>
          <p:cNvPr id="4" name="3 İçerik Yer Tutucusu" descr="Detox Protest At Levi's Headquarters"/>
          <p:cNvPicPr>
            <a:picLocks noGrp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681104" y="1447800"/>
            <a:ext cx="728699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24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Çevre eylemleri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343275" y="1704975"/>
            <a:ext cx="6115050" cy="4057650"/>
          </a:xfrm>
          <a:prstGeom prst="rect">
            <a:avLst/>
          </a:prstGeom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2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704192"/>
            <a:ext cx="10363200" cy="1219201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Türkiye’de </a:t>
            </a:r>
            <a:r>
              <a:rPr lang="tr-TR" dirty="0"/>
              <a:t>ç</a:t>
            </a:r>
            <a:r>
              <a:rPr lang="tr-TR" dirty="0" smtClean="0"/>
              <a:t>evre eğitimi semineri (</a:t>
            </a:r>
            <a:r>
              <a:rPr lang="tr-TR" dirty="0"/>
              <a:t>1990</a:t>
            </a:r>
            <a:r>
              <a:rPr lang="tr-TR" dirty="0" smtClean="0"/>
              <a:t>): </a:t>
            </a:r>
            <a:r>
              <a:rPr lang="tr-TR" dirty="0"/>
              <a:t>Unesco- </a:t>
            </a:r>
            <a:r>
              <a:rPr lang="tr-TR" dirty="0" err="1"/>
              <a:t>Unep</a:t>
            </a:r>
            <a:r>
              <a:rPr lang="tr-TR" dirty="0"/>
              <a:t>- Çevre </a:t>
            </a:r>
            <a:r>
              <a:rPr lang="tr-TR" dirty="0" smtClean="0"/>
              <a:t>Müsteşarlığı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142593"/>
            <a:ext cx="10363200" cy="2877206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Çevre eğitimi için strateji ve uygulama planı,</a:t>
            </a:r>
          </a:p>
          <a:p>
            <a:r>
              <a:rPr lang="tr-TR" dirty="0" err="1" smtClean="0">
                <a:solidFill>
                  <a:srgbClr val="0070C0"/>
                </a:solidFill>
              </a:rPr>
              <a:t>Yaşamboyu</a:t>
            </a:r>
            <a:r>
              <a:rPr lang="tr-TR" dirty="0" smtClean="0">
                <a:solidFill>
                  <a:srgbClr val="0070C0"/>
                </a:solidFill>
              </a:rPr>
              <a:t> çevre eğitimi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370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704192"/>
            <a:ext cx="10363200" cy="1219201"/>
          </a:xfrm>
        </p:spPr>
        <p:txBody>
          <a:bodyPr>
            <a:normAutofit fontScale="90000"/>
          </a:bodyPr>
          <a:lstStyle/>
          <a:p>
            <a:r>
              <a:rPr lang="tr-TR" dirty="0"/>
              <a:t>Çevre </a:t>
            </a:r>
            <a:r>
              <a:rPr lang="tr-TR" dirty="0" smtClean="0"/>
              <a:t>Bakanlığı 1’nci çevre şurası çevre eğitimi komisyonu (1991)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142593"/>
            <a:ext cx="10363200" cy="2877206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Çevre eğitimi;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*Dengeli ve sürekli kalkınmayı gözetmeli,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*Toplumun tüm kesimlerini içine almalı,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*Sürekli ve uygulamalı olmalı.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531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704192"/>
            <a:ext cx="10363200" cy="1219201"/>
          </a:xfrm>
        </p:spPr>
        <p:txBody>
          <a:bodyPr>
            <a:normAutofit fontScale="90000"/>
          </a:bodyPr>
          <a:lstStyle/>
          <a:p>
            <a:r>
              <a:rPr lang="tr-TR" dirty="0"/>
              <a:t>Çevre </a:t>
            </a:r>
            <a:r>
              <a:rPr lang="tr-TR" dirty="0" smtClean="0"/>
              <a:t>Bakanlığı 2’nci çevre şurası çevre eğitimi komisyonu (2000)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142593"/>
            <a:ext cx="10363200" cy="28772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Çevre eğitiminin;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*Öğretmen yetiştirme programlarında zorunlu ders olması,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*Öğretmenlere ve kamu personelinin </a:t>
            </a:r>
            <a:r>
              <a:rPr lang="tr-TR" dirty="0" err="1" smtClean="0">
                <a:solidFill>
                  <a:srgbClr val="0070C0"/>
                </a:solidFill>
              </a:rPr>
              <a:t>hizmetiçi</a:t>
            </a:r>
            <a:r>
              <a:rPr lang="tr-TR" dirty="0" smtClean="0">
                <a:solidFill>
                  <a:srgbClr val="0070C0"/>
                </a:solidFill>
              </a:rPr>
              <a:t> eğitiminin bir parçası olması,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*Halk eğitimi programlarının kapsamında yer alması önerilmiştir.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191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704192"/>
            <a:ext cx="10363200" cy="1219201"/>
          </a:xfrm>
        </p:spPr>
        <p:txBody>
          <a:bodyPr>
            <a:normAutofit/>
          </a:bodyPr>
          <a:lstStyle/>
          <a:p>
            <a:r>
              <a:rPr lang="tr-TR" dirty="0" smtClean="0"/>
              <a:t>Çevre eğitiminin okul programlarında yer alması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2585545"/>
            <a:ext cx="10363200" cy="3434254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İlkokullarda Çevre, sağlık, trafik ve okuma dersi,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Hayat bilgisi dersine </a:t>
            </a:r>
            <a:r>
              <a:rPr lang="tr-TR" dirty="0" err="1" smtClean="0">
                <a:solidFill>
                  <a:srgbClr val="0070C0"/>
                </a:solidFill>
              </a:rPr>
              <a:t>katıştırma</a:t>
            </a:r>
            <a:r>
              <a:rPr lang="tr-TR" dirty="0" smtClean="0">
                <a:solidFill>
                  <a:srgbClr val="0070C0"/>
                </a:solidFill>
              </a:rPr>
              <a:t>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Fen ve teknoloji dersi ile sosyal bilgiler dersine </a:t>
            </a:r>
            <a:r>
              <a:rPr lang="tr-TR" dirty="0" err="1" smtClean="0">
                <a:solidFill>
                  <a:srgbClr val="0070C0"/>
                </a:solidFill>
              </a:rPr>
              <a:t>katıştırma</a:t>
            </a:r>
            <a:endParaRPr lang="tr-TR" dirty="0" smtClean="0">
              <a:solidFill>
                <a:srgbClr val="0070C0"/>
              </a:solidFill>
            </a:endParaRPr>
          </a:p>
          <a:p>
            <a:r>
              <a:rPr lang="tr-TR" dirty="0" smtClean="0">
                <a:solidFill>
                  <a:srgbClr val="0070C0"/>
                </a:solidFill>
              </a:rPr>
              <a:t>Liselerde seçimlik Çevre ve insan dersi,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Liselerde coğrafya ve biyoloji derslerine </a:t>
            </a:r>
            <a:r>
              <a:rPr lang="tr-TR" dirty="0" err="1" smtClean="0">
                <a:solidFill>
                  <a:srgbClr val="0070C0"/>
                </a:solidFill>
              </a:rPr>
              <a:t>katıştırma</a:t>
            </a:r>
            <a:r>
              <a:rPr lang="tr-TR" dirty="0" smtClean="0">
                <a:solidFill>
                  <a:srgbClr val="0070C0"/>
                </a:solidFill>
              </a:rPr>
              <a:t>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Ortaokul seçimlik çevre eğitimi dersi,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Sınıf öğretmenliği programlarında çevre bilimi ve çevre eğitimi dersi.</a:t>
            </a:r>
          </a:p>
          <a:p>
            <a:endParaRPr lang="tr-TR" dirty="0" smtClean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30939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945</TotalTime>
  <Words>224</Words>
  <Application>Microsoft Office PowerPoint</Application>
  <PresentationFormat>Geniş ekran</PresentationFormat>
  <Paragraphs>35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Franklin Gothic Book</vt:lpstr>
      <vt:lpstr>Perpetua</vt:lpstr>
      <vt:lpstr>Vladimir Script</vt:lpstr>
      <vt:lpstr>Wingdings 2</vt:lpstr>
      <vt:lpstr>Office Teması</vt:lpstr>
      <vt:lpstr>Hisse Senedi</vt:lpstr>
      <vt:lpstr>4_Hisse Senedi</vt:lpstr>
      <vt:lpstr>PowerPoint Sunusu</vt:lpstr>
      <vt:lpstr>Çevre eylemleri</vt:lpstr>
      <vt:lpstr>Çevre eylemleri</vt:lpstr>
      <vt:lpstr>Çevre eylemleri</vt:lpstr>
      <vt:lpstr>Türkiye’de çevre eğitimi semineri (1990): Unesco- Unep- Çevre Müsteşarlığı</vt:lpstr>
      <vt:lpstr>Çevre Bakanlığı 1’nci çevre şurası çevre eğitimi komisyonu (1991)</vt:lpstr>
      <vt:lpstr>Çevre Bakanlığı 2’nci çevre şurası çevre eğitimi komisyonu (2000)</vt:lpstr>
      <vt:lpstr>Çevre eğitiminin okul programlarında yer alması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</cp:lastModifiedBy>
  <cp:revision>112</cp:revision>
  <dcterms:created xsi:type="dcterms:W3CDTF">2016-02-29T19:43:42Z</dcterms:created>
  <dcterms:modified xsi:type="dcterms:W3CDTF">2018-04-02T10:26:31Z</dcterms:modified>
  <cp:contentStatus>Tamamlandı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