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4" r:id="rId2"/>
    <p:sldId id="307" r:id="rId3"/>
    <p:sldId id="308" r:id="rId4"/>
    <p:sldId id="305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oprak\Dropbox\Dilek%20Hoca\Tez\olcumler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oprak\Dropbox\Dilek%20Hoca\Tez\olcumler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oprak\Dropbox\Dilek%20Hoca\Tez\olcumler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oprak\Dropbox\Dilek%20Hoca\Tez\olcumler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Deterjanlı Su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tr-TR"/>
        </a:p>
      </c:txPr>
    </c:title>
    <c:autoTitleDeleted val="0"/>
    <c:plotArea>
      <c:layout>
        <c:manualLayout>
          <c:layoutTarget val="inner"/>
          <c:xMode val="edge"/>
          <c:yMode val="edge"/>
          <c:x val="4.4233466703701617E-2"/>
          <c:y val="0.10928028906873324"/>
          <c:w val="0.83163234010467646"/>
          <c:h val="0.79453031421807141"/>
        </c:manualLayout>
      </c:layout>
      <c:scatterChart>
        <c:scatterStyle val="lineMarker"/>
        <c:varyColors val="0"/>
        <c:ser>
          <c:idx val="0"/>
          <c:order val="0"/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Sayfa2!$A$1:$A$651</c:f>
              <c:numCache>
                <c:formatCode>0.00</c:formatCode>
                <c:ptCount val="651"/>
                <c:pt idx="0">
                  <c:v>32825</c:v>
                </c:pt>
                <c:pt idx="1">
                  <c:v>32825.03</c:v>
                </c:pt>
                <c:pt idx="2">
                  <c:v>32825.06</c:v>
                </c:pt>
                <c:pt idx="3">
                  <c:v>32825.089999999997</c:v>
                </c:pt>
                <c:pt idx="4">
                  <c:v>32825.120000000003</c:v>
                </c:pt>
                <c:pt idx="5">
                  <c:v>32825.160000000003</c:v>
                </c:pt>
                <c:pt idx="6">
                  <c:v>32825.19</c:v>
                </c:pt>
                <c:pt idx="7">
                  <c:v>32825.22</c:v>
                </c:pt>
                <c:pt idx="8">
                  <c:v>32825.25</c:v>
                </c:pt>
                <c:pt idx="9">
                  <c:v>32825.279999999999</c:v>
                </c:pt>
                <c:pt idx="10">
                  <c:v>32825.31</c:v>
                </c:pt>
                <c:pt idx="11">
                  <c:v>32825.339999999997</c:v>
                </c:pt>
                <c:pt idx="12">
                  <c:v>32825.370000000003</c:v>
                </c:pt>
                <c:pt idx="13">
                  <c:v>32825.410000000003</c:v>
                </c:pt>
                <c:pt idx="14">
                  <c:v>32825.440000000002</c:v>
                </c:pt>
                <c:pt idx="15">
                  <c:v>32825.47</c:v>
                </c:pt>
                <c:pt idx="16">
                  <c:v>32825.5</c:v>
                </c:pt>
                <c:pt idx="17">
                  <c:v>32825.53</c:v>
                </c:pt>
                <c:pt idx="18">
                  <c:v>32825.56</c:v>
                </c:pt>
                <c:pt idx="19">
                  <c:v>32825.589999999997</c:v>
                </c:pt>
                <c:pt idx="20">
                  <c:v>32825.620000000003</c:v>
                </c:pt>
                <c:pt idx="21">
                  <c:v>32825.660000000003</c:v>
                </c:pt>
                <c:pt idx="22">
                  <c:v>32825.69</c:v>
                </c:pt>
                <c:pt idx="23">
                  <c:v>32825.72</c:v>
                </c:pt>
                <c:pt idx="24">
                  <c:v>32825.75</c:v>
                </c:pt>
                <c:pt idx="25">
                  <c:v>32825.78</c:v>
                </c:pt>
                <c:pt idx="26">
                  <c:v>32825.81</c:v>
                </c:pt>
                <c:pt idx="27">
                  <c:v>32825.839999999997</c:v>
                </c:pt>
                <c:pt idx="28">
                  <c:v>32825.870000000003</c:v>
                </c:pt>
                <c:pt idx="29">
                  <c:v>32825.910000000003</c:v>
                </c:pt>
                <c:pt idx="30">
                  <c:v>32825.94</c:v>
                </c:pt>
                <c:pt idx="31">
                  <c:v>32825.97</c:v>
                </c:pt>
                <c:pt idx="32">
                  <c:v>32826</c:v>
                </c:pt>
                <c:pt idx="33">
                  <c:v>32826.03</c:v>
                </c:pt>
                <c:pt idx="34">
                  <c:v>32826.06</c:v>
                </c:pt>
                <c:pt idx="35">
                  <c:v>32826.089999999997</c:v>
                </c:pt>
                <c:pt idx="36">
                  <c:v>32826.120000000003</c:v>
                </c:pt>
                <c:pt idx="37">
                  <c:v>32826.160000000003</c:v>
                </c:pt>
                <c:pt idx="38">
                  <c:v>32826.19</c:v>
                </c:pt>
                <c:pt idx="39">
                  <c:v>32826.22</c:v>
                </c:pt>
                <c:pt idx="40">
                  <c:v>32826.25</c:v>
                </c:pt>
                <c:pt idx="41">
                  <c:v>32826.28</c:v>
                </c:pt>
                <c:pt idx="42">
                  <c:v>32826.31</c:v>
                </c:pt>
                <c:pt idx="43">
                  <c:v>32826.339999999997</c:v>
                </c:pt>
                <c:pt idx="44">
                  <c:v>32826.370000000003</c:v>
                </c:pt>
                <c:pt idx="45">
                  <c:v>32826.410000000003</c:v>
                </c:pt>
                <c:pt idx="46">
                  <c:v>32826.44</c:v>
                </c:pt>
                <c:pt idx="47">
                  <c:v>32826.47</c:v>
                </c:pt>
                <c:pt idx="48">
                  <c:v>32826.5</c:v>
                </c:pt>
                <c:pt idx="49">
                  <c:v>32826.53</c:v>
                </c:pt>
                <c:pt idx="50">
                  <c:v>32826.559999999998</c:v>
                </c:pt>
                <c:pt idx="51">
                  <c:v>32826.589999999997</c:v>
                </c:pt>
                <c:pt idx="52">
                  <c:v>32826.620000000003</c:v>
                </c:pt>
                <c:pt idx="53">
                  <c:v>32826.660000000003</c:v>
                </c:pt>
                <c:pt idx="54">
                  <c:v>32826.69</c:v>
                </c:pt>
                <c:pt idx="55">
                  <c:v>32826.720000000001</c:v>
                </c:pt>
                <c:pt idx="56">
                  <c:v>32826.75</c:v>
                </c:pt>
                <c:pt idx="57">
                  <c:v>32826.78</c:v>
                </c:pt>
                <c:pt idx="58">
                  <c:v>32826.81</c:v>
                </c:pt>
                <c:pt idx="59">
                  <c:v>32826.839999999997</c:v>
                </c:pt>
                <c:pt idx="60">
                  <c:v>32826.870000000003</c:v>
                </c:pt>
                <c:pt idx="61">
                  <c:v>32826.910000000003</c:v>
                </c:pt>
                <c:pt idx="62">
                  <c:v>32826.94</c:v>
                </c:pt>
                <c:pt idx="63">
                  <c:v>32826.97</c:v>
                </c:pt>
                <c:pt idx="64">
                  <c:v>32827</c:v>
                </c:pt>
                <c:pt idx="65">
                  <c:v>32827.03</c:v>
                </c:pt>
                <c:pt idx="66">
                  <c:v>32827.06</c:v>
                </c:pt>
                <c:pt idx="67">
                  <c:v>32827.089999999997</c:v>
                </c:pt>
                <c:pt idx="68">
                  <c:v>32827.120000000003</c:v>
                </c:pt>
                <c:pt idx="69">
                  <c:v>32827.160000000003</c:v>
                </c:pt>
                <c:pt idx="70">
                  <c:v>32827.19</c:v>
                </c:pt>
                <c:pt idx="71">
                  <c:v>32827.22</c:v>
                </c:pt>
                <c:pt idx="72">
                  <c:v>32827.25</c:v>
                </c:pt>
                <c:pt idx="73">
                  <c:v>32827.279999999999</c:v>
                </c:pt>
                <c:pt idx="74">
                  <c:v>32827.31</c:v>
                </c:pt>
                <c:pt idx="75">
                  <c:v>32827.339999999997</c:v>
                </c:pt>
                <c:pt idx="76">
                  <c:v>32827.370000000003</c:v>
                </c:pt>
                <c:pt idx="77">
                  <c:v>32827.410000000003</c:v>
                </c:pt>
                <c:pt idx="78">
                  <c:v>32827.440000000002</c:v>
                </c:pt>
                <c:pt idx="79">
                  <c:v>32827.47</c:v>
                </c:pt>
                <c:pt idx="80">
                  <c:v>32827.5</c:v>
                </c:pt>
                <c:pt idx="81">
                  <c:v>32827.53</c:v>
                </c:pt>
                <c:pt idx="82">
                  <c:v>32827.56</c:v>
                </c:pt>
                <c:pt idx="83">
                  <c:v>32827.589999999997</c:v>
                </c:pt>
                <c:pt idx="84">
                  <c:v>32827.620000000003</c:v>
                </c:pt>
                <c:pt idx="85">
                  <c:v>32827.660000000003</c:v>
                </c:pt>
                <c:pt idx="86">
                  <c:v>32827.69</c:v>
                </c:pt>
                <c:pt idx="87">
                  <c:v>32827.72</c:v>
                </c:pt>
                <c:pt idx="88">
                  <c:v>32827.75</c:v>
                </c:pt>
                <c:pt idx="89">
                  <c:v>32827.78</c:v>
                </c:pt>
                <c:pt idx="90">
                  <c:v>32827.81</c:v>
                </c:pt>
                <c:pt idx="91">
                  <c:v>32827.839999999997</c:v>
                </c:pt>
                <c:pt idx="92">
                  <c:v>32827.870000000003</c:v>
                </c:pt>
                <c:pt idx="93">
                  <c:v>32827.910000000003</c:v>
                </c:pt>
                <c:pt idx="94">
                  <c:v>32827.94</c:v>
                </c:pt>
                <c:pt idx="95">
                  <c:v>32827.97</c:v>
                </c:pt>
                <c:pt idx="96">
                  <c:v>32828</c:v>
                </c:pt>
                <c:pt idx="97">
                  <c:v>32828.03</c:v>
                </c:pt>
                <c:pt idx="98">
                  <c:v>32828.06</c:v>
                </c:pt>
                <c:pt idx="99">
                  <c:v>32828.089999999997</c:v>
                </c:pt>
                <c:pt idx="100">
                  <c:v>32828.120000000003</c:v>
                </c:pt>
                <c:pt idx="101">
                  <c:v>32828.160000000003</c:v>
                </c:pt>
                <c:pt idx="102">
                  <c:v>32828.19</c:v>
                </c:pt>
                <c:pt idx="103">
                  <c:v>32828.22</c:v>
                </c:pt>
                <c:pt idx="104">
                  <c:v>32828.25</c:v>
                </c:pt>
                <c:pt idx="105">
                  <c:v>32828.28</c:v>
                </c:pt>
                <c:pt idx="106">
                  <c:v>32828.31</c:v>
                </c:pt>
                <c:pt idx="107">
                  <c:v>32828.339999999997</c:v>
                </c:pt>
                <c:pt idx="108">
                  <c:v>32828.370000000003</c:v>
                </c:pt>
                <c:pt idx="109">
                  <c:v>32828.410000000003</c:v>
                </c:pt>
                <c:pt idx="110">
                  <c:v>32828.44</c:v>
                </c:pt>
                <c:pt idx="111">
                  <c:v>32828.47</c:v>
                </c:pt>
                <c:pt idx="112">
                  <c:v>32828.5</c:v>
                </c:pt>
                <c:pt idx="113">
                  <c:v>32828.53</c:v>
                </c:pt>
                <c:pt idx="114">
                  <c:v>32828.559999999998</c:v>
                </c:pt>
                <c:pt idx="115">
                  <c:v>32828.589999999997</c:v>
                </c:pt>
                <c:pt idx="116">
                  <c:v>32828.620000000003</c:v>
                </c:pt>
                <c:pt idx="117">
                  <c:v>32828.660000000003</c:v>
                </c:pt>
                <c:pt idx="118">
                  <c:v>32828.69</c:v>
                </c:pt>
                <c:pt idx="119">
                  <c:v>32828.720000000001</c:v>
                </c:pt>
                <c:pt idx="120">
                  <c:v>32828.75</c:v>
                </c:pt>
                <c:pt idx="121">
                  <c:v>32828.78</c:v>
                </c:pt>
                <c:pt idx="122">
                  <c:v>32828.81</c:v>
                </c:pt>
                <c:pt idx="123">
                  <c:v>32828.839999999997</c:v>
                </c:pt>
                <c:pt idx="124">
                  <c:v>32828.870000000003</c:v>
                </c:pt>
                <c:pt idx="125">
                  <c:v>32828.910000000003</c:v>
                </c:pt>
                <c:pt idx="126">
                  <c:v>32828.94</c:v>
                </c:pt>
                <c:pt idx="127">
                  <c:v>32828.97</c:v>
                </c:pt>
                <c:pt idx="128">
                  <c:v>32829</c:v>
                </c:pt>
                <c:pt idx="129">
                  <c:v>32829.03</c:v>
                </c:pt>
                <c:pt idx="130">
                  <c:v>32829.06</c:v>
                </c:pt>
                <c:pt idx="131">
                  <c:v>32829.089999999997</c:v>
                </c:pt>
                <c:pt idx="132">
                  <c:v>32829.120000000003</c:v>
                </c:pt>
                <c:pt idx="133">
                  <c:v>32829.160000000003</c:v>
                </c:pt>
                <c:pt idx="134">
                  <c:v>32829.19</c:v>
                </c:pt>
                <c:pt idx="135">
                  <c:v>32829.22</c:v>
                </c:pt>
                <c:pt idx="136">
                  <c:v>32829.25</c:v>
                </c:pt>
                <c:pt idx="137">
                  <c:v>32829.279999999999</c:v>
                </c:pt>
                <c:pt idx="138">
                  <c:v>32829.31</c:v>
                </c:pt>
                <c:pt idx="139">
                  <c:v>32829.339999999997</c:v>
                </c:pt>
                <c:pt idx="140">
                  <c:v>32829.370000000003</c:v>
                </c:pt>
                <c:pt idx="141">
                  <c:v>32829.410000000003</c:v>
                </c:pt>
                <c:pt idx="142">
                  <c:v>32829.440000000002</c:v>
                </c:pt>
                <c:pt idx="143">
                  <c:v>32829.47</c:v>
                </c:pt>
                <c:pt idx="144">
                  <c:v>32829.5</c:v>
                </c:pt>
                <c:pt idx="145">
                  <c:v>32829.53</c:v>
                </c:pt>
                <c:pt idx="146">
                  <c:v>32829.56</c:v>
                </c:pt>
                <c:pt idx="147">
                  <c:v>32829.589999999997</c:v>
                </c:pt>
                <c:pt idx="148">
                  <c:v>32829.620000000003</c:v>
                </c:pt>
                <c:pt idx="149">
                  <c:v>32829.660000000003</c:v>
                </c:pt>
                <c:pt idx="150">
                  <c:v>32829.69</c:v>
                </c:pt>
                <c:pt idx="151">
                  <c:v>32829.72</c:v>
                </c:pt>
                <c:pt idx="152">
                  <c:v>32829.75</c:v>
                </c:pt>
                <c:pt idx="153">
                  <c:v>32829.78</c:v>
                </c:pt>
                <c:pt idx="154">
                  <c:v>32829.81</c:v>
                </c:pt>
                <c:pt idx="155">
                  <c:v>32829.839999999997</c:v>
                </c:pt>
                <c:pt idx="156">
                  <c:v>32829.870000000003</c:v>
                </c:pt>
                <c:pt idx="157">
                  <c:v>32829.910000000003</c:v>
                </c:pt>
                <c:pt idx="158">
                  <c:v>32829.94</c:v>
                </c:pt>
                <c:pt idx="159">
                  <c:v>32829.97</c:v>
                </c:pt>
                <c:pt idx="160">
                  <c:v>32830</c:v>
                </c:pt>
                <c:pt idx="161">
                  <c:v>32830.03</c:v>
                </c:pt>
                <c:pt idx="162">
                  <c:v>32830.06</c:v>
                </c:pt>
                <c:pt idx="163">
                  <c:v>32830.089999999997</c:v>
                </c:pt>
                <c:pt idx="164">
                  <c:v>32830.120000000003</c:v>
                </c:pt>
                <c:pt idx="165">
                  <c:v>32830.160000000003</c:v>
                </c:pt>
                <c:pt idx="166">
                  <c:v>32830.19</c:v>
                </c:pt>
                <c:pt idx="167">
                  <c:v>32830.22</c:v>
                </c:pt>
                <c:pt idx="168">
                  <c:v>32830.25</c:v>
                </c:pt>
                <c:pt idx="169">
                  <c:v>32830.28</c:v>
                </c:pt>
                <c:pt idx="170">
                  <c:v>32830.31</c:v>
                </c:pt>
                <c:pt idx="171">
                  <c:v>32830.339999999997</c:v>
                </c:pt>
                <c:pt idx="172">
                  <c:v>32830.370000000003</c:v>
                </c:pt>
                <c:pt idx="173">
                  <c:v>32830.410000000003</c:v>
                </c:pt>
                <c:pt idx="174">
                  <c:v>32830.44</c:v>
                </c:pt>
                <c:pt idx="175">
                  <c:v>32830.47</c:v>
                </c:pt>
                <c:pt idx="176">
                  <c:v>32830.5</c:v>
                </c:pt>
                <c:pt idx="177">
                  <c:v>32830.53</c:v>
                </c:pt>
                <c:pt idx="178">
                  <c:v>32830.559999999998</c:v>
                </c:pt>
                <c:pt idx="179">
                  <c:v>32830.589999999997</c:v>
                </c:pt>
                <c:pt idx="180">
                  <c:v>32830.620000000003</c:v>
                </c:pt>
                <c:pt idx="181">
                  <c:v>32830.660000000003</c:v>
                </c:pt>
                <c:pt idx="182">
                  <c:v>32830.69</c:v>
                </c:pt>
                <c:pt idx="183">
                  <c:v>32830.720000000001</c:v>
                </c:pt>
                <c:pt idx="184">
                  <c:v>32830.75</c:v>
                </c:pt>
                <c:pt idx="185">
                  <c:v>32830.78</c:v>
                </c:pt>
                <c:pt idx="186">
                  <c:v>32830.81</c:v>
                </c:pt>
                <c:pt idx="187">
                  <c:v>32830.839999999997</c:v>
                </c:pt>
                <c:pt idx="188">
                  <c:v>32830.870000000003</c:v>
                </c:pt>
                <c:pt idx="189">
                  <c:v>32830.910000000003</c:v>
                </c:pt>
                <c:pt idx="190">
                  <c:v>32830.94</c:v>
                </c:pt>
                <c:pt idx="191">
                  <c:v>32830.97</c:v>
                </c:pt>
                <c:pt idx="192">
                  <c:v>32831</c:v>
                </c:pt>
                <c:pt idx="193">
                  <c:v>32831.03</c:v>
                </c:pt>
                <c:pt idx="194">
                  <c:v>32831.06</c:v>
                </c:pt>
                <c:pt idx="195">
                  <c:v>32831.089999999997</c:v>
                </c:pt>
                <c:pt idx="196">
                  <c:v>32831.120000000003</c:v>
                </c:pt>
                <c:pt idx="197">
                  <c:v>32831.160000000003</c:v>
                </c:pt>
                <c:pt idx="198">
                  <c:v>32831.19</c:v>
                </c:pt>
                <c:pt idx="199">
                  <c:v>32831.22</c:v>
                </c:pt>
                <c:pt idx="200">
                  <c:v>32831.25</c:v>
                </c:pt>
                <c:pt idx="201">
                  <c:v>32831.279999999999</c:v>
                </c:pt>
                <c:pt idx="202">
                  <c:v>32831.31</c:v>
                </c:pt>
                <c:pt idx="203">
                  <c:v>32831.339999999997</c:v>
                </c:pt>
                <c:pt idx="204">
                  <c:v>32831.370000000003</c:v>
                </c:pt>
                <c:pt idx="205">
                  <c:v>32831.410000000003</c:v>
                </c:pt>
                <c:pt idx="206">
                  <c:v>32831.440000000002</c:v>
                </c:pt>
                <c:pt idx="207">
                  <c:v>32831.47</c:v>
                </c:pt>
                <c:pt idx="208">
                  <c:v>32831.5</c:v>
                </c:pt>
                <c:pt idx="209">
                  <c:v>32831.53</c:v>
                </c:pt>
                <c:pt idx="210">
                  <c:v>32831.56</c:v>
                </c:pt>
                <c:pt idx="211">
                  <c:v>32831.589999999997</c:v>
                </c:pt>
                <c:pt idx="212">
                  <c:v>32831.620000000003</c:v>
                </c:pt>
                <c:pt idx="213">
                  <c:v>32831.660000000003</c:v>
                </c:pt>
                <c:pt idx="214">
                  <c:v>32831.69</c:v>
                </c:pt>
                <c:pt idx="215">
                  <c:v>32831.72</c:v>
                </c:pt>
                <c:pt idx="216">
                  <c:v>32831.75</c:v>
                </c:pt>
                <c:pt idx="217">
                  <c:v>32831.78</c:v>
                </c:pt>
                <c:pt idx="218">
                  <c:v>32831.81</c:v>
                </c:pt>
                <c:pt idx="219">
                  <c:v>32831.839999999997</c:v>
                </c:pt>
                <c:pt idx="220">
                  <c:v>32831.870000000003</c:v>
                </c:pt>
                <c:pt idx="221">
                  <c:v>32831.910000000003</c:v>
                </c:pt>
                <c:pt idx="222">
                  <c:v>32831.94</c:v>
                </c:pt>
                <c:pt idx="223">
                  <c:v>32831.97</c:v>
                </c:pt>
                <c:pt idx="224">
                  <c:v>32832</c:v>
                </c:pt>
                <c:pt idx="225">
                  <c:v>32832.03</c:v>
                </c:pt>
                <c:pt idx="226">
                  <c:v>32832.06</c:v>
                </c:pt>
                <c:pt idx="227">
                  <c:v>32832.089999999997</c:v>
                </c:pt>
                <c:pt idx="228">
                  <c:v>32832.120000000003</c:v>
                </c:pt>
                <c:pt idx="229">
                  <c:v>32832.160000000003</c:v>
                </c:pt>
                <c:pt idx="230">
                  <c:v>32832.19</c:v>
                </c:pt>
                <c:pt idx="231">
                  <c:v>32832.22</c:v>
                </c:pt>
                <c:pt idx="232">
                  <c:v>32832.25</c:v>
                </c:pt>
                <c:pt idx="233">
                  <c:v>32832.28</c:v>
                </c:pt>
                <c:pt idx="234">
                  <c:v>32832.31</c:v>
                </c:pt>
                <c:pt idx="235">
                  <c:v>32832.339999999997</c:v>
                </c:pt>
                <c:pt idx="236">
                  <c:v>32832.370000000003</c:v>
                </c:pt>
                <c:pt idx="237">
                  <c:v>32832.410000000003</c:v>
                </c:pt>
                <c:pt idx="238">
                  <c:v>32832.44</c:v>
                </c:pt>
                <c:pt idx="239">
                  <c:v>32832.47</c:v>
                </c:pt>
                <c:pt idx="240">
                  <c:v>32832.5</c:v>
                </c:pt>
                <c:pt idx="241">
                  <c:v>32832.53</c:v>
                </c:pt>
                <c:pt idx="242">
                  <c:v>32832.559999999998</c:v>
                </c:pt>
                <c:pt idx="243">
                  <c:v>32832.589999999997</c:v>
                </c:pt>
                <c:pt idx="244">
                  <c:v>32832.620000000003</c:v>
                </c:pt>
                <c:pt idx="245">
                  <c:v>32832.660000000003</c:v>
                </c:pt>
                <c:pt idx="246">
                  <c:v>32832.69</c:v>
                </c:pt>
                <c:pt idx="247">
                  <c:v>32832.720000000001</c:v>
                </c:pt>
                <c:pt idx="248">
                  <c:v>32832.75</c:v>
                </c:pt>
                <c:pt idx="249">
                  <c:v>32832.78</c:v>
                </c:pt>
                <c:pt idx="250">
                  <c:v>32832.81</c:v>
                </c:pt>
                <c:pt idx="251">
                  <c:v>32832.839999999997</c:v>
                </c:pt>
                <c:pt idx="252">
                  <c:v>32832.870000000003</c:v>
                </c:pt>
                <c:pt idx="253">
                  <c:v>32832.910000000003</c:v>
                </c:pt>
                <c:pt idx="254">
                  <c:v>32832.94</c:v>
                </c:pt>
                <c:pt idx="255">
                  <c:v>32832.97</c:v>
                </c:pt>
                <c:pt idx="256">
                  <c:v>32833</c:v>
                </c:pt>
                <c:pt idx="257">
                  <c:v>32833.03</c:v>
                </c:pt>
                <c:pt idx="258">
                  <c:v>32833.06</c:v>
                </c:pt>
                <c:pt idx="259">
                  <c:v>32833.089999999997</c:v>
                </c:pt>
                <c:pt idx="260">
                  <c:v>32833.120000000003</c:v>
                </c:pt>
                <c:pt idx="261">
                  <c:v>32833.160000000003</c:v>
                </c:pt>
                <c:pt idx="262">
                  <c:v>32833.19</c:v>
                </c:pt>
                <c:pt idx="263">
                  <c:v>32833.22</c:v>
                </c:pt>
                <c:pt idx="264">
                  <c:v>32833.25</c:v>
                </c:pt>
                <c:pt idx="265">
                  <c:v>32833.279999999999</c:v>
                </c:pt>
                <c:pt idx="266">
                  <c:v>32833.31</c:v>
                </c:pt>
                <c:pt idx="267">
                  <c:v>32833.339999999997</c:v>
                </c:pt>
                <c:pt idx="268">
                  <c:v>32833.370000000003</c:v>
                </c:pt>
                <c:pt idx="269">
                  <c:v>32833.410000000003</c:v>
                </c:pt>
                <c:pt idx="270">
                  <c:v>32833.440000000002</c:v>
                </c:pt>
                <c:pt idx="271">
                  <c:v>32833.47</c:v>
                </c:pt>
                <c:pt idx="272">
                  <c:v>32833.5</c:v>
                </c:pt>
                <c:pt idx="273">
                  <c:v>32833.53</c:v>
                </c:pt>
                <c:pt idx="274">
                  <c:v>32833.56</c:v>
                </c:pt>
                <c:pt idx="275">
                  <c:v>32833.589999999997</c:v>
                </c:pt>
                <c:pt idx="276">
                  <c:v>32833.620000000003</c:v>
                </c:pt>
                <c:pt idx="277">
                  <c:v>32833.660000000003</c:v>
                </c:pt>
                <c:pt idx="278">
                  <c:v>32833.69</c:v>
                </c:pt>
                <c:pt idx="279">
                  <c:v>32833.72</c:v>
                </c:pt>
                <c:pt idx="280">
                  <c:v>32833.75</c:v>
                </c:pt>
                <c:pt idx="281">
                  <c:v>32833.78</c:v>
                </c:pt>
                <c:pt idx="282">
                  <c:v>32833.81</c:v>
                </c:pt>
                <c:pt idx="283">
                  <c:v>32833.839999999997</c:v>
                </c:pt>
                <c:pt idx="284">
                  <c:v>32833.870000000003</c:v>
                </c:pt>
                <c:pt idx="285">
                  <c:v>32833.910000000003</c:v>
                </c:pt>
                <c:pt idx="286">
                  <c:v>32833.94</c:v>
                </c:pt>
                <c:pt idx="287">
                  <c:v>32833.97</c:v>
                </c:pt>
                <c:pt idx="288">
                  <c:v>32834</c:v>
                </c:pt>
                <c:pt idx="289">
                  <c:v>32834.03</c:v>
                </c:pt>
                <c:pt idx="290">
                  <c:v>32834.06</c:v>
                </c:pt>
                <c:pt idx="291">
                  <c:v>32834.089999999997</c:v>
                </c:pt>
                <c:pt idx="292">
                  <c:v>32834.120000000003</c:v>
                </c:pt>
                <c:pt idx="293">
                  <c:v>32834.160000000003</c:v>
                </c:pt>
                <c:pt idx="294">
                  <c:v>32834.19</c:v>
                </c:pt>
                <c:pt idx="295">
                  <c:v>32834.22</c:v>
                </c:pt>
                <c:pt idx="296">
                  <c:v>32834.25</c:v>
                </c:pt>
                <c:pt idx="297">
                  <c:v>32834.28</c:v>
                </c:pt>
                <c:pt idx="298">
                  <c:v>32834.31</c:v>
                </c:pt>
                <c:pt idx="299">
                  <c:v>32834.339999999997</c:v>
                </c:pt>
                <c:pt idx="300">
                  <c:v>32834.370000000003</c:v>
                </c:pt>
                <c:pt idx="301">
                  <c:v>32834.410000000003</c:v>
                </c:pt>
                <c:pt idx="302">
                  <c:v>32834.44</c:v>
                </c:pt>
                <c:pt idx="303">
                  <c:v>32834.47</c:v>
                </c:pt>
                <c:pt idx="304">
                  <c:v>32834.5</c:v>
                </c:pt>
                <c:pt idx="305">
                  <c:v>32834.53</c:v>
                </c:pt>
                <c:pt idx="306">
                  <c:v>32834.559999999998</c:v>
                </c:pt>
                <c:pt idx="307">
                  <c:v>32834.589999999997</c:v>
                </c:pt>
                <c:pt idx="308">
                  <c:v>32834.620000000003</c:v>
                </c:pt>
                <c:pt idx="309">
                  <c:v>32834.660000000003</c:v>
                </c:pt>
                <c:pt idx="310">
                  <c:v>32834.69</c:v>
                </c:pt>
                <c:pt idx="311">
                  <c:v>32834.720000000001</c:v>
                </c:pt>
                <c:pt idx="312">
                  <c:v>32834.75</c:v>
                </c:pt>
                <c:pt idx="313">
                  <c:v>32834.78</c:v>
                </c:pt>
                <c:pt idx="314">
                  <c:v>32834.81</c:v>
                </c:pt>
                <c:pt idx="315">
                  <c:v>32834.839999999997</c:v>
                </c:pt>
                <c:pt idx="316">
                  <c:v>32834.870000000003</c:v>
                </c:pt>
                <c:pt idx="317">
                  <c:v>32834.910000000003</c:v>
                </c:pt>
                <c:pt idx="318">
                  <c:v>32834.94</c:v>
                </c:pt>
                <c:pt idx="319">
                  <c:v>32834.97</c:v>
                </c:pt>
                <c:pt idx="320">
                  <c:v>32835</c:v>
                </c:pt>
                <c:pt idx="321">
                  <c:v>32835.03</c:v>
                </c:pt>
                <c:pt idx="322">
                  <c:v>32835.06</c:v>
                </c:pt>
                <c:pt idx="323">
                  <c:v>32835.089999999997</c:v>
                </c:pt>
                <c:pt idx="324">
                  <c:v>32835.120000000003</c:v>
                </c:pt>
                <c:pt idx="325">
                  <c:v>32835.160000000003</c:v>
                </c:pt>
                <c:pt idx="326">
                  <c:v>32835.19</c:v>
                </c:pt>
                <c:pt idx="327">
                  <c:v>32835.22</c:v>
                </c:pt>
                <c:pt idx="328">
                  <c:v>32835.25</c:v>
                </c:pt>
                <c:pt idx="329">
                  <c:v>32835.279999999999</c:v>
                </c:pt>
                <c:pt idx="330">
                  <c:v>32835.31</c:v>
                </c:pt>
                <c:pt idx="331">
                  <c:v>32835.339999999997</c:v>
                </c:pt>
                <c:pt idx="332">
                  <c:v>32835.370000000003</c:v>
                </c:pt>
                <c:pt idx="333">
                  <c:v>32835.410000000003</c:v>
                </c:pt>
                <c:pt idx="334">
                  <c:v>32835.440000000002</c:v>
                </c:pt>
                <c:pt idx="335">
                  <c:v>32835.47</c:v>
                </c:pt>
                <c:pt idx="336">
                  <c:v>32835.5</c:v>
                </c:pt>
                <c:pt idx="337">
                  <c:v>32835.53</c:v>
                </c:pt>
                <c:pt idx="338">
                  <c:v>32835.56</c:v>
                </c:pt>
                <c:pt idx="339">
                  <c:v>32835.589999999997</c:v>
                </c:pt>
                <c:pt idx="340">
                  <c:v>32835.620000000003</c:v>
                </c:pt>
                <c:pt idx="341">
                  <c:v>32835.660000000003</c:v>
                </c:pt>
                <c:pt idx="342">
                  <c:v>32835.69</c:v>
                </c:pt>
                <c:pt idx="343">
                  <c:v>32835.72</c:v>
                </c:pt>
                <c:pt idx="344">
                  <c:v>32835.75</c:v>
                </c:pt>
                <c:pt idx="345">
                  <c:v>32835.78</c:v>
                </c:pt>
                <c:pt idx="346">
                  <c:v>32835.81</c:v>
                </c:pt>
                <c:pt idx="347">
                  <c:v>32835.839999999997</c:v>
                </c:pt>
                <c:pt idx="348">
                  <c:v>32835.870000000003</c:v>
                </c:pt>
                <c:pt idx="349">
                  <c:v>32835.910000000003</c:v>
                </c:pt>
                <c:pt idx="350">
                  <c:v>32835.94</c:v>
                </c:pt>
                <c:pt idx="351">
                  <c:v>32835.97</c:v>
                </c:pt>
                <c:pt idx="352">
                  <c:v>32836</c:v>
                </c:pt>
                <c:pt idx="353">
                  <c:v>32836.03</c:v>
                </c:pt>
                <c:pt idx="354">
                  <c:v>32836.06</c:v>
                </c:pt>
                <c:pt idx="355">
                  <c:v>32836.089999999997</c:v>
                </c:pt>
                <c:pt idx="356">
                  <c:v>32836.120000000003</c:v>
                </c:pt>
                <c:pt idx="357">
                  <c:v>32836.160000000003</c:v>
                </c:pt>
                <c:pt idx="358">
                  <c:v>32836.19</c:v>
                </c:pt>
                <c:pt idx="359">
                  <c:v>32836.22</c:v>
                </c:pt>
                <c:pt idx="360">
                  <c:v>32836.25</c:v>
                </c:pt>
                <c:pt idx="361">
                  <c:v>32836.28</c:v>
                </c:pt>
                <c:pt idx="362">
                  <c:v>32836.31</c:v>
                </c:pt>
                <c:pt idx="363">
                  <c:v>32836.339999999997</c:v>
                </c:pt>
                <c:pt idx="364">
                  <c:v>32836.370000000003</c:v>
                </c:pt>
                <c:pt idx="365">
                  <c:v>32836.410000000003</c:v>
                </c:pt>
                <c:pt idx="366">
                  <c:v>32836.44</c:v>
                </c:pt>
                <c:pt idx="367">
                  <c:v>32836.47</c:v>
                </c:pt>
                <c:pt idx="368">
                  <c:v>32836.5</c:v>
                </c:pt>
                <c:pt idx="369">
                  <c:v>32836.53</c:v>
                </c:pt>
                <c:pt idx="370">
                  <c:v>32836.559999999998</c:v>
                </c:pt>
                <c:pt idx="371">
                  <c:v>32836.589999999997</c:v>
                </c:pt>
                <c:pt idx="372">
                  <c:v>32836.620000000003</c:v>
                </c:pt>
                <c:pt idx="373">
                  <c:v>32836.660000000003</c:v>
                </c:pt>
                <c:pt idx="374">
                  <c:v>32836.69</c:v>
                </c:pt>
                <c:pt idx="375">
                  <c:v>32836.720000000001</c:v>
                </c:pt>
                <c:pt idx="376">
                  <c:v>32836.75</c:v>
                </c:pt>
                <c:pt idx="377">
                  <c:v>32836.78</c:v>
                </c:pt>
                <c:pt idx="378">
                  <c:v>32836.81</c:v>
                </c:pt>
                <c:pt idx="379">
                  <c:v>32836.839999999997</c:v>
                </c:pt>
                <c:pt idx="380">
                  <c:v>32836.870000000003</c:v>
                </c:pt>
                <c:pt idx="381">
                  <c:v>32836.910000000003</c:v>
                </c:pt>
                <c:pt idx="382">
                  <c:v>32836.94</c:v>
                </c:pt>
                <c:pt idx="383">
                  <c:v>32836.97</c:v>
                </c:pt>
                <c:pt idx="384">
                  <c:v>32837</c:v>
                </c:pt>
                <c:pt idx="385">
                  <c:v>32837.03</c:v>
                </c:pt>
                <c:pt idx="386">
                  <c:v>32837.06</c:v>
                </c:pt>
                <c:pt idx="387">
                  <c:v>32837.089999999997</c:v>
                </c:pt>
                <c:pt idx="388">
                  <c:v>32837.120000000003</c:v>
                </c:pt>
                <c:pt idx="389">
                  <c:v>32837.160000000003</c:v>
                </c:pt>
                <c:pt idx="390">
                  <c:v>32837.19</c:v>
                </c:pt>
                <c:pt idx="391">
                  <c:v>32837.22</c:v>
                </c:pt>
                <c:pt idx="392">
                  <c:v>32837.25</c:v>
                </c:pt>
                <c:pt idx="393">
                  <c:v>32837.279999999999</c:v>
                </c:pt>
                <c:pt idx="394">
                  <c:v>32837.31</c:v>
                </c:pt>
                <c:pt idx="395">
                  <c:v>32837.339999999997</c:v>
                </c:pt>
                <c:pt idx="396">
                  <c:v>32837.370000000003</c:v>
                </c:pt>
                <c:pt idx="397">
                  <c:v>32837.410000000003</c:v>
                </c:pt>
                <c:pt idx="398">
                  <c:v>32837.440000000002</c:v>
                </c:pt>
                <c:pt idx="399">
                  <c:v>32837.47</c:v>
                </c:pt>
                <c:pt idx="400">
                  <c:v>32837.5</c:v>
                </c:pt>
                <c:pt idx="401">
                  <c:v>32837.53</c:v>
                </c:pt>
                <c:pt idx="402">
                  <c:v>32837.56</c:v>
                </c:pt>
                <c:pt idx="403">
                  <c:v>32837.589999999997</c:v>
                </c:pt>
                <c:pt idx="404">
                  <c:v>32837.620000000003</c:v>
                </c:pt>
                <c:pt idx="405">
                  <c:v>32837.660000000003</c:v>
                </c:pt>
                <c:pt idx="406">
                  <c:v>32837.69</c:v>
                </c:pt>
                <c:pt idx="407">
                  <c:v>32837.72</c:v>
                </c:pt>
                <c:pt idx="408">
                  <c:v>32837.75</c:v>
                </c:pt>
                <c:pt idx="409">
                  <c:v>32837.78</c:v>
                </c:pt>
                <c:pt idx="410">
                  <c:v>32837.81</c:v>
                </c:pt>
                <c:pt idx="411">
                  <c:v>32837.839999999997</c:v>
                </c:pt>
                <c:pt idx="412">
                  <c:v>32837.870000000003</c:v>
                </c:pt>
                <c:pt idx="413">
                  <c:v>32837.910000000003</c:v>
                </c:pt>
                <c:pt idx="414">
                  <c:v>32837.94</c:v>
                </c:pt>
                <c:pt idx="415">
                  <c:v>32837.97</c:v>
                </c:pt>
                <c:pt idx="416">
                  <c:v>32838</c:v>
                </c:pt>
                <c:pt idx="417">
                  <c:v>32838.03</c:v>
                </c:pt>
                <c:pt idx="418">
                  <c:v>32838.06</c:v>
                </c:pt>
                <c:pt idx="419">
                  <c:v>32838.089999999997</c:v>
                </c:pt>
                <c:pt idx="420">
                  <c:v>32838.120000000003</c:v>
                </c:pt>
                <c:pt idx="421">
                  <c:v>32838.160000000003</c:v>
                </c:pt>
                <c:pt idx="422">
                  <c:v>32838.19</c:v>
                </c:pt>
                <c:pt idx="423">
                  <c:v>32838.22</c:v>
                </c:pt>
                <c:pt idx="424">
                  <c:v>32838.25</c:v>
                </c:pt>
                <c:pt idx="425">
                  <c:v>32838.28</c:v>
                </c:pt>
                <c:pt idx="426">
                  <c:v>32838.31</c:v>
                </c:pt>
                <c:pt idx="427">
                  <c:v>32838.339999999997</c:v>
                </c:pt>
                <c:pt idx="428">
                  <c:v>32838.370000000003</c:v>
                </c:pt>
                <c:pt idx="429">
                  <c:v>32838.410000000003</c:v>
                </c:pt>
                <c:pt idx="430">
                  <c:v>32838.44</c:v>
                </c:pt>
                <c:pt idx="431">
                  <c:v>32838.47</c:v>
                </c:pt>
                <c:pt idx="432">
                  <c:v>32838.5</c:v>
                </c:pt>
                <c:pt idx="433">
                  <c:v>32838.53</c:v>
                </c:pt>
                <c:pt idx="434">
                  <c:v>32838.559999999998</c:v>
                </c:pt>
                <c:pt idx="435">
                  <c:v>32838.589999999997</c:v>
                </c:pt>
                <c:pt idx="436">
                  <c:v>32838.620000000003</c:v>
                </c:pt>
                <c:pt idx="437">
                  <c:v>32838.660000000003</c:v>
                </c:pt>
                <c:pt idx="438">
                  <c:v>32838.69</c:v>
                </c:pt>
                <c:pt idx="439">
                  <c:v>32838.720000000001</c:v>
                </c:pt>
                <c:pt idx="440">
                  <c:v>32838.75</c:v>
                </c:pt>
                <c:pt idx="441">
                  <c:v>32838.78</c:v>
                </c:pt>
                <c:pt idx="442">
                  <c:v>32838.81</c:v>
                </c:pt>
                <c:pt idx="443">
                  <c:v>32838.839999999997</c:v>
                </c:pt>
                <c:pt idx="444">
                  <c:v>32838.870000000003</c:v>
                </c:pt>
                <c:pt idx="445">
                  <c:v>32838.910000000003</c:v>
                </c:pt>
                <c:pt idx="446">
                  <c:v>32838.94</c:v>
                </c:pt>
                <c:pt idx="447">
                  <c:v>32838.97</c:v>
                </c:pt>
                <c:pt idx="448">
                  <c:v>32839</c:v>
                </c:pt>
                <c:pt idx="449">
                  <c:v>32839.03</c:v>
                </c:pt>
                <c:pt idx="450">
                  <c:v>32839.06</c:v>
                </c:pt>
                <c:pt idx="451">
                  <c:v>32839.089999999997</c:v>
                </c:pt>
                <c:pt idx="452">
                  <c:v>32839.120000000003</c:v>
                </c:pt>
                <c:pt idx="453">
                  <c:v>32839.160000000003</c:v>
                </c:pt>
                <c:pt idx="454">
                  <c:v>32839.19</c:v>
                </c:pt>
                <c:pt idx="455">
                  <c:v>32839.22</c:v>
                </c:pt>
                <c:pt idx="456">
                  <c:v>32839.25</c:v>
                </c:pt>
                <c:pt idx="457">
                  <c:v>32839.279999999999</c:v>
                </c:pt>
                <c:pt idx="458">
                  <c:v>32839.31</c:v>
                </c:pt>
                <c:pt idx="459">
                  <c:v>32839.339999999997</c:v>
                </c:pt>
                <c:pt idx="460">
                  <c:v>32839.370000000003</c:v>
                </c:pt>
                <c:pt idx="461">
                  <c:v>32839.410000000003</c:v>
                </c:pt>
                <c:pt idx="462">
                  <c:v>32839.440000000002</c:v>
                </c:pt>
                <c:pt idx="463">
                  <c:v>32839.47</c:v>
                </c:pt>
                <c:pt idx="464">
                  <c:v>32839.5</c:v>
                </c:pt>
                <c:pt idx="465">
                  <c:v>32839.53</c:v>
                </c:pt>
                <c:pt idx="466">
                  <c:v>32839.56</c:v>
                </c:pt>
                <c:pt idx="467">
                  <c:v>32839.589999999997</c:v>
                </c:pt>
                <c:pt idx="468">
                  <c:v>32839.620000000003</c:v>
                </c:pt>
                <c:pt idx="469">
                  <c:v>32839.660000000003</c:v>
                </c:pt>
                <c:pt idx="470">
                  <c:v>32839.69</c:v>
                </c:pt>
                <c:pt idx="471">
                  <c:v>32839.72</c:v>
                </c:pt>
                <c:pt idx="472">
                  <c:v>32839.75</c:v>
                </c:pt>
                <c:pt idx="473">
                  <c:v>32839.78</c:v>
                </c:pt>
                <c:pt idx="474">
                  <c:v>32839.81</c:v>
                </c:pt>
                <c:pt idx="475">
                  <c:v>32839.839999999997</c:v>
                </c:pt>
                <c:pt idx="476">
                  <c:v>32839.870000000003</c:v>
                </c:pt>
                <c:pt idx="477">
                  <c:v>32839.910000000003</c:v>
                </c:pt>
                <c:pt idx="478">
                  <c:v>32839.94</c:v>
                </c:pt>
                <c:pt idx="479">
                  <c:v>32839.97</c:v>
                </c:pt>
                <c:pt idx="480">
                  <c:v>32840</c:v>
                </c:pt>
                <c:pt idx="481">
                  <c:v>32840.03</c:v>
                </c:pt>
                <c:pt idx="482">
                  <c:v>32840.06</c:v>
                </c:pt>
                <c:pt idx="483">
                  <c:v>32840.089999999997</c:v>
                </c:pt>
                <c:pt idx="484">
                  <c:v>32840.120000000003</c:v>
                </c:pt>
                <c:pt idx="485">
                  <c:v>32840.160000000003</c:v>
                </c:pt>
                <c:pt idx="486">
                  <c:v>32840.19</c:v>
                </c:pt>
                <c:pt idx="487">
                  <c:v>32840.22</c:v>
                </c:pt>
                <c:pt idx="488">
                  <c:v>32840.25</c:v>
                </c:pt>
                <c:pt idx="489">
                  <c:v>32840.28</c:v>
                </c:pt>
                <c:pt idx="490">
                  <c:v>32840.31</c:v>
                </c:pt>
                <c:pt idx="491">
                  <c:v>32840.339999999997</c:v>
                </c:pt>
                <c:pt idx="492">
                  <c:v>32840.370000000003</c:v>
                </c:pt>
                <c:pt idx="493">
                  <c:v>32840.410000000003</c:v>
                </c:pt>
                <c:pt idx="494">
                  <c:v>32840.44</c:v>
                </c:pt>
                <c:pt idx="495">
                  <c:v>32840.47</c:v>
                </c:pt>
                <c:pt idx="496">
                  <c:v>32840.5</c:v>
                </c:pt>
                <c:pt idx="497">
                  <c:v>32840.53</c:v>
                </c:pt>
                <c:pt idx="498">
                  <c:v>32840.559999999998</c:v>
                </c:pt>
                <c:pt idx="499">
                  <c:v>32840.589999999997</c:v>
                </c:pt>
                <c:pt idx="500">
                  <c:v>32840.620000000003</c:v>
                </c:pt>
                <c:pt idx="501">
                  <c:v>32840.660000000003</c:v>
                </c:pt>
                <c:pt idx="502">
                  <c:v>32840.69</c:v>
                </c:pt>
                <c:pt idx="503">
                  <c:v>32840.720000000001</c:v>
                </c:pt>
                <c:pt idx="504">
                  <c:v>32840.75</c:v>
                </c:pt>
                <c:pt idx="505">
                  <c:v>32840.78</c:v>
                </c:pt>
                <c:pt idx="506">
                  <c:v>32840.81</c:v>
                </c:pt>
                <c:pt idx="507">
                  <c:v>32840.839999999997</c:v>
                </c:pt>
                <c:pt idx="508">
                  <c:v>32840.870000000003</c:v>
                </c:pt>
                <c:pt idx="509">
                  <c:v>32840.910000000003</c:v>
                </c:pt>
                <c:pt idx="510">
                  <c:v>32840.94</c:v>
                </c:pt>
                <c:pt idx="511">
                  <c:v>32840.97</c:v>
                </c:pt>
                <c:pt idx="512">
                  <c:v>32841</c:v>
                </c:pt>
                <c:pt idx="513">
                  <c:v>32841.03</c:v>
                </c:pt>
                <c:pt idx="514">
                  <c:v>32841.06</c:v>
                </c:pt>
                <c:pt idx="515">
                  <c:v>32841.089999999997</c:v>
                </c:pt>
                <c:pt idx="516">
                  <c:v>32841.120000000003</c:v>
                </c:pt>
                <c:pt idx="517">
                  <c:v>32841.160000000003</c:v>
                </c:pt>
                <c:pt idx="518">
                  <c:v>32841.19</c:v>
                </c:pt>
                <c:pt idx="519">
                  <c:v>32841.22</c:v>
                </c:pt>
                <c:pt idx="520">
                  <c:v>32841.25</c:v>
                </c:pt>
                <c:pt idx="521">
                  <c:v>32841.279999999999</c:v>
                </c:pt>
                <c:pt idx="522">
                  <c:v>32841.31</c:v>
                </c:pt>
                <c:pt idx="523">
                  <c:v>32841.339999999997</c:v>
                </c:pt>
                <c:pt idx="524">
                  <c:v>32841.370000000003</c:v>
                </c:pt>
                <c:pt idx="525">
                  <c:v>32841.410000000003</c:v>
                </c:pt>
                <c:pt idx="526">
                  <c:v>32841.440000000002</c:v>
                </c:pt>
                <c:pt idx="527">
                  <c:v>32841.47</c:v>
                </c:pt>
                <c:pt idx="528">
                  <c:v>32841.5</c:v>
                </c:pt>
                <c:pt idx="529">
                  <c:v>32841.53</c:v>
                </c:pt>
                <c:pt idx="530">
                  <c:v>32841.56</c:v>
                </c:pt>
                <c:pt idx="531">
                  <c:v>32841.589999999997</c:v>
                </c:pt>
                <c:pt idx="532">
                  <c:v>32841.620000000003</c:v>
                </c:pt>
                <c:pt idx="533">
                  <c:v>32841.660000000003</c:v>
                </c:pt>
                <c:pt idx="534">
                  <c:v>32841.69</c:v>
                </c:pt>
                <c:pt idx="535">
                  <c:v>32841.72</c:v>
                </c:pt>
                <c:pt idx="536">
                  <c:v>32841.75</c:v>
                </c:pt>
                <c:pt idx="537">
                  <c:v>32841.78</c:v>
                </c:pt>
                <c:pt idx="538">
                  <c:v>32841.81</c:v>
                </c:pt>
                <c:pt idx="539">
                  <c:v>32841.839999999997</c:v>
                </c:pt>
                <c:pt idx="540">
                  <c:v>32841.870000000003</c:v>
                </c:pt>
                <c:pt idx="541">
                  <c:v>32841.910000000003</c:v>
                </c:pt>
                <c:pt idx="542">
                  <c:v>32841.94</c:v>
                </c:pt>
                <c:pt idx="543">
                  <c:v>32841.97</c:v>
                </c:pt>
                <c:pt idx="544">
                  <c:v>32842</c:v>
                </c:pt>
                <c:pt idx="545">
                  <c:v>32842.03</c:v>
                </c:pt>
                <c:pt idx="546">
                  <c:v>32842.06</c:v>
                </c:pt>
                <c:pt idx="547">
                  <c:v>32842.089999999997</c:v>
                </c:pt>
                <c:pt idx="548">
                  <c:v>32842.120000000003</c:v>
                </c:pt>
                <c:pt idx="549">
                  <c:v>32842.160000000003</c:v>
                </c:pt>
                <c:pt idx="550">
                  <c:v>32842.19</c:v>
                </c:pt>
                <c:pt idx="551">
                  <c:v>32842.22</c:v>
                </c:pt>
                <c:pt idx="552">
                  <c:v>32842.25</c:v>
                </c:pt>
                <c:pt idx="553">
                  <c:v>32842.28</c:v>
                </c:pt>
                <c:pt idx="554">
                  <c:v>32842.31</c:v>
                </c:pt>
                <c:pt idx="555">
                  <c:v>32842.339999999997</c:v>
                </c:pt>
                <c:pt idx="556">
                  <c:v>32842.370000000003</c:v>
                </c:pt>
                <c:pt idx="557">
                  <c:v>32842.410000000003</c:v>
                </c:pt>
                <c:pt idx="558">
                  <c:v>32842.44</c:v>
                </c:pt>
                <c:pt idx="559">
                  <c:v>32842.47</c:v>
                </c:pt>
                <c:pt idx="560">
                  <c:v>32842.5</c:v>
                </c:pt>
                <c:pt idx="561">
                  <c:v>32842.53</c:v>
                </c:pt>
                <c:pt idx="562">
                  <c:v>32842.559999999998</c:v>
                </c:pt>
                <c:pt idx="563">
                  <c:v>32842.589999999997</c:v>
                </c:pt>
                <c:pt idx="564">
                  <c:v>32842.620000000003</c:v>
                </c:pt>
                <c:pt idx="565">
                  <c:v>32842.660000000003</c:v>
                </c:pt>
                <c:pt idx="566">
                  <c:v>32842.69</c:v>
                </c:pt>
                <c:pt idx="567">
                  <c:v>32842.720000000001</c:v>
                </c:pt>
                <c:pt idx="568">
                  <c:v>32842.75</c:v>
                </c:pt>
                <c:pt idx="569">
                  <c:v>32842.78</c:v>
                </c:pt>
                <c:pt idx="570">
                  <c:v>32842.81</c:v>
                </c:pt>
                <c:pt idx="571">
                  <c:v>32842.839999999997</c:v>
                </c:pt>
                <c:pt idx="572">
                  <c:v>32842.870000000003</c:v>
                </c:pt>
                <c:pt idx="573">
                  <c:v>32842.910000000003</c:v>
                </c:pt>
                <c:pt idx="574">
                  <c:v>32842.94</c:v>
                </c:pt>
                <c:pt idx="575">
                  <c:v>32842.97</c:v>
                </c:pt>
                <c:pt idx="576">
                  <c:v>32843</c:v>
                </c:pt>
                <c:pt idx="577">
                  <c:v>32843.03</c:v>
                </c:pt>
                <c:pt idx="578">
                  <c:v>32843.06</c:v>
                </c:pt>
                <c:pt idx="579">
                  <c:v>32843.089999999997</c:v>
                </c:pt>
                <c:pt idx="580">
                  <c:v>32843.120000000003</c:v>
                </c:pt>
                <c:pt idx="581">
                  <c:v>32843.160000000003</c:v>
                </c:pt>
                <c:pt idx="582">
                  <c:v>32843.19</c:v>
                </c:pt>
                <c:pt idx="583">
                  <c:v>32843.22</c:v>
                </c:pt>
                <c:pt idx="584">
                  <c:v>32843.25</c:v>
                </c:pt>
                <c:pt idx="585">
                  <c:v>32843.279999999999</c:v>
                </c:pt>
                <c:pt idx="586">
                  <c:v>32843.31</c:v>
                </c:pt>
                <c:pt idx="587">
                  <c:v>32843.339999999997</c:v>
                </c:pt>
                <c:pt idx="588">
                  <c:v>32843.370000000003</c:v>
                </c:pt>
                <c:pt idx="589">
                  <c:v>32843.410000000003</c:v>
                </c:pt>
                <c:pt idx="590">
                  <c:v>32843.440000000002</c:v>
                </c:pt>
                <c:pt idx="591">
                  <c:v>32843.47</c:v>
                </c:pt>
                <c:pt idx="592">
                  <c:v>32843.5</c:v>
                </c:pt>
                <c:pt idx="593">
                  <c:v>32843.53</c:v>
                </c:pt>
                <c:pt idx="594">
                  <c:v>32843.56</c:v>
                </c:pt>
                <c:pt idx="595">
                  <c:v>32843.589999999997</c:v>
                </c:pt>
                <c:pt idx="596">
                  <c:v>32843.620000000003</c:v>
                </c:pt>
                <c:pt idx="597">
                  <c:v>32843.660000000003</c:v>
                </c:pt>
                <c:pt idx="598">
                  <c:v>32843.69</c:v>
                </c:pt>
                <c:pt idx="599">
                  <c:v>32843.72</c:v>
                </c:pt>
                <c:pt idx="600">
                  <c:v>32843.75</c:v>
                </c:pt>
                <c:pt idx="601">
                  <c:v>32843.78</c:v>
                </c:pt>
                <c:pt idx="602">
                  <c:v>32843.81</c:v>
                </c:pt>
                <c:pt idx="603">
                  <c:v>32843.839999999997</c:v>
                </c:pt>
                <c:pt idx="604">
                  <c:v>32843.870000000003</c:v>
                </c:pt>
                <c:pt idx="605">
                  <c:v>32843.910000000003</c:v>
                </c:pt>
                <c:pt idx="606">
                  <c:v>32843.94</c:v>
                </c:pt>
                <c:pt idx="607">
                  <c:v>32843.97</c:v>
                </c:pt>
                <c:pt idx="608">
                  <c:v>32844</c:v>
                </c:pt>
                <c:pt idx="609">
                  <c:v>32844.03</c:v>
                </c:pt>
                <c:pt idx="610">
                  <c:v>32844.06</c:v>
                </c:pt>
                <c:pt idx="611">
                  <c:v>32844.089999999997</c:v>
                </c:pt>
                <c:pt idx="612">
                  <c:v>32844.120000000003</c:v>
                </c:pt>
                <c:pt idx="613">
                  <c:v>32844.160000000003</c:v>
                </c:pt>
                <c:pt idx="614">
                  <c:v>32844.19</c:v>
                </c:pt>
                <c:pt idx="615">
                  <c:v>32844.22</c:v>
                </c:pt>
                <c:pt idx="616">
                  <c:v>32844.25</c:v>
                </c:pt>
                <c:pt idx="617">
                  <c:v>32844.28</c:v>
                </c:pt>
                <c:pt idx="618">
                  <c:v>32844.31</c:v>
                </c:pt>
                <c:pt idx="619">
                  <c:v>32844.339999999997</c:v>
                </c:pt>
                <c:pt idx="620">
                  <c:v>32844.370000000003</c:v>
                </c:pt>
                <c:pt idx="621">
                  <c:v>32844.410000000003</c:v>
                </c:pt>
                <c:pt idx="622">
                  <c:v>32844.44</c:v>
                </c:pt>
                <c:pt idx="623">
                  <c:v>32844.47</c:v>
                </c:pt>
                <c:pt idx="624">
                  <c:v>32844.5</c:v>
                </c:pt>
                <c:pt idx="625">
                  <c:v>32844.53</c:v>
                </c:pt>
                <c:pt idx="626">
                  <c:v>32844.559999999998</c:v>
                </c:pt>
                <c:pt idx="627">
                  <c:v>32844.589999999997</c:v>
                </c:pt>
                <c:pt idx="628">
                  <c:v>32844.620000000003</c:v>
                </c:pt>
                <c:pt idx="629">
                  <c:v>32844.660000000003</c:v>
                </c:pt>
                <c:pt idx="630">
                  <c:v>32844.69</c:v>
                </c:pt>
                <c:pt idx="631">
                  <c:v>32844.720000000001</c:v>
                </c:pt>
                <c:pt idx="632">
                  <c:v>32844.75</c:v>
                </c:pt>
                <c:pt idx="633">
                  <c:v>32844.78</c:v>
                </c:pt>
                <c:pt idx="634">
                  <c:v>32844.81</c:v>
                </c:pt>
                <c:pt idx="635">
                  <c:v>32844.839999999997</c:v>
                </c:pt>
                <c:pt idx="636">
                  <c:v>32844.870000000003</c:v>
                </c:pt>
                <c:pt idx="637">
                  <c:v>32844.910000000003</c:v>
                </c:pt>
                <c:pt idx="638">
                  <c:v>32844.94</c:v>
                </c:pt>
                <c:pt idx="639">
                  <c:v>32844.97</c:v>
                </c:pt>
                <c:pt idx="640">
                  <c:v>32845</c:v>
                </c:pt>
                <c:pt idx="641">
                  <c:v>32845.03</c:v>
                </c:pt>
                <c:pt idx="642">
                  <c:v>32845.06</c:v>
                </c:pt>
                <c:pt idx="643">
                  <c:v>32845.089999999997</c:v>
                </c:pt>
                <c:pt idx="644">
                  <c:v>32845.120000000003</c:v>
                </c:pt>
                <c:pt idx="645">
                  <c:v>32845.160000000003</c:v>
                </c:pt>
                <c:pt idx="646">
                  <c:v>32845.19</c:v>
                </c:pt>
                <c:pt idx="647">
                  <c:v>32845.22</c:v>
                </c:pt>
                <c:pt idx="648">
                  <c:v>32845.25</c:v>
                </c:pt>
                <c:pt idx="649">
                  <c:v>32845.279999999999</c:v>
                </c:pt>
                <c:pt idx="650">
                  <c:v>32845.31</c:v>
                </c:pt>
              </c:numCache>
            </c:numRef>
          </c:xVal>
          <c:yVal>
            <c:numRef>
              <c:f>Sayfa2!$B$1:$B$651</c:f>
              <c:numCache>
                <c:formatCode>0.00</c:formatCode>
                <c:ptCount val="651"/>
                <c:pt idx="0">
                  <c:v>2079</c:v>
                </c:pt>
                <c:pt idx="1">
                  <c:v>2082</c:v>
                </c:pt>
                <c:pt idx="2">
                  <c:v>2081</c:v>
                </c:pt>
                <c:pt idx="3">
                  <c:v>2080</c:v>
                </c:pt>
                <c:pt idx="4">
                  <c:v>2080</c:v>
                </c:pt>
                <c:pt idx="5">
                  <c:v>2077</c:v>
                </c:pt>
                <c:pt idx="6">
                  <c:v>2077</c:v>
                </c:pt>
                <c:pt idx="7">
                  <c:v>2078</c:v>
                </c:pt>
                <c:pt idx="8">
                  <c:v>2076</c:v>
                </c:pt>
                <c:pt idx="9">
                  <c:v>2075</c:v>
                </c:pt>
                <c:pt idx="10">
                  <c:v>2075</c:v>
                </c:pt>
                <c:pt idx="11">
                  <c:v>2079</c:v>
                </c:pt>
                <c:pt idx="12">
                  <c:v>2075</c:v>
                </c:pt>
                <c:pt idx="13">
                  <c:v>2076</c:v>
                </c:pt>
                <c:pt idx="14">
                  <c:v>2079</c:v>
                </c:pt>
                <c:pt idx="15">
                  <c:v>2075</c:v>
                </c:pt>
                <c:pt idx="16">
                  <c:v>2075</c:v>
                </c:pt>
                <c:pt idx="17">
                  <c:v>2078</c:v>
                </c:pt>
                <c:pt idx="18">
                  <c:v>2072</c:v>
                </c:pt>
                <c:pt idx="19">
                  <c:v>2073</c:v>
                </c:pt>
                <c:pt idx="20">
                  <c:v>2072</c:v>
                </c:pt>
                <c:pt idx="21">
                  <c:v>2076</c:v>
                </c:pt>
                <c:pt idx="22">
                  <c:v>2075</c:v>
                </c:pt>
                <c:pt idx="23">
                  <c:v>2088</c:v>
                </c:pt>
                <c:pt idx="24">
                  <c:v>2076</c:v>
                </c:pt>
                <c:pt idx="25">
                  <c:v>2073</c:v>
                </c:pt>
                <c:pt idx="26">
                  <c:v>2075</c:v>
                </c:pt>
                <c:pt idx="27">
                  <c:v>2075</c:v>
                </c:pt>
                <c:pt idx="28">
                  <c:v>2076</c:v>
                </c:pt>
                <c:pt idx="29">
                  <c:v>2078</c:v>
                </c:pt>
                <c:pt idx="30">
                  <c:v>2079</c:v>
                </c:pt>
                <c:pt idx="31">
                  <c:v>2075</c:v>
                </c:pt>
                <c:pt idx="32">
                  <c:v>2075</c:v>
                </c:pt>
                <c:pt idx="33">
                  <c:v>2075</c:v>
                </c:pt>
                <c:pt idx="34">
                  <c:v>2073</c:v>
                </c:pt>
                <c:pt idx="35">
                  <c:v>2078</c:v>
                </c:pt>
                <c:pt idx="36">
                  <c:v>2074</c:v>
                </c:pt>
                <c:pt idx="37">
                  <c:v>2071</c:v>
                </c:pt>
                <c:pt idx="38">
                  <c:v>2075</c:v>
                </c:pt>
                <c:pt idx="39">
                  <c:v>2072</c:v>
                </c:pt>
                <c:pt idx="40">
                  <c:v>2073</c:v>
                </c:pt>
                <c:pt idx="41">
                  <c:v>2073</c:v>
                </c:pt>
                <c:pt idx="42">
                  <c:v>2076</c:v>
                </c:pt>
                <c:pt idx="43">
                  <c:v>2076</c:v>
                </c:pt>
                <c:pt idx="44">
                  <c:v>2080</c:v>
                </c:pt>
                <c:pt idx="45">
                  <c:v>2072</c:v>
                </c:pt>
                <c:pt idx="46">
                  <c:v>2077</c:v>
                </c:pt>
                <c:pt idx="47">
                  <c:v>2073</c:v>
                </c:pt>
                <c:pt idx="48">
                  <c:v>2074</c:v>
                </c:pt>
                <c:pt idx="49">
                  <c:v>2075</c:v>
                </c:pt>
                <c:pt idx="50">
                  <c:v>2075</c:v>
                </c:pt>
                <c:pt idx="51">
                  <c:v>2073</c:v>
                </c:pt>
                <c:pt idx="52">
                  <c:v>2071</c:v>
                </c:pt>
                <c:pt idx="53">
                  <c:v>2076</c:v>
                </c:pt>
                <c:pt idx="54">
                  <c:v>2076</c:v>
                </c:pt>
                <c:pt idx="55">
                  <c:v>2070</c:v>
                </c:pt>
                <c:pt idx="56">
                  <c:v>2075</c:v>
                </c:pt>
                <c:pt idx="57">
                  <c:v>2072</c:v>
                </c:pt>
                <c:pt idx="58">
                  <c:v>2075</c:v>
                </c:pt>
                <c:pt idx="59">
                  <c:v>2077</c:v>
                </c:pt>
                <c:pt idx="60">
                  <c:v>2075</c:v>
                </c:pt>
                <c:pt idx="61">
                  <c:v>2077</c:v>
                </c:pt>
                <c:pt idx="62">
                  <c:v>2073</c:v>
                </c:pt>
                <c:pt idx="63">
                  <c:v>2078</c:v>
                </c:pt>
                <c:pt idx="64">
                  <c:v>2075</c:v>
                </c:pt>
                <c:pt idx="65">
                  <c:v>2074</c:v>
                </c:pt>
                <c:pt idx="66">
                  <c:v>2076</c:v>
                </c:pt>
                <c:pt idx="67">
                  <c:v>2076</c:v>
                </c:pt>
                <c:pt idx="68">
                  <c:v>2072</c:v>
                </c:pt>
                <c:pt idx="69">
                  <c:v>2071</c:v>
                </c:pt>
                <c:pt idx="70">
                  <c:v>2083</c:v>
                </c:pt>
                <c:pt idx="71">
                  <c:v>2074</c:v>
                </c:pt>
                <c:pt idx="72">
                  <c:v>2071</c:v>
                </c:pt>
                <c:pt idx="73">
                  <c:v>2075</c:v>
                </c:pt>
                <c:pt idx="74">
                  <c:v>2075</c:v>
                </c:pt>
                <c:pt idx="75">
                  <c:v>2075</c:v>
                </c:pt>
                <c:pt idx="76">
                  <c:v>2077</c:v>
                </c:pt>
                <c:pt idx="77">
                  <c:v>2081</c:v>
                </c:pt>
                <c:pt idx="78">
                  <c:v>2076</c:v>
                </c:pt>
                <c:pt idx="79">
                  <c:v>2076</c:v>
                </c:pt>
                <c:pt idx="80">
                  <c:v>2074</c:v>
                </c:pt>
                <c:pt idx="81">
                  <c:v>2076</c:v>
                </c:pt>
                <c:pt idx="82">
                  <c:v>2074</c:v>
                </c:pt>
                <c:pt idx="83">
                  <c:v>2080</c:v>
                </c:pt>
                <c:pt idx="84">
                  <c:v>2072</c:v>
                </c:pt>
                <c:pt idx="85">
                  <c:v>2076</c:v>
                </c:pt>
                <c:pt idx="86">
                  <c:v>2081</c:v>
                </c:pt>
                <c:pt idx="87">
                  <c:v>2073</c:v>
                </c:pt>
                <c:pt idx="88">
                  <c:v>2073</c:v>
                </c:pt>
                <c:pt idx="89">
                  <c:v>2076</c:v>
                </c:pt>
                <c:pt idx="90">
                  <c:v>2075</c:v>
                </c:pt>
                <c:pt idx="91">
                  <c:v>2083</c:v>
                </c:pt>
                <c:pt idx="92">
                  <c:v>2079</c:v>
                </c:pt>
                <c:pt idx="93">
                  <c:v>2076</c:v>
                </c:pt>
                <c:pt idx="94">
                  <c:v>2075</c:v>
                </c:pt>
                <c:pt idx="95">
                  <c:v>2076</c:v>
                </c:pt>
                <c:pt idx="96">
                  <c:v>2076</c:v>
                </c:pt>
                <c:pt idx="97">
                  <c:v>2075</c:v>
                </c:pt>
                <c:pt idx="98">
                  <c:v>2076</c:v>
                </c:pt>
                <c:pt idx="99">
                  <c:v>2076</c:v>
                </c:pt>
                <c:pt idx="100">
                  <c:v>2079</c:v>
                </c:pt>
                <c:pt idx="101">
                  <c:v>2078</c:v>
                </c:pt>
                <c:pt idx="102">
                  <c:v>2088</c:v>
                </c:pt>
                <c:pt idx="103">
                  <c:v>2077</c:v>
                </c:pt>
                <c:pt idx="104">
                  <c:v>2079</c:v>
                </c:pt>
                <c:pt idx="105">
                  <c:v>2077</c:v>
                </c:pt>
                <c:pt idx="106">
                  <c:v>2082</c:v>
                </c:pt>
                <c:pt idx="107">
                  <c:v>2079</c:v>
                </c:pt>
                <c:pt idx="108">
                  <c:v>2078</c:v>
                </c:pt>
                <c:pt idx="109">
                  <c:v>2077</c:v>
                </c:pt>
                <c:pt idx="110">
                  <c:v>2077</c:v>
                </c:pt>
                <c:pt idx="111">
                  <c:v>2077</c:v>
                </c:pt>
                <c:pt idx="112">
                  <c:v>2080</c:v>
                </c:pt>
                <c:pt idx="113">
                  <c:v>2077</c:v>
                </c:pt>
                <c:pt idx="114">
                  <c:v>2077</c:v>
                </c:pt>
                <c:pt idx="115">
                  <c:v>2076</c:v>
                </c:pt>
                <c:pt idx="116">
                  <c:v>2074</c:v>
                </c:pt>
                <c:pt idx="117">
                  <c:v>2075</c:v>
                </c:pt>
                <c:pt idx="118">
                  <c:v>2076</c:v>
                </c:pt>
                <c:pt idx="119">
                  <c:v>2084</c:v>
                </c:pt>
                <c:pt idx="120">
                  <c:v>2079</c:v>
                </c:pt>
                <c:pt idx="121">
                  <c:v>2078</c:v>
                </c:pt>
                <c:pt idx="122">
                  <c:v>2087</c:v>
                </c:pt>
                <c:pt idx="123">
                  <c:v>2080</c:v>
                </c:pt>
                <c:pt idx="124">
                  <c:v>2080</c:v>
                </c:pt>
                <c:pt idx="125">
                  <c:v>2078</c:v>
                </c:pt>
                <c:pt idx="126">
                  <c:v>2078</c:v>
                </c:pt>
                <c:pt idx="127">
                  <c:v>2080</c:v>
                </c:pt>
                <c:pt idx="128">
                  <c:v>2077</c:v>
                </c:pt>
                <c:pt idx="129">
                  <c:v>2078</c:v>
                </c:pt>
                <c:pt idx="130">
                  <c:v>2075</c:v>
                </c:pt>
                <c:pt idx="131">
                  <c:v>2077</c:v>
                </c:pt>
                <c:pt idx="132">
                  <c:v>2077</c:v>
                </c:pt>
                <c:pt idx="133">
                  <c:v>2077</c:v>
                </c:pt>
                <c:pt idx="134">
                  <c:v>2078</c:v>
                </c:pt>
                <c:pt idx="135">
                  <c:v>2078</c:v>
                </c:pt>
                <c:pt idx="136">
                  <c:v>2077</c:v>
                </c:pt>
                <c:pt idx="137">
                  <c:v>2081</c:v>
                </c:pt>
                <c:pt idx="138">
                  <c:v>2088</c:v>
                </c:pt>
                <c:pt idx="139">
                  <c:v>2079</c:v>
                </c:pt>
                <c:pt idx="140">
                  <c:v>2077</c:v>
                </c:pt>
                <c:pt idx="141">
                  <c:v>2080</c:v>
                </c:pt>
                <c:pt idx="142">
                  <c:v>2080</c:v>
                </c:pt>
                <c:pt idx="143">
                  <c:v>2084</c:v>
                </c:pt>
                <c:pt idx="144">
                  <c:v>2078</c:v>
                </c:pt>
                <c:pt idx="145">
                  <c:v>2078</c:v>
                </c:pt>
                <c:pt idx="146">
                  <c:v>2078</c:v>
                </c:pt>
                <c:pt idx="147">
                  <c:v>2079</c:v>
                </c:pt>
                <c:pt idx="148">
                  <c:v>2077</c:v>
                </c:pt>
                <c:pt idx="149">
                  <c:v>2079</c:v>
                </c:pt>
                <c:pt idx="150">
                  <c:v>2083</c:v>
                </c:pt>
                <c:pt idx="151">
                  <c:v>2079</c:v>
                </c:pt>
                <c:pt idx="152">
                  <c:v>2078</c:v>
                </c:pt>
                <c:pt idx="153">
                  <c:v>2079</c:v>
                </c:pt>
                <c:pt idx="154">
                  <c:v>2081</c:v>
                </c:pt>
                <c:pt idx="155">
                  <c:v>2095</c:v>
                </c:pt>
                <c:pt idx="156">
                  <c:v>2080</c:v>
                </c:pt>
                <c:pt idx="157">
                  <c:v>2081</c:v>
                </c:pt>
                <c:pt idx="158">
                  <c:v>2081</c:v>
                </c:pt>
                <c:pt idx="159">
                  <c:v>2079</c:v>
                </c:pt>
                <c:pt idx="160">
                  <c:v>2082</c:v>
                </c:pt>
                <c:pt idx="161">
                  <c:v>2080</c:v>
                </c:pt>
                <c:pt idx="162">
                  <c:v>2079</c:v>
                </c:pt>
                <c:pt idx="163">
                  <c:v>2082</c:v>
                </c:pt>
                <c:pt idx="164">
                  <c:v>2085</c:v>
                </c:pt>
                <c:pt idx="165">
                  <c:v>2080</c:v>
                </c:pt>
                <c:pt idx="166">
                  <c:v>2089</c:v>
                </c:pt>
                <c:pt idx="167">
                  <c:v>2081</c:v>
                </c:pt>
                <c:pt idx="168">
                  <c:v>2084</c:v>
                </c:pt>
                <c:pt idx="169">
                  <c:v>2086</c:v>
                </c:pt>
                <c:pt idx="170">
                  <c:v>2085</c:v>
                </c:pt>
                <c:pt idx="171">
                  <c:v>2087</c:v>
                </c:pt>
                <c:pt idx="172">
                  <c:v>2081</c:v>
                </c:pt>
                <c:pt idx="173">
                  <c:v>2079</c:v>
                </c:pt>
                <c:pt idx="174">
                  <c:v>2082</c:v>
                </c:pt>
                <c:pt idx="175">
                  <c:v>2083</c:v>
                </c:pt>
                <c:pt idx="176">
                  <c:v>2081</c:v>
                </c:pt>
                <c:pt idx="177">
                  <c:v>2089</c:v>
                </c:pt>
                <c:pt idx="178">
                  <c:v>2078</c:v>
                </c:pt>
                <c:pt idx="179">
                  <c:v>2081</c:v>
                </c:pt>
                <c:pt idx="180">
                  <c:v>2082</c:v>
                </c:pt>
                <c:pt idx="181">
                  <c:v>2083</c:v>
                </c:pt>
                <c:pt idx="182">
                  <c:v>2082</c:v>
                </c:pt>
                <c:pt idx="183">
                  <c:v>2081</c:v>
                </c:pt>
                <c:pt idx="184">
                  <c:v>2083</c:v>
                </c:pt>
                <c:pt idx="185">
                  <c:v>2087</c:v>
                </c:pt>
                <c:pt idx="186">
                  <c:v>2083</c:v>
                </c:pt>
                <c:pt idx="187">
                  <c:v>2083</c:v>
                </c:pt>
                <c:pt idx="188">
                  <c:v>2082</c:v>
                </c:pt>
                <c:pt idx="189">
                  <c:v>2083</c:v>
                </c:pt>
                <c:pt idx="190">
                  <c:v>2082</c:v>
                </c:pt>
                <c:pt idx="191">
                  <c:v>2082</c:v>
                </c:pt>
                <c:pt idx="192">
                  <c:v>2085</c:v>
                </c:pt>
                <c:pt idx="193">
                  <c:v>2080</c:v>
                </c:pt>
                <c:pt idx="194">
                  <c:v>2080</c:v>
                </c:pt>
                <c:pt idx="195">
                  <c:v>2084</c:v>
                </c:pt>
                <c:pt idx="196">
                  <c:v>2084</c:v>
                </c:pt>
                <c:pt idx="197">
                  <c:v>2083</c:v>
                </c:pt>
                <c:pt idx="198">
                  <c:v>2085</c:v>
                </c:pt>
                <c:pt idx="199">
                  <c:v>2085</c:v>
                </c:pt>
                <c:pt idx="200">
                  <c:v>2086</c:v>
                </c:pt>
                <c:pt idx="201">
                  <c:v>2086</c:v>
                </c:pt>
                <c:pt idx="202">
                  <c:v>2085</c:v>
                </c:pt>
                <c:pt idx="203">
                  <c:v>2084</c:v>
                </c:pt>
                <c:pt idx="204">
                  <c:v>2090</c:v>
                </c:pt>
                <c:pt idx="205">
                  <c:v>2084</c:v>
                </c:pt>
                <c:pt idx="206">
                  <c:v>2086</c:v>
                </c:pt>
                <c:pt idx="207">
                  <c:v>2085</c:v>
                </c:pt>
                <c:pt idx="208">
                  <c:v>2089</c:v>
                </c:pt>
                <c:pt idx="209">
                  <c:v>2082</c:v>
                </c:pt>
                <c:pt idx="210">
                  <c:v>2085</c:v>
                </c:pt>
                <c:pt idx="211">
                  <c:v>2087</c:v>
                </c:pt>
                <c:pt idx="212">
                  <c:v>2085</c:v>
                </c:pt>
                <c:pt idx="213">
                  <c:v>2090</c:v>
                </c:pt>
                <c:pt idx="214">
                  <c:v>2087</c:v>
                </c:pt>
                <c:pt idx="215">
                  <c:v>2093</c:v>
                </c:pt>
                <c:pt idx="216">
                  <c:v>2086</c:v>
                </c:pt>
                <c:pt idx="217">
                  <c:v>2087</c:v>
                </c:pt>
                <c:pt idx="218">
                  <c:v>2086</c:v>
                </c:pt>
                <c:pt idx="219">
                  <c:v>2086</c:v>
                </c:pt>
                <c:pt idx="220">
                  <c:v>2084</c:v>
                </c:pt>
                <c:pt idx="221">
                  <c:v>2087</c:v>
                </c:pt>
                <c:pt idx="222">
                  <c:v>2085</c:v>
                </c:pt>
                <c:pt idx="223">
                  <c:v>2087</c:v>
                </c:pt>
                <c:pt idx="224">
                  <c:v>2086</c:v>
                </c:pt>
                <c:pt idx="225">
                  <c:v>2087</c:v>
                </c:pt>
                <c:pt idx="226">
                  <c:v>2085</c:v>
                </c:pt>
                <c:pt idx="227">
                  <c:v>2086</c:v>
                </c:pt>
                <c:pt idx="228">
                  <c:v>2088</c:v>
                </c:pt>
                <c:pt idx="229">
                  <c:v>2088</c:v>
                </c:pt>
                <c:pt idx="230">
                  <c:v>2089</c:v>
                </c:pt>
                <c:pt idx="231">
                  <c:v>2087</c:v>
                </c:pt>
                <c:pt idx="232">
                  <c:v>2087</c:v>
                </c:pt>
                <c:pt idx="233">
                  <c:v>2087</c:v>
                </c:pt>
                <c:pt idx="234">
                  <c:v>2084</c:v>
                </c:pt>
                <c:pt idx="235">
                  <c:v>2089</c:v>
                </c:pt>
                <c:pt idx="236">
                  <c:v>2085</c:v>
                </c:pt>
                <c:pt idx="237">
                  <c:v>2085</c:v>
                </c:pt>
                <c:pt idx="238">
                  <c:v>2086</c:v>
                </c:pt>
                <c:pt idx="239">
                  <c:v>2087</c:v>
                </c:pt>
                <c:pt idx="240">
                  <c:v>2085</c:v>
                </c:pt>
                <c:pt idx="241">
                  <c:v>2084</c:v>
                </c:pt>
                <c:pt idx="242">
                  <c:v>2095</c:v>
                </c:pt>
                <c:pt idx="243">
                  <c:v>2099</c:v>
                </c:pt>
                <c:pt idx="244">
                  <c:v>2093</c:v>
                </c:pt>
                <c:pt idx="245">
                  <c:v>2088</c:v>
                </c:pt>
                <c:pt idx="246">
                  <c:v>2088</c:v>
                </c:pt>
                <c:pt idx="247">
                  <c:v>2089</c:v>
                </c:pt>
                <c:pt idx="248">
                  <c:v>2091</c:v>
                </c:pt>
                <c:pt idx="249">
                  <c:v>2089</c:v>
                </c:pt>
                <c:pt idx="250">
                  <c:v>2090</c:v>
                </c:pt>
                <c:pt idx="251">
                  <c:v>2089</c:v>
                </c:pt>
                <c:pt idx="252">
                  <c:v>2088</c:v>
                </c:pt>
                <c:pt idx="253">
                  <c:v>2088</c:v>
                </c:pt>
                <c:pt idx="254">
                  <c:v>2086</c:v>
                </c:pt>
                <c:pt idx="255">
                  <c:v>2086</c:v>
                </c:pt>
                <c:pt idx="256">
                  <c:v>2089</c:v>
                </c:pt>
                <c:pt idx="257">
                  <c:v>2089</c:v>
                </c:pt>
                <c:pt idx="258">
                  <c:v>2088</c:v>
                </c:pt>
                <c:pt idx="259">
                  <c:v>2092</c:v>
                </c:pt>
                <c:pt idx="260">
                  <c:v>2090</c:v>
                </c:pt>
                <c:pt idx="261">
                  <c:v>2091</c:v>
                </c:pt>
                <c:pt idx="262">
                  <c:v>2088</c:v>
                </c:pt>
                <c:pt idx="263">
                  <c:v>2095</c:v>
                </c:pt>
                <c:pt idx="264">
                  <c:v>2089</c:v>
                </c:pt>
                <c:pt idx="265">
                  <c:v>2098</c:v>
                </c:pt>
                <c:pt idx="266">
                  <c:v>2091</c:v>
                </c:pt>
                <c:pt idx="267">
                  <c:v>2090</c:v>
                </c:pt>
                <c:pt idx="268">
                  <c:v>2094</c:v>
                </c:pt>
                <c:pt idx="269">
                  <c:v>2093</c:v>
                </c:pt>
                <c:pt idx="270">
                  <c:v>2089</c:v>
                </c:pt>
                <c:pt idx="271">
                  <c:v>2091</c:v>
                </c:pt>
                <c:pt idx="272">
                  <c:v>2089</c:v>
                </c:pt>
                <c:pt idx="273">
                  <c:v>2090</c:v>
                </c:pt>
                <c:pt idx="274">
                  <c:v>2090</c:v>
                </c:pt>
                <c:pt idx="275">
                  <c:v>2090</c:v>
                </c:pt>
                <c:pt idx="276">
                  <c:v>2094</c:v>
                </c:pt>
                <c:pt idx="277">
                  <c:v>2098</c:v>
                </c:pt>
                <c:pt idx="278">
                  <c:v>2093</c:v>
                </c:pt>
                <c:pt idx="279">
                  <c:v>2095</c:v>
                </c:pt>
                <c:pt idx="280">
                  <c:v>2095</c:v>
                </c:pt>
                <c:pt idx="281">
                  <c:v>2094</c:v>
                </c:pt>
                <c:pt idx="282">
                  <c:v>2096</c:v>
                </c:pt>
                <c:pt idx="283">
                  <c:v>2098</c:v>
                </c:pt>
                <c:pt idx="284">
                  <c:v>2093</c:v>
                </c:pt>
                <c:pt idx="285">
                  <c:v>2094</c:v>
                </c:pt>
                <c:pt idx="286">
                  <c:v>2090</c:v>
                </c:pt>
                <c:pt idx="287">
                  <c:v>2091</c:v>
                </c:pt>
                <c:pt idx="288">
                  <c:v>2093</c:v>
                </c:pt>
                <c:pt idx="289">
                  <c:v>2092</c:v>
                </c:pt>
                <c:pt idx="290">
                  <c:v>2092</c:v>
                </c:pt>
                <c:pt idx="291">
                  <c:v>2091</c:v>
                </c:pt>
                <c:pt idx="292">
                  <c:v>2092</c:v>
                </c:pt>
                <c:pt idx="293">
                  <c:v>2097</c:v>
                </c:pt>
                <c:pt idx="294">
                  <c:v>2092</c:v>
                </c:pt>
                <c:pt idx="295">
                  <c:v>2095</c:v>
                </c:pt>
                <c:pt idx="296">
                  <c:v>2091</c:v>
                </c:pt>
                <c:pt idx="297">
                  <c:v>2096</c:v>
                </c:pt>
                <c:pt idx="298">
                  <c:v>2097</c:v>
                </c:pt>
                <c:pt idx="299">
                  <c:v>2093</c:v>
                </c:pt>
                <c:pt idx="300">
                  <c:v>2092</c:v>
                </c:pt>
                <c:pt idx="301">
                  <c:v>2091</c:v>
                </c:pt>
                <c:pt idx="302">
                  <c:v>2090</c:v>
                </c:pt>
                <c:pt idx="303">
                  <c:v>2091</c:v>
                </c:pt>
                <c:pt idx="304">
                  <c:v>2091</c:v>
                </c:pt>
                <c:pt idx="305">
                  <c:v>2094</c:v>
                </c:pt>
                <c:pt idx="306">
                  <c:v>2095</c:v>
                </c:pt>
                <c:pt idx="307">
                  <c:v>2098</c:v>
                </c:pt>
                <c:pt idx="308">
                  <c:v>2092</c:v>
                </c:pt>
                <c:pt idx="309">
                  <c:v>2095</c:v>
                </c:pt>
                <c:pt idx="310">
                  <c:v>2095</c:v>
                </c:pt>
                <c:pt idx="311">
                  <c:v>2097</c:v>
                </c:pt>
                <c:pt idx="312">
                  <c:v>2094</c:v>
                </c:pt>
                <c:pt idx="313">
                  <c:v>2094</c:v>
                </c:pt>
                <c:pt idx="314">
                  <c:v>2096</c:v>
                </c:pt>
                <c:pt idx="315">
                  <c:v>2091</c:v>
                </c:pt>
                <c:pt idx="316">
                  <c:v>2096</c:v>
                </c:pt>
                <c:pt idx="317">
                  <c:v>2095</c:v>
                </c:pt>
                <c:pt idx="318">
                  <c:v>2092</c:v>
                </c:pt>
                <c:pt idx="319">
                  <c:v>2094</c:v>
                </c:pt>
                <c:pt idx="320">
                  <c:v>2096</c:v>
                </c:pt>
                <c:pt idx="321">
                  <c:v>2095</c:v>
                </c:pt>
                <c:pt idx="322">
                  <c:v>2098</c:v>
                </c:pt>
                <c:pt idx="323">
                  <c:v>2103</c:v>
                </c:pt>
                <c:pt idx="324">
                  <c:v>2096</c:v>
                </c:pt>
                <c:pt idx="325">
                  <c:v>2097</c:v>
                </c:pt>
                <c:pt idx="326">
                  <c:v>2099</c:v>
                </c:pt>
                <c:pt idx="327">
                  <c:v>2096</c:v>
                </c:pt>
                <c:pt idx="328">
                  <c:v>2097</c:v>
                </c:pt>
                <c:pt idx="329">
                  <c:v>2097</c:v>
                </c:pt>
                <c:pt idx="330">
                  <c:v>2098</c:v>
                </c:pt>
                <c:pt idx="331">
                  <c:v>2096</c:v>
                </c:pt>
                <c:pt idx="332">
                  <c:v>2097</c:v>
                </c:pt>
                <c:pt idx="333">
                  <c:v>2095</c:v>
                </c:pt>
                <c:pt idx="334">
                  <c:v>2094</c:v>
                </c:pt>
                <c:pt idx="335">
                  <c:v>2094</c:v>
                </c:pt>
                <c:pt idx="336">
                  <c:v>2096</c:v>
                </c:pt>
                <c:pt idx="337">
                  <c:v>2094</c:v>
                </c:pt>
                <c:pt idx="338">
                  <c:v>2095</c:v>
                </c:pt>
                <c:pt idx="339">
                  <c:v>2099</c:v>
                </c:pt>
                <c:pt idx="340">
                  <c:v>2097</c:v>
                </c:pt>
                <c:pt idx="341">
                  <c:v>2097</c:v>
                </c:pt>
                <c:pt idx="342">
                  <c:v>2097</c:v>
                </c:pt>
                <c:pt idx="343">
                  <c:v>2097</c:v>
                </c:pt>
                <c:pt idx="344">
                  <c:v>2096</c:v>
                </c:pt>
                <c:pt idx="345">
                  <c:v>2097</c:v>
                </c:pt>
                <c:pt idx="346">
                  <c:v>2095</c:v>
                </c:pt>
                <c:pt idx="347">
                  <c:v>2095</c:v>
                </c:pt>
                <c:pt idx="348">
                  <c:v>2093</c:v>
                </c:pt>
                <c:pt idx="349">
                  <c:v>2095</c:v>
                </c:pt>
                <c:pt idx="350">
                  <c:v>2097</c:v>
                </c:pt>
                <c:pt idx="351">
                  <c:v>2094</c:v>
                </c:pt>
                <c:pt idx="352">
                  <c:v>2096</c:v>
                </c:pt>
                <c:pt idx="353">
                  <c:v>2094</c:v>
                </c:pt>
                <c:pt idx="354">
                  <c:v>2095</c:v>
                </c:pt>
                <c:pt idx="355">
                  <c:v>2098</c:v>
                </c:pt>
                <c:pt idx="356">
                  <c:v>2098</c:v>
                </c:pt>
                <c:pt idx="357">
                  <c:v>2099</c:v>
                </c:pt>
                <c:pt idx="358">
                  <c:v>2099</c:v>
                </c:pt>
                <c:pt idx="359">
                  <c:v>2098</c:v>
                </c:pt>
                <c:pt idx="360">
                  <c:v>2098</c:v>
                </c:pt>
                <c:pt idx="361">
                  <c:v>2097</c:v>
                </c:pt>
                <c:pt idx="362">
                  <c:v>2100</c:v>
                </c:pt>
                <c:pt idx="363">
                  <c:v>2097</c:v>
                </c:pt>
                <c:pt idx="364">
                  <c:v>2093</c:v>
                </c:pt>
                <c:pt idx="365">
                  <c:v>2093</c:v>
                </c:pt>
                <c:pt idx="366">
                  <c:v>2099</c:v>
                </c:pt>
                <c:pt idx="367">
                  <c:v>2096</c:v>
                </c:pt>
                <c:pt idx="368">
                  <c:v>2096</c:v>
                </c:pt>
                <c:pt idx="369">
                  <c:v>2098</c:v>
                </c:pt>
                <c:pt idx="370">
                  <c:v>2101</c:v>
                </c:pt>
                <c:pt idx="371">
                  <c:v>2095</c:v>
                </c:pt>
                <c:pt idx="372">
                  <c:v>2101</c:v>
                </c:pt>
                <c:pt idx="373">
                  <c:v>2098</c:v>
                </c:pt>
                <c:pt idx="374">
                  <c:v>2098</c:v>
                </c:pt>
                <c:pt idx="375">
                  <c:v>2097</c:v>
                </c:pt>
                <c:pt idx="376">
                  <c:v>2097</c:v>
                </c:pt>
                <c:pt idx="377">
                  <c:v>2099</c:v>
                </c:pt>
                <c:pt idx="378">
                  <c:v>2098</c:v>
                </c:pt>
                <c:pt idx="379">
                  <c:v>2096</c:v>
                </c:pt>
                <c:pt idx="380">
                  <c:v>2092</c:v>
                </c:pt>
                <c:pt idx="381">
                  <c:v>2093</c:v>
                </c:pt>
                <c:pt idx="382">
                  <c:v>2098</c:v>
                </c:pt>
                <c:pt idx="383">
                  <c:v>2093</c:v>
                </c:pt>
                <c:pt idx="384">
                  <c:v>2096</c:v>
                </c:pt>
                <c:pt idx="385">
                  <c:v>2095</c:v>
                </c:pt>
                <c:pt idx="386">
                  <c:v>2095</c:v>
                </c:pt>
                <c:pt idx="387">
                  <c:v>2098</c:v>
                </c:pt>
                <c:pt idx="388">
                  <c:v>2099</c:v>
                </c:pt>
                <c:pt idx="389">
                  <c:v>2098</c:v>
                </c:pt>
                <c:pt idx="390">
                  <c:v>2099</c:v>
                </c:pt>
                <c:pt idx="391">
                  <c:v>2099</c:v>
                </c:pt>
                <c:pt idx="392">
                  <c:v>2096</c:v>
                </c:pt>
                <c:pt idx="393">
                  <c:v>2098</c:v>
                </c:pt>
                <c:pt idx="394">
                  <c:v>2098</c:v>
                </c:pt>
                <c:pt idx="395">
                  <c:v>2093</c:v>
                </c:pt>
                <c:pt idx="396">
                  <c:v>2095</c:v>
                </c:pt>
                <c:pt idx="397">
                  <c:v>2095</c:v>
                </c:pt>
                <c:pt idx="398">
                  <c:v>2095</c:v>
                </c:pt>
                <c:pt idx="399">
                  <c:v>2095</c:v>
                </c:pt>
                <c:pt idx="400">
                  <c:v>2095</c:v>
                </c:pt>
                <c:pt idx="401">
                  <c:v>2093</c:v>
                </c:pt>
                <c:pt idx="402">
                  <c:v>2097</c:v>
                </c:pt>
                <c:pt idx="403">
                  <c:v>2097</c:v>
                </c:pt>
                <c:pt idx="404">
                  <c:v>2095</c:v>
                </c:pt>
                <c:pt idx="405">
                  <c:v>2095</c:v>
                </c:pt>
                <c:pt idx="406">
                  <c:v>2099</c:v>
                </c:pt>
                <c:pt idx="407">
                  <c:v>2095</c:v>
                </c:pt>
                <c:pt idx="408">
                  <c:v>2094</c:v>
                </c:pt>
                <c:pt idx="409">
                  <c:v>2093</c:v>
                </c:pt>
                <c:pt idx="410">
                  <c:v>2095</c:v>
                </c:pt>
                <c:pt idx="411">
                  <c:v>2092</c:v>
                </c:pt>
                <c:pt idx="412">
                  <c:v>2089</c:v>
                </c:pt>
                <c:pt idx="413">
                  <c:v>2093</c:v>
                </c:pt>
                <c:pt idx="414">
                  <c:v>2094</c:v>
                </c:pt>
                <c:pt idx="415">
                  <c:v>2094</c:v>
                </c:pt>
                <c:pt idx="416">
                  <c:v>2094</c:v>
                </c:pt>
                <c:pt idx="417">
                  <c:v>2094</c:v>
                </c:pt>
                <c:pt idx="418">
                  <c:v>2099</c:v>
                </c:pt>
                <c:pt idx="419">
                  <c:v>2095</c:v>
                </c:pt>
                <c:pt idx="420">
                  <c:v>2095</c:v>
                </c:pt>
                <c:pt idx="421">
                  <c:v>2092</c:v>
                </c:pt>
                <c:pt idx="422">
                  <c:v>2092</c:v>
                </c:pt>
                <c:pt idx="423">
                  <c:v>2092</c:v>
                </c:pt>
                <c:pt idx="424">
                  <c:v>2095</c:v>
                </c:pt>
                <c:pt idx="425">
                  <c:v>2092</c:v>
                </c:pt>
                <c:pt idx="426">
                  <c:v>2090</c:v>
                </c:pt>
                <c:pt idx="427">
                  <c:v>2090</c:v>
                </c:pt>
                <c:pt idx="428">
                  <c:v>2091</c:v>
                </c:pt>
                <c:pt idx="429">
                  <c:v>2090</c:v>
                </c:pt>
                <c:pt idx="430">
                  <c:v>2088</c:v>
                </c:pt>
                <c:pt idx="431">
                  <c:v>2100</c:v>
                </c:pt>
                <c:pt idx="432">
                  <c:v>2092</c:v>
                </c:pt>
                <c:pt idx="433">
                  <c:v>2095</c:v>
                </c:pt>
                <c:pt idx="434">
                  <c:v>2092</c:v>
                </c:pt>
                <c:pt idx="435">
                  <c:v>2093</c:v>
                </c:pt>
                <c:pt idx="436">
                  <c:v>2098</c:v>
                </c:pt>
                <c:pt idx="437">
                  <c:v>2094</c:v>
                </c:pt>
                <c:pt idx="438">
                  <c:v>2089</c:v>
                </c:pt>
                <c:pt idx="439">
                  <c:v>2089</c:v>
                </c:pt>
                <c:pt idx="440">
                  <c:v>2090</c:v>
                </c:pt>
                <c:pt idx="441">
                  <c:v>2089</c:v>
                </c:pt>
                <c:pt idx="442">
                  <c:v>2092</c:v>
                </c:pt>
                <c:pt idx="443">
                  <c:v>2088</c:v>
                </c:pt>
                <c:pt idx="444">
                  <c:v>2091</c:v>
                </c:pt>
                <c:pt idx="445">
                  <c:v>2090</c:v>
                </c:pt>
                <c:pt idx="446">
                  <c:v>2093</c:v>
                </c:pt>
                <c:pt idx="447">
                  <c:v>2093</c:v>
                </c:pt>
                <c:pt idx="448">
                  <c:v>2094</c:v>
                </c:pt>
                <c:pt idx="449">
                  <c:v>2090</c:v>
                </c:pt>
                <c:pt idx="450">
                  <c:v>2092</c:v>
                </c:pt>
                <c:pt idx="451">
                  <c:v>2094</c:v>
                </c:pt>
                <c:pt idx="452">
                  <c:v>2090</c:v>
                </c:pt>
                <c:pt idx="453">
                  <c:v>2089</c:v>
                </c:pt>
                <c:pt idx="454">
                  <c:v>2089</c:v>
                </c:pt>
                <c:pt idx="455">
                  <c:v>2088</c:v>
                </c:pt>
                <c:pt idx="456">
                  <c:v>2090</c:v>
                </c:pt>
                <c:pt idx="457">
                  <c:v>2087</c:v>
                </c:pt>
                <c:pt idx="458">
                  <c:v>2087</c:v>
                </c:pt>
                <c:pt idx="459">
                  <c:v>2084</c:v>
                </c:pt>
                <c:pt idx="460">
                  <c:v>2085</c:v>
                </c:pt>
                <c:pt idx="461">
                  <c:v>2088</c:v>
                </c:pt>
                <c:pt idx="462">
                  <c:v>2083</c:v>
                </c:pt>
                <c:pt idx="463">
                  <c:v>2087</c:v>
                </c:pt>
                <c:pt idx="464">
                  <c:v>2085</c:v>
                </c:pt>
                <c:pt idx="465">
                  <c:v>2087</c:v>
                </c:pt>
                <c:pt idx="466">
                  <c:v>2086</c:v>
                </c:pt>
                <c:pt idx="467">
                  <c:v>2092</c:v>
                </c:pt>
                <c:pt idx="468">
                  <c:v>2083</c:v>
                </c:pt>
                <c:pt idx="469">
                  <c:v>2085</c:v>
                </c:pt>
                <c:pt idx="470">
                  <c:v>2084</c:v>
                </c:pt>
                <c:pt idx="471">
                  <c:v>2085</c:v>
                </c:pt>
                <c:pt idx="472">
                  <c:v>2086</c:v>
                </c:pt>
                <c:pt idx="473">
                  <c:v>2082</c:v>
                </c:pt>
                <c:pt idx="474">
                  <c:v>2081</c:v>
                </c:pt>
                <c:pt idx="475">
                  <c:v>2082</c:v>
                </c:pt>
                <c:pt idx="476">
                  <c:v>2082</c:v>
                </c:pt>
                <c:pt idx="477">
                  <c:v>2082</c:v>
                </c:pt>
                <c:pt idx="478">
                  <c:v>2085</c:v>
                </c:pt>
                <c:pt idx="479">
                  <c:v>2085</c:v>
                </c:pt>
                <c:pt idx="480">
                  <c:v>2083</c:v>
                </c:pt>
                <c:pt idx="481">
                  <c:v>2084</c:v>
                </c:pt>
                <c:pt idx="482">
                  <c:v>2087</c:v>
                </c:pt>
                <c:pt idx="483">
                  <c:v>2084</c:v>
                </c:pt>
                <c:pt idx="484">
                  <c:v>2085</c:v>
                </c:pt>
                <c:pt idx="485">
                  <c:v>2081</c:v>
                </c:pt>
                <c:pt idx="486">
                  <c:v>2079</c:v>
                </c:pt>
                <c:pt idx="487">
                  <c:v>2079</c:v>
                </c:pt>
                <c:pt idx="488">
                  <c:v>2080</c:v>
                </c:pt>
                <c:pt idx="489">
                  <c:v>2079</c:v>
                </c:pt>
                <c:pt idx="490">
                  <c:v>2077</c:v>
                </c:pt>
                <c:pt idx="491">
                  <c:v>2080</c:v>
                </c:pt>
                <c:pt idx="492">
                  <c:v>2080</c:v>
                </c:pt>
                <c:pt idx="493">
                  <c:v>2079</c:v>
                </c:pt>
                <c:pt idx="494">
                  <c:v>2081</c:v>
                </c:pt>
                <c:pt idx="495">
                  <c:v>2079</c:v>
                </c:pt>
                <c:pt idx="496">
                  <c:v>2078</c:v>
                </c:pt>
                <c:pt idx="497">
                  <c:v>2079</c:v>
                </c:pt>
                <c:pt idx="498">
                  <c:v>2079</c:v>
                </c:pt>
                <c:pt idx="499">
                  <c:v>2079</c:v>
                </c:pt>
                <c:pt idx="500">
                  <c:v>2079</c:v>
                </c:pt>
                <c:pt idx="501">
                  <c:v>2079</c:v>
                </c:pt>
                <c:pt idx="502">
                  <c:v>2081</c:v>
                </c:pt>
                <c:pt idx="503">
                  <c:v>2077</c:v>
                </c:pt>
                <c:pt idx="504">
                  <c:v>2079</c:v>
                </c:pt>
                <c:pt idx="505">
                  <c:v>2077</c:v>
                </c:pt>
                <c:pt idx="506">
                  <c:v>2091</c:v>
                </c:pt>
                <c:pt idx="507">
                  <c:v>2076</c:v>
                </c:pt>
                <c:pt idx="508">
                  <c:v>2075</c:v>
                </c:pt>
                <c:pt idx="509">
                  <c:v>2079</c:v>
                </c:pt>
                <c:pt idx="510">
                  <c:v>2074</c:v>
                </c:pt>
                <c:pt idx="511">
                  <c:v>2075</c:v>
                </c:pt>
                <c:pt idx="512">
                  <c:v>2078</c:v>
                </c:pt>
                <c:pt idx="513">
                  <c:v>2080</c:v>
                </c:pt>
                <c:pt idx="514">
                  <c:v>2079</c:v>
                </c:pt>
                <c:pt idx="515">
                  <c:v>2077</c:v>
                </c:pt>
                <c:pt idx="516">
                  <c:v>2077</c:v>
                </c:pt>
                <c:pt idx="517">
                  <c:v>2078</c:v>
                </c:pt>
                <c:pt idx="518">
                  <c:v>2075</c:v>
                </c:pt>
                <c:pt idx="519">
                  <c:v>2074</c:v>
                </c:pt>
                <c:pt idx="520">
                  <c:v>2072</c:v>
                </c:pt>
                <c:pt idx="521">
                  <c:v>2073</c:v>
                </c:pt>
                <c:pt idx="522">
                  <c:v>2071</c:v>
                </c:pt>
                <c:pt idx="523">
                  <c:v>2074</c:v>
                </c:pt>
                <c:pt idx="524">
                  <c:v>2074</c:v>
                </c:pt>
                <c:pt idx="525">
                  <c:v>2075</c:v>
                </c:pt>
                <c:pt idx="526">
                  <c:v>2073</c:v>
                </c:pt>
                <c:pt idx="527">
                  <c:v>2074</c:v>
                </c:pt>
                <c:pt idx="528">
                  <c:v>2077</c:v>
                </c:pt>
                <c:pt idx="529">
                  <c:v>2076</c:v>
                </c:pt>
                <c:pt idx="530">
                  <c:v>2074</c:v>
                </c:pt>
                <c:pt idx="531">
                  <c:v>2074</c:v>
                </c:pt>
                <c:pt idx="532">
                  <c:v>2074</c:v>
                </c:pt>
                <c:pt idx="533">
                  <c:v>2070</c:v>
                </c:pt>
                <c:pt idx="534">
                  <c:v>2071</c:v>
                </c:pt>
                <c:pt idx="535">
                  <c:v>2069</c:v>
                </c:pt>
                <c:pt idx="536">
                  <c:v>2069</c:v>
                </c:pt>
                <c:pt idx="537">
                  <c:v>2071</c:v>
                </c:pt>
                <c:pt idx="538">
                  <c:v>2071</c:v>
                </c:pt>
                <c:pt idx="539">
                  <c:v>2070</c:v>
                </c:pt>
                <c:pt idx="540">
                  <c:v>2071</c:v>
                </c:pt>
                <c:pt idx="541">
                  <c:v>2071</c:v>
                </c:pt>
                <c:pt idx="542">
                  <c:v>2072</c:v>
                </c:pt>
                <c:pt idx="543">
                  <c:v>2070</c:v>
                </c:pt>
                <c:pt idx="544">
                  <c:v>2071</c:v>
                </c:pt>
                <c:pt idx="545">
                  <c:v>2090</c:v>
                </c:pt>
                <c:pt idx="546">
                  <c:v>2070</c:v>
                </c:pt>
                <c:pt idx="547">
                  <c:v>2070</c:v>
                </c:pt>
                <c:pt idx="548">
                  <c:v>2072</c:v>
                </c:pt>
                <c:pt idx="549">
                  <c:v>2070</c:v>
                </c:pt>
                <c:pt idx="550">
                  <c:v>2070</c:v>
                </c:pt>
                <c:pt idx="551">
                  <c:v>2070</c:v>
                </c:pt>
                <c:pt idx="552">
                  <c:v>2068</c:v>
                </c:pt>
                <c:pt idx="553">
                  <c:v>2069</c:v>
                </c:pt>
                <c:pt idx="554">
                  <c:v>2069</c:v>
                </c:pt>
                <c:pt idx="555">
                  <c:v>2070</c:v>
                </c:pt>
                <c:pt idx="556">
                  <c:v>2068</c:v>
                </c:pt>
                <c:pt idx="557">
                  <c:v>2068</c:v>
                </c:pt>
                <c:pt idx="558">
                  <c:v>2068</c:v>
                </c:pt>
                <c:pt idx="559">
                  <c:v>2070</c:v>
                </c:pt>
                <c:pt idx="560">
                  <c:v>2070</c:v>
                </c:pt>
                <c:pt idx="561">
                  <c:v>2076</c:v>
                </c:pt>
                <c:pt idx="562">
                  <c:v>2068</c:v>
                </c:pt>
                <c:pt idx="563">
                  <c:v>2067</c:v>
                </c:pt>
                <c:pt idx="564">
                  <c:v>2078</c:v>
                </c:pt>
                <c:pt idx="565">
                  <c:v>2065</c:v>
                </c:pt>
                <c:pt idx="566">
                  <c:v>2067</c:v>
                </c:pt>
                <c:pt idx="567">
                  <c:v>2065</c:v>
                </c:pt>
                <c:pt idx="568">
                  <c:v>2069</c:v>
                </c:pt>
                <c:pt idx="569">
                  <c:v>2066</c:v>
                </c:pt>
                <c:pt idx="570">
                  <c:v>2073</c:v>
                </c:pt>
                <c:pt idx="571">
                  <c:v>2065</c:v>
                </c:pt>
                <c:pt idx="572">
                  <c:v>2066</c:v>
                </c:pt>
                <c:pt idx="573">
                  <c:v>2067</c:v>
                </c:pt>
                <c:pt idx="574">
                  <c:v>2069</c:v>
                </c:pt>
                <c:pt idx="575">
                  <c:v>2073</c:v>
                </c:pt>
                <c:pt idx="576">
                  <c:v>2067</c:v>
                </c:pt>
                <c:pt idx="577">
                  <c:v>2069</c:v>
                </c:pt>
                <c:pt idx="578">
                  <c:v>2068</c:v>
                </c:pt>
                <c:pt idx="579">
                  <c:v>2065</c:v>
                </c:pt>
                <c:pt idx="580">
                  <c:v>2069</c:v>
                </c:pt>
                <c:pt idx="581">
                  <c:v>2068</c:v>
                </c:pt>
                <c:pt idx="582">
                  <c:v>2064</c:v>
                </c:pt>
                <c:pt idx="583">
                  <c:v>2063</c:v>
                </c:pt>
                <c:pt idx="584">
                  <c:v>2064</c:v>
                </c:pt>
                <c:pt idx="585">
                  <c:v>2065</c:v>
                </c:pt>
                <c:pt idx="586">
                  <c:v>2063</c:v>
                </c:pt>
                <c:pt idx="587">
                  <c:v>2063</c:v>
                </c:pt>
                <c:pt idx="588">
                  <c:v>2065</c:v>
                </c:pt>
                <c:pt idx="589">
                  <c:v>2070</c:v>
                </c:pt>
                <c:pt idx="590">
                  <c:v>2065</c:v>
                </c:pt>
                <c:pt idx="591">
                  <c:v>2066</c:v>
                </c:pt>
                <c:pt idx="592">
                  <c:v>2069</c:v>
                </c:pt>
                <c:pt idx="593">
                  <c:v>2064</c:v>
                </c:pt>
                <c:pt idx="594">
                  <c:v>2064</c:v>
                </c:pt>
                <c:pt idx="595">
                  <c:v>2063</c:v>
                </c:pt>
                <c:pt idx="596">
                  <c:v>2068</c:v>
                </c:pt>
                <c:pt idx="597">
                  <c:v>2065</c:v>
                </c:pt>
                <c:pt idx="598">
                  <c:v>2065</c:v>
                </c:pt>
                <c:pt idx="599">
                  <c:v>2063</c:v>
                </c:pt>
                <c:pt idx="600">
                  <c:v>2064</c:v>
                </c:pt>
                <c:pt idx="601">
                  <c:v>2061</c:v>
                </c:pt>
                <c:pt idx="602">
                  <c:v>2061</c:v>
                </c:pt>
                <c:pt idx="603">
                  <c:v>2062</c:v>
                </c:pt>
                <c:pt idx="604">
                  <c:v>2062</c:v>
                </c:pt>
                <c:pt idx="605">
                  <c:v>2063</c:v>
                </c:pt>
                <c:pt idx="606">
                  <c:v>2066</c:v>
                </c:pt>
                <c:pt idx="607">
                  <c:v>2067</c:v>
                </c:pt>
                <c:pt idx="608">
                  <c:v>2066</c:v>
                </c:pt>
                <c:pt idx="609">
                  <c:v>2062</c:v>
                </c:pt>
                <c:pt idx="610">
                  <c:v>2066</c:v>
                </c:pt>
                <c:pt idx="611">
                  <c:v>2068</c:v>
                </c:pt>
                <c:pt idx="612">
                  <c:v>2064</c:v>
                </c:pt>
                <c:pt idx="613">
                  <c:v>2061</c:v>
                </c:pt>
                <c:pt idx="614">
                  <c:v>2061</c:v>
                </c:pt>
                <c:pt idx="615">
                  <c:v>2062</c:v>
                </c:pt>
                <c:pt idx="616">
                  <c:v>2061</c:v>
                </c:pt>
                <c:pt idx="617">
                  <c:v>2060</c:v>
                </c:pt>
                <c:pt idx="618">
                  <c:v>2059</c:v>
                </c:pt>
                <c:pt idx="619">
                  <c:v>2063</c:v>
                </c:pt>
                <c:pt idx="620">
                  <c:v>2070</c:v>
                </c:pt>
                <c:pt idx="621">
                  <c:v>2062</c:v>
                </c:pt>
                <c:pt idx="622">
                  <c:v>2062</c:v>
                </c:pt>
                <c:pt idx="623">
                  <c:v>2064</c:v>
                </c:pt>
                <c:pt idx="624">
                  <c:v>2063</c:v>
                </c:pt>
                <c:pt idx="625">
                  <c:v>2063</c:v>
                </c:pt>
                <c:pt idx="626">
                  <c:v>2060</c:v>
                </c:pt>
                <c:pt idx="627">
                  <c:v>2063</c:v>
                </c:pt>
                <c:pt idx="628">
                  <c:v>2062</c:v>
                </c:pt>
                <c:pt idx="629">
                  <c:v>2058</c:v>
                </c:pt>
                <c:pt idx="630">
                  <c:v>2068</c:v>
                </c:pt>
                <c:pt idx="631">
                  <c:v>2059</c:v>
                </c:pt>
                <c:pt idx="632">
                  <c:v>2062</c:v>
                </c:pt>
                <c:pt idx="633">
                  <c:v>2061</c:v>
                </c:pt>
                <c:pt idx="634">
                  <c:v>2060</c:v>
                </c:pt>
                <c:pt idx="635">
                  <c:v>2066</c:v>
                </c:pt>
                <c:pt idx="636">
                  <c:v>2058</c:v>
                </c:pt>
                <c:pt idx="637">
                  <c:v>2061</c:v>
                </c:pt>
                <c:pt idx="638">
                  <c:v>2062</c:v>
                </c:pt>
                <c:pt idx="639">
                  <c:v>2059</c:v>
                </c:pt>
                <c:pt idx="640">
                  <c:v>2059</c:v>
                </c:pt>
                <c:pt idx="641">
                  <c:v>2072</c:v>
                </c:pt>
                <c:pt idx="642">
                  <c:v>2060</c:v>
                </c:pt>
                <c:pt idx="643">
                  <c:v>2059</c:v>
                </c:pt>
                <c:pt idx="644">
                  <c:v>2065</c:v>
                </c:pt>
                <c:pt idx="645">
                  <c:v>2068</c:v>
                </c:pt>
                <c:pt idx="646">
                  <c:v>2056</c:v>
                </c:pt>
                <c:pt idx="647">
                  <c:v>2067</c:v>
                </c:pt>
                <c:pt idx="648">
                  <c:v>2061</c:v>
                </c:pt>
                <c:pt idx="649">
                  <c:v>2059</c:v>
                </c:pt>
                <c:pt idx="650">
                  <c:v>2059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245A-40E0-880C-9D68BEA10351}"/>
            </c:ext>
          </c:extLst>
        </c:ser>
        <c:ser>
          <c:idx val="1"/>
          <c:order val="1"/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Sayfa2!$A$1:$A$651</c:f>
              <c:numCache>
                <c:formatCode>0.00</c:formatCode>
                <c:ptCount val="651"/>
                <c:pt idx="0">
                  <c:v>32825</c:v>
                </c:pt>
                <c:pt idx="1">
                  <c:v>32825.03</c:v>
                </c:pt>
                <c:pt idx="2">
                  <c:v>32825.06</c:v>
                </c:pt>
                <c:pt idx="3">
                  <c:v>32825.089999999997</c:v>
                </c:pt>
                <c:pt idx="4">
                  <c:v>32825.120000000003</c:v>
                </c:pt>
                <c:pt idx="5">
                  <c:v>32825.160000000003</c:v>
                </c:pt>
                <c:pt idx="6">
                  <c:v>32825.19</c:v>
                </c:pt>
                <c:pt idx="7">
                  <c:v>32825.22</c:v>
                </c:pt>
                <c:pt idx="8">
                  <c:v>32825.25</c:v>
                </c:pt>
                <c:pt idx="9">
                  <c:v>32825.279999999999</c:v>
                </c:pt>
                <c:pt idx="10">
                  <c:v>32825.31</c:v>
                </c:pt>
                <c:pt idx="11">
                  <c:v>32825.339999999997</c:v>
                </c:pt>
                <c:pt idx="12">
                  <c:v>32825.370000000003</c:v>
                </c:pt>
                <c:pt idx="13">
                  <c:v>32825.410000000003</c:v>
                </c:pt>
                <c:pt idx="14">
                  <c:v>32825.440000000002</c:v>
                </c:pt>
                <c:pt idx="15">
                  <c:v>32825.47</c:v>
                </c:pt>
                <c:pt idx="16">
                  <c:v>32825.5</c:v>
                </c:pt>
                <c:pt idx="17">
                  <c:v>32825.53</c:v>
                </c:pt>
                <c:pt idx="18">
                  <c:v>32825.56</c:v>
                </c:pt>
                <c:pt idx="19">
                  <c:v>32825.589999999997</c:v>
                </c:pt>
                <c:pt idx="20">
                  <c:v>32825.620000000003</c:v>
                </c:pt>
                <c:pt idx="21">
                  <c:v>32825.660000000003</c:v>
                </c:pt>
                <c:pt idx="22">
                  <c:v>32825.69</c:v>
                </c:pt>
                <c:pt idx="23">
                  <c:v>32825.72</c:v>
                </c:pt>
                <c:pt idx="24">
                  <c:v>32825.75</c:v>
                </c:pt>
                <c:pt idx="25">
                  <c:v>32825.78</c:v>
                </c:pt>
                <c:pt idx="26">
                  <c:v>32825.81</c:v>
                </c:pt>
                <c:pt idx="27">
                  <c:v>32825.839999999997</c:v>
                </c:pt>
                <c:pt idx="28">
                  <c:v>32825.870000000003</c:v>
                </c:pt>
                <c:pt idx="29">
                  <c:v>32825.910000000003</c:v>
                </c:pt>
                <c:pt idx="30">
                  <c:v>32825.94</c:v>
                </c:pt>
                <c:pt idx="31">
                  <c:v>32825.97</c:v>
                </c:pt>
                <c:pt idx="32">
                  <c:v>32826</c:v>
                </c:pt>
                <c:pt idx="33">
                  <c:v>32826.03</c:v>
                </c:pt>
                <c:pt idx="34">
                  <c:v>32826.06</c:v>
                </c:pt>
                <c:pt idx="35">
                  <c:v>32826.089999999997</c:v>
                </c:pt>
                <c:pt idx="36">
                  <c:v>32826.120000000003</c:v>
                </c:pt>
                <c:pt idx="37">
                  <c:v>32826.160000000003</c:v>
                </c:pt>
                <c:pt idx="38">
                  <c:v>32826.19</c:v>
                </c:pt>
                <c:pt idx="39">
                  <c:v>32826.22</c:v>
                </c:pt>
                <c:pt idx="40">
                  <c:v>32826.25</c:v>
                </c:pt>
                <c:pt idx="41">
                  <c:v>32826.28</c:v>
                </c:pt>
                <c:pt idx="42">
                  <c:v>32826.31</c:v>
                </c:pt>
                <c:pt idx="43">
                  <c:v>32826.339999999997</c:v>
                </c:pt>
                <c:pt idx="44">
                  <c:v>32826.370000000003</c:v>
                </c:pt>
                <c:pt idx="45">
                  <c:v>32826.410000000003</c:v>
                </c:pt>
                <c:pt idx="46">
                  <c:v>32826.44</c:v>
                </c:pt>
                <c:pt idx="47">
                  <c:v>32826.47</c:v>
                </c:pt>
                <c:pt idx="48">
                  <c:v>32826.5</c:v>
                </c:pt>
                <c:pt idx="49">
                  <c:v>32826.53</c:v>
                </c:pt>
                <c:pt idx="50">
                  <c:v>32826.559999999998</c:v>
                </c:pt>
                <c:pt idx="51">
                  <c:v>32826.589999999997</c:v>
                </c:pt>
                <c:pt idx="52">
                  <c:v>32826.620000000003</c:v>
                </c:pt>
                <c:pt idx="53">
                  <c:v>32826.660000000003</c:v>
                </c:pt>
                <c:pt idx="54">
                  <c:v>32826.69</c:v>
                </c:pt>
                <c:pt idx="55">
                  <c:v>32826.720000000001</c:v>
                </c:pt>
                <c:pt idx="56">
                  <c:v>32826.75</c:v>
                </c:pt>
                <c:pt idx="57">
                  <c:v>32826.78</c:v>
                </c:pt>
                <c:pt idx="58">
                  <c:v>32826.81</c:v>
                </c:pt>
                <c:pt idx="59">
                  <c:v>32826.839999999997</c:v>
                </c:pt>
                <c:pt idx="60">
                  <c:v>32826.870000000003</c:v>
                </c:pt>
                <c:pt idx="61">
                  <c:v>32826.910000000003</c:v>
                </c:pt>
                <c:pt idx="62">
                  <c:v>32826.94</c:v>
                </c:pt>
                <c:pt idx="63">
                  <c:v>32826.97</c:v>
                </c:pt>
                <c:pt idx="64">
                  <c:v>32827</c:v>
                </c:pt>
                <c:pt idx="65">
                  <c:v>32827.03</c:v>
                </c:pt>
                <c:pt idx="66">
                  <c:v>32827.06</c:v>
                </c:pt>
                <c:pt idx="67">
                  <c:v>32827.089999999997</c:v>
                </c:pt>
                <c:pt idx="68">
                  <c:v>32827.120000000003</c:v>
                </c:pt>
                <c:pt idx="69">
                  <c:v>32827.160000000003</c:v>
                </c:pt>
                <c:pt idx="70">
                  <c:v>32827.19</c:v>
                </c:pt>
                <c:pt idx="71">
                  <c:v>32827.22</c:v>
                </c:pt>
                <c:pt idx="72">
                  <c:v>32827.25</c:v>
                </c:pt>
                <c:pt idx="73">
                  <c:v>32827.279999999999</c:v>
                </c:pt>
                <c:pt idx="74">
                  <c:v>32827.31</c:v>
                </c:pt>
                <c:pt idx="75">
                  <c:v>32827.339999999997</c:v>
                </c:pt>
                <c:pt idx="76">
                  <c:v>32827.370000000003</c:v>
                </c:pt>
                <c:pt idx="77">
                  <c:v>32827.410000000003</c:v>
                </c:pt>
                <c:pt idx="78">
                  <c:v>32827.440000000002</c:v>
                </c:pt>
                <c:pt idx="79">
                  <c:v>32827.47</c:v>
                </c:pt>
                <c:pt idx="80">
                  <c:v>32827.5</c:v>
                </c:pt>
                <c:pt idx="81">
                  <c:v>32827.53</c:v>
                </c:pt>
                <c:pt idx="82">
                  <c:v>32827.56</c:v>
                </c:pt>
                <c:pt idx="83">
                  <c:v>32827.589999999997</c:v>
                </c:pt>
                <c:pt idx="84">
                  <c:v>32827.620000000003</c:v>
                </c:pt>
                <c:pt idx="85">
                  <c:v>32827.660000000003</c:v>
                </c:pt>
                <c:pt idx="86">
                  <c:v>32827.69</c:v>
                </c:pt>
                <c:pt idx="87">
                  <c:v>32827.72</c:v>
                </c:pt>
                <c:pt idx="88">
                  <c:v>32827.75</c:v>
                </c:pt>
                <c:pt idx="89">
                  <c:v>32827.78</c:v>
                </c:pt>
                <c:pt idx="90">
                  <c:v>32827.81</c:v>
                </c:pt>
                <c:pt idx="91">
                  <c:v>32827.839999999997</c:v>
                </c:pt>
                <c:pt idx="92">
                  <c:v>32827.870000000003</c:v>
                </c:pt>
                <c:pt idx="93">
                  <c:v>32827.910000000003</c:v>
                </c:pt>
                <c:pt idx="94">
                  <c:v>32827.94</c:v>
                </c:pt>
                <c:pt idx="95">
                  <c:v>32827.97</c:v>
                </c:pt>
                <c:pt idx="96">
                  <c:v>32828</c:v>
                </c:pt>
                <c:pt idx="97">
                  <c:v>32828.03</c:v>
                </c:pt>
                <c:pt idx="98">
                  <c:v>32828.06</c:v>
                </c:pt>
                <c:pt idx="99">
                  <c:v>32828.089999999997</c:v>
                </c:pt>
                <c:pt idx="100">
                  <c:v>32828.120000000003</c:v>
                </c:pt>
                <c:pt idx="101">
                  <c:v>32828.160000000003</c:v>
                </c:pt>
                <c:pt idx="102">
                  <c:v>32828.19</c:v>
                </c:pt>
                <c:pt idx="103">
                  <c:v>32828.22</c:v>
                </c:pt>
                <c:pt idx="104">
                  <c:v>32828.25</c:v>
                </c:pt>
                <c:pt idx="105">
                  <c:v>32828.28</c:v>
                </c:pt>
                <c:pt idx="106">
                  <c:v>32828.31</c:v>
                </c:pt>
                <c:pt idx="107">
                  <c:v>32828.339999999997</c:v>
                </c:pt>
                <c:pt idx="108">
                  <c:v>32828.370000000003</c:v>
                </c:pt>
                <c:pt idx="109">
                  <c:v>32828.410000000003</c:v>
                </c:pt>
                <c:pt idx="110">
                  <c:v>32828.44</c:v>
                </c:pt>
                <c:pt idx="111">
                  <c:v>32828.47</c:v>
                </c:pt>
                <c:pt idx="112">
                  <c:v>32828.5</c:v>
                </c:pt>
                <c:pt idx="113">
                  <c:v>32828.53</c:v>
                </c:pt>
                <c:pt idx="114">
                  <c:v>32828.559999999998</c:v>
                </c:pt>
                <c:pt idx="115">
                  <c:v>32828.589999999997</c:v>
                </c:pt>
                <c:pt idx="116">
                  <c:v>32828.620000000003</c:v>
                </c:pt>
                <c:pt idx="117">
                  <c:v>32828.660000000003</c:v>
                </c:pt>
                <c:pt idx="118">
                  <c:v>32828.69</c:v>
                </c:pt>
                <c:pt idx="119">
                  <c:v>32828.720000000001</c:v>
                </c:pt>
                <c:pt idx="120">
                  <c:v>32828.75</c:v>
                </c:pt>
                <c:pt idx="121">
                  <c:v>32828.78</c:v>
                </c:pt>
                <c:pt idx="122">
                  <c:v>32828.81</c:v>
                </c:pt>
                <c:pt idx="123">
                  <c:v>32828.839999999997</c:v>
                </c:pt>
                <c:pt idx="124">
                  <c:v>32828.870000000003</c:v>
                </c:pt>
                <c:pt idx="125">
                  <c:v>32828.910000000003</c:v>
                </c:pt>
                <c:pt idx="126">
                  <c:v>32828.94</c:v>
                </c:pt>
                <c:pt idx="127">
                  <c:v>32828.97</c:v>
                </c:pt>
                <c:pt idx="128">
                  <c:v>32829</c:v>
                </c:pt>
                <c:pt idx="129">
                  <c:v>32829.03</c:v>
                </c:pt>
                <c:pt idx="130">
                  <c:v>32829.06</c:v>
                </c:pt>
                <c:pt idx="131">
                  <c:v>32829.089999999997</c:v>
                </c:pt>
                <c:pt idx="132">
                  <c:v>32829.120000000003</c:v>
                </c:pt>
                <c:pt idx="133">
                  <c:v>32829.160000000003</c:v>
                </c:pt>
                <c:pt idx="134">
                  <c:v>32829.19</c:v>
                </c:pt>
                <c:pt idx="135">
                  <c:v>32829.22</c:v>
                </c:pt>
                <c:pt idx="136">
                  <c:v>32829.25</c:v>
                </c:pt>
                <c:pt idx="137">
                  <c:v>32829.279999999999</c:v>
                </c:pt>
                <c:pt idx="138">
                  <c:v>32829.31</c:v>
                </c:pt>
                <c:pt idx="139">
                  <c:v>32829.339999999997</c:v>
                </c:pt>
                <c:pt idx="140">
                  <c:v>32829.370000000003</c:v>
                </c:pt>
                <c:pt idx="141">
                  <c:v>32829.410000000003</c:v>
                </c:pt>
                <c:pt idx="142">
                  <c:v>32829.440000000002</c:v>
                </c:pt>
                <c:pt idx="143">
                  <c:v>32829.47</c:v>
                </c:pt>
                <c:pt idx="144">
                  <c:v>32829.5</c:v>
                </c:pt>
                <c:pt idx="145">
                  <c:v>32829.53</c:v>
                </c:pt>
                <c:pt idx="146">
                  <c:v>32829.56</c:v>
                </c:pt>
                <c:pt idx="147">
                  <c:v>32829.589999999997</c:v>
                </c:pt>
                <c:pt idx="148">
                  <c:v>32829.620000000003</c:v>
                </c:pt>
                <c:pt idx="149">
                  <c:v>32829.660000000003</c:v>
                </c:pt>
                <c:pt idx="150">
                  <c:v>32829.69</c:v>
                </c:pt>
                <c:pt idx="151">
                  <c:v>32829.72</c:v>
                </c:pt>
                <c:pt idx="152">
                  <c:v>32829.75</c:v>
                </c:pt>
                <c:pt idx="153">
                  <c:v>32829.78</c:v>
                </c:pt>
                <c:pt idx="154">
                  <c:v>32829.81</c:v>
                </c:pt>
                <c:pt idx="155">
                  <c:v>32829.839999999997</c:v>
                </c:pt>
                <c:pt idx="156">
                  <c:v>32829.870000000003</c:v>
                </c:pt>
                <c:pt idx="157">
                  <c:v>32829.910000000003</c:v>
                </c:pt>
                <c:pt idx="158">
                  <c:v>32829.94</c:v>
                </c:pt>
                <c:pt idx="159">
                  <c:v>32829.97</c:v>
                </c:pt>
                <c:pt idx="160">
                  <c:v>32830</c:v>
                </c:pt>
                <c:pt idx="161">
                  <c:v>32830.03</c:v>
                </c:pt>
                <c:pt idx="162">
                  <c:v>32830.06</c:v>
                </c:pt>
                <c:pt idx="163">
                  <c:v>32830.089999999997</c:v>
                </c:pt>
                <c:pt idx="164">
                  <c:v>32830.120000000003</c:v>
                </c:pt>
                <c:pt idx="165">
                  <c:v>32830.160000000003</c:v>
                </c:pt>
                <c:pt idx="166">
                  <c:v>32830.19</c:v>
                </c:pt>
                <c:pt idx="167">
                  <c:v>32830.22</c:v>
                </c:pt>
                <c:pt idx="168">
                  <c:v>32830.25</c:v>
                </c:pt>
                <c:pt idx="169">
                  <c:v>32830.28</c:v>
                </c:pt>
                <c:pt idx="170">
                  <c:v>32830.31</c:v>
                </c:pt>
                <c:pt idx="171">
                  <c:v>32830.339999999997</c:v>
                </c:pt>
                <c:pt idx="172">
                  <c:v>32830.370000000003</c:v>
                </c:pt>
                <c:pt idx="173">
                  <c:v>32830.410000000003</c:v>
                </c:pt>
                <c:pt idx="174">
                  <c:v>32830.44</c:v>
                </c:pt>
                <c:pt idx="175">
                  <c:v>32830.47</c:v>
                </c:pt>
                <c:pt idx="176">
                  <c:v>32830.5</c:v>
                </c:pt>
                <c:pt idx="177">
                  <c:v>32830.53</c:v>
                </c:pt>
                <c:pt idx="178">
                  <c:v>32830.559999999998</c:v>
                </c:pt>
                <c:pt idx="179">
                  <c:v>32830.589999999997</c:v>
                </c:pt>
                <c:pt idx="180">
                  <c:v>32830.620000000003</c:v>
                </c:pt>
                <c:pt idx="181">
                  <c:v>32830.660000000003</c:v>
                </c:pt>
                <c:pt idx="182">
                  <c:v>32830.69</c:v>
                </c:pt>
                <c:pt idx="183">
                  <c:v>32830.720000000001</c:v>
                </c:pt>
                <c:pt idx="184">
                  <c:v>32830.75</c:v>
                </c:pt>
                <c:pt idx="185">
                  <c:v>32830.78</c:v>
                </c:pt>
                <c:pt idx="186">
                  <c:v>32830.81</c:v>
                </c:pt>
                <c:pt idx="187">
                  <c:v>32830.839999999997</c:v>
                </c:pt>
                <c:pt idx="188">
                  <c:v>32830.870000000003</c:v>
                </c:pt>
                <c:pt idx="189">
                  <c:v>32830.910000000003</c:v>
                </c:pt>
                <c:pt idx="190">
                  <c:v>32830.94</c:v>
                </c:pt>
                <c:pt idx="191">
                  <c:v>32830.97</c:v>
                </c:pt>
                <c:pt idx="192">
                  <c:v>32831</c:v>
                </c:pt>
                <c:pt idx="193">
                  <c:v>32831.03</c:v>
                </c:pt>
                <c:pt idx="194">
                  <c:v>32831.06</c:v>
                </c:pt>
                <c:pt idx="195">
                  <c:v>32831.089999999997</c:v>
                </c:pt>
                <c:pt idx="196">
                  <c:v>32831.120000000003</c:v>
                </c:pt>
                <c:pt idx="197">
                  <c:v>32831.160000000003</c:v>
                </c:pt>
                <c:pt idx="198">
                  <c:v>32831.19</c:v>
                </c:pt>
                <c:pt idx="199">
                  <c:v>32831.22</c:v>
                </c:pt>
                <c:pt idx="200">
                  <c:v>32831.25</c:v>
                </c:pt>
                <c:pt idx="201">
                  <c:v>32831.279999999999</c:v>
                </c:pt>
                <c:pt idx="202">
                  <c:v>32831.31</c:v>
                </c:pt>
                <c:pt idx="203">
                  <c:v>32831.339999999997</c:v>
                </c:pt>
                <c:pt idx="204">
                  <c:v>32831.370000000003</c:v>
                </c:pt>
                <c:pt idx="205">
                  <c:v>32831.410000000003</c:v>
                </c:pt>
                <c:pt idx="206">
                  <c:v>32831.440000000002</c:v>
                </c:pt>
                <c:pt idx="207">
                  <c:v>32831.47</c:v>
                </c:pt>
                <c:pt idx="208">
                  <c:v>32831.5</c:v>
                </c:pt>
                <c:pt idx="209">
                  <c:v>32831.53</c:v>
                </c:pt>
                <c:pt idx="210">
                  <c:v>32831.56</c:v>
                </c:pt>
                <c:pt idx="211">
                  <c:v>32831.589999999997</c:v>
                </c:pt>
                <c:pt idx="212">
                  <c:v>32831.620000000003</c:v>
                </c:pt>
                <c:pt idx="213">
                  <c:v>32831.660000000003</c:v>
                </c:pt>
                <c:pt idx="214">
                  <c:v>32831.69</c:v>
                </c:pt>
                <c:pt idx="215">
                  <c:v>32831.72</c:v>
                </c:pt>
                <c:pt idx="216">
                  <c:v>32831.75</c:v>
                </c:pt>
                <c:pt idx="217">
                  <c:v>32831.78</c:v>
                </c:pt>
                <c:pt idx="218">
                  <c:v>32831.81</c:v>
                </c:pt>
                <c:pt idx="219">
                  <c:v>32831.839999999997</c:v>
                </c:pt>
                <c:pt idx="220">
                  <c:v>32831.870000000003</c:v>
                </c:pt>
                <c:pt idx="221">
                  <c:v>32831.910000000003</c:v>
                </c:pt>
                <c:pt idx="222">
                  <c:v>32831.94</c:v>
                </c:pt>
                <c:pt idx="223">
                  <c:v>32831.97</c:v>
                </c:pt>
                <c:pt idx="224">
                  <c:v>32832</c:v>
                </c:pt>
                <c:pt idx="225">
                  <c:v>32832.03</c:v>
                </c:pt>
                <c:pt idx="226">
                  <c:v>32832.06</c:v>
                </c:pt>
                <c:pt idx="227">
                  <c:v>32832.089999999997</c:v>
                </c:pt>
                <c:pt idx="228">
                  <c:v>32832.120000000003</c:v>
                </c:pt>
                <c:pt idx="229">
                  <c:v>32832.160000000003</c:v>
                </c:pt>
                <c:pt idx="230">
                  <c:v>32832.19</c:v>
                </c:pt>
                <c:pt idx="231">
                  <c:v>32832.22</c:v>
                </c:pt>
                <c:pt idx="232">
                  <c:v>32832.25</c:v>
                </c:pt>
                <c:pt idx="233">
                  <c:v>32832.28</c:v>
                </c:pt>
                <c:pt idx="234">
                  <c:v>32832.31</c:v>
                </c:pt>
                <c:pt idx="235">
                  <c:v>32832.339999999997</c:v>
                </c:pt>
                <c:pt idx="236">
                  <c:v>32832.370000000003</c:v>
                </c:pt>
                <c:pt idx="237">
                  <c:v>32832.410000000003</c:v>
                </c:pt>
                <c:pt idx="238">
                  <c:v>32832.44</c:v>
                </c:pt>
                <c:pt idx="239">
                  <c:v>32832.47</c:v>
                </c:pt>
                <c:pt idx="240">
                  <c:v>32832.5</c:v>
                </c:pt>
                <c:pt idx="241">
                  <c:v>32832.53</c:v>
                </c:pt>
                <c:pt idx="242">
                  <c:v>32832.559999999998</c:v>
                </c:pt>
                <c:pt idx="243">
                  <c:v>32832.589999999997</c:v>
                </c:pt>
                <c:pt idx="244">
                  <c:v>32832.620000000003</c:v>
                </c:pt>
                <c:pt idx="245">
                  <c:v>32832.660000000003</c:v>
                </c:pt>
                <c:pt idx="246">
                  <c:v>32832.69</c:v>
                </c:pt>
                <c:pt idx="247">
                  <c:v>32832.720000000001</c:v>
                </c:pt>
                <c:pt idx="248">
                  <c:v>32832.75</c:v>
                </c:pt>
                <c:pt idx="249">
                  <c:v>32832.78</c:v>
                </c:pt>
                <c:pt idx="250">
                  <c:v>32832.81</c:v>
                </c:pt>
                <c:pt idx="251">
                  <c:v>32832.839999999997</c:v>
                </c:pt>
                <c:pt idx="252">
                  <c:v>32832.870000000003</c:v>
                </c:pt>
                <c:pt idx="253">
                  <c:v>32832.910000000003</c:v>
                </c:pt>
                <c:pt idx="254">
                  <c:v>32832.94</c:v>
                </c:pt>
                <c:pt idx="255">
                  <c:v>32832.97</c:v>
                </c:pt>
                <c:pt idx="256">
                  <c:v>32833</c:v>
                </c:pt>
                <c:pt idx="257">
                  <c:v>32833.03</c:v>
                </c:pt>
                <c:pt idx="258">
                  <c:v>32833.06</c:v>
                </c:pt>
                <c:pt idx="259">
                  <c:v>32833.089999999997</c:v>
                </c:pt>
                <c:pt idx="260">
                  <c:v>32833.120000000003</c:v>
                </c:pt>
                <c:pt idx="261">
                  <c:v>32833.160000000003</c:v>
                </c:pt>
                <c:pt idx="262">
                  <c:v>32833.19</c:v>
                </c:pt>
                <c:pt idx="263">
                  <c:v>32833.22</c:v>
                </c:pt>
                <c:pt idx="264">
                  <c:v>32833.25</c:v>
                </c:pt>
                <c:pt idx="265">
                  <c:v>32833.279999999999</c:v>
                </c:pt>
                <c:pt idx="266">
                  <c:v>32833.31</c:v>
                </c:pt>
                <c:pt idx="267">
                  <c:v>32833.339999999997</c:v>
                </c:pt>
                <c:pt idx="268">
                  <c:v>32833.370000000003</c:v>
                </c:pt>
                <c:pt idx="269">
                  <c:v>32833.410000000003</c:v>
                </c:pt>
                <c:pt idx="270">
                  <c:v>32833.440000000002</c:v>
                </c:pt>
                <c:pt idx="271">
                  <c:v>32833.47</c:v>
                </c:pt>
                <c:pt idx="272">
                  <c:v>32833.5</c:v>
                </c:pt>
                <c:pt idx="273">
                  <c:v>32833.53</c:v>
                </c:pt>
                <c:pt idx="274">
                  <c:v>32833.56</c:v>
                </c:pt>
                <c:pt idx="275">
                  <c:v>32833.589999999997</c:v>
                </c:pt>
                <c:pt idx="276">
                  <c:v>32833.620000000003</c:v>
                </c:pt>
                <c:pt idx="277">
                  <c:v>32833.660000000003</c:v>
                </c:pt>
                <c:pt idx="278">
                  <c:v>32833.69</c:v>
                </c:pt>
                <c:pt idx="279">
                  <c:v>32833.72</c:v>
                </c:pt>
                <c:pt idx="280">
                  <c:v>32833.75</c:v>
                </c:pt>
                <c:pt idx="281">
                  <c:v>32833.78</c:v>
                </c:pt>
                <c:pt idx="282">
                  <c:v>32833.81</c:v>
                </c:pt>
                <c:pt idx="283">
                  <c:v>32833.839999999997</c:v>
                </c:pt>
                <c:pt idx="284">
                  <c:v>32833.870000000003</c:v>
                </c:pt>
                <c:pt idx="285">
                  <c:v>32833.910000000003</c:v>
                </c:pt>
                <c:pt idx="286">
                  <c:v>32833.94</c:v>
                </c:pt>
                <c:pt idx="287">
                  <c:v>32833.97</c:v>
                </c:pt>
                <c:pt idx="288">
                  <c:v>32834</c:v>
                </c:pt>
                <c:pt idx="289">
                  <c:v>32834.03</c:v>
                </c:pt>
                <c:pt idx="290">
                  <c:v>32834.06</c:v>
                </c:pt>
                <c:pt idx="291">
                  <c:v>32834.089999999997</c:v>
                </c:pt>
                <c:pt idx="292">
                  <c:v>32834.120000000003</c:v>
                </c:pt>
                <c:pt idx="293">
                  <c:v>32834.160000000003</c:v>
                </c:pt>
                <c:pt idx="294">
                  <c:v>32834.19</c:v>
                </c:pt>
                <c:pt idx="295">
                  <c:v>32834.22</c:v>
                </c:pt>
                <c:pt idx="296">
                  <c:v>32834.25</c:v>
                </c:pt>
                <c:pt idx="297">
                  <c:v>32834.28</c:v>
                </c:pt>
                <c:pt idx="298">
                  <c:v>32834.31</c:v>
                </c:pt>
                <c:pt idx="299">
                  <c:v>32834.339999999997</c:v>
                </c:pt>
                <c:pt idx="300">
                  <c:v>32834.370000000003</c:v>
                </c:pt>
                <c:pt idx="301">
                  <c:v>32834.410000000003</c:v>
                </c:pt>
                <c:pt idx="302">
                  <c:v>32834.44</c:v>
                </c:pt>
                <c:pt idx="303">
                  <c:v>32834.47</c:v>
                </c:pt>
                <c:pt idx="304">
                  <c:v>32834.5</c:v>
                </c:pt>
                <c:pt idx="305">
                  <c:v>32834.53</c:v>
                </c:pt>
                <c:pt idx="306">
                  <c:v>32834.559999999998</c:v>
                </c:pt>
                <c:pt idx="307">
                  <c:v>32834.589999999997</c:v>
                </c:pt>
                <c:pt idx="308">
                  <c:v>32834.620000000003</c:v>
                </c:pt>
                <c:pt idx="309">
                  <c:v>32834.660000000003</c:v>
                </c:pt>
                <c:pt idx="310">
                  <c:v>32834.69</c:v>
                </c:pt>
                <c:pt idx="311">
                  <c:v>32834.720000000001</c:v>
                </c:pt>
                <c:pt idx="312">
                  <c:v>32834.75</c:v>
                </c:pt>
                <c:pt idx="313">
                  <c:v>32834.78</c:v>
                </c:pt>
                <c:pt idx="314">
                  <c:v>32834.81</c:v>
                </c:pt>
                <c:pt idx="315">
                  <c:v>32834.839999999997</c:v>
                </c:pt>
                <c:pt idx="316">
                  <c:v>32834.870000000003</c:v>
                </c:pt>
                <c:pt idx="317">
                  <c:v>32834.910000000003</c:v>
                </c:pt>
                <c:pt idx="318">
                  <c:v>32834.94</c:v>
                </c:pt>
                <c:pt idx="319">
                  <c:v>32834.97</c:v>
                </c:pt>
                <c:pt idx="320">
                  <c:v>32835</c:v>
                </c:pt>
                <c:pt idx="321">
                  <c:v>32835.03</c:v>
                </c:pt>
                <c:pt idx="322">
                  <c:v>32835.06</c:v>
                </c:pt>
                <c:pt idx="323">
                  <c:v>32835.089999999997</c:v>
                </c:pt>
                <c:pt idx="324">
                  <c:v>32835.120000000003</c:v>
                </c:pt>
                <c:pt idx="325">
                  <c:v>32835.160000000003</c:v>
                </c:pt>
                <c:pt idx="326">
                  <c:v>32835.19</c:v>
                </c:pt>
                <c:pt idx="327">
                  <c:v>32835.22</c:v>
                </c:pt>
                <c:pt idx="328">
                  <c:v>32835.25</c:v>
                </c:pt>
                <c:pt idx="329">
                  <c:v>32835.279999999999</c:v>
                </c:pt>
                <c:pt idx="330">
                  <c:v>32835.31</c:v>
                </c:pt>
                <c:pt idx="331">
                  <c:v>32835.339999999997</c:v>
                </c:pt>
                <c:pt idx="332">
                  <c:v>32835.370000000003</c:v>
                </c:pt>
                <c:pt idx="333">
                  <c:v>32835.410000000003</c:v>
                </c:pt>
                <c:pt idx="334">
                  <c:v>32835.440000000002</c:v>
                </c:pt>
                <c:pt idx="335">
                  <c:v>32835.47</c:v>
                </c:pt>
                <c:pt idx="336">
                  <c:v>32835.5</c:v>
                </c:pt>
                <c:pt idx="337">
                  <c:v>32835.53</c:v>
                </c:pt>
                <c:pt idx="338">
                  <c:v>32835.56</c:v>
                </c:pt>
                <c:pt idx="339">
                  <c:v>32835.589999999997</c:v>
                </c:pt>
                <c:pt idx="340">
                  <c:v>32835.620000000003</c:v>
                </c:pt>
                <c:pt idx="341">
                  <c:v>32835.660000000003</c:v>
                </c:pt>
                <c:pt idx="342">
                  <c:v>32835.69</c:v>
                </c:pt>
                <c:pt idx="343">
                  <c:v>32835.72</c:v>
                </c:pt>
                <c:pt idx="344">
                  <c:v>32835.75</c:v>
                </c:pt>
                <c:pt idx="345">
                  <c:v>32835.78</c:v>
                </c:pt>
                <c:pt idx="346">
                  <c:v>32835.81</c:v>
                </c:pt>
                <c:pt idx="347">
                  <c:v>32835.839999999997</c:v>
                </c:pt>
                <c:pt idx="348">
                  <c:v>32835.870000000003</c:v>
                </c:pt>
                <c:pt idx="349">
                  <c:v>32835.910000000003</c:v>
                </c:pt>
                <c:pt idx="350">
                  <c:v>32835.94</c:v>
                </c:pt>
                <c:pt idx="351">
                  <c:v>32835.97</c:v>
                </c:pt>
                <c:pt idx="352">
                  <c:v>32836</c:v>
                </c:pt>
                <c:pt idx="353">
                  <c:v>32836.03</c:v>
                </c:pt>
                <c:pt idx="354">
                  <c:v>32836.06</c:v>
                </c:pt>
                <c:pt idx="355">
                  <c:v>32836.089999999997</c:v>
                </c:pt>
                <c:pt idx="356">
                  <c:v>32836.120000000003</c:v>
                </c:pt>
                <c:pt idx="357">
                  <c:v>32836.160000000003</c:v>
                </c:pt>
                <c:pt idx="358">
                  <c:v>32836.19</c:v>
                </c:pt>
                <c:pt idx="359">
                  <c:v>32836.22</c:v>
                </c:pt>
                <c:pt idx="360">
                  <c:v>32836.25</c:v>
                </c:pt>
                <c:pt idx="361">
                  <c:v>32836.28</c:v>
                </c:pt>
                <c:pt idx="362">
                  <c:v>32836.31</c:v>
                </c:pt>
                <c:pt idx="363">
                  <c:v>32836.339999999997</c:v>
                </c:pt>
                <c:pt idx="364">
                  <c:v>32836.370000000003</c:v>
                </c:pt>
                <c:pt idx="365">
                  <c:v>32836.410000000003</c:v>
                </c:pt>
                <c:pt idx="366">
                  <c:v>32836.44</c:v>
                </c:pt>
                <c:pt idx="367">
                  <c:v>32836.47</c:v>
                </c:pt>
                <c:pt idx="368">
                  <c:v>32836.5</c:v>
                </c:pt>
                <c:pt idx="369">
                  <c:v>32836.53</c:v>
                </c:pt>
                <c:pt idx="370">
                  <c:v>32836.559999999998</c:v>
                </c:pt>
                <c:pt idx="371">
                  <c:v>32836.589999999997</c:v>
                </c:pt>
                <c:pt idx="372">
                  <c:v>32836.620000000003</c:v>
                </c:pt>
                <c:pt idx="373">
                  <c:v>32836.660000000003</c:v>
                </c:pt>
                <c:pt idx="374">
                  <c:v>32836.69</c:v>
                </c:pt>
                <c:pt idx="375">
                  <c:v>32836.720000000001</c:v>
                </c:pt>
                <c:pt idx="376">
                  <c:v>32836.75</c:v>
                </c:pt>
                <c:pt idx="377">
                  <c:v>32836.78</c:v>
                </c:pt>
                <c:pt idx="378">
                  <c:v>32836.81</c:v>
                </c:pt>
                <c:pt idx="379">
                  <c:v>32836.839999999997</c:v>
                </c:pt>
                <c:pt idx="380">
                  <c:v>32836.870000000003</c:v>
                </c:pt>
                <c:pt idx="381">
                  <c:v>32836.910000000003</c:v>
                </c:pt>
                <c:pt idx="382">
                  <c:v>32836.94</c:v>
                </c:pt>
                <c:pt idx="383">
                  <c:v>32836.97</c:v>
                </c:pt>
                <c:pt idx="384">
                  <c:v>32837</c:v>
                </c:pt>
                <c:pt idx="385">
                  <c:v>32837.03</c:v>
                </c:pt>
                <c:pt idx="386">
                  <c:v>32837.06</c:v>
                </c:pt>
                <c:pt idx="387">
                  <c:v>32837.089999999997</c:v>
                </c:pt>
                <c:pt idx="388">
                  <c:v>32837.120000000003</c:v>
                </c:pt>
                <c:pt idx="389">
                  <c:v>32837.160000000003</c:v>
                </c:pt>
                <c:pt idx="390">
                  <c:v>32837.19</c:v>
                </c:pt>
                <c:pt idx="391">
                  <c:v>32837.22</c:v>
                </c:pt>
                <c:pt idx="392">
                  <c:v>32837.25</c:v>
                </c:pt>
                <c:pt idx="393">
                  <c:v>32837.279999999999</c:v>
                </c:pt>
                <c:pt idx="394">
                  <c:v>32837.31</c:v>
                </c:pt>
                <c:pt idx="395">
                  <c:v>32837.339999999997</c:v>
                </c:pt>
                <c:pt idx="396">
                  <c:v>32837.370000000003</c:v>
                </c:pt>
                <c:pt idx="397">
                  <c:v>32837.410000000003</c:v>
                </c:pt>
                <c:pt idx="398">
                  <c:v>32837.440000000002</c:v>
                </c:pt>
                <c:pt idx="399">
                  <c:v>32837.47</c:v>
                </c:pt>
                <c:pt idx="400">
                  <c:v>32837.5</c:v>
                </c:pt>
                <c:pt idx="401">
                  <c:v>32837.53</c:v>
                </c:pt>
                <c:pt idx="402">
                  <c:v>32837.56</c:v>
                </c:pt>
                <c:pt idx="403">
                  <c:v>32837.589999999997</c:v>
                </c:pt>
                <c:pt idx="404">
                  <c:v>32837.620000000003</c:v>
                </c:pt>
                <c:pt idx="405">
                  <c:v>32837.660000000003</c:v>
                </c:pt>
                <c:pt idx="406">
                  <c:v>32837.69</c:v>
                </c:pt>
                <c:pt idx="407">
                  <c:v>32837.72</c:v>
                </c:pt>
                <c:pt idx="408">
                  <c:v>32837.75</c:v>
                </c:pt>
                <c:pt idx="409">
                  <c:v>32837.78</c:v>
                </c:pt>
                <c:pt idx="410">
                  <c:v>32837.81</c:v>
                </c:pt>
                <c:pt idx="411">
                  <c:v>32837.839999999997</c:v>
                </c:pt>
                <c:pt idx="412">
                  <c:v>32837.870000000003</c:v>
                </c:pt>
                <c:pt idx="413">
                  <c:v>32837.910000000003</c:v>
                </c:pt>
                <c:pt idx="414">
                  <c:v>32837.94</c:v>
                </c:pt>
                <c:pt idx="415">
                  <c:v>32837.97</c:v>
                </c:pt>
                <c:pt idx="416">
                  <c:v>32838</c:v>
                </c:pt>
                <c:pt idx="417">
                  <c:v>32838.03</c:v>
                </c:pt>
                <c:pt idx="418">
                  <c:v>32838.06</c:v>
                </c:pt>
                <c:pt idx="419">
                  <c:v>32838.089999999997</c:v>
                </c:pt>
                <c:pt idx="420">
                  <c:v>32838.120000000003</c:v>
                </c:pt>
                <c:pt idx="421">
                  <c:v>32838.160000000003</c:v>
                </c:pt>
                <c:pt idx="422">
                  <c:v>32838.19</c:v>
                </c:pt>
                <c:pt idx="423">
                  <c:v>32838.22</c:v>
                </c:pt>
                <c:pt idx="424">
                  <c:v>32838.25</c:v>
                </c:pt>
                <c:pt idx="425">
                  <c:v>32838.28</c:v>
                </c:pt>
                <c:pt idx="426">
                  <c:v>32838.31</c:v>
                </c:pt>
                <c:pt idx="427">
                  <c:v>32838.339999999997</c:v>
                </c:pt>
                <c:pt idx="428">
                  <c:v>32838.370000000003</c:v>
                </c:pt>
                <c:pt idx="429">
                  <c:v>32838.410000000003</c:v>
                </c:pt>
                <c:pt idx="430">
                  <c:v>32838.44</c:v>
                </c:pt>
                <c:pt idx="431">
                  <c:v>32838.47</c:v>
                </c:pt>
                <c:pt idx="432">
                  <c:v>32838.5</c:v>
                </c:pt>
                <c:pt idx="433">
                  <c:v>32838.53</c:v>
                </c:pt>
                <c:pt idx="434">
                  <c:v>32838.559999999998</c:v>
                </c:pt>
                <c:pt idx="435">
                  <c:v>32838.589999999997</c:v>
                </c:pt>
                <c:pt idx="436">
                  <c:v>32838.620000000003</c:v>
                </c:pt>
                <c:pt idx="437">
                  <c:v>32838.660000000003</c:v>
                </c:pt>
                <c:pt idx="438">
                  <c:v>32838.69</c:v>
                </c:pt>
                <c:pt idx="439">
                  <c:v>32838.720000000001</c:v>
                </c:pt>
                <c:pt idx="440">
                  <c:v>32838.75</c:v>
                </c:pt>
                <c:pt idx="441">
                  <c:v>32838.78</c:v>
                </c:pt>
                <c:pt idx="442">
                  <c:v>32838.81</c:v>
                </c:pt>
                <c:pt idx="443">
                  <c:v>32838.839999999997</c:v>
                </c:pt>
                <c:pt idx="444">
                  <c:v>32838.870000000003</c:v>
                </c:pt>
                <c:pt idx="445">
                  <c:v>32838.910000000003</c:v>
                </c:pt>
                <c:pt idx="446">
                  <c:v>32838.94</c:v>
                </c:pt>
                <c:pt idx="447">
                  <c:v>32838.97</c:v>
                </c:pt>
                <c:pt idx="448">
                  <c:v>32839</c:v>
                </c:pt>
                <c:pt idx="449">
                  <c:v>32839.03</c:v>
                </c:pt>
                <c:pt idx="450">
                  <c:v>32839.06</c:v>
                </c:pt>
                <c:pt idx="451">
                  <c:v>32839.089999999997</c:v>
                </c:pt>
                <c:pt idx="452">
                  <c:v>32839.120000000003</c:v>
                </c:pt>
                <c:pt idx="453">
                  <c:v>32839.160000000003</c:v>
                </c:pt>
                <c:pt idx="454">
                  <c:v>32839.19</c:v>
                </c:pt>
                <c:pt idx="455">
                  <c:v>32839.22</c:v>
                </c:pt>
                <c:pt idx="456">
                  <c:v>32839.25</c:v>
                </c:pt>
                <c:pt idx="457">
                  <c:v>32839.279999999999</c:v>
                </c:pt>
                <c:pt idx="458">
                  <c:v>32839.31</c:v>
                </c:pt>
                <c:pt idx="459">
                  <c:v>32839.339999999997</c:v>
                </c:pt>
                <c:pt idx="460">
                  <c:v>32839.370000000003</c:v>
                </c:pt>
                <c:pt idx="461">
                  <c:v>32839.410000000003</c:v>
                </c:pt>
                <c:pt idx="462">
                  <c:v>32839.440000000002</c:v>
                </c:pt>
                <c:pt idx="463">
                  <c:v>32839.47</c:v>
                </c:pt>
                <c:pt idx="464">
                  <c:v>32839.5</c:v>
                </c:pt>
                <c:pt idx="465">
                  <c:v>32839.53</c:v>
                </c:pt>
                <c:pt idx="466">
                  <c:v>32839.56</c:v>
                </c:pt>
                <c:pt idx="467">
                  <c:v>32839.589999999997</c:v>
                </c:pt>
                <c:pt idx="468">
                  <c:v>32839.620000000003</c:v>
                </c:pt>
                <c:pt idx="469">
                  <c:v>32839.660000000003</c:v>
                </c:pt>
                <c:pt idx="470">
                  <c:v>32839.69</c:v>
                </c:pt>
                <c:pt idx="471">
                  <c:v>32839.72</c:v>
                </c:pt>
                <c:pt idx="472">
                  <c:v>32839.75</c:v>
                </c:pt>
                <c:pt idx="473">
                  <c:v>32839.78</c:v>
                </c:pt>
                <c:pt idx="474">
                  <c:v>32839.81</c:v>
                </c:pt>
                <c:pt idx="475">
                  <c:v>32839.839999999997</c:v>
                </c:pt>
                <c:pt idx="476">
                  <c:v>32839.870000000003</c:v>
                </c:pt>
                <c:pt idx="477">
                  <c:v>32839.910000000003</c:v>
                </c:pt>
                <c:pt idx="478">
                  <c:v>32839.94</c:v>
                </c:pt>
                <c:pt idx="479">
                  <c:v>32839.97</c:v>
                </c:pt>
                <c:pt idx="480">
                  <c:v>32840</c:v>
                </c:pt>
                <c:pt idx="481">
                  <c:v>32840.03</c:v>
                </c:pt>
                <c:pt idx="482">
                  <c:v>32840.06</c:v>
                </c:pt>
                <c:pt idx="483">
                  <c:v>32840.089999999997</c:v>
                </c:pt>
                <c:pt idx="484">
                  <c:v>32840.120000000003</c:v>
                </c:pt>
                <c:pt idx="485">
                  <c:v>32840.160000000003</c:v>
                </c:pt>
                <c:pt idx="486">
                  <c:v>32840.19</c:v>
                </c:pt>
                <c:pt idx="487">
                  <c:v>32840.22</c:v>
                </c:pt>
                <c:pt idx="488">
                  <c:v>32840.25</c:v>
                </c:pt>
                <c:pt idx="489">
                  <c:v>32840.28</c:v>
                </c:pt>
                <c:pt idx="490">
                  <c:v>32840.31</c:v>
                </c:pt>
                <c:pt idx="491">
                  <c:v>32840.339999999997</c:v>
                </c:pt>
                <c:pt idx="492">
                  <c:v>32840.370000000003</c:v>
                </c:pt>
                <c:pt idx="493">
                  <c:v>32840.410000000003</c:v>
                </c:pt>
                <c:pt idx="494">
                  <c:v>32840.44</c:v>
                </c:pt>
                <c:pt idx="495">
                  <c:v>32840.47</c:v>
                </c:pt>
                <c:pt idx="496">
                  <c:v>32840.5</c:v>
                </c:pt>
                <c:pt idx="497">
                  <c:v>32840.53</c:v>
                </c:pt>
                <c:pt idx="498">
                  <c:v>32840.559999999998</c:v>
                </c:pt>
                <c:pt idx="499">
                  <c:v>32840.589999999997</c:v>
                </c:pt>
                <c:pt idx="500">
                  <c:v>32840.620000000003</c:v>
                </c:pt>
                <c:pt idx="501">
                  <c:v>32840.660000000003</c:v>
                </c:pt>
                <c:pt idx="502">
                  <c:v>32840.69</c:v>
                </c:pt>
                <c:pt idx="503">
                  <c:v>32840.720000000001</c:v>
                </c:pt>
                <c:pt idx="504">
                  <c:v>32840.75</c:v>
                </c:pt>
                <c:pt idx="505">
                  <c:v>32840.78</c:v>
                </c:pt>
                <c:pt idx="506">
                  <c:v>32840.81</c:v>
                </c:pt>
                <c:pt idx="507">
                  <c:v>32840.839999999997</c:v>
                </c:pt>
                <c:pt idx="508">
                  <c:v>32840.870000000003</c:v>
                </c:pt>
                <c:pt idx="509">
                  <c:v>32840.910000000003</c:v>
                </c:pt>
                <c:pt idx="510">
                  <c:v>32840.94</c:v>
                </c:pt>
                <c:pt idx="511">
                  <c:v>32840.97</c:v>
                </c:pt>
                <c:pt idx="512">
                  <c:v>32841</c:v>
                </c:pt>
                <c:pt idx="513">
                  <c:v>32841.03</c:v>
                </c:pt>
                <c:pt idx="514">
                  <c:v>32841.06</c:v>
                </c:pt>
                <c:pt idx="515">
                  <c:v>32841.089999999997</c:v>
                </c:pt>
                <c:pt idx="516">
                  <c:v>32841.120000000003</c:v>
                </c:pt>
                <c:pt idx="517">
                  <c:v>32841.160000000003</c:v>
                </c:pt>
                <c:pt idx="518">
                  <c:v>32841.19</c:v>
                </c:pt>
                <c:pt idx="519">
                  <c:v>32841.22</c:v>
                </c:pt>
                <c:pt idx="520">
                  <c:v>32841.25</c:v>
                </c:pt>
                <c:pt idx="521">
                  <c:v>32841.279999999999</c:v>
                </c:pt>
                <c:pt idx="522">
                  <c:v>32841.31</c:v>
                </c:pt>
                <c:pt idx="523">
                  <c:v>32841.339999999997</c:v>
                </c:pt>
                <c:pt idx="524">
                  <c:v>32841.370000000003</c:v>
                </c:pt>
                <c:pt idx="525">
                  <c:v>32841.410000000003</c:v>
                </c:pt>
                <c:pt idx="526">
                  <c:v>32841.440000000002</c:v>
                </c:pt>
                <c:pt idx="527">
                  <c:v>32841.47</c:v>
                </c:pt>
                <c:pt idx="528">
                  <c:v>32841.5</c:v>
                </c:pt>
                <c:pt idx="529">
                  <c:v>32841.53</c:v>
                </c:pt>
                <c:pt idx="530">
                  <c:v>32841.56</c:v>
                </c:pt>
                <c:pt idx="531">
                  <c:v>32841.589999999997</c:v>
                </c:pt>
                <c:pt idx="532">
                  <c:v>32841.620000000003</c:v>
                </c:pt>
                <c:pt idx="533">
                  <c:v>32841.660000000003</c:v>
                </c:pt>
                <c:pt idx="534">
                  <c:v>32841.69</c:v>
                </c:pt>
                <c:pt idx="535">
                  <c:v>32841.72</c:v>
                </c:pt>
                <c:pt idx="536">
                  <c:v>32841.75</c:v>
                </c:pt>
                <c:pt idx="537">
                  <c:v>32841.78</c:v>
                </c:pt>
                <c:pt idx="538">
                  <c:v>32841.81</c:v>
                </c:pt>
                <c:pt idx="539">
                  <c:v>32841.839999999997</c:v>
                </c:pt>
                <c:pt idx="540">
                  <c:v>32841.870000000003</c:v>
                </c:pt>
                <c:pt idx="541">
                  <c:v>32841.910000000003</c:v>
                </c:pt>
                <c:pt idx="542">
                  <c:v>32841.94</c:v>
                </c:pt>
                <c:pt idx="543">
                  <c:v>32841.97</c:v>
                </c:pt>
                <c:pt idx="544">
                  <c:v>32842</c:v>
                </c:pt>
                <c:pt idx="545">
                  <c:v>32842.03</c:v>
                </c:pt>
                <c:pt idx="546">
                  <c:v>32842.06</c:v>
                </c:pt>
                <c:pt idx="547">
                  <c:v>32842.089999999997</c:v>
                </c:pt>
                <c:pt idx="548">
                  <c:v>32842.120000000003</c:v>
                </c:pt>
                <c:pt idx="549">
                  <c:v>32842.160000000003</c:v>
                </c:pt>
                <c:pt idx="550">
                  <c:v>32842.19</c:v>
                </c:pt>
                <c:pt idx="551">
                  <c:v>32842.22</c:v>
                </c:pt>
                <c:pt idx="552">
                  <c:v>32842.25</c:v>
                </c:pt>
                <c:pt idx="553">
                  <c:v>32842.28</c:v>
                </c:pt>
                <c:pt idx="554">
                  <c:v>32842.31</c:v>
                </c:pt>
                <c:pt idx="555">
                  <c:v>32842.339999999997</c:v>
                </c:pt>
                <c:pt idx="556">
                  <c:v>32842.370000000003</c:v>
                </c:pt>
                <c:pt idx="557">
                  <c:v>32842.410000000003</c:v>
                </c:pt>
                <c:pt idx="558">
                  <c:v>32842.44</c:v>
                </c:pt>
                <c:pt idx="559">
                  <c:v>32842.47</c:v>
                </c:pt>
                <c:pt idx="560">
                  <c:v>32842.5</c:v>
                </c:pt>
                <c:pt idx="561">
                  <c:v>32842.53</c:v>
                </c:pt>
                <c:pt idx="562">
                  <c:v>32842.559999999998</c:v>
                </c:pt>
                <c:pt idx="563">
                  <c:v>32842.589999999997</c:v>
                </c:pt>
                <c:pt idx="564">
                  <c:v>32842.620000000003</c:v>
                </c:pt>
                <c:pt idx="565">
                  <c:v>32842.660000000003</c:v>
                </c:pt>
                <c:pt idx="566">
                  <c:v>32842.69</c:v>
                </c:pt>
                <c:pt idx="567">
                  <c:v>32842.720000000001</c:v>
                </c:pt>
                <c:pt idx="568">
                  <c:v>32842.75</c:v>
                </c:pt>
                <c:pt idx="569">
                  <c:v>32842.78</c:v>
                </c:pt>
                <c:pt idx="570">
                  <c:v>32842.81</c:v>
                </c:pt>
                <c:pt idx="571">
                  <c:v>32842.839999999997</c:v>
                </c:pt>
                <c:pt idx="572">
                  <c:v>32842.870000000003</c:v>
                </c:pt>
                <c:pt idx="573">
                  <c:v>32842.910000000003</c:v>
                </c:pt>
                <c:pt idx="574">
                  <c:v>32842.94</c:v>
                </c:pt>
                <c:pt idx="575">
                  <c:v>32842.97</c:v>
                </c:pt>
                <c:pt idx="576">
                  <c:v>32843</c:v>
                </c:pt>
                <c:pt idx="577">
                  <c:v>32843.03</c:v>
                </c:pt>
                <c:pt idx="578">
                  <c:v>32843.06</c:v>
                </c:pt>
                <c:pt idx="579">
                  <c:v>32843.089999999997</c:v>
                </c:pt>
                <c:pt idx="580">
                  <c:v>32843.120000000003</c:v>
                </c:pt>
                <c:pt idx="581">
                  <c:v>32843.160000000003</c:v>
                </c:pt>
                <c:pt idx="582">
                  <c:v>32843.19</c:v>
                </c:pt>
                <c:pt idx="583">
                  <c:v>32843.22</c:v>
                </c:pt>
                <c:pt idx="584">
                  <c:v>32843.25</c:v>
                </c:pt>
                <c:pt idx="585">
                  <c:v>32843.279999999999</c:v>
                </c:pt>
                <c:pt idx="586">
                  <c:v>32843.31</c:v>
                </c:pt>
                <c:pt idx="587">
                  <c:v>32843.339999999997</c:v>
                </c:pt>
                <c:pt idx="588">
                  <c:v>32843.370000000003</c:v>
                </c:pt>
                <c:pt idx="589">
                  <c:v>32843.410000000003</c:v>
                </c:pt>
                <c:pt idx="590">
                  <c:v>32843.440000000002</c:v>
                </c:pt>
                <c:pt idx="591">
                  <c:v>32843.47</c:v>
                </c:pt>
                <c:pt idx="592">
                  <c:v>32843.5</c:v>
                </c:pt>
                <c:pt idx="593">
                  <c:v>32843.53</c:v>
                </c:pt>
                <c:pt idx="594">
                  <c:v>32843.56</c:v>
                </c:pt>
                <c:pt idx="595">
                  <c:v>32843.589999999997</c:v>
                </c:pt>
                <c:pt idx="596">
                  <c:v>32843.620000000003</c:v>
                </c:pt>
                <c:pt idx="597">
                  <c:v>32843.660000000003</c:v>
                </c:pt>
                <c:pt idx="598">
                  <c:v>32843.69</c:v>
                </c:pt>
                <c:pt idx="599">
                  <c:v>32843.72</c:v>
                </c:pt>
                <c:pt idx="600">
                  <c:v>32843.75</c:v>
                </c:pt>
                <c:pt idx="601">
                  <c:v>32843.78</c:v>
                </c:pt>
                <c:pt idx="602">
                  <c:v>32843.81</c:v>
                </c:pt>
                <c:pt idx="603">
                  <c:v>32843.839999999997</c:v>
                </c:pt>
                <c:pt idx="604">
                  <c:v>32843.870000000003</c:v>
                </c:pt>
                <c:pt idx="605">
                  <c:v>32843.910000000003</c:v>
                </c:pt>
                <c:pt idx="606">
                  <c:v>32843.94</c:v>
                </c:pt>
                <c:pt idx="607">
                  <c:v>32843.97</c:v>
                </c:pt>
                <c:pt idx="608">
                  <c:v>32844</c:v>
                </c:pt>
                <c:pt idx="609">
                  <c:v>32844.03</c:v>
                </c:pt>
                <c:pt idx="610">
                  <c:v>32844.06</c:v>
                </c:pt>
                <c:pt idx="611">
                  <c:v>32844.089999999997</c:v>
                </c:pt>
                <c:pt idx="612">
                  <c:v>32844.120000000003</c:v>
                </c:pt>
                <c:pt idx="613">
                  <c:v>32844.160000000003</c:v>
                </c:pt>
                <c:pt idx="614">
                  <c:v>32844.19</c:v>
                </c:pt>
                <c:pt idx="615">
                  <c:v>32844.22</c:v>
                </c:pt>
                <c:pt idx="616">
                  <c:v>32844.25</c:v>
                </c:pt>
                <c:pt idx="617">
                  <c:v>32844.28</c:v>
                </c:pt>
                <c:pt idx="618">
                  <c:v>32844.31</c:v>
                </c:pt>
                <c:pt idx="619">
                  <c:v>32844.339999999997</c:v>
                </c:pt>
                <c:pt idx="620">
                  <c:v>32844.370000000003</c:v>
                </c:pt>
                <c:pt idx="621">
                  <c:v>32844.410000000003</c:v>
                </c:pt>
                <c:pt idx="622">
                  <c:v>32844.44</c:v>
                </c:pt>
                <c:pt idx="623">
                  <c:v>32844.47</c:v>
                </c:pt>
                <c:pt idx="624">
                  <c:v>32844.5</c:v>
                </c:pt>
                <c:pt idx="625">
                  <c:v>32844.53</c:v>
                </c:pt>
                <c:pt idx="626">
                  <c:v>32844.559999999998</c:v>
                </c:pt>
                <c:pt idx="627">
                  <c:v>32844.589999999997</c:v>
                </c:pt>
                <c:pt idx="628">
                  <c:v>32844.620000000003</c:v>
                </c:pt>
                <c:pt idx="629">
                  <c:v>32844.660000000003</c:v>
                </c:pt>
                <c:pt idx="630">
                  <c:v>32844.69</c:v>
                </c:pt>
                <c:pt idx="631">
                  <c:v>32844.720000000001</c:v>
                </c:pt>
                <c:pt idx="632">
                  <c:v>32844.75</c:v>
                </c:pt>
                <c:pt idx="633">
                  <c:v>32844.78</c:v>
                </c:pt>
                <c:pt idx="634">
                  <c:v>32844.81</c:v>
                </c:pt>
                <c:pt idx="635">
                  <c:v>32844.839999999997</c:v>
                </c:pt>
                <c:pt idx="636">
                  <c:v>32844.870000000003</c:v>
                </c:pt>
                <c:pt idx="637">
                  <c:v>32844.910000000003</c:v>
                </c:pt>
                <c:pt idx="638">
                  <c:v>32844.94</c:v>
                </c:pt>
                <c:pt idx="639">
                  <c:v>32844.97</c:v>
                </c:pt>
                <c:pt idx="640">
                  <c:v>32845</c:v>
                </c:pt>
                <c:pt idx="641">
                  <c:v>32845.03</c:v>
                </c:pt>
                <c:pt idx="642">
                  <c:v>32845.06</c:v>
                </c:pt>
                <c:pt idx="643">
                  <c:v>32845.089999999997</c:v>
                </c:pt>
                <c:pt idx="644">
                  <c:v>32845.120000000003</c:v>
                </c:pt>
                <c:pt idx="645">
                  <c:v>32845.160000000003</c:v>
                </c:pt>
                <c:pt idx="646">
                  <c:v>32845.19</c:v>
                </c:pt>
                <c:pt idx="647">
                  <c:v>32845.22</c:v>
                </c:pt>
                <c:pt idx="648">
                  <c:v>32845.25</c:v>
                </c:pt>
                <c:pt idx="649">
                  <c:v>32845.279999999999</c:v>
                </c:pt>
                <c:pt idx="650">
                  <c:v>32845.31</c:v>
                </c:pt>
              </c:numCache>
            </c:numRef>
          </c:xVal>
          <c:yVal>
            <c:numRef>
              <c:f>Sayfa2!$C$1:$C$651</c:f>
              <c:numCache>
                <c:formatCode>0.00</c:formatCode>
                <c:ptCount val="651"/>
                <c:pt idx="0">
                  <c:v>2074</c:v>
                </c:pt>
                <c:pt idx="1">
                  <c:v>2076</c:v>
                </c:pt>
                <c:pt idx="2">
                  <c:v>2072</c:v>
                </c:pt>
                <c:pt idx="3">
                  <c:v>2073</c:v>
                </c:pt>
                <c:pt idx="4">
                  <c:v>2081</c:v>
                </c:pt>
                <c:pt idx="5">
                  <c:v>2075</c:v>
                </c:pt>
                <c:pt idx="6">
                  <c:v>2073</c:v>
                </c:pt>
                <c:pt idx="7">
                  <c:v>2071</c:v>
                </c:pt>
                <c:pt idx="8">
                  <c:v>2071</c:v>
                </c:pt>
                <c:pt idx="9">
                  <c:v>2070</c:v>
                </c:pt>
                <c:pt idx="10">
                  <c:v>2072</c:v>
                </c:pt>
                <c:pt idx="11">
                  <c:v>2073</c:v>
                </c:pt>
                <c:pt idx="12">
                  <c:v>2074</c:v>
                </c:pt>
                <c:pt idx="13">
                  <c:v>2073</c:v>
                </c:pt>
                <c:pt idx="14">
                  <c:v>2075</c:v>
                </c:pt>
                <c:pt idx="15">
                  <c:v>2078</c:v>
                </c:pt>
                <c:pt idx="16">
                  <c:v>2074</c:v>
                </c:pt>
                <c:pt idx="17">
                  <c:v>2088</c:v>
                </c:pt>
                <c:pt idx="18">
                  <c:v>2074</c:v>
                </c:pt>
                <c:pt idx="19">
                  <c:v>2076</c:v>
                </c:pt>
                <c:pt idx="20">
                  <c:v>2076</c:v>
                </c:pt>
                <c:pt idx="21">
                  <c:v>2074</c:v>
                </c:pt>
                <c:pt idx="22">
                  <c:v>2071</c:v>
                </c:pt>
                <c:pt idx="23">
                  <c:v>2073</c:v>
                </c:pt>
                <c:pt idx="24">
                  <c:v>2076</c:v>
                </c:pt>
                <c:pt idx="25">
                  <c:v>2076</c:v>
                </c:pt>
                <c:pt idx="26">
                  <c:v>2074</c:v>
                </c:pt>
                <c:pt idx="27">
                  <c:v>2074</c:v>
                </c:pt>
                <c:pt idx="28">
                  <c:v>2075</c:v>
                </c:pt>
                <c:pt idx="29">
                  <c:v>2073</c:v>
                </c:pt>
                <c:pt idx="30">
                  <c:v>2077</c:v>
                </c:pt>
                <c:pt idx="31">
                  <c:v>2074</c:v>
                </c:pt>
                <c:pt idx="32">
                  <c:v>2075</c:v>
                </c:pt>
                <c:pt idx="33">
                  <c:v>2075</c:v>
                </c:pt>
                <c:pt idx="34">
                  <c:v>2075</c:v>
                </c:pt>
                <c:pt idx="35">
                  <c:v>2074</c:v>
                </c:pt>
                <c:pt idx="36">
                  <c:v>2073</c:v>
                </c:pt>
                <c:pt idx="37">
                  <c:v>2073</c:v>
                </c:pt>
                <c:pt idx="38">
                  <c:v>2073</c:v>
                </c:pt>
                <c:pt idx="39">
                  <c:v>2072</c:v>
                </c:pt>
                <c:pt idx="40">
                  <c:v>2075</c:v>
                </c:pt>
                <c:pt idx="41">
                  <c:v>2073</c:v>
                </c:pt>
                <c:pt idx="42">
                  <c:v>2076</c:v>
                </c:pt>
                <c:pt idx="43">
                  <c:v>2073</c:v>
                </c:pt>
                <c:pt idx="44">
                  <c:v>2077</c:v>
                </c:pt>
                <c:pt idx="45">
                  <c:v>2075</c:v>
                </c:pt>
                <c:pt idx="46">
                  <c:v>2077</c:v>
                </c:pt>
                <c:pt idx="47">
                  <c:v>2075</c:v>
                </c:pt>
                <c:pt idx="48">
                  <c:v>2076</c:v>
                </c:pt>
                <c:pt idx="49">
                  <c:v>2077</c:v>
                </c:pt>
                <c:pt idx="50">
                  <c:v>2075</c:v>
                </c:pt>
                <c:pt idx="51">
                  <c:v>2075</c:v>
                </c:pt>
                <c:pt idx="52">
                  <c:v>2074</c:v>
                </c:pt>
                <c:pt idx="53">
                  <c:v>2080</c:v>
                </c:pt>
                <c:pt idx="54">
                  <c:v>2074</c:v>
                </c:pt>
                <c:pt idx="55">
                  <c:v>2073</c:v>
                </c:pt>
                <c:pt idx="56">
                  <c:v>2078</c:v>
                </c:pt>
                <c:pt idx="57">
                  <c:v>2075</c:v>
                </c:pt>
                <c:pt idx="58">
                  <c:v>2082</c:v>
                </c:pt>
                <c:pt idx="59">
                  <c:v>2073</c:v>
                </c:pt>
                <c:pt idx="60">
                  <c:v>2074</c:v>
                </c:pt>
                <c:pt idx="61">
                  <c:v>2076</c:v>
                </c:pt>
                <c:pt idx="62">
                  <c:v>2076</c:v>
                </c:pt>
                <c:pt idx="63">
                  <c:v>2077</c:v>
                </c:pt>
                <c:pt idx="64">
                  <c:v>2076</c:v>
                </c:pt>
                <c:pt idx="65">
                  <c:v>2076</c:v>
                </c:pt>
                <c:pt idx="66">
                  <c:v>2075</c:v>
                </c:pt>
                <c:pt idx="67">
                  <c:v>2077</c:v>
                </c:pt>
                <c:pt idx="68">
                  <c:v>2075</c:v>
                </c:pt>
                <c:pt idx="69">
                  <c:v>2074</c:v>
                </c:pt>
                <c:pt idx="70">
                  <c:v>2078</c:v>
                </c:pt>
                <c:pt idx="71">
                  <c:v>2075</c:v>
                </c:pt>
                <c:pt idx="72">
                  <c:v>2083</c:v>
                </c:pt>
                <c:pt idx="73">
                  <c:v>2076</c:v>
                </c:pt>
                <c:pt idx="74">
                  <c:v>2078</c:v>
                </c:pt>
                <c:pt idx="75">
                  <c:v>2075</c:v>
                </c:pt>
                <c:pt idx="76">
                  <c:v>2076</c:v>
                </c:pt>
                <c:pt idx="77">
                  <c:v>2083</c:v>
                </c:pt>
                <c:pt idx="78">
                  <c:v>2077</c:v>
                </c:pt>
                <c:pt idx="79">
                  <c:v>2078</c:v>
                </c:pt>
                <c:pt idx="80">
                  <c:v>2075</c:v>
                </c:pt>
                <c:pt idx="81">
                  <c:v>2075</c:v>
                </c:pt>
                <c:pt idx="82">
                  <c:v>2077</c:v>
                </c:pt>
                <c:pt idx="83">
                  <c:v>2083</c:v>
                </c:pt>
                <c:pt idx="84">
                  <c:v>2076</c:v>
                </c:pt>
                <c:pt idx="85">
                  <c:v>2074</c:v>
                </c:pt>
                <c:pt idx="86">
                  <c:v>2081</c:v>
                </c:pt>
                <c:pt idx="87">
                  <c:v>2076</c:v>
                </c:pt>
                <c:pt idx="88">
                  <c:v>2076</c:v>
                </c:pt>
                <c:pt idx="89">
                  <c:v>2074</c:v>
                </c:pt>
                <c:pt idx="90">
                  <c:v>2076</c:v>
                </c:pt>
                <c:pt idx="91">
                  <c:v>2075</c:v>
                </c:pt>
                <c:pt idx="92">
                  <c:v>2084</c:v>
                </c:pt>
                <c:pt idx="93">
                  <c:v>2083</c:v>
                </c:pt>
                <c:pt idx="94">
                  <c:v>2078</c:v>
                </c:pt>
                <c:pt idx="95">
                  <c:v>2079</c:v>
                </c:pt>
                <c:pt idx="96">
                  <c:v>2077</c:v>
                </c:pt>
                <c:pt idx="97">
                  <c:v>2078</c:v>
                </c:pt>
                <c:pt idx="98">
                  <c:v>2076</c:v>
                </c:pt>
                <c:pt idx="99">
                  <c:v>2093</c:v>
                </c:pt>
                <c:pt idx="100">
                  <c:v>2078</c:v>
                </c:pt>
                <c:pt idx="101">
                  <c:v>2076</c:v>
                </c:pt>
                <c:pt idx="102">
                  <c:v>2076</c:v>
                </c:pt>
                <c:pt idx="103">
                  <c:v>2079</c:v>
                </c:pt>
                <c:pt idx="104">
                  <c:v>2078</c:v>
                </c:pt>
                <c:pt idx="105">
                  <c:v>2080</c:v>
                </c:pt>
                <c:pt idx="106">
                  <c:v>2077</c:v>
                </c:pt>
                <c:pt idx="107">
                  <c:v>2077</c:v>
                </c:pt>
                <c:pt idx="108">
                  <c:v>2076</c:v>
                </c:pt>
                <c:pt idx="109">
                  <c:v>2083</c:v>
                </c:pt>
                <c:pt idx="110">
                  <c:v>2078</c:v>
                </c:pt>
                <c:pt idx="111">
                  <c:v>2081</c:v>
                </c:pt>
                <c:pt idx="112">
                  <c:v>2078</c:v>
                </c:pt>
                <c:pt idx="113">
                  <c:v>2078</c:v>
                </c:pt>
                <c:pt idx="114">
                  <c:v>2078</c:v>
                </c:pt>
                <c:pt idx="115">
                  <c:v>2077</c:v>
                </c:pt>
                <c:pt idx="116">
                  <c:v>2077</c:v>
                </c:pt>
                <c:pt idx="117">
                  <c:v>2075</c:v>
                </c:pt>
                <c:pt idx="118">
                  <c:v>2078</c:v>
                </c:pt>
                <c:pt idx="119">
                  <c:v>2078</c:v>
                </c:pt>
                <c:pt idx="120">
                  <c:v>2078</c:v>
                </c:pt>
                <c:pt idx="121">
                  <c:v>2077</c:v>
                </c:pt>
                <c:pt idx="122">
                  <c:v>2077</c:v>
                </c:pt>
                <c:pt idx="123">
                  <c:v>2081</c:v>
                </c:pt>
                <c:pt idx="124">
                  <c:v>2080</c:v>
                </c:pt>
                <c:pt idx="125">
                  <c:v>2078</c:v>
                </c:pt>
                <c:pt idx="126">
                  <c:v>2080</c:v>
                </c:pt>
                <c:pt idx="127">
                  <c:v>2079</c:v>
                </c:pt>
                <c:pt idx="128">
                  <c:v>2080</c:v>
                </c:pt>
                <c:pt idx="129">
                  <c:v>2077</c:v>
                </c:pt>
                <c:pt idx="130">
                  <c:v>2079</c:v>
                </c:pt>
                <c:pt idx="131">
                  <c:v>2084</c:v>
                </c:pt>
                <c:pt idx="132">
                  <c:v>2078</c:v>
                </c:pt>
                <c:pt idx="133">
                  <c:v>2079</c:v>
                </c:pt>
                <c:pt idx="134">
                  <c:v>2080</c:v>
                </c:pt>
                <c:pt idx="135">
                  <c:v>2078</c:v>
                </c:pt>
                <c:pt idx="136">
                  <c:v>2080</c:v>
                </c:pt>
                <c:pt idx="137">
                  <c:v>2081</c:v>
                </c:pt>
                <c:pt idx="138">
                  <c:v>2078</c:v>
                </c:pt>
                <c:pt idx="139">
                  <c:v>2080</c:v>
                </c:pt>
                <c:pt idx="140">
                  <c:v>2082</c:v>
                </c:pt>
                <c:pt idx="141">
                  <c:v>2084</c:v>
                </c:pt>
                <c:pt idx="142">
                  <c:v>2080</c:v>
                </c:pt>
                <c:pt idx="143">
                  <c:v>2082</c:v>
                </c:pt>
                <c:pt idx="144">
                  <c:v>2082</c:v>
                </c:pt>
                <c:pt idx="145">
                  <c:v>2081</c:v>
                </c:pt>
                <c:pt idx="146">
                  <c:v>2082</c:v>
                </c:pt>
                <c:pt idx="147">
                  <c:v>2079</c:v>
                </c:pt>
                <c:pt idx="148">
                  <c:v>2079</c:v>
                </c:pt>
                <c:pt idx="149">
                  <c:v>2078</c:v>
                </c:pt>
                <c:pt idx="150">
                  <c:v>2078</c:v>
                </c:pt>
                <c:pt idx="151">
                  <c:v>2084</c:v>
                </c:pt>
                <c:pt idx="152">
                  <c:v>2080</c:v>
                </c:pt>
                <c:pt idx="153">
                  <c:v>2079</c:v>
                </c:pt>
                <c:pt idx="154">
                  <c:v>2084</c:v>
                </c:pt>
                <c:pt idx="155">
                  <c:v>2085</c:v>
                </c:pt>
                <c:pt idx="156">
                  <c:v>2083</c:v>
                </c:pt>
                <c:pt idx="157">
                  <c:v>2084</c:v>
                </c:pt>
                <c:pt idx="158">
                  <c:v>2081</c:v>
                </c:pt>
                <c:pt idx="159">
                  <c:v>2085</c:v>
                </c:pt>
                <c:pt idx="160">
                  <c:v>2093</c:v>
                </c:pt>
                <c:pt idx="161">
                  <c:v>2084</c:v>
                </c:pt>
                <c:pt idx="162">
                  <c:v>2079</c:v>
                </c:pt>
                <c:pt idx="163">
                  <c:v>2080</c:v>
                </c:pt>
                <c:pt idx="164">
                  <c:v>2089</c:v>
                </c:pt>
                <c:pt idx="165">
                  <c:v>2086</c:v>
                </c:pt>
                <c:pt idx="166">
                  <c:v>2081</c:v>
                </c:pt>
                <c:pt idx="167">
                  <c:v>2080</c:v>
                </c:pt>
                <c:pt idx="168">
                  <c:v>2082</c:v>
                </c:pt>
                <c:pt idx="169">
                  <c:v>2083</c:v>
                </c:pt>
                <c:pt idx="170">
                  <c:v>2083</c:v>
                </c:pt>
                <c:pt idx="171">
                  <c:v>2082</c:v>
                </c:pt>
                <c:pt idx="172">
                  <c:v>2085</c:v>
                </c:pt>
                <c:pt idx="173">
                  <c:v>2086</c:v>
                </c:pt>
                <c:pt idx="174">
                  <c:v>2083</c:v>
                </c:pt>
                <c:pt idx="175">
                  <c:v>2092</c:v>
                </c:pt>
                <c:pt idx="176">
                  <c:v>2083</c:v>
                </c:pt>
                <c:pt idx="177">
                  <c:v>2089</c:v>
                </c:pt>
                <c:pt idx="178">
                  <c:v>2094</c:v>
                </c:pt>
                <c:pt idx="179">
                  <c:v>2080</c:v>
                </c:pt>
                <c:pt idx="180">
                  <c:v>2084</c:v>
                </c:pt>
                <c:pt idx="181">
                  <c:v>2082</c:v>
                </c:pt>
                <c:pt idx="182">
                  <c:v>2082</c:v>
                </c:pt>
                <c:pt idx="183">
                  <c:v>2083</c:v>
                </c:pt>
                <c:pt idx="184">
                  <c:v>2083</c:v>
                </c:pt>
                <c:pt idx="185">
                  <c:v>2085</c:v>
                </c:pt>
                <c:pt idx="186">
                  <c:v>2090</c:v>
                </c:pt>
                <c:pt idx="187">
                  <c:v>2086</c:v>
                </c:pt>
                <c:pt idx="188">
                  <c:v>2085</c:v>
                </c:pt>
                <c:pt idx="189">
                  <c:v>2086</c:v>
                </c:pt>
                <c:pt idx="190">
                  <c:v>2084</c:v>
                </c:pt>
                <c:pt idx="191">
                  <c:v>2083</c:v>
                </c:pt>
                <c:pt idx="192">
                  <c:v>2086</c:v>
                </c:pt>
                <c:pt idx="193">
                  <c:v>2084</c:v>
                </c:pt>
                <c:pt idx="194">
                  <c:v>2083</c:v>
                </c:pt>
                <c:pt idx="195">
                  <c:v>2083</c:v>
                </c:pt>
                <c:pt idx="196">
                  <c:v>2081</c:v>
                </c:pt>
                <c:pt idx="197">
                  <c:v>2088</c:v>
                </c:pt>
                <c:pt idx="198">
                  <c:v>2092</c:v>
                </c:pt>
                <c:pt idx="199">
                  <c:v>2083</c:v>
                </c:pt>
                <c:pt idx="200">
                  <c:v>2082</c:v>
                </c:pt>
                <c:pt idx="201">
                  <c:v>2084</c:v>
                </c:pt>
                <c:pt idx="202">
                  <c:v>2085</c:v>
                </c:pt>
                <c:pt idx="203">
                  <c:v>2087</c:v>
                </c:pt>
                <c:pt idx="204">
                  <c:v>2085</c:v>
                </c:pt>
                <c:pt idx="205">
                  <c:v>2088</c:v>
                </c:pt>
                <c:pt idx="206">
                  <c:v>2089</c:v>
                </c:pt>
                <c:pt idx="207">
                  <c:v>2085</c:v>
                </c:pt>
                <c:pt idx="208">
                  <c:v>2086</c:v>
                </c:pt>
                <c:pt idx="209">
                  <c:v>2086</c:v>
                </c:pt>
                <c:pt idx="210">
                  <c:v>2083</c:v>
                </c:pt>
                <c:pt idx="211">
                  <c:v>2084</c:v>
                </c:pt>
                <c:pt idx="212">
                  <c:v>2086</c:v>
                </c:pt>
                <c:pt idx="213">
                  <c:v>2083</c:v>
                </c:pt>
                <c:pt idx="214">
                  <c:v>2084</c:v>
                </c:pt>
                <c:pt idx="215">
                  <c:v>2084</c:v>
                </c:pt>
                <c:pt idx="216">
                  <c:v>2083</c:v>
                </c:pt>
                <c:pt idx="217">
                  <c:v>2086</c:v>
                </c:pt>
                <c:pt idx="218">
                  <c:v>2086</c:v>
                </c:pt>
                <c:pt idx="219">
                  <c:v>2086</c:v>
                </c:pt>
                <c:pt idx="220">
                  <c:v>2085</c:v>
                </c:pt>
                <c:pt idx="221">
                  <c:v>2087</c:v>
                </c:pt>
                <c:pt idx="222">
                  <c:v>2085</c:v>
                </c:pt>
                <c:pt idx="223">
                  <c:v>2085</c:v>
                </c:pt>
                <c:pt idx="224">
                  <c:v>2086</c:v>
                </c:pt>
                <c:pt idx="225">
                  <c:v>2097</c:v>
                </c:pt>
                <c:pt idx="226">
                  <c:v>2085</c:v>
                </c:pt>
                <c:pt idx="227">
                  <c:v>2082</c:v>
                </c:pt>
                <c:pt idx="228">
                  <c:v>2085</c:v>
                </c:pt>
                <c:pt idx="229">
                  <c:v>2085</c:v>
                </c:pt>
                <c:pt idx="230">
                  <c:v>2086</c:v>
                </c:pt>
                <c:pt idx="231">
                  <c:v>2084</c:v>
                </c:pt>
                <c:pt idx="232">
                  <c:v>2085</c:v>
                </c:pt>
                <c:pt idx="233">
                  <c:v>2087</c:v>
                </c:pt>
                <c:pt idx="234">
                  <c:v>2088</c:v>
                </c:pt>
                <c:pt idx="235">
                  <c:v>2088</c:v>
                </c:pt>
                <c:pt idx="236">
                  <c:v>2085</c:v>
                </c:pt>
                <c:pt idx="237">
                  <c:v>2087</c:v>
                </c:pt>
                <c:pt idx="238">
                  <c:v>2087</c:v>
                </c:pt>
                <c:pt idx="239">
                  <c:v>2088</c:v>
                </c:pt>
                <c:pt idx="240">
                  <c:v>2087</c:v>
                </c:pt>
                <c:pt idx="241">
                  <c:v>2088</c:v>
                </c:pt>
                <c:pt idx="242">
                  <c:v>2085</c:v>
                </c:pt>
                <c:pt idx="243">
                  <c:v>2084</c:v>
                </c:pt>
                <c:pt idx="244">
                  <c:v>2088</c:v>
                </c:pt>
                <c:pt idx="245">
                  <c:v>2085</c:v>
                </c:pt>
                <c:pt idx="246">
                  <c:v>2086</c:v>
                </c:pt>
                <c:pt idx="247">
                  <c:v>2085</c:v>
                </c:pt>
                <c:pt idx="248">
                  <c:v>2094</c:v>
                </c:pt>
                <c:pt idx="249">
                  <c:v>2090</c:v>
                </c:pt>
                <c:pt idx="250">
                  <c:v>2090</c:v>
                </c:pt>
                <c:pt idx="251">
                  <c:v>2089</c:v>
                </c:pt>
                <c:pt idx="252">
                  <c:v>2089</c:v>
                </c:pt>
                <c:pt idx="253">
                  <c:v>2090</c:v>
                </c:pt>
                <c:pt idx="254">
                  <c:v>2088</c:v>
                </c:pt>
                <c:pt idx="255">
                  <c:v>2089</c:v>
                </c:pt>
                <c:pt idx="256">
                  <c:v>2092</c:v>
                </c:pt>
                <c:pt idx="257">
                  <c:v>2086</c:v>
                </c:pt>
                <c:pt idx="258">
                  <c:v>2085</c:v>
                </c:pt>
                <c:pt idx="259">
                  <c:v>2087</c:v>
                </c:pt>
                <c:pt idx="260">
                  <c:v>2088</c:v>
                </c:pt>
                <c:pt idx="261">
                  <c:v>2089</c:v>
                </c:pt>
                <c:pt idx="262">
                  <c:v>2090</c:v>
                </c:pt>
                <c:pt idx="263">
                  <c:v>2085</c:v>
                </c:pt>
                <c:pt idx="264">
                  <c:v>2088</c:v>
                </c:pt>
                <c:pt idx="265">
                  <c:v>2092</c:v>
                </c:pt>
                <c:pt idx="266">
                  <c:v>2090</c:v>
                </c:pt>
                <c:pt idx="267">
                  <c:v>2090</c:v>
                </c:pt>
                <c:pt idx="268">
                  <c:v>2088</c:v>
                </c:pt>
                <c:pt idx="269">
                  <c:v>2090</c:v>
                </c:pt>
                <c:pt idx="270">
                  <c:v>2091</c:v>
                </c:pt>
                <c:pt idx="271">
                  <c:v>2090</c:v>
                </c:pt>
                <c:pt idx="272">
                  <c:v>2088</c:v>
                </c:pt>
                <c:pt idx="273">
                  <c:v>2085</c:v>
                </c:pt>
                <c:pt idx="274">
                  <c:v>2087</c:v>
                </c:pt>
                <c:pt idx="275">
                  <c:v>2099</c:v>
                </c:pt>
                <c:pt idx="276">
                  <c:v>2089</c:v>
                </c:pt>
                <c:pt idx="277">
                  <c:v>2088</c:v>
                </c:pt>
                <c:pt idx="278">
                  <c:v>2090</c:v>
                </c:pt>
                <c:pt idx="279">
                  <c:v>2088</c:v>
                </c:pt>
                <c:pt idx="280">
                  <c:v>2088</c:v>
                </c:pt>
                <c:pt idx="281">
                  <c:v>2091</c:v>
                </c:pt>
                <c:pt idx="282">
                  <c:v>2090</c:v>
                </c:pt>
                <c:pt idx="283">
                  <c:v>2088</c:v>
                </c:pt>
                <c:pt idx="284">
                  <c:v>2089</c:v>
                </c:pt>
                <c:pt idx="285">
                  <c:v>2092</c:v>
                </c:pt>
                <c:pt idx="286">
                  <c:v>2089</c:v>
                </c:pt>
                <c:pt idx="287">
                  <c:v>2087</c:v>
                </c:pt>
                <c:pt idx="288">
                  <c:v>2088</c:v>
                </c:pt>
                <c:pt idx="289">
                  <c:v>2087</c:v>
                </c:pt>
                <c:pt idx="290">
                  <c:v>2095</c:v>
                </c:pt>
                <c:pt idx="291">
                  <c:v>2088</c:v>
                </c:pt>
                <c:pt idx="292">
                  <c:v>2091</c:v>
                </c:pt>
                <c:pt idx="293">
                  <c:v>2097</c:v>
                </c:pt>
                <c:pt idx="294">
                  <c:v>2089</c:v>
                </c:pt>
                <c:pt idx="295">
                  <c:v>2093</c:v>
                </c:pt>
                <c:pt idx="296">
                  <c:v>2089</c:v>
                </c:pt>
                <c:pt idx="297">
                  <c:v>2093</c:v>
                </c:pt>
                <c:pt idx="298">
                  <c:v>2091</c:v>
                </c:pt>
                <c:pt idx="299">
                  <c:v>2092</c:v>
                </c:pt>
                <c:pt idx="300">
                  <c:v>2090</c:v>
                </c:pt>
                <c:pt idx="301">
                  <c:v>2090</c:v>
                </c:pt>
                <c:pt idx="302">
                  <c:v>2089</c:v>
                </c:pt>
                <c:pt idx="303">
                  <c:v>2089</c:v>
                </c:pt>
                <c:pt idx="304">
                  <c:v>2088</c:v>
                </c:pt>
                <c:pt idx="305">
                  <c:v>2092</c:v>
                </c:pt>
                <c:pt idx="306">
                  <c:v>2092</c:v>
                </c:pt>
                <c:pt idx="307">
                  <c:v>2092</c:v>
                </c:pt>
                <c:pt idx="308">
                  <c:v>2092</c:v>
                </c:pt>
                <c:pt idx="309">
                  <c:v>2091</c:v>
                </c:pt>
                <c:pt idx="310">
                  <c:v>2092</c:v>
                </c:pt>
                <c:pt idx="311">
                  <c:v>2092</c:v>
                </c:pt>
                <c:pt idx="312">
                  <c:v>2091</c:v>
                </c:pt>
                <c:pt idx="313">
                  <c:v>2091</c:v>
                </c:pt>
                <c:pt idx="314">
                  <c:v>2091</c:v>
                </c:pt>
                <c:pt idx="315">
                  <c:v>2090</c:v>
                </c:pt>
                <c:pt idx="316">
                  <c:v>2090</c:v>
                </c:pt>
                <c:pt idx="317">
                  <c:v>2090</c:v>
                </c:pt>
                <c:pt idx="318">
                  <c:v>2092</c:v>
                </c:pt>
                <c:pt idx="319">
                  <c:v>2088</c:v>
                </c:pt>
                <c:pt idx="320">
                  <c:v>2092</c:v>
                </c:pt>
                <c:pt idx="321">
                  <c:v>2092</c:v>
                </c:pt>
                <c:pt idx="322">
                  <c:v>2089</c:v>
                </c:pt>
                <c:pt idx="323">
                  <c:v>2091</c:v>
                </c:pt>
                <c:pt idx="324">
                  <c:v>2089</c:v>
                </c:pt>
                <c:pt idx="325">
                  <c:v>2091</c:v>
                </c:pt>
                <c:pt idx="326">
                  <c:v>2094</c:v>
                </c:pt>
                <c:pt idx="327">
                  <c:v>2092</c:v>
                </c:pt>
                <c:pt idx="328">
                  <c:v>2093</c:v>
                </c:pt>
                <c:pt idx="329">
                  <c:v>2090</c:v>
                </c:pt>
                <c:pt idx="330">
                  <c:v>2091</c:v>
                </c:pt>
                <c:pt idx="331">
                  <c:v>2089</c:v>
                </c:pt>
                <c:pt idx="332">
                  <c:v>2089</c:v>
                </c:pt>
                <c:pt idx="333">
                  <c:v>2089</c:v>
                </c:pt>
                <c:pt idx="334">
                  <c:v>2091</c:v>
                </c:pt>
                <c:pt idx="335">
                  <c:v>2093</c:v>
                </c:pt>
                <c:pt idx="336">
                  <c:v>2088</c:v>
                </c:pt>
                <c:pt idx="337">
                  <c:v>2095</c:v>
                </c:pt>
                <c:pt idx="338">
                  <c:v>2088</c:v>
                </c:pt>
                <c:pt idx="339">
                  <c:v>2090</c:v>
                </c:pt>
                <c:pt idx="340">
                  <c:v>2091</c:v>
                </c:pt>
                <c:pt idx="341">
                  <c:v>2092</c:v>
                </c:pt>
                <c:pt idx="342">
                  <c:v>2090</c:v>
                </c:pt>
                <c:pt idx="343">
                  <c:v>2091</c:v>
                </c:pt>
                <c:pt idx="344">
                  <c:v>2091</c:v>
                </c:pt>
                <c:pt idx="345">
                  <c:v>2091</c:v>
                </c:pt>
                <c:pt idx="346">
                  <c:v>2090</c:v>
                </c:pt>
                <c:pt idx="347">
                  <c:v>2090</c:v>
                </c:pt>
                <c:pt idx="348">
                  <c:v>2090</c:v>
                </c:pt>
                <c:pt idx="349">
                  <c:v>2092</c:v>
                </c:pt>
                <c:pt idx="350">
                  <c:v>2090</c:v>
                </c:pt>
                <c:pt idx="351">
                  <c:v>2089</c:v>
                </c:pt>
                <c:pt idx="352">
                  <c:v>2106</c:v>
                </c:pt>
                <c:pt idx="353">
                  <c:v>2090</c:v>
                </c:pt>
                <c:pt idx="354">
                  <c:v>2089</c:v>
                </c:pt>
                <c:pt idx="355">
                  <c:v>2087</c:v>
                </c:pt>
                <c:pt idx="356">
                  <c:v>2087</c:v>
                </c:pt>
                <c:pt idx="357">
                  <c:v>2091</c:v>
                </c:pt>
                <c:pt idx="358">
                  <c:v>2091</c:v>
                </c:pt>
                <c:pt idx="359">
                  <c:v>2093</c:v>
                </c:pt>
                <c:pt idx="360">
                  <c:v>2089</c:v>
                </c:pt>
                <c:pt idx="361">
                  <c:v>2088</c:v>
                </c:pt>
                <c:pt idx="362">
                  <c:v>2091</c:v>
                </c:pt>
                <c:pt idx="363">
                  <c:v>2086</c:v>
                </c:pt>
                <c:pt idx="364">
                  <c:v>2088</c:v>
                </c:pt>
                <c:pt idx="365">
                  <c:v>2087</c:v>
                </c:pt>
                <c:pt idx="366">
                  <c:v>2087</c:v>
                </c:pt>
                <c:pt idx="367">
                  <c:v>2086</c:v>
                </c:pt>
                <c:pt idx="368">
                  <c:v>2089</c:v>
                </c:pt>
                <c:pt idx="369">
                  <c:v>2089</c:v>
                </c:pt>
                <c:pt idx="370">
                  <c:v>2091</c:v>
                </c:pt>
                <c:pt idx="371">
                  <c:v>2110</c:v>
                </c:pt>
                <c:pt idx="372">
                  <c:v>2089</c:v>
                </c:pt>
                <c:pt idx="373">
                  <c:v>2090</c:v>
                </c:pt>
                <c:pt idx="374">
                  <c:v>2089</c:v>
                </c:pt>
                <c:pt idx="375">
                  <c:v>2091</c:v>
                </c:pt>
                <c:pt idx="376">
                  <c:v>2087</c:v>
                </c:pt>
                <c:pt idx="377">
                  <c:v>2089</c:v>
                </c:pt>
                <c:pt idx="378">
                  <c:v>2089</c:v>
                </c:pt>
                <c:pt idx="379">
                  <c:v>2088</c:v>
                </c:pt>
                <c:pt idx="380">
                  <c:v>2087</c:v>
                </c:pt>
                <c:pt idx="381">
                  <c:v>2087</c:v>
                </c:pt>
                <c:pt idx="382">
                  <c:v>2088</c:v>
                </c:pt>
                <c:pt idx="383">
                  <c:v>2086</c:v>
                </c:pt>
                <c:pt idx="384">
                  <c:v>2087</c:v>
                </c:pt>
                <c:pt idx="385">
                  <c:v>2088</c:v>
                </c:pt>
                <c:pt idx="386">
                  <c:v>2087</c:v>
                </c:pt>
                <c:pt idx="387">
                  <c:v>2088</c:v>
                </c:pt>
                <c:pt idx="388">
                  <c:v>2086</c:v>
                </c:pt>
                <c:pt idx="389">
                  <c:v>2088</c:v>
                </c:pt>
                <c:pt idx="390">
                  <c:v>2089</c:v>
                </c:pt>
                <c:pt idx="391">
                  <c:v>2089</c:v>
                </c:pt>
                <c:pt idx="392">
                  <c:v>2088</c:v>
                </c:pt>
                <c:pt idx="393">
                  <c:v>2088</c:v>
                </c:pt>
                <c:pt idx="394">
                  <c:v>2086</c:v>
                </c:pt>
                <c:pt idx="395">
                  <c:v>2087</c:v>
                </c:pt>
                <c:pt idx="396">
                  <c:v>2087</c:v>
                </c:pt>
                <c:pt idx="397">
                  <c:v>2085</c:v>
                </c:pt>
                <c:pt idx="398">
                  <c:v>2084</c:v>
                </c:pt>
                <c:pt idx="399">
                  <c:v>2082</c:v>
                </c:pt>
                <c:pt idx="400">
                  <c:v>2086</c:v>
                </c:pt>
                <c:pt idx="401">
                  <c:v>2088</c:v>
                </c:pt>
                <c:pt idx="402">
                  <c:v>2087</c:v>
                </c:pt>
                <c:pt idx="403">
                  <c:v>2084</c:v>
                </c:pt>
                <c:pt idx="404">
                  <c:v>2087</c:v>
                </c:pt>
                <c:pt idx="405">
                  <c:v>2085</c:v>
                </c:pt>
                <c:pt idx="406">
                  <c:v>2086</c:v>
                </c:pt>
                <c:pt idx="407">
                  <c:v>2087</c:v>
                </c:pt>
                <c:pt idx="408">
                  <c:v>2085</c:v>
                </c:pt>
                <c:pt idx="409">
                  <c:v>2088</c:v>
                </c:pt>
                <c:pt idx="410">
                  <c:v>2090</c:v>
                </c:pt>
                <c:pt idx="411">
                  <c:v>2090</c:v>
                </c:pt>
                <c:pt idx="412">
                  <c:v>2083</c:v>
                </c:pt>
                <c:pt idx="413">
                  <c:v>2083</c:v>
                </c:pt>
                <c:pt idx="414">
                  <c:v>2082</c:v>
                </c:pt>
                <c:pt idx="415">
                  <c:v>2086</c:v>
                </c:pt>
                <c:pt idx="416">
                  <c:v>2091</c:v>
                </c:pt>
                <c:pt idx="417">
                  <c:v>2084</c:v>
                </c:pt>
                <c:pt idx="418">
                  <c:v>2085</c:v>
                </c:pt>
                <c:pt idx="419">
                  <c:v>2083</c:v>
                </c:pt>
                <c:pt idx="420">
                  <c:v>2085</c:v>
                </c:pt>
                <c:pt idx="421">
                  <c:v>2084</c:v>
                </c:pt>
                <c:pt idx="422">
                  <c:v>2081</c:v>
                </c:pt>
                <c:pt idx="423">
                  <c:v>2085</c:v>
                </c:pt>
                <c:pt idx="424">
                  <c:v>2084</c:v>
                </c:pt>
                <c:pt idx="425">
                  <c:v>2084</c:v>
                </c:pt>
                <c:pt idx="426">
                  <c:v>2079</c:v>
                </c:pt>
                <c:pt idx="427">
                  <c:v>2084</c:v>
                </c:pt>
                <c:pt idx="428">
                  <c:v>2082</c:v>
                </c:pt>
                <c:pt idx="429">
                  <c:v>2080</c:v>
                </c:pt>
                <c:pt idx="430">
                  <c:v>2085</c:v>
                </c:pt>
                <c:pt idx="431">
                  <c:v>2093</c:v>
                </c:pt>
                <c:pt idx="432">
                  <c:v>2081</c:v>
                </c:pt>
                <c:pt idx="433">
                  <c:v>2079</c:v>
                </c:pt>
                <c:pt idx="434">
                  <c:v>2082</c:v>
                </c:pt>
                <c:pt idx="435">
                  <c:v>2084</c:v>
                </c:pt>
                <c:pt idx="436">
                  <c:v>2080</c:v>
                </c:pt>
                <c:pt idx="437">
                  <c:v>2081</c:v>
                </c:pt>
                <c:pt idx="438">
                  <c:v>2083</c:v>
                </c:pt>
                <c:pt idx="439">
                  <c:v>2079</c:v>
                </c:pt>
                <c:pt idx="440">
                  <c:v>2083</c:v>
                </c:pt>
                <c:pt idx="441">
                  <c:v>2080</c:v>
                </c:pt>
                <c:pt idx="442">
                  <c:v>2081</c:v>
                </c:pt>
                <c:pt idx="443">
                  <c:v>2078</c:v>
                </c:pt>
                <c:pt idx="444">
                  <c:v>2078</c:v>
                </c:pt>
                <c:pt idx="445">
                  <c:v>2077</c:v>
                </c:pt>
                <c:pt idx="446">
                  <c:v>2077</c:v>
                </c:pt>
                <c:pt idx="447">
                  <c:v>2078</c:v>
                </c:pt>
                <c:pt idx="448">
                  <c:v>2080</c:v>
                </c:pt>
                <c:pt idx="449">
                  <c:v>2077</c:v>
                </c:pt>
                <c:pt idx="450">
                  <c:v>2076</c:v>
                </c:pt>
                <c:pt idx="451">
                  <c:v>2076</c:v>
                </c:pt>
                <c:pt idx="452">
                  <c:v>2080</c:v>
                </c:pt>
                <c:pt idx="453">
                  <c:v>2077</c:v>
                </c:pt>
                <c:pt idx="454">
                  <c:v>2076</c:v>
                </c:pt>
                <c:pt idx="455">
                  <c:v>2075</c:v>
                </c:pt>
                <c:pt idx="456">
                  <c:v>2083</c:v>
                </c:pt>
                <c:pt idx="457">
                  <c:v>2077</c:v>
                </c:pt>
                <c:pt idx="458">
                  <c:v>2077</c:v>
                </c:pt>
                <c:pt idx="459">
                  <c:v>2078</c:v>
                </c:pt>
                <c:pt idx="460">
                  <c:v>2077</c:v>
                </c:pt>
                <c:pt idx="461">
                  <c:v>2076</c:v>
                </c:pt>
                <c:pt idx="462">
                  <c:v>2078</c:v>
                </c:pt>
                <c:pt idx="463">
                  <c:v>2077</c:v>
                </c:pt>
                <c:pt idx="464">
                  <c:v>2075</c:v>
                </c:pt>
                <c:pt idx="465">
                  <c:v>2079</c:v>
                </c:pt>
                <c:pt idx="466">
                  <c:v>2074</c:v>
                </c:pt>
                <c:pt idx="467">
                  <c:v>2076</c:v>
                </c:pt>
                <c:pt idx="468">
                  <c:v>2076</c:v>
                </c:pt>
                <c:pt idx="469">
                  <c:v>2075</c:v>
                </c:pt>
                <c:pt idx="470">
                  <c:v>2074</c:v>
                </c:pt>
                <c:pt idx="471">
                  <c:v>2075</c:v>
                </c:pt>
                <c:pt idx="472">
                  <c:v>2073</c:v>
                </c:pt>
                <c:pt idx="473">
                  <c:v>2074</c:v>
                </c:pt>
                <c:pt idx="474">
                  <c:v>2074</c:v>
                </c:pt>
                <c:pt idx="475">
                  <c:v>2075</c:v>
                </c:pt>
                <c:pt idx="476">
                  <c:v>2072</c:v>
                </c:pt>
                <c:pt idx="477">
                  <c:v>2073</c:v>
                </c:pt>
                <c:pt idx="478">
                  <c:v>2072</c:v>
                </c:pt>
                <c:pt idx="479">
                  <c:v>2072</c:v>
                </c:pt>
                <c:pt idx="480">
                  <c:v>2075</c:v>
                </c:pt>
                <c:pt idx="481">
                  <c:v>2073</c:v>
                </c:pt>
                <c:pt idx="482">
                  <c:v>2072</c:v>
                </c:pt>
                <c:pt idx="483">
                  <c:v>2074</c:v>
                </c:pt>
                <c:pt idx="484">
                  <c:v>2081</c:v>
                </c:pt>
                <c:pt idx="485">
                  <c:v>2071</c:v>
                </c:pt>
                <c:pt idx="486">
                  <c:v>2072</c:v>
                </c:pt>
                <c:pt idx="487">
                  <c:v>2070</c:v>
                </c:pt>
                <c:pt idx="488">
                  <c:v>2071</c:v>
                </c:pt>
                <c:pt idx="489">
                  <c:v>2071</c:v>
                </c:pt>
                <c:pt idx="490">
                  <c:v>2076</c:v>
                </c:pt>
                <c:pt idx="491">
                  <c:v>2071</c:v>
                </c:pt>
                <c:pt idx="492">
                  <c:v>2068</c:v>
                </c:pt>
                <c:pt idx="493">
                  <c:v>2071</c:v>
                </c:pt>
                <c:pt idx="494">
                  <c:v>2071</c:v>
                </c:pt>
                <c:pt idx="495">
                  <c:v>2069</c:v>
                </c:pt>
                <c:pt idx="496">
                  <c:v>2077</c:v>
                </c:pt>
                <c:pt idx="497">
                  <c:v>2070</c:v>
                </c:pt>
                <c:pt idx="498">
                  <c:v>2069</c:v>
                </c:pt>
                <c:pt idx="499">
                  <c:v>2074</c:v>
                </c:pt>
                <c:pt idx="500">
                  <c:v>2075</c:v>
                </c:pt>
                <c:pt idx="501">
                  <c:v>2074</c:v>
                </c:pt>
                <c:pt idx="502">
                  <c:v>2070</c:v>
                </c:pt>
                <c:pt idx="503">
                  <c:v>2070</c:v>
                </c:pt>
                <c:pt idx="504">
                  <c:v>2068</c:v>
                </c:pt>
                <c:pt idx="505">
                  <c:v>2070</c:v>
                </c:pt>
                <c:pt idx="506">
                  <c:v>2071</c:v>
                </c:pt>
                <c:pt idx="507">
                  <c:v>2068</c:v>
                </c:pt>
                <c:pt idx="508">
                  <c:v>2069</c:v>
                </c:pt>
                <c:pt idx="509">
                  <c:v>2074</c:v>
                </c:pt>
                <c:pt idx="510">
                  <c:v>2075</c:v>
                </c:pt>
                <c:pt idx="511">
                  <c:v>2068</c:v>
                </c:pt>
                <c:pt idx="512">
                  <c:v>2071</c:v>
                </c:pt>
                <c:pt idx="513">
                  <c:v>2071</c:v>
                </c:pt>
                <c:pt idx="514">
                  <c:v>2068</c:v>
                </c:pt>
                <c:pt idx="515">
                  <c:v>2070</c:v>
                </c:pt>
                <c:pt idx="516">
                  <c:v>2069</c:v>
                </c:pt>
                <c:pt idx="517">
                  <c:v>2069</c:v>
                </c:pt>
                <c:pt idx="518">
                  <c:v>2068</c:v>
                </c:pt>
                <c:pt idx="519">
                  <c:v>2067</c:v>
                </c:pt>
                <c:pt idx="520">
                  <c:v>2069</c:v>
                </c:pt>
                <c:pt idx="521">
                  <c:v>2068</c:v>
                </c:pt>
                <c:pt idx="522">
                  <c:v>2064</c:v>
                </c:pt>
                <c:pt idx="523">
                  <c:v>2073</c:v>
                </c:pt>
                <c:pt idx="524">
                  <c:v>2066</c:v>
                </c:pt>
                <c:pt idx="525">
                  <c:v>2066</c:v>
                </c:pt>
                <c:pt idx="526">
                  <c:v>2066</c:v>
                </c:pt>
                <c:pt idx="527">
                  <c:v>2065</c:v>
                </c:pt>
                <c:pt idx="528">
                  <c:v>2065</c:v>
                </c:pt>
                <c:pt idx="529">
                  <c:v>2068</c:v>
                </c:pt>
                <c:pt idx="530">
                  <c:v>2067</c:v>
                </c:pt>
                <c:pt idx="531">
                  <c:v>2079</c:v>
                </c:pt>
                <c:pt idx="532">
                  <c:v>2068</c:v>
                </c:pt>
                <c:pt idx="533">
                  <c:v>2067</c:v>
                </c:pt>
                <c:pt idx="534">
                  <c:v>2066</c:v>
                </c:pt>
                <c:pt idx="535">
                  <c:v>2066</c:v>
                </c:pt>
                <c:pt idx="536">
                  <c:v>2066</c:v>
                </c:pt>
                <c:pt idx="537">
                  <c:v>2065</c:v>
                </c:pt>
                <c:pt idx="538">
                  <c:v>2064</c:v>
                </c:pt>
                <c:pt idx="539">
                  <c:v>2063</c:v>
                </c:pt>
                <c:pt idx="540">
                  <c:v>2067</c:v>
                </c:pt>
                <c:pt idx="541">
                  <c:v>2065</c:v>
                </c:pt>
                <c:pt idx="542">
                  <c:v>2064</c:v>
                </c:pt>
                <c:pt idx="543">
                  <c:v>2067</c:v>
                </c:pt>
                <c:pt idx="544">
                  <c:v>2066</c:v>
                </c:pt>
                <c:pt idx="545">
                  <c:v>2075</c:v>
                </c:pt>
                <c:pt idx="546">
                  <c:v>2066</c:v>
                </c:pt>
                <c:pt idx="547">
                  <c:v>2066</c:v>
                </c:pt>
                <c:pt idx="548">
                  <c:v>2064</c:v>
                </c:pt>
                <c:pt idx="549">
                  <c:v>2065</c:v>
                </c:pt>
                <c:pt idx="550">
                  <c:v>2066</c:v>
                </c:pt>
                <c:pt idx="551">
                  <c:v>2064</c:v>
                </c:pt>
                <c:pt idx="552">
                  <c:v>2064</c:v>
                </c:pt>
                <c:pt idx="553">
                  <c:v>2064</c:v>
                </c:pt>
                <c:pt idx="554">
                  <c:v>2062</c:v>
                </c:pt>
                <c:pt idx="555">
                  <c:v>2065</c:v>
                </c:pt>
                <c:pt idx="556">
                  <c:v>2066</c:v>
                </c:pt>
                <c:pt idx="557">
                  <c:v>2064</c:v>
                </c:pt>
                <c:pt idx="558">
                  <c:v>2065</c:v>
                </c:pt>
                <c:pt idx="559">
                  <c:v>2062</c:v>
                </c:pt>
                <c:pt idx="560">
                  <c:v>2064</c:v>
                </c:pt>
                <c:pt idx="561">
                  <c:v>2065</c:v>
                </c:pt>
                <c:pt idx="562">
                  <c:v>2065</c:v>
                </c:pt>
                <c:pt idx="563">
                  <c:v>2067</c:v>
                </c:pt>
                <c:pt idx="564">
                  <c:v>2063</c:v>
                </c:pt>
                <c:pt idx="565">
                  <c:v>2064</c:v>
                </c:pt>
                <c:pt idx="566">
                  <c:v>2065</c:v>
                </c:pt>
                <c:pt idx="567">
                  <c:v>2061</c:v>
                </c:pt>
                <c:pt idx="568">
                  <c:v>2063</c:v>
                </c:pt>
                <c:pt idx="569">
                  <c:v>2064</c:v>
                </c:pt>
                <c:pt idx="570">
                  <c:v>2067</c:v>
                </c:pt>
                <c:pt idx="571">
                  <c:v>2061</c:v>
                </c:pt>
                <c:pt idx="572">
                  <c:v>2060</c:v>
                </c:pt>
                <c:pt idx="573">
                  <c:v>2059</c:v>
                </c:pt>
                <c:pt idx="574">
                  <c:v>2062</c:v>
                </c:pt>
                <c:pt idx="575">
                  <c:v>2063</c:v>
                </c:pt>
                <c:pt idx="576">
                  <c:v>2060</c:v>
                </c:pt>
                <c:pt idx="577">
                  <c:v>2064</c:v>
                </c:pt>
                <c:pt idx="578">
                  <c:v>2064</c:v>
                </c:pt>
                <c:pt idx="579">
                  <c:v>2063</c:v>
                </c:pt>
                <c:pt idx="580">
                  <c:v>2061</c:v>
                </c:pt>
                <c:pt idx="581">
                  <c:v>2061</c:v>
                </c:pt>
                <c:pt idx="582">
                  <c:v>2061</c:v>
                </c:pt>
                <c:pt idx="583">
                  <c:v>2061</c:v>
                </c:pt>
                <c:pt idx="584">
                  <c:v>2064</c:v>
                </c:pt>
                <c:pt idx="585">
                  <c:v>2063</c:v>
                </c:pt>
                <c:pt idx="586">
                  <c:v>2066</c:v>
                </c:pt>
                <c:pt idx="587">
                  <c:v>2060</c:v>
                </c:pt>
                <c:pt idx="588">
                  <c:v>2060</c:v>
                </c:pt>
                <c:pt idx="589">
                  <c:v>2062</c:v>
                </c:pt>
                <c:pt idx="590">
                  <c:v>2061</c:v>
                </c:pt>
                <c:pt idx="591">
                  <c:v>2062</c:v>
                </c:pt>
                <c:pt idx="592">
                  <c:v>2060</c:v>
                </c:pt>
                <c:pt idx="593">
                  <c:v>2064</c:v>
                </c:pt>
                <c:pt idx="594">
                  <c:v>2061</c:v>
                </c:pt>
                <c:pt idx="595">
                  <c:v>2060</c:v>
                </c:pt>
                <c:pt idx="596">
                  <c:v>2059</c:v>
                </c:pt>
                <c:pt idx="597">
                  <c:v>2060</c:v>
                </c:pt>
                <c:pt idx="598">
                  <c:v>2060</c:v>
                </c:pt>
                <c:pt idx="599">
                  <c:v>2063</c:v>
                </c:pt>
                <c:pt idx="600">
                  <c:v>2061</c:v>
                </c:pt>
                <c:pt idx="601">
                  <c:v>2058</c:v>
                </c:pt>
                <c:pt idx="602">
                  <c:v>2058</c:v>
                </c:pt>
                <c:pt idx="603">
                  <c:v>2061</c:v>
                </c:pt>
                <c:pt idx="604">
                  <c:v>2059</c:v>
                </c:pt>
                <c:pt idx="605">
                  <c:v>2071</c:v>
                </c:pt>
                <c:pt idx="606">
                  <c:v>2074</c:v>
                </c:pt>
                <c:pt idx="607">
                  <c:v>2062</c:v>
                </c:pt>
                <c:pt idx="608">
                  <c:v>2061</c:v>
                </c:pt>
                <c:pt idx="609">
                  <c:v>2068</c:v>
                </c:pt>
                <c:pt idx="610">
                  <c:v>2060</c:v>
                </c:pt>
                <c:pt idx="611">
                  <c:v>2057</c:v>
                </c:pt>
                <c:pt idx="612">
                  <c:v>2061</c:v>
                </c:pt>
                <c:pt idx="613">
                  <c:v>2065</c:v>
                </c:pt>
                <c:pt idx="614">
                  <c:v>2065</c:v>
                </c:pt>
                <c:pt idx="615">
                  <c:v>2058</c:v>
                </c:pt>
                <c:pt idx="616">
                  <c:v>2057</c:v>
                </c:pt>
                <c:pt idx="617">
                  <c:v>2056</c:v>
                </c:pt>
                <c:pt idx="618">
                  <c:v>2057</c:v>
                </c:pt>
                <c:pt idx="619">
                  <c:v>2058</c:v>
                </c:pt>
                <c:pt idx="620">
                  <c:v>2057</c:v>
                </c:pt>
                <c:pt idx="621">
                  <c:v>2057</c:v>
                </c:pt>
                <c:pt idx="622">
                  <c:v>2063</c:v>
                </c:pt>
                <c:pt idx="623">
                  <c:v>2059</c:v>
                </c:pt>
                <c:pt idx="624">
                  <c:v>2059</c:v>
                </c:pt>
                <c:pt idx="625">
                  <c:v>2059</c:v>
                </c:pt>
                <c:pt idx="626">
                  <c:v>2057</c:v>
                </c:pt>
                <c:pt idx="627">
                  <c:v>2059</c:v>
                </c:pt>
                <c:pt idx="628">
                  <c:v>2058</c:v>
                </c:pt>
                <c:pt idx="629">
                  <c:v>2058</c:v>
                </c:pt>
                <c:pt idx="630">
                  <c:v>2061</c:v>
                </c:pt>
                <c:pt idx="631">
                  <c:v>2056</c:v>
                </c:pt>
                <c:pt idx="632">
                  <c:v>2054</c:v>
                </c:pt>
                <c:pt idx="633">
                  <c:v>2056</c:v>
                </c:pt>
                <c:pt idx="634">
                  <c:v>2056</c:v>
                </c:pt>
                <c:pt idx="635">
                  <c:v>2058</c:v>
                </c:pt>
                <c:pt idx="636">
                  <c:v>2055</c:v>
                </c:pt>
                <c:pt idx="637">
                  <c:v>2058</c:v>
                </c:pt>
                <c:pt idx="638">
                  <c:v>2062</c:v>
                </c:pt>
                <c:pt idx="639">
                  <c:v>2061</c:v>
                </c:pt>
                <c:pt idx="640">
                  <c:v>2059</c:v>
                </c:pt>
                <c:pt idx="641">
                  <c:v>2058</c:v>
                </c:pt>
                <c:pt idx="642">
                  <c:v>2059</c:v>
                </c:pt>
                <c:pt idx="643">
                  <c:v>2058</c:v>
                </c:pt>
                <c:pt idx="644">
                  <c:v>2058</c:v>
                </c:pt>
                <c:pt idx="645">
                  <c:v>2057</c:v>
                </c:pt>
                <c:pt idx="646">
                  <c:v>2058</c:v>
                </c:pt>
                <c:pt idx="647">
                  <c:v>2056</c:v>
                </c:pt>
                <c:pt idx="648">
                  <c:v>2059</c:v>
                </c:pt>
                <c:pt idx="649">
                  <c:v>2055</c:v>
                </c:pt>
                <c:pt idx="650">
                  <c:v>2059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245A-40E0-880C-9D68BEA10351}"/>
            </c:ext>
          </c:extLst>
        </c:ser>
        <c:ser>
          <c:idx val="2"/>
          <c:order val="2"/>
          <c:spPr>
            <a:ln w="190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xVal>
            <c:numRef>
              <c:f>Sayfa2!$A$1:$A$651</c:f>
              <c:numCache>
                <c:formatCode>0.00</c:formatCode>
                <c:ptCount val="651"/>
                <c:pt idx="0">
                  <c:v>32825</c:v>
                </c:pt>
                <c:pt idx="1">
                  <c:v>32825.03</c:v>
                </c:pt>
                <c:pt idx="2">
                  <c:v>32825.06</c:v>
                </c:pt>
                <c:pt idx="3">
                  <c:v>32825.089999999997</c:v>
                </c:pt>
                <c:pt idx="4">
                  <c:v>32825.120000000003</c:v>
                </c:pt>
                <c:pt idx="5">
                  <c:v>32825.160000000003</c:v>
                </c:pt>
                <c:pt idx="6">
                  <c:v>32825.19</c:v>
                </c:pt>
                <c:pt idx="7">
                  <c:v>32825.22</c:v>
                </c:pt>
                <c:pt idx="8">
                  <c:v>32825.25</c:v>
                </c:pt>
                <c:pt idx="9">
                  <c:v>32825.279999999999</c:v>
                </c:pt>
                <c:pt idx="10">
                  <c:v>32825.31</c:v>
                </c:pt>
                <c:pt idx="11">
                  <c:v>32825.339999999997</c:v>
                </c:pt>
                <c:pt idx="12">
                  <c:v>32825.370000000003</c:v>
                </c:pt>
                <c:pt idx="13">
                  <c:v>32825.410000000003</c:v>
                </c:pt>
                <c:pt idx="14">
                  <c:v>32825.440000000002</c:v>
                </c:pt>
                <c:pt idx="15">
                  <c:v>32825.47</c:v>
                </c:pt>
                <c:pt idx="16">
                  <c:v>32825.5</c:v>
                </c:pt>
                <c:pt idx="17">
                  <c:v>32825.53</c:v>
                </c:pt>
                <c:pt idx="18">
                  <c:v>32825.56</c:v>
                </c:pt>
                <c:pt idx="19">
                  <c:v>32825.589999999997</c:v>
                </c:pt>
                <c:pt idx="20">
                  <c:v>32825.620000000003</c:v>
                </c:pt>
                <c:pt idx="21">
                  <c:v>32825.660000000003</c:v>
                </c:pt>
                <c:pt idx="22">
                  <c:v>32825.69</c:v>
                </c:pt>
                <c:pt idx="23">
                  <c:v>32825.72</c:v>
                </c:pt>
                <c:pt idx="24">
                  <c:v>32825.75</c:v>
                </c:pt>
                <c:pt idx="25">
                  <c:v>32825.78</c:v>
                </c:pt>
                <c:pt idx="26">
                  <c:v>32825.81</c:v>
                </c:pt>
                <c:pt idx="27">
                  <c:v>32825.839999999997</c:v>
                </c:pt>
                <c:pt idx="28">
                  <c:v>32825.870000000003</c:v>
                </c:pt>
                <c:pt idx="29">
                  <c:v>32825.910000000003</c:v>
                </c:pt>
                <c:pt idx="30">
                  <c:v>32825.94</c:v>
                </c:pt>
                <c:pt idx="31">
                  <c:v>32825.97</c:v>
                </c:pt>
                <c:pt idx="32">
                  <c:v>32826</c:v>
                </c:pt>
                <c:pt idx="33">
                  <c:v>32826.03</c:v>
                </c:pt>
                <c:pt idx="34">
                  <c:v>32826.06</c:v>
                </c:pt>
                <c:pt idx="35">
                  <c:v>32826.089999999997</c:v>
                </c:pt>
                <c:pt idx="36">
                  <c:v>32826.120000000003</c:v>
                </c:pt>
                <c:pt idx="37">
                  <c:v>32826.160000000003</c:v>
                </c:pt>
                <c:pt idx="38">
                  <c:v>32826.19</c:v>
                </c:pt>
                <c:pt idx="39">
                  <c:v>32826.22</c:v>
                </c:pt>
                <c:pt idx="40">
                  <c:v>32826.25</c:v>
                </c:pt>
                <c:pt idx="41">
                  <c:v>32826.28</c:v>
                </c:pt>
                <c:pt idx="42">
                  <c:v>32826.31</c:v>
                </c:pt>
                <c:pt idx="43">
                  <c:v>32826.339999999997</c:v>
                </c:pt>
                <c:pt idx="44">
                  <c:v>32826.370000000003</c:v>
                </c:pt>
                <c:pt idx="45">
                  <c:v>32826.410000000003</c:v>
                </c:pt>
                <c:pt idx="46">
                  <c:v>32826.44</c:v>
                </c:pt>
                <c:pt idx="47">
                  <c:v>32826.47</c:v>
                </c:pt>
                <c:pt idx="48">
                  <c:v>32826.5</c:v>
                </c:pt>
                <c:pt idx="49">
                  <c:v>32826.53</c:v>
                </c:pt>
                <c:pt idx="50">
                  <c:v>32826.559999999998</c:v>
                </c:pt>
                <c:pt idx="51">
                  <c:v>32826.589999999997</c:v>
                </c:pt>
                <c:pt idx="52">
                  <c:v>32826.620000000003</c:v>
                </c:pt>
                <c:pt idx="53">
                  <c:v>32826.660000000003</c:v>
                </c:pt>
                <c:pt idx="54">
                  <c:v>32826.69</c:v>
                </c:pt>
                <c:pt idx="55">
                  <c:v>32826.720000000001</c:v>
                </c:pt>
                <c:pt idx="56">
                  <c:v>32826.75</c:v>
                </c:pt>
                <c:pt idx="57">
                  <c:v>32826.78</c:v>
                </c:pt>
                <c:pt idx="58">
                  <c:v>32826.81</c:v>
                </c:pt>
                <c:pt idx="59">
                  <c:v>32826.839999999997</c:v>
                </c:pt>
                <c:pt idx="60">
                  <c:v>32826.870000000003</c:v>
                </c:pt>
                <c:pt idx="61">
                  <c:v>32826.910000000003</c:v>
                </c:pt>
                <c:pt idx="62">
                  <c:v>32826.94</c:v>
                </c:pt>
                <c:pt idx="63">
                  <c:v>32826.97</c:v>
                </c:pt>
                <c:pt idx="64">
                  <c:v>32827</c:v>
                </c:pt>
                <c:pt idx="65">
                  <c:v>32827.03</c:v>
                </c:pt>
                <c:pt idx="66">
                  <c:v>32827.06</c:v>
                </c:pt>
                <c:pt idx="67">
                  <c:v>32827.089999999997</c:v>
                </c:pt>
                <c:pt idx="68">
                  <c:v>32827.120000000003</c:v>
                </c:pt>
                <c:pt idx="69">
                  <c:v>32827.160000000003</c:v>
                </c:pt>
                <c:pt idx="70">
                  <c:v>32827.19</c:v>
                </c:pt>
                <c:pt idx="71">
                  <c:v>32827.22</c:v>
                </c:pt>
                <c:pt idx="72">
                  <c:v>32827.25</c:v>
                </c:pt>
                <c:pt idx="73">
                  <c:v>32827.279999999999</c:v>
                </c:pt>
                <c:pt idx="74">
                  <c:v>32827.31</c:v>
                </c:pt>
                <c:pt idx="75">
                  <c:v>32827.339999999997</c:v>
                </c:pt>
                <c:pt idx="76">
                  <c:v>32827.370000000003</c:v>
                </c:pt>
                <c:pt idx="77">
                  <c:v>32827.410000000003</c:v>
                </c:pt>
                <c:pt idx="78">
                  <c:v>32827.440000000002</c:v>
                </c:pt>
                <c:pt idx="79">
                  <c:v>32827.47</c:v>
                </c:pt>
                <c:pt idx="80">
                  <c:v>32827.5</c:v>
                </c:pt>
                <c:pt idx="81">
                  <c:v>32827.53</c:v>
                </c:pt>
                <c:pt idx="82">
                  <c:v>32827.56</c:v>
                </c:pt>
                <c:pt idx="83">
                  <c:v>32827.589999999997</c:v>
                </c:pt>
                <c:pt idx="84">
                  <c:v>32827.620000000003</c:v>
                </c:pt>
                <c:pt idx="85">
                  <c:v>32827.660000000003</c:v>
                </c:pt>
                <c:pt idx="86">
                  <c:v>32827.69</c:v>
                </c:pt>
                <c:pt idx="87">
                  <c:v>32827.72</c:v>
                </c:pt>
                <c:pt idx="88">
                  <c:v>32827.75</c:v>
                </c:pt>
                <c:pt idx="89">
                  <c:v>32827.78</c:v>
                </c:pt>
                <c:pt idx="90">
                  <c:v>32827.81</c:v>
                </c:pt>
                <c:pt idx="91">
                  <c:v>32827.839999999997</c:v>
                </c:pt>
                <c:pt idx="92">
                  <c:v>32827.870000000003</c:v>
                </c:pt>
                <c:pt idx="93">
                  <c:v>32827.910000000003</c:v>
                </c:pt>
                <c:pt idx="94">
                  <c:v>32827.94</c:v>
                </c:pt>
                <c:pt idx="95">
                  <c:v>32827.97</c:v>
                </c:pt>
                <c:pt idx="96">
                  <c:v>32828</c:v>
                </c:pt>
                <c:pt idx="97">
                  <c:v>32828.03</c:v>
                </c:pt>
                <c:pt idx="98">
                  <c:v>32828.06</c:v>
                </c:pt>
                <c:pt idx="99">
                  <c:v>32828.089999999997</c:v>
                </c:pt>
                <c:pt idx="100">
                  <c:v>32828.120000000003</c:v>
                </c:pt>
                <c:pt idx="101">
                  <c:v>32828.160000000003</c:v>
                </c:pt>
                <c:pt idx="102">
                  <c:v>32828.19</c:v>
                </c:pt>
                <c:pt idx="103">
                  <c:v>32828.22</c:v>
                </c:pt>
                <c:pt idx="104">
                  <c:v>32828.25</c:v>
                </c:pt>
                <c:pt idx="105">
                  <c:v>32828.28</c:v>
                </c:pt>
                <c:pt idx="106">
                  <c:v>32828.31</c:v>
                </c:pt>
                <c:pt idx="107">
                  <c:v>32828.339999999997</c:v>
                </c:pt>
                <c:pt idx="108">
                  <c:v>32828.370000000003</c:v>
                </c:pt>
                <c:pt idx="109">
                  <c:v>32828.410000000003</c:v>
                </c:pt>
                <c:pt idx="110">
                  <c:v>32828.44</c:v>
                </c:pt>
                <c:pt idx="111">
                  <c:v>32828.47</c:v>
                </c:pt>
                <c:pt idx="112">
                  <c:v>32828.5</c:v>
                </c:pt>
                <c:pt idx="113">
                  <c:v>32828.53</c:v>
                </c:pt>
                <c:pt idx="114">
                  <c:v>32828.559999999998</c:v>
                </c:pt>
                <c:pt idx="115">
                  <c:v>32828.589999999997</c:v>
                </c:pt>
                <c:pt idx="116">
                  <c:v>32828.620000000003</c:v>
                </c:pt>
                <c:pt idx="117">
                  <c:v>32828.660000000003</c:v>
                </c:pt>
                <c:pt idx="118">
                  <c:v>32828.69</c:v>
                </c:pt>
                <c:pt idx="119">
                  <c:v>32828.720000000001</c:v>
                </c:pt>
                <c:pt idx="120">
                  <c:v>32828.75</c:v>
                </c:pt>
                <c:pt idx="121">
                  <c:v>32828.78</c:v>
                </c:pt>
                <c:pt idx="122">
                  <c:v>32828.81</c:v>
                </c:pt>
                <c:pt idx="123">
                  <c:v>32828.839999999997</c:v>
                </c:pt>
                <c:pt idx="124">
                  <c:v>32828.870000000003</c:v>
                </c:pt>
                <c:pt idx="125">
                  <c:v>32828.910000000003</c:v>
                </c:pt>
                <c:pt idx="126">
                  <c:v>32828.94</c:v>
                </c:pt>
                <c:pt idx="127">
                  <c:v>32828.97</c:v>
                </c:pt>
                <c:pt idx="128">
                  <c:v>32829</c:v>
                </c:pt>
                <c:pt idx="129">
                  <c:v>32829.03</c:v>
                </c:pt>
                <c:pt idx="130">
                  <c:v>32829.06</c:v>
                </c:pt>
                <c:pt idx="131">
                  <c:v>32829.089999999997</c:v>
                </c:pt>
                <c:pt idx="132">
                  <c:v>32829.120000000003</c:v>
                </c:pt>
                <c:pt idx="133">
                  <c:v>32829.160000000003</c:v>
                </c:pt>
                <c:pt idx="134">
                  <c:v>32829.19</c:v>
                </c:pt>
                <c:pt idx="135">
                  <c:v>32829.22</c:v>
                </c:pt>
                <c:pt idx="136">
                  <c:v>32829.25</c:v>
                </c:pt>
                <c:pt idx="137">
                  <c:v>32829.279999999999</c:v>
                </c:pt>
                <c:pt idx="138">
                  <c:v>32829.31</c:v>
                </c:pt>
                <c:pt idx="139">
                  <c:v>32829.339999999997</c:v>
                </c:pt>
                <c:pt idx="140">
                  <c:v>32829.370000000003</c:v>
                </c:pt>
                <c:pt idx="141">
                  <c:v>32829.410000000003</c:v>
                </c:pt>
                <c:pt idx="142">
                  <c:v>32829.440000000002</c:v>
                </c:pt>
                <c:pt idx="143">
                  <c:v>32829.47</c:v>
                </c:pt>
                <c:pt idx="144">
                  <c:v>32829.5</c:v>
                </c:pt>
                <c:pt idx="145">
                  <c:v>32829.53</c:v>
                </c:pt>
                <c:pt idx="146">
                  <c:v>32829.56</c:v>
                </c:pt>
                <c:pt idx="147">
                  <c:v>32829.589999999997</c:v>
                </c:pt>
                <c:pt idx="148">
                  <c:v>32829.620000000003</c:v>
                </c:pt>
                <c:pt idx="149">
                  <c:v>32829.660000000003</c:v>
                </c:pt>
                <c:pt idx="150">
                  <c:v>32829.69</c:v>
                </c:pt>
                <c:pt idx="151">
                  <c:v>32829.72</c:v>
                </c:pt>
                <c:pt idx="152">
                  <c:v>32829.75</c:v>
                </c:pt>
                <c:pt idx="153">
                  <c:v>32829.78</c:v>
                </c:pt>
                <c:pt idx="154">
                  <c:v>32829.81</c:v>
                </c:pt>
                <c:pt idx="155">
                  <c:v>32829.839999999997</c:v>
                </c:pt>
                <c:pt idx="156">
                  <c:v>32829.870000000003</c:v>
                </c:pt>
                <c:pt idx="157">
                  <c:v>32829.910000000003</c:v>
                </c:pt>
                <c:pt idx="158">
                  <c:v>32829.94</c:v>
                </c:pt>
                <c:pt idx="159">
                  <c:v>32829.97</c:v>
                </c:pt>
                <c:pt idx="160">
                  <c:v>32830</c:v>
                </c:pt>
                <c:pt idx="161">
                  <c:v>32830.03</c:v>
                </c:pt>
                <c:pt idx="162">
                  <c:v>32830.06</c:v>
                </c:pt>
                <c:pt idx="163">
                  <c:v>32830.089999999997</c:v>
                </c:pt>
                <c:pt idx="164">
                  <c:v>32830.120000000003</c:v>
                </c:pt>
                <c:pt idx="165">
                  <c:v>32830.160000000003</c:v>
                </c:pt>
                <c:pt idx="166">
                  <c:v>32830.19</c:v>
                </c:pt>
                <c:pt idx="167">
                  <c:v>32830.22</c:v>
                </c:pt>
                <c:pt idx="168">
                  <c:v>32830.25</c:v>
                </c:pt>
                <c:pt idx="169">
                  <c:v>32830.28</c:v>
                </c:pt>
                <c:pt idx="170">
                  <c:v>32830.31</c:v>
                </c:pt>
                <c:pt idx="171">
                  <c:v>32830.339999999997</c:v>
                </c:pt>
                <c:pt idx="172">
                  <c:v>32830.370000000003</c:v>
                </c:pt>
                <c:pt idx="173">
                  <c:v>32830.410000000003</c:v>
                </c:pt>
                <c:pt idx="174">
                  <c:v>32830.44</c:v>
                </c:pt>
                <c:pt idx="175">
                  <c:v>32830.47</c:v>
                </c:pt>
                <c:pt idx="176">
                  <c:v>32830.5</c:v>
                </c:pt>
                <c:pt idx="177">
                  <c:v>32830.53</c:v>
                </c:pt>
                <c:pt idx="178">
                  <c:v>32830.559999999998</c:v>
                </c:pt>
                <c:pt idx="179">
                  <c:v>32830.589999999997</c:v>
                </c:pt>
                <c:pt idx="180">
                  <c:v>32830.620000000003</c:v>
                </c:pt>
                <c:pt idx="181">
                  <c:v>32830.660000000003</c:v>
                </c:pt>
                <c:pt idx="182">
                  <c:v>32830.69</c:v>
                </c:pt>
                <c:pt idx="183">
                  <c:v>32830.720000000001</c:v>
                </c:pt>
                <c:pt idx="184">
                  <c:v>32830.75</c:v>
                </c:pt>
                <c:pt idx="185">
                  <c:v>32830.78</c:v>
                </c:pt>
                <c:pt idx="186">
                  <c:v>32830.81</c:v>
                </c:pt>
                <c:pt idx="187">
                  <c:v>32830.839999999997</c:v>
                </c:pt>
                <c:pt idx="188">
                  <c:v>32830.870000000003</c:v>
                </c:pt>
                <c:pt idx="189">
                  <c:v>32830.910000000003</c:v>
                </c:pt>
                <c:pt idx="190">
                  <c:v>32830.94</c:v>
                </c:pt>
                <c:pt idx="191">
                  <c:v>32830.97</c:v>
                </c:pt>
                <c:pt idx="192">
                  <c:v>32831</c:v>
                </c:pt>
                <c:pt idx="193">
                  <c:v>32831.03</c:v>
                </c:pt>
                <c:pt idx="194">
                  <c:v>32831.06</c:v>
                </c:pt>
                <c:pt idx="195">
                  <c:v>32831.089999999997</c:v>
                </c:pt>
                <c:pt idx="196">
                  <c:v>32831.120000000003</c:v>
                </c:pt>
                <c:pt idx="197">
                  <c:v>32831.160000000003</c:v>
                </c:pt>
                <c:pt idx="198">
                  <c:v>32831.19</c:v>
                </c:pt>
                <c:pt idx="199">
                  <c:v>32831.22</c:v>
                </c:pt>
                <c:pt idx="200">
                  <c:v>32831.25</c:v>
                </c:pt>
                <c:pt idx="201">
                  <c:v>32831.279999999999</c:v>
                </c:pt>
                <c:pt idx="202">
                  <c:v>32831.31</c:v>
                </c:pt>
                <c:pt idx="203">
                  <c:v>32831.339999999997</c:v>
                </c:pt>
                <c:pt idx="204">
                  <c:v>32831.370000000003</c:v>
                </c:pt>
                <c:pt idx="205">
                  <c:v>32831.410000000003</c:v>
                </c:pt>
                <c:pt idx="206">
                  <c:v>32831.440000000002</c:v>
                </c:pt>
                <c:pt idx="207">
                  <c:v>32831.47</c:v>
                </c:pt>
                <c:pt idx="208">
                  <c:v>32831.5</c:v>
                </c:pt>
                <c:pt idx="209">
                  <c:v>32831.53</c:v>
                </c:pt>
                <c:pt idx="210">
                  <c:v>32831.56</c:v>
                </c:pt>
                <c:pt idx="211">
                  <c:v>32831.589999999997</c:v>
                </c:pt>
                <c:pt idx="212">
                  <c:v>32831.620000000003</c:v>
                </c:pt>
                <c:pt idx="213">
                  <c:v>32831.660000000003</c:v>
                </c:pt>
                <c:pt idx="214">
                  <c:v>32831.69</c:v>
                </c:pt>
                <c:pt idx="215">
                  <c:v>32831.72</c:v>
                </c:pt>
                <c:pt idx="216">
                  <c:v>32831.75</c:v>
                </c:pt>
                <c:pt idx="217">
                  <c:v>32831.78</c:v>
                </c:pt>
                <c:pt idx="218">
                  <c:v>32831.81</c:v>
                </c:pt>
                <c:pt idx="219">
                  <c:v>32831.839999999997</c:v>
                </c:pt>
                <c:pt idx="220">
                  <c:v>32831.870000000003</c:v>
                </c:pt>
                <c:pt idx="221">
                  <c:v>32831.910000000003</c:v>
                </c:pt>
                <c:pt idx="222">
                  <c:v>32831.94</c:v>
                </c:pt>
                <c:pt idx="223">
                  <c:v>32831.97</c:v>
                </c:pt>
                <c:pt idx="224">
                  <c:v>32832</c:v>
                </c:pt>
                <c:pt idx="225">
                  <c:v>32832.03</c:v>
                </c:pt>
                <c:pt idx="226">
                  <c:v>32832.06</c:v>
                </c:pt>
                <c:pt idx="227">
                  <c:v>32832.089999999997</c:v>
                </c:pt>
                <c:pt idx="228">
                  <c:v>32832.120000000003</c:v>
                </c:pt>
                <c:pt idx="229">
                  <c:v>32832.160000000003</c:v>
                </c:pt>
                <c:pt idx="230">
                  <c:v>32832.19</c:v>
                </c:pt>
                <c:pt idx="231">
                  <c:v>32832.22</c:v>
                </c:pt>
                <c:pt idx="232">
                  <c:v>32832.25</c:v>
                </c:pt>
                <c:pt idx="233">
                  <c:v>32832.28</c:v>
                </c:pt>
                <c:pt idx="234">
                  <c:v>32832.31</c:v>
                </c:pt>
                <c:pt idx="235">
                  <c:v>32832.339999999997</c:v>
                </c:pt>
                <c:pt idx="236">
                  <c:v>32832.370000000003</c:v>
                </c:pt>
                <c:pt idx="237">
                  <c:v>32832.410000000003</c:v>
                </c:pt>
                <c:pt idx="238">
                  <c:v>32832.44</c:v>
                </c:pt>
                <c:pt idx="239">
                  <c:v>32832.47</c:v>
                </c:pt>
                <c:pt idx="240">
                  <c:v>32832.5</c:v>
                </c:pt>
                <c:pt idx="241">
                  <c:v>32832.53</c:v>
                </c:pt>
                <c:pt idx="242">
                  <c:v>32832.559999999998</c:v>
                </c:pt>
                <c:pt idx="243">
                  <c:v>32832.589999999997</c:v>
                </c:pt>
                <c:pt idx="244">
                  <c:v>32832.620000000003</c:v>
                </c:pt>
                <c:pt idx="245">
                  <c:v>32832.660000000003</c:v>
                </c:pt>
                <c:pt idx="246">
                  <c:v>32832.69</c:v>
                </c:pt>
                <c:pt idx="247">
                  <c:v>32832.720000000001</c:v>
                </c:pt>
                <c:pt idx="248">
                  <c:v>32832.75</c:v>
                </c:pt>
                <c:pt idx="249">
                  <c:v>32832.78</c:v>
                </c:pt>
                <c:pt idx="250">
                  <c:v>32832.81</c:v>
                </c:pt>
                <c:pt idx="251">
                  <c:v>32832.839999999997</c:v>
                </c:pt>
                <c:pt idx="252">
                  <c:v>32832.870000000003</c:v>
                </c:pt>
                <c:pt idx="253">
                  <c:v>32832.910000000003</c:v>
                </c:pt>
                <c:pt idx="254">
                  <c:v>32832.94</c:v>
                </c:pt>
                <c:pt idx="255">
                  <c:v>32832.97</c:v>
                </c:pt>
                <c:pt idx="256">
                  <c:v>32833</c:v>
                </c:pt>
                <c:pt idx="257">
                  <c:v>32833.03</c:v>
                </c:pt>
                <c:pt idx="258">
                  <c:v>32833.06</c:v>
                </c:pt>
                <c:pt idx="259">
                  <c:v>32833.089999999997</c:v>
                </c:pt>
                <c:pt idx="260">
                  <c:v>32833.120000000003</c:v>
                </c:pt>
                <c:pt idx="261">
                  <c:v>32833.160000000003</c:v>
                </c:pt>
                <c:pt idx="262">
                  <c:v>32833.19</c:v>
                </c:pt>
                <c:pt idx="263">
                  <c:v>32833.22</c:v>
                </c:pt>
                <c:pt idx="264">
                  <c:v>32833.25</c:v>
                </c:pt>
                <c:pt idx="265">
                  <c:v>32833.279999999999</c:v>
                </c:pt>
                <c:pt idx="266">
                  <c:v>32833.31</c:v>
                </c:pt>
                <c:pt idx="267">
                  <c:v>32833.339999999997</c:v>
                </c:pt>
                <c:pt idx="268">
                  <c:v>32833.370000000003</c:v>
                </c:pt>
                <c:pt idx="269">
                  <c:v>32833.410000000003</c:v>
                </c:pt>
                <c:pt idx="270">
                  <c:v>32833.440000000002</c:v>
                </c:pt>
                <c:pt idx="271">
                  <c:v>32833.47</c:v>
                </c:pt>
                <c:pt idx="272">
                  <c:v>32833.5</c:v>
                </c:pt>
                <c:pt idx="273">
                  <c:v>32833.53</c:v>
                </c:pt>
                <c:pt idx="274">
                  <c:v>32833.56</c:v>
                </c:pt>
                <c:pt idx="275">
                  <c:v>32833.589999999997</c:v>
                </c:pt>
                <c:pt idx="276">
                  <c:v>32833.620000000003</c:v>
                </c:pt>
                <c:pt idx="277">
                  <c:v>32833.660000000003</c:v>
                </c:pt>
                <c:pt idx="278">
                  <c:v>32833.69</c:v>
                </c:pt>
                <c:pt idx="279">
                  <c:v>32833.72</c:v>
                </c:pt>
                <c:pt idx="280">
                  <c:v>32833.75</c:v>
                </c:pt>
                <c:pt idx="281">
                  <c:v>32833.78</c:v>
                </c:pt>
                <c:pt idx="282">
                  <c:v>32833.81</c:v>
                </c:pt>
                <c:pt idx="283">
                  <c:v>32833.839999999997</c:v>
                </c:pt>
                <c:pt idx="284">
                  <c:v>32833.870000000003</c:v>
                </c:pt>
                <c:pt idx="285">
                  <c:v>32833.910000000003</c:v>
                </c:pt>
                <c:pt idx="286">
                  <c:v>32833.94</c:v>
                </c:pt>
                <c:pt idx="287">
                  <c:v>32833.97</c:v>
                </c:pt>
                <c:pt idx="288">
                  <c:v>32834</c:v>
                </c:pt>
                <c:pt idx="289">
                  <c:v>32834.03</c:v>
                </c:pt>
                <c:pt idx="290">
                  <c:v>32834.06</c:v>
                </c:pt>
                <c:pt idx="291">
                  <c:v>32834.089999999997</c:v>
                </c:pt>
                <c:pt idx="292">
                  <c:v>32834.120000000003</c:v>
                </c:pt>
                <c:pt idx="293">
                  <c:v>32834.160000000003</c:v>
                </c:pt>
                <c:pt idx="294">
                  <c:v>32834.19</c:v>
                </c:pt>
                <c:pt idx="295">
                  <c:v>32834.22</c:v>
                </c:pt>
                <c:pt idx="296">
                  <c:v>32834.25</c:v>
                </c:pt>
                <c:pt idx="297">
                  <c:v>32834.28</c:v>
                </c:pt>
                <c:pt idx="298">
                  <c:v>32834.31</c:v>
                </c:pt>
                <c:pt idx="299">
                  <c:v>32834.339999999997</c:v>
                </c:pt>
                <c:pt idx="300">
                  <c:v>32834.370000000003</c:v>
                </c:pt>
                <c:pt idx="301">
                  <c:v>32834.410000000003</c:v>
                </c:pt>
                <c:pt idx="302">
                  <c:v>32834.44</c:v>
                </c:pt>
                <c:pt idx="303">
                  <c:v>32834.47</c:v>
                </c:pt>
                <c:pt idx="304">
                  <c:v>32834.5</c:v>
                </c:pt>
                <c:pt idx="305">
                  <c:v>32834.53</c:v>
                </c:pt>
                <c:pt idx="306">
                  <c:v>32834.559999999998</c:v>
                </c:pt>
                <c:pt idx="307">
                  <c:v>32834.589999999997</c:v>
                </c:pt>
                <c:pt idx="308">
                  <c:v>32834.620000000003</c:v>
                </c:pt>
                <c:pt idx="309">
                  <c:v>32834.660000000003</c:v>
                </c:pt>
                <c:pt idx="310">
                  <c:v>32834.69</c:v>
                </c:pt>
                <c:pt idx="311">
                  <c:v>32834.720000000001</c:v>
                </c:pt>
                <c:pt idx="312">
                  <c:v>32834.75</c:v>
                </c:pt>
                <c:pt idx="313">
                  <c:v>32834.78</c:v>
                </c:pt>
                <c:pt idx="314">
                  <c:v>32834.81</c:v>
                </c:pt>
                <c:pt idx="315">
                  <c:v>32834.839999999997</c:v>
                </c:pt>
                <c:pt idx="316">
                  <c:v>32834.870000000003</c:v>
                </c:pt>
                <c:pt idx="317">
                  <c:v>32834.910000000003</c:v>
                </c:pt>
                <c:pt idx="318">
                  <c:v>32834.94</c:v>
                </c:pt>
                <c:pt idx="319">
                  <c:v>32834.97</c:v>
                </c:pt>
                <c:pt idx="320">
                  <c:v>32835</c:v>
                </c:pt>
                <c:pt idx="321">
                  <c:v>32835.03</c:v>
                </c:pt>
                <c:pt idx="322">
                  <c:v>32835.06</c:v>
                </c:pt>
                <c:pt idx="323">
                  <c:v>32835.089999999997</c:v>
                </c:pt>
                <c:pt idx="324">
                  <c:v>32835.120000000003</c:v>
                </c:pt>
                <c:pt idx="325">
                  <c:v>32835.160000000003</c:v>
                </c:pt>
                <c:pt idx="326">
                  <c:v>32835.19</c:v>
                </c:pt>
                <c:pt idx="327">
                  <c:v>32835.22</c:v>
                </c:pt>
                <c:pt idx="328">
                  <c:v>32835.25</c:v>
                </c:pt>
                <c:pt idx="329">
                  <c:v>32835.279999999999</c:v>
                </c:pt>
                <c:pt idx="330">
                  <c:v>32835.31</c:v>
                </c:pt>
                <c:pt idx="331">
                  <c:v>32835.339999999997</c:v>
                </c:pt>
                <c:pt idx="332">
                  <c:v>32835.370000000003</c:v>
                </c:pt>
                <c:pt idx="333">
                  <c:v>32835.410000000003</c:v>
                </c:pt>
                <c:pt idx="334">
                  <c:v>32835.440000000002</c:v>
                </c:pt>
                <c:pt idx="335">
                  <c:v>32835.47</c:v>
                </c:pt>
                <c:pt idx="336">
                  <c:v>32835.5</c:v>
                </c:pt>
                <c:pt idx="337">
                  <c:v>32835.53</c:v>
                </c:pt>
                <c:pt idx="338">
                  <c:v>32835.56</c:v>
                </c:pt>
                <c:pt idx="339">
                  <c:v>32835.589999999997</c:v>
                </c:pt>
                <c:pt idx="340">
                  <c:v>32835.620000000003</c:v>
                </c:pt>
                <c:pt idx="341">
                  <c:v>32835.660000000003</c:v>
                </c:pt>
                <c:pt idx="342">
                  <c:v>32835.69</c:v>
                </c:pt>
                <c:pt idx="343">
                  <c:v>32835.72</c:v>
                </c:pt>
                <c:pt idx="344">
                  <c:v>32835.75</c:v>
                </c:pt>
                <c:pt idx="345">
                  <c:v>32835.78</c:v>
                </c:pt>
                <c:pt idx="346">
                  <c:v>32835.81</c:v>
                </c:pt>
                <c:pt idx="347">
                  <c:v>32835.839999999997</c:v>
                </c:pt>
                <c:pt idx="348">
                  <c:v>32835.870000000003</c:v>
                </c:pt>
                <c:pt idx="349">
                  <c:v>32835.910000000003</c:v>
                </c:pt>
                <c:pt idx="350">
                  <c:v>32835.94</c:v>
                </c:pt>
                <c:pt idx="351">
                  <c:v>32835.97</c:v>
                </c:pt>
                <c:pt idx="352">
                  <c:v>32836</c:v>
                </c:pt>
                <c:pt idx="353">
                  <c:v>32836.03</c:v>
                </c:pt>
                <c:pt idx="354">
                  <c:v>32836.06</c:v>
                </c:pt>
                <c:pt idx="355">
                  <c:v>32836.089999999997</c:v>
                </c:pt>
                <c:pt idx="356">
                  <c:v>32836.120000000003</c:v>
                </c:pt>
                <c:pt idx="357">
                  <c:v>32836.160000000003</c:v>
                </c:pt>
                <c:pt idx="358">
                  <c:v>32836.19</c:v>
                </c:pt>
                <c:pt idx="359">
                  <c:v>32836.22</c:v>
                </c:pt>
                <c:pt idx="360">
                  <c:v>32836.25</c:v>
                </c:pt>
                <c:pt idx="361">
                  <c:v>32836.28</c:v>
                </c:pt>
                <c:pt idx="362">
                  <c:v>32836.31</c:v>
                </c:pt>
                <c:pt idx="363">
                  <c:v>32836.339999999997</c:v>
                </c:pt>
                <c:pt idx="364">
                  <c:v>32836.370000000003</c:v>
                </c:pt>
                <c:pt idx="365">
                  <c:v>32836.410000000003</c:v>
                </c:pt>
                <c:pt idx="366">
                  <c:v>32836.44</c:v>
                </c:pt>
                <c:pt idx="367">
                  <c:v>32836.47</c:v>
                </c:pt>
                <c:pt idx="368">
                  <c:v>32836.5</c:v>
                </c:pt>
                <c:pt idx="369">
                  <c:v>32836.53</c:v>
                </c:pt>
                <c:pt idx="370">
                  <c:v>32836.559999999998</c:v>
                </c:pt>
                <c:pt idx="371">
                  <c:v>32836.589999999997</c:v>
                </c:pt>
                <c:pt idx="372">
                  <c:v>32836.620000000003</c:v>
                </c:pt>
                <c:pt idx="373">
                  <c:v>32836.660000000003</c:v>
                </c:pt>
                <c:pt idx="374">
                  <c:v>32836.69</c:v>
                </c:pt>
                <c:pt idx="375">
                  <c:v>32836.720000000001</c:v>
                </c:pt>
                <c:pt idx="376">
                  <c:v>32836.75</c:v>
                </c:pt>
                <c:pt idx="377">
                  <c:v>32836.78</c:v>
                </c:pt>
                <c:pt idx="378">
                  <c:v>32836.81</c:v>
                </c:pt>
                <c:pt idx="379">
                  <c:v>32836.839999999997</c:v>
                </c:pt>
                <c:pt idx="380">
                  <c:v>32836.870000000003</c:v>
                </c:pt>
                <c:pt idx="381">
                  <c:v>32836.910000000003</c:v>
                </c:pt>
                <c:pt idx="382">
                  <c:v>32836.94</c:v>
                </c:pt>
                <c:pt idx="383">
                  <c:v>32836.97</c:v>
                </c:pt>
                <c:pt idx="384">
                  <c:v>32837</c:v>
                </c:pt>
                <c:pt idx="385">
                  <c:v>32837.03</c:v>
                </c:pt>
                <c:pt idx="386">
                  <c:v>32837.06</c:v>
                </c:pt>
                <c:pt idx="387">
                  <c:v>32837.089999999997</c:v>
                </c:pt>
                <c:pt idx="388">
                  <c:v>32837.120000000003</c:v>
                </c:pt>
                <c:pt idx="389">
                  <c:v>32837.160000000003</c:v>
                </c:pt>
                <c:pt idx="390">
                  <c:v>32837.19</c:v>
                </c:pt>
                <c:pt idx="391">
                  <c:v>32837.22</c:v>
                </c:pt>
                <c:pt idx="392">
                  <c:v>32837.25</c:v>
                </c:pt>
                <c:pt idx="393">
                  <c:v>32837.279999999999</c:v>
                </c:pt>
                <c:pt idx="394">
                  <c:v>32837.31</c:v>
                </c:pt>
                <c:pt idx="395">
                  <c:v>32837.339999999997</c:v>
                </c:pt>
                <c:pt idx="396">
                  <c:v>32837.370000000003</c:v>
                </c:pt>
                <c:pt idx="397">
                  <c:v>32837.410000000003</c:v>
                </c:pt>
                <c:pt idx="398">
                  <c:v>32837.440000000002</c:v>
                </c:pt>
                <c:pt idx="399">
                  <c:v>32837.47</c:v>
                </c:pt>
                <c:pt idx="400">
                  <c:v>32837.5</c:v>
                </c:pt>
                <c:pt idx="401">
                  <c:v>32837.53</c:v>
                </c:pt>
                <c:pt idx="402">
                  <c:v>32837.56</c:v>
                </c:pt>
                <c:pt idx="403">
                  <c:v>32837.589999999997</c:v>
                </c:pt>
                <c:pt idx="404">
                  <c:v>32837.620000000003</c:v>
                </c:pt>
                <c:pt idx="405">
                  <c:v>32837.660000000003</c:v>
                </c:pt>
                <c:pt idx="406">
                  <c:v>32837.69</c:v>
                </c:pt>
                <c:pt idx="407">
                  <c:v>32837.72</c:v>
                </c:pt>
                <c:pt idx="408">
                  <c:v>32837.75</c:v>
                </c:pt>
                <c:pt idx="409">
                  <c:v>32837.78</c:v>
                </c:pt>
                <c:pt idx="410">
                  <c:v>32837.81</c:v>
                </c:pt>
                <c:pt idx="411">
                  <c:v>32837.839999999997</c:v>
                </c:pt>
                <c:pt idx="412">
                  <c:v>32837.870000000003</c:v>
                </c:pt>
                <c:pt idx="413">
                  <c:v>32837.910000000003</c:v>
                </c:pt>
                <c:pt idx="414">
                  <c:v>32837.94</c:v>
                </c:pt>
                <c:pt idx="415">
                  <c:v>32837.97</c:v>
                </c:pt>
                <c:pt idx="416">
                  <c:v>32838</c:v>
                </c:pt>
                <c:pt idx="417">
                  <c:v>32838.03</c:v>
                </c:pt>
                <c:pt idx="418">
                  <c:v>32838.06</c:v>
                </c:pt>
                <c:pt idx="419">
                  <c:v>32838.089999999997</c:v>
                </c:pt>
                <c:pt idx="420">
                  <c:v>32838.120000000003</c:v>
                </c:pt>
                <c:pt idx="421">
                  <c:v>32838.160000000003</c:v>
                </c:pt>
                <c:pt idx="422">
                  <c:v>32838.19</c:v>
                </c:pt>
                <c:pt idx="423">
                  <c:v>32838.22</c:v>
                </c:pt>
                <c:pt idx="424">
                  <c:v>32838.25</c:v>
                </c:pt>
                <c:pt idx="425">
                  <c:v>32838.28</c:v>
                </c:pt>
                <c:pt idx="426">
                  <c:v>32838.31</c:v>
                </c:pt>
                <c:pt idx="427">
                  <c:v>32838.339999999997</c:v>
                </c:pt>
                <c:pt idx="428">
                  <c:v>32838.370000000003</c:v>
                </c:pt>
                <c:pt idx="429">
                  <c:v>32838.410000000003</c:v>
                </c:pt>
                <c:pt idx="430">
                  <c:v>32838.44</c:v>
                </c:pt>
                <c:pt idx="431">
                  <c:v>32838.47</c:v>
                </c:pt>
                <c:pt idx="432">
                  <c:v>32838.5</c:v>
                </c:pt>
                <c:pt idx="433">
                  <c:v>32838.53</c:v>
                </c:pt>
                <c:pt idx="434">
                  <c:v>32838.559999999998</c:v>
                </c:pt>
                <c:pt idx="435">
                  <c:v>32838.589999999997</c:v>
                </c:pt>
                <c:pt idx="436">
                  <c:v>32838.620000000003</c:v>
                </c:pt>
                <c:pt idx="437">
                  <c:v>32838.660000000003</c:v>
                </c:pt>
                <c:pt idx="438">
                  <c:v>32838.69</c:v>
                </c:pt>
                <c:pt idx="439">
                  <c:v>32838.720000000001</c:v>
                </c:pt>
                <c:pt idx="440">
                  <c:v>32838.75</c:v>
                </c:pt>
                <c:pt idx="441">
                  <c:v>32838.78</c:v>
                </c:pt>
                <c:pt idx="442">
                  <c:v>32838.81</c:v>
                </c:pt>
                <c:pt idx="443">
                  <c:v>32838.839999999997</c:v>
                </c:pt>
                <c:pt idx="444">
                  <c:v>32838.870000000003</c:v>
                </c:pt>
                <c:pt idx="445">
                  <c:v>32838.910000000003</c:v>
                </c:pt>
                <c:pt idx="446">
                  <c:v>32838.94</c:v>
                </c:pt>
                <c:pt idx="447">
                  <c:v>32838.97</c:v>
                </c:pt>
                <c:pt idx="448">
                  <c:v>32839</c:v>
                </c:pt>
                <c:pt idx="449">
                  <c:v>32839.03</c:v>
                </c:pt>
                <c:pt idx="450">
                  <c:v>32839.06</c:v>
                </c:pt>
                <c:pt idx="451">
                  <c:v>32839.089999999997</c:v>
                </c:pt>
                <c:pt idx="452">
                  <c:v>32839.120000000003</c:v>
                </c:pt>
                <c:pt idx="453">
                  <c:v>32839.160000000003</c:v>
                </c:pt>
                <c:pt idx="454">
                  <c:v>32839.19</c:v>
                </c:pt>
                <c:pt idx="455">
                  <c:v>32839.22</c:v>
                </c:pt>
                <c:pt idx="456">
                  <c:v>32839.25</c:v>
                </c:pt>
                <c:pt idx="457">
                  <c:v>32839.279999999999</c:v>
                </c:pt>
                <c:pt idx="458">
                  <c:v>32839.31</c:v>
                </c:pt>
                <c:pt idx="459">
                  <c:v>32839.339999999997</c:v>
                </c:pt>
                <c:pt idx="460">
                  <c:v>32839.370000000003</c:v>
                </c:pt>
                <c:pt idx="461">
                  <c:v>32839.410000000003</c:v>
                </c:pt>
                <c:pt idx="462">
                  <c:v>32839.440000000002</c:v>
                </c:pt>
                <c:pt idx="463">
                  <c:v>32839.47</c:v>
                </c:pt>
                <c:pt idx="464">
                  <c:v>32839.5</c:v>
                </c:pt>
                <c:pt idx="465">
                  <c:v>32839.53</c:v>
                </c:pt>
                <c:pt idx="466">
                  <c:v>32839.56</c:v>
                </c:pt>
                <c:pt idx="467">
                  <c:v>32839.589999999997</c:v>
                </c:pt>
                <c:pt idx="468">
                  <c:v>32839.620000000003</c:v>
                </c:pt>
                <c:pt idx="469">
                  <c:v>32839.660000000003</c:v>
                </c:pt>
                <c:pt idx="470">
                  <c:v>32839.69</c:v>
                </c:pt>
                <c:pt idx="471">
                  <c:v>32839.72</c:v>
                </c:pt>
                <c:pt idx="472">
                  <c:v>32839.75</c:v>
                </c:pt>
                <c:pt idx="473">
                  <c:v>32839.78</c:v>
                </c:pt>
                <c:pt idx="474">
                  <c:v>32839.81</c:v>
                </c:pt>
                <c:pt idx="475">
                  <c:v>32839.839999999997</c:v>
                </c:pt>
                <c:pt idx="476">
                  <c:v>32839.870000000003</c:v>
                </c:pt>
                <c:pt idx="477">
                  <c:v>32839.910000000003</c:v>
                </c:pt>
                <c:pt idx="478">
                  <c:v>32839.94</c:v>
                </c:pt>
                <c:pt idx="479">
                  <c:v>32839.97</c:v>
                </c:pt>
                <c:pt idx="480">
                  <c:v>32840</c:v>
                </c:pt>
                <c:pt idx="481">
                  <c:v>32840.03</c:v>
                </c:pt>
                <c:pt idx="482">
                  <c:v>32840.06</c:v>
                </c:pt>
                <c:pt idx="483">
                  <c:v>32840.089999999997</c:v>
                </c:pt>
                <c:pt idx="484">
                  <c:v>32840.120000000003</c:v>
                </c:pt>
                <c:pt idx="485">
                  <c:v>32840.160000000003</c:v>
                </c:pt>
                <c:pt idx="486">
                  <c:v>32840.19</c:v>
                </c:pt>
                <c:pt idx="487">
                  <c:v>32840.22</c:v>
                </c:pt>
                <c:pt idx="488">
                  <c:v>32840.25</c:v>
                </c:pt>
                <c:pt idx="489">
                  <c:v>32840.28</c:v>
                </c:pt>
                <c:pt idx="490">
                  <c:v>32840.31</c:v>
                </c:pt>
                <c:pt idx="491">
                  <c:v>32840.339999999997</c:v>
                </c:pt>
                <c:pt idx="492">
                  <c:v>32840.370000000003</c:v>
                </c:pt>
                <c:pt idx="493">
                  <c:v>32840.410000000003</c:v>
                </c:pt>
                <c:pt idx="494">
                  <c:v>32840.44</c:v>
                </c:pt>
                <c:pt idx="495">
                  <c:v>32840.47</c:v>
                </c:pt>
                <c:pt idx="496">
                  <c:v>32840.5</c:v>
                </c:pt>
                <c:pt idx="497">
                  <c:v>32840.53</c:v>
                </c:pt>
                <c:pt idx="498">
                  <c:v>32840.559999999998</c:v>
                </c:pt>
                <c:pt idx="499">
                  <c:v>32840.589999999997</c:v>
                </c:pt>
                <c:pt idx="500">
                  <c:v>32840.620000000003</c:v>
                </c:pt>
                <c:pt idx="501">
                  <c:v>32840.660000000003</c:v>
                </c:pt>
                <c:pt idx="502">
                  <c:v>32840.69</c:v>
                </c:pt>
                <c:pt idx="503">
                  <c:v>32840.720000000001</c:v>
                </c:pt>
                <c:pt idx="504">
                  <c:v>32840.75</c:v>
                </c:pt>
                <c:pt idx="505">
                  <c:v>32840.78</c:v>
                </c:pt>
                <c:pt idx="506">
                  <c:v>32840.81</c:v>
                </c:pt>
                <c:pt idx="507">
                  <c:v>32840.839999999997</c:v>
                </c:pt>
                <c:pt idx="508">
                  <c:v>32840.870000000003</c:v>
                </c:pt>
                <c:pt idx="509">
                  <c:v>32840.910000000003</c:v>
                </c:pt>
                <c:pt idx="510">
                  <c:v>32840.94</c:v>
                </c:pt>
                <c:pt idx="511">
                  <c:v>32840.97</c:v>
                </c:pt>
                <c:pt idx="512">
                  <c:v>32841</c:v>
                </c:pt>
                <c:pt idx="513">
                  <c:v>32841.03</c:v>
                </c:pt>
                <c:pt idx="514">
                  <c:v>32841.06</c:v>
                </c:pt>
                <c:pt idx="515">
                  <c:v>32841.089999999997</c:v>
                </c:pt>
                <c:pt idx="516">
                  <c:v>32841.120000000003</c:v>
                </c:pt>
                <c:pt idx="517">
                  <c:v>32841.160000000003</c:v>
                </c:pt>
                <c:pt idx="518">
                  <c:v>32841.19</c:v>
                </c:pt>
                <c:pt idx="519">
                  <c:v>32841.22</c:v>
                </c:pt>
                <c:pt idx="520">
                  <c:v>32841.25</c:v>
                </c:pt>
                <c:pt idx="521">
                  <c:v>32841.279999999999</c:v>
                </c:pt>
                <c:pt idx="522">
                  <c:v>32841.31</c:v>
                </c:pt>
                <c:pt idx="523">
                  <c:v>32841.339999999997</c:v>
                </c:pt>
                <c:pt idx="524">
                  <c:v>32841.370000000003</c:v>
                </c:pt>
                <c:pt idx="525">
                  <c:v>32841.410000000003</c:v>
                </c:pt>
                <c:pt idx="526">
                  <c:v>32841.440000000002</c:v>
                </c:pt>
                <c:pt idx="527">
                  <c:v>32841.47</c:v>
                </c:pt>
                <c:pt idx="528">
                  <c:v>32841.5</c:v>
                </c:pt>
                <c:pt idx="529">
                  <c:v>32841.53</c:v>
                </c:pt>
                <c:pt idx="530">
                  <c:v>32841.56</c:v>
                </c:pt>
                <c:pt idx="531">
                  <c:v>32841.589999999997</c:v>
                </c:pt>
                <c:pt idx="532">
                  <c:v>32841.620000000003</c:v>
                </c:pt>
                <c:pt idx="533">
                  <c:v>32841.660000000003</c:v>
                </c:pt>
                <c:pt idx="534">
                  <c:v>32841.69</c:v>
                </c:pt>
                <c:pt idx="535">
                  <c:v>32841.72</c:v>
                </c:pt>
                <c:pt idx="536">
                  <c:v>32841.75</c:v>
                </c:pt>
                <c:pt idx="537">
                  <c:v>32841.78</c:v>
                </c:pt>
                <c:pt idx="538">
                  <c:v>32841.81</c:v>
                </c:pt>
                <c:pt idx="539">
                  <c:v>32841.839999999997</c:v>
                </c:pt>
                <c:pt idx="540">
                  <c:v>32841.870000000003</c:v>
                </c:pt>
                <c:pt idx="541">
                  <c:v>32841.910000000003</c:v>
                </c:pt>
                <c:pt idx="542">
                  <c:v>32841.94</c:v>
                </c:pt>
                <c:pt idx="543">
                  <c:v>32841.97</c:v>
                </c:pt>
                <c:pt idx="544">
                  <c:v>32842</c:v>
                </c:pt>
                <c:pt idx="545">
                  <c:v>32842.03</c:v>
                </c:pt>
                <c:pt idx="546">
                  <c:v>32842.06</c:v>
                </c:pt>
                <c:pt idx="547">
                  <c:v>32842.089999999997</c:v>
                </c:pt>
                <c:pt idx="548">
                  <c:v>32842.120000000003</c:v>
                </c:pt>
                <c:pt idx="549">
                  <c:v>32842.160000000003</c:v>
                </c:pt>
                <c:pt idx="550">
                  <c:v>32842.19</c:v>
                </c:pt>
                <c:pt idx="551">
                  <c:v>32842.22</c:v>
                </c:pt>
                <c:pt idx="552">
                  <c:v>32842.25</c:v>
                </c:pt>
                <c:pt idx="553">
                  <c:v>32842.28</c:v>
                </c:pt>
                <c:pt idx="554">
                  <c:v>32842.31</c:v>
                </c:pt>
                <c:pt idx="555">
                  <c:v>32842.339999999997</c:v>
                </c:pt>
                <c:pt idx="556">
                  <c:v>32842.370000000003</c:v>
                </c:pt>
                <c:pt idx="557">
                  <c:v>32842.410000000003</c:v>
                </c:pt>
                <c:pt idx="558">
                  <c:v>32842.44</c:v>
                </c:pt>
                <c:pt idx="559">
                  <c:v>32842.47</c:v>
                </c:pt>
                <c:pt idx="560">
                  <c:v>32842.5</c:v>
                </c:pt>
                <c:pt idx="561">
                  <c:v>32842.53</c:v>
                </c:pt>
                <c:pt idx="562">
                  <c:v>32842.559999999998</c:v>
                </c:pt>
                <c:pt idx="563">
                  <c:v>32842.589999999997</c:v>
                </c:pt>
                <c:pt idx="564">
                  <c:v>32842.620000000003</c:v>
                </c:pt>
                <c:pt idx="565">
                  <c:v>32842.660000000003</c:v>
                </c:pt>
                <c:pt idx="566">
                  <c:v>32842.69</c:v>
                </c:pt>
                <c:pt idx="567">
                  <c:v>32842.720000000001</c:v>
                </c:pt>
                <c:pt idx="568">
                  <c:v>32842.75</c:v>
                </c:pt>
                <c:pt idx="569">
                  <c:v>32842.78</c:v>
                </c:pt>
                <c:pt idx="570">
                  <c:v>32842.81</c:v>
                </c:pt>
                <c:pt idx="571">
                  <c:v>32842.839999999997</c:v>
                </c:pt>
                <c:pt idx="572">
                  <c:v>32842.870000000003</c:v>
                </c:pt>
                <c:pt idx="573">
                  <c:v>32842.910000000003</c:v>
                </c:pt>
                <c:pt idx="574">
                  <c:v>32842.94</c:v>
                </c:pt>
                <c:pt idx="575">
                  <c:v>32842.97</c:v>
                </c:pt>
                <c:pt idx="576">
                  <c:v>32843</c:v>
                </c:pt>
                <c:pt idx="577">
                  <c:v>32843.03</c:v>
                </c:pt>
                <c:pt idx="578">
                  <c:v>32843.06</c:v>
                </c:pt>
                <c:pt idx="579">
                  <c:v>32843.089999999997</c:v>
                </c:pt>
                <c:pt idx="580">
                  <c:v>32843.120000000003</c:v>
                </c:pt>
                <c:pt idx="581">
                  <c:v>32843.160000000003</c:v>
                </c:pt>
                <c:pt idx="582">
                  <c:v>32843.19</c:v>
                </c:pt>
                <c:pt idx="583">
                  <c:v>32843.22</c:v>
                </c:pt>
                <c:pt idx="584">
                  <c:v>32843.25</c:v>
                </c:pt>
                <c:pt idx="585">
                  <c:v>32843.279999999999</c:v>
                </c:pt>
                <c:pt idx="586">
                  <c:v>32843.31</c:v>
                </c:pt>
                <c:pt idx="587">
                  <c:v>32843.339999999997</c:v>
                </c:pt>
                <c:pt idx="588">
                  <c:v>32843.370000000003</c:v>
                </c:pt>
                <c:pt idx="589">
                  <c:v>32843.410000000003</c:v>
                </c:pt>
                <c:pt idx="590">
                  <c:v>32843.440000000002</c:v>
                </c:pt>
                <c:pt idx="591">
                  <c:v>32843.47</c:v>
                </c:pt>
                <c:pt idx="592">
                  <c:v>32843.5</c:v>
                </c:pt>
                <c:pt idx="593">
                  <c:v>32843.53</c:v>
                </c:pt>
                <c:pt idx="594">
                  <c:v>32843.56</c:v>
                </c:pt>
                <c:pt idx="595">
                  <c:v>32843.589999999997</c:v>
                </c:pt>
                <c:pt idx="596">
                  <c:v>32843.620000000003</c:v>
                </c:pt>
                <c:pt idx="597">
                  <c:v>32843.660000000003</c:v>
                </c:pt>
                <c:pt idx="598">
                  <c:v>32843.69</c:v>
                </c:pt>
                <c:pt idx="599">
                  <c:v>32843.72</c:v>
                </c:pt>
                <c:pt idx="600">
                  <c:v>32843.75</c:v>
                </c:pt>
                <c:pt idx="601">
                  <c:v>32843.78</c:v>
                </c:pt>
                <c:pt idx="602">
                  <c:v>32843.81</c:v>
                </c:pt>
                <c:pt idx="603">
                  <c:v>32843.839999999997</c:v>
                </c:pt>
                <c:pt idx="604">
                  <c:v>32843.870000000003</c:v>
                </c:pt>
                <c:pt idx="605">
                  <c:v>32843.910000000003</c:v>
                </c:pt>
                <c:pt idx="606">
                  <c:v>32843.94</c:v>
                </c:pt>
                <c:pt idx="607">
                  <c:v>32843.97</c:v>
                </c:pt>
                <c:pt idx="608">
                  <c:v>32844</c:v>
                </c:pt>
                <c:pt idx="609">
                  <c:v>32844.03</c:v>
                </c:pt>
                <c:pt idx="610">
                  <c:v>32844.06</c:v>
                </c:pt>
                <c:pt idx="611">
                  <c:v>32844.089999999997</c:v>
                </c:pt>
                <c:pt idx="612">
                  <c:v>32844.120000000003</c:v>
                </c:pt>
                <c:pt idx="613">
                  <c:v>32844.160000000003</c:v>
                </c:pt>
                <c:pt idx="614">
                  <c:v>32844.19</c:v>
                </c:pt>
                <c:pt idx="615">
                  <c:v>32844.22</c:v>
                </c:pt>
                <c:pt idx="616">
                  <c:v>32844.25</c:v>
                </c:pt>
                <c:pt idx="617">
                  <c:v>32844.28</c:v>
                </c:pt>
                <c:pt idx="618">
                  <c:v>32844.31</c:v>
                </c:pt>
                <c:pt idx="619">
                  <c:v>32844.339999999997</c:v>
                </c:pt>
                <c:pt idx="620">
                  <c:v>32844.370000000003</c:v>
                </c:pt>
                <c:pt idx="621">
                  <c:v>32844.410000000003</c:v>
                </c:pt>
                <c:pt idx="622">
                  <c:v>32844.44</c:v>
                </c:pt>
                <c:pt idx="623">
                  <c:v>32844.47</c:v>
                </c:pt>
                <c:pt idx="624">
                  <c:v>32844.5</c:v>
                </c:pt>
                <c:pt idx="625">
                  <c:v>32844.53</c:v>
                </c:pt>
                <c:pt idx="626">
                  <c:v>32844.559999999998</c:v>
                </c:pt>
                <c:pt idx="627">
                  <c:v>32844.589999999997</c:v>
                </c:pt>
                <c:pt idx="628">
                  <c:v>32844.620000000003</c:v>
                </c:pt>
                <c:pt idx="629">
                  <c:v>32844.660000000003</c:v>
                </c:pt>
                <c:pt idx="630">
                  <c:v>32844.69</c:v>
                </c:pt>
                <c:pt idx="631">
                  <c:v>32844.720000000001</c:v>
                </c:pt>
                <c:pt idx="632">
                  <c:v>32844.75</c:v>
                </c:pt>
                <c:pt idx="633">
                  <c:v>32844.78</c:v>
                </c:pt>
                <c:pt idx="634">
                  <c:v>32844.81</c:v>
                </c:pt>
                <c:pt idx="635">
                  <c:v>32844.839999999997</c:v>
                </c:pt>
                <c:pt idx="636">
                  <c:v>32844.870000000003</c:v>
                </c:pt>
                <c:pt idx="637">
                  <c:v>32844.910000000003</c:v>
                </c:pt>
                <c:pt idx="638">
                  <c:v>32844.94</c:v>
                </c:pt>
                <c:pt idx="639">
                  <c:v>32844.97</c:v>
                </c:pt>
                <c:pt idx="640">
                  <c:v>32845</c:v>
                </c:pt>
                <c:pt idx="641">
                  <c:v>32845.03</c:v>
                </c:pt>
                <c:pt idx="642">
                  <c:v>32845.06</c:v>
                </c:pt>
                <c:pt idx="643">
                  <c:v>32845.089999999997</c:v>
                </c:pt>
                <c:pt idx="644">
                  <c:v>32845.120000000003</c:v>
                </c:pt>
                <c:pt idx="645">
                  <c:v>32845.160000000003</c:v>
                </c:pt>
                <c:pt idx="646">
                  <c:v>32845.19</c:v>
                </c:pt>
                <c:pt idx="647">
                  <c:v>32845.22</c:v>
                </c:pt>
                <c:pt idx="648">
                  <c:v>32845.25</c:v>
                </c:pt>
                <c:pt idx="649">
                  <c:v>32845.279999999999</c:v>
                </c:pt>
                <c:pt idx="650">
                  <c:v>32845.31</c:v>
                </c:pt>
              </c:numCache>
            </c:numRef>
          </c:xVal>
          <c:yVal>
            <c:numRef>
              <c:f>Sayfa2!$D$1:$D$651</c:f>
              <c:numCache>
                <c:formatCode>0.00</c:formatCode>
                <c:ptCount val="651"/>
                <c:pt idx="0">
                  <c:v>2071</c:v>
                </c:pt>
                <c:pt idx="1">
                  <c:v>2072</c:v>
                </c:pt>
                <c:pt idx="2">
                  <c:v>2072</c:v>
                </c:pt>
                <c:pt idx="3">
                  <c:v>2071</c:v>
                </c:pt>
                <c:pt idx="4">
                  <c:v>2071</c:v>
                </c:pt>
                <c:pt idx="5">
                  <c:v>2071</c:v>
                </c:pt>
                <c:pt idx="6">
                  <c:v>2075</c:v>
                </c:pt>
                <c:pt idx="7">
                  <c:v>2070</c:v>
                </c:pt>
                <c:pt idx="8">
                  <c:v>2070</c:v>
                </c:pt>
                <c:pt idx="9">
                  <c:v>2068</c:v>
                </c:pt>
                <c:pt idx="10">
                  <c:v>2073</c:v>
                </c:pt>
                <c:pt idx="11">
                  <c:v>2073</c:v>
                </c:pt>
                <c:pt idx="12">
                  <c:v>2073</c:v>
                </c:pt>
                <c:pt idx="13">
                  <c:v>2084</c:v>
                </c:pt>
                <c:pt idx="14">
                  <c:v>2078</c:v>
                </c:pt>
                <c:pt idx="15">
                  <c:v>2074</c:v>
                </c:pt>
                <c:pt idx="16">
                  <c:v>2073</c:v>
                </c:pt>
                <c:pt idx="17">
                  <c:v>2073</c:v>
                </c:pt>
                <c:pt idx="18">
                  <c:v>2075</c:v>
                </c:pt>
                <c:pt idx="19">
                  <c:v>2072</c:v>
                </c:pt>
                <c:pt idx="20">
                  <c:v>2072</c:v>
                </c:pt>
                <c:pt idx="21">
                  <c:v>2073</c:v>
                </c:pt>
                <c:pt idx="22">
                  <c:v>2070</c:v>
                </c:pt>
                <c:pt idx="23">
                  <c:v>2071</c:v>
                </c:pt>
                <c:pt idx="24">
                  <c:v>2075</c:v>
                </c:pt>
                <c:pt idx="25">
                  <c:v>2069</c:v>
                </c:pt>
                <c:pt idx="26">
                  <c:v>2070</c:v>
                </c:pt>
                <c:pt idx="27">
                  <c:v>2073</c:v>
                </c:pt>
                <c:pt idx="28">
                  <c:v>2072</c:v>
                </c:pt>
                <c:pt idx="29">
                  <c:v>2073</c:v>
                </c:pt>
                <c:pt idx="30">
                  <c:v>2072</c:v>
                </c:pt>
                <c:pt idx="31">
                  <c:v>2072</c:v>
                </c:pt>
                <c:pt idx="32">
                  <c:v>2076</c:v>
                </c:pt>
                <c:pt idx="33">
                  <c:v>2078</c:v>
                </c:pt>
                <c:pt idx="34">
                  <c:v>2077</c:v>
                </c:pt>
                <c:pt idx="35">
                  <c:v>2073</c:v>
                </c:pt>
                <c:pt idx="36">
                  <c:v>2072</c:v>
                </c:pt>
                <c:pt idx="37">
                  <c:v>2074</c:v>
                </c:pt>
                <c:pt idx="38">
                  <c:v>2074</c:v>
                </c:pt>
                <c:pt idx="39">
                  <c:v>2071</c:v>
                </c:pt>
                <c:pt idx="40">
                  <c:v>2071</c:v>
                </c:pt>
                <c:pt idx="41">
                  <c:v>2073</c:v>
                </c:pt>
                <c:pt idx="42">
                  <c:v>2072</c:v>
                </c:pt>
                <c:pt idx="43">
                  <c:v>2073</c:v>
                </c:pt>
                <c:pt idx="44">
                  <c:v>2073</c:v>
                </c:pt>
                <c:pt idx="45">
                  <c:v>2072</c:v>
                </c:pt>
                <c:pt idx="46">
                  <c:v>2074</c:v>
                </c:pt>
                <c:pt idx="47">
                  <c:v>2077</c:v>
                </c:pt>
                <c:pt idx="48">
                  <c:v>2075</c:v>
                </c:pt>
                <c:pt idx="49">
                  <c:v>2073</c:v>
                </c:pt>
                <c:pt idx="50">
                  <c:v>2074</c:v>
                </c:pt>
                <c:pt idx="51">
                  <c:v>2076</c:v>
                </c:pt>
                <c:pt idx="52">
                  <c:v>2072</c:v>
                </c:pt>
                <c:pt idx="53">
                  <c:v>2073</c:v>
                </c:pt>
                <c:pt idx="54">
                  <c:v>2071</c:v>
                </c:pt>
                <c:pt idx="55">
                  <c:v>2072</c:v>
                </c:pt>
                <c:pt idx="56">
                  <c:v>2074</c:v>
                </c:pt>
                <c:pt idx="57">
                  <c:v>2075</c:v>
                </c:pt>
                <c:pt idx="58">
                  <c:v>2071</c:v>
                </c:pt>
                <c:pt idx="59">
                  <c:v>2071</c:v>
                </c:pt>
                <c:pt idx="60">
                  <c:v>2074</c:v>
                </c:pt>
                <c:pt idx="61">
                  <c:v>2074</c:v>
                </c:pt>
                <c:pt idx="62">
                  <c:v>2078</c:v>
                </c:pt>
                <c:pt idx="63">
                  <c:v>2075</c:v>
                </c:pt>
                <c:pt idx="64">
                  <c:v>2074</c:v>
                </c:pt>
                <c:pt idx="65">
                  <c:v>2074</c:v>
                </c:pt>
                <c:pt idx="66">
                  <c:v>2073</c:v>
                </c:pt>
                <c:pt idx="67">
                  <c:v>2076</c:v>
                </c:pt>
                <c:pt idx="68">
                  <c:v>2074</c:v>
                </c:pt>
                <c:pt idx="69">
                  <c:v>2073</c:v>
                </c:pt>
                <c:pt idx="70">
                  <c:v>2073</c:v>
                </c:pt>
                <c:pt idx="71">
                  <c:v>2072</c:v>
                </c:pt>
                <c:pt idx="72">
                  <c:v>2072</c:v>
                </c:pt>
                <c:pt idx="73">
                  <c:v>2076</c:v>
                </c:pt>
                <c:pt idx="74">
                  <c:v>2076</c:v>
                </c:pt>
                <c:pt idx="75">
                  <c:v>2081</c:v>
                </c:pt>
                <c:pt idx="76">
                  <c:v>2075</c:v>
                </c:pt>
                <c:pt idx="77">
                  <c:v>2074</c:v>
                </c:pt>
                <c:pt idx="78">
                  <c:v>2077</c:v>
                </c:pt>
                <c:pt idx="79">
                  <c:v>2077</c:v>
                </c:pt>
                <c:pt idx="80">
                  <c:v>2076</c:v>
                </c:pt>
                <c:pt idx="81">
                  <c:v>2080</c:v>
                </c:pt>
                <c:pt idx="82">
                  <c:v>2078</c:v>
                </c:pt>
                <c:pt idx="83">
                  <c:v>2076</c:v>
                </c:pt>
                <c:pt idx="84">
                  <c:v>2075</c:v>
                </c:pt>
                <c:pt idx="85">
                  <c:v>2078</c:v>
                </c:pt>
                <c:pt idx="86">
                  <c:v>2076</c:v>
                </c:pt>
                <c:pt idx="87">
                  <c:v>2075</c:v>
                </c:pt>
                <c:pt idx="88">
                  <c:v>2074</c:v>
                </c:pt>
                <c:pt idx="89">
                  <c:v>2087</c:v>
                </c:pt>
                <c:pt idx="90">
                  <c:v>2076</c:v>
                </c:pt>
                <c:pt idx="91">
                  <c:v>2076</c:v>
                </c:pt>
                <c:pt idx="92">
                  <c:v>2080</c:v>
                </c:pt>
                <c:pt idx="93">
                  <c:v>2080</c:v>
                </c:pt>
                <c:pt idx="94">
                  <c:v>2077</c:v>
                </c:pt>
                <c:pt idx="95">
                  <c:v>2078</c:v>
                </c:pt>
                <c:pt idx="96">
                  <c:v>2078</c:v>
                </c:pt>
                <c:pt idx="97">
                  <c:v>2077</c:v>
                </c:pt>
                <c:pt idx="98">
                  <c:v>2078</c:v>
                </c:pt>
                <c:pt idx="99">
                  <c:v>2075</c:v>
                </c:pt>
                <c:pt idx="100">
                  <c:v>2077</c:v>
                </c:pt>
                <c:pt idx="101">
                  <c:v>2077</c:v>
                </c:pt>
                <c:pt idx="102">
                  <c:v>2076</c:v>
                </c:pt>
                <c:pt idx="103">
                  <c:v>2081</c:v>
                </c:pt>
                <c:pt idx="104">
                  <c:v>2078</c:v>
                </c:pt>
                <c:pt idx="105">
                  <c:v>2075</c:v>
                </c:pt>
                <c:pt idx="106">
                  <c:v>2077</c:v>
                </c:pt>
                <c:pt idx="107">
                  <c:v>2078</c:v>
                </c:pt>
                <c:pt idx="108">
                  <c:v>2075</c:v>
                </c:pt>
                <c:pt idx="109">
                  <c:v>2078</c:v>
                </c:pt>
                <c:pt idx="110">
                  <c:v>2080</c:v>
                </c:pt>
                <c:pt idx="111">
                  <c:v>2078</c:v>
                </c:pt>
                <c:pt idx="112">
                  <c:v>2077</c:v>
                </c:pt>
                <c:pt idx="113">
                  <c:v>2086</c:v>
                </c:pt>
                <c:pt idx="114">
                  <c:v>2079</c:v>
                </c:pt>
                <c:pt idx="115">
                  <c:v>2079</c:v>
                </c:pt>
                <c:pt idx="116">
                  <c:v>2079</c:v>
                </c:pt>
                <c:pt idx="117">
                  <c:v>2084</c:v>
                </c:pt>
                <c:pt idx="118">
                  <c:v>2076</c:v>
                </c:pt>
                <c:pt idx="119">
                  <c:v>2077</c:v>
                </c:pt>
                <c:pt idx="120">
                  <c:v>2079</c:v>
                </c:pt>
                <c:pt idx="121">
                  <c:v>2077</c:v>
                </c:pt>
                <c:pt idx="122">
                  <c:v>2078</c:v>
                </c:pt>
                <c:pt idx="123">
                  <c:v>2078</c:v>
                </c:pt>
                <c:pt idx="124">
                  <c:v>2075</c:v>
                </c:pt>
                <c:pt idx="125">
                  <c:v>2077</c:v>
                </c:pt>
                <c:pt idx="126">
                  <c:v>2089</c:v>
                </c:pt>
                <c:pt idx="127">
                  <c:v>2079</c:v>
                </c:pt>
                <c:pt idx="128">
                  <c:v>2083</c:v>
                </c:pt>
                <c:pt idx="129">
                  <c:v>2080</c:v>
                </c:pt>
                <c:pt idx="130">
                  <c:v>2081</c:v>
                </c:pt>
                <c:pt idx="131">
                  <c:v>2076</c:v>
                </c:pt>
                <c:pt idx="132">
                  <c:v>2074</c:v>
                </c:pt>
                <c:pt idx="133">
                  <c:v>2076</c:v>
                </c:pt>
                <c:pt idx="134">
                  <c:v>2076</c:v>
                </c:pt>
                <c:pt idx="135">
                  <c:v>2078</c:v>
                </c:pt>
                <c:pt idx="136">
                  <c:v>2079</c:v>
                </c:pt>
                <c:pt idx="137">
                  <c:v>2080</c:v>
                </c:pt>
                <c:pt idx="138">
                  <c:v>2081</c:v>
                </c:pt>
                <c:pt idx="139">
                  <c:v>2082</c:v>
                </c:pt>
                <c:pt idx="140">
                  <c:v>2079</c:v>
                </c:pt>
                <c:pt idx="141">
                  <c:v>2080</c:v>
                </c:pt>
                <c:pt idx="142">
                  <c:v>2086</c:v>
                </c:pt>
                <c:pt idx="143">
                  <c:v>2081</c:v>
                </c:pt>
                <c:pt idx="144">
                  <c:v>2079</c:v>
                </c:pt>
                <c:pt idx="145">
                  <c:v>2078</c:v>
                </c:pt>
                <c:pt idx="146">
                  <c:v>2079</c:v>
                </c:pt>
                <c:pt idx="147">
                  <c:v>2081</c:v>
                </c:pt>
                <c:pt idx="148">
                  <c:v>2082</c:v>
                </c:pt>
                <c:pt idx="149">
                  <c:v>2077</c:v>
                </c:pt>
                <c:pt idx="150">
                  <c:v>2079</c:v>
                </c:pt>
                <c:pt idx="151">
                  <c:v>2079</c:v>
                </c:pt>
                <c:pt idx="152">
                  <c:v>2082</c:v>
                </c:pt>
                <c:pt idx="153">
                  <c:v>2095</c:v>
                </c:pt>
                <c:pt idx="154">
                  <c:v>2080</c:v>
                </c:pt>
                <c:pt idx="155">
                  <c:v>2081</c:v>
                </c:pt>
                <c:pt idx="156">
                  <c:v>2081</c:v>
                </c:pt>
                <c:pt idx="157">
                  <c:v>2082</c:v>
                </c:pt>
                <c:pt idx="158">
                  <c:v>2080</c:v>
                </c:pt>
                <c:pt idx="159">
                  <c:v>2081</c:v>
                </c:pt>
                <c:pt idx="160">
                  <c:v>2084</c:v>
                </c:pt>
                <c:pt idx="161">
                  <c:v>2083</c:v>
                </c:pt>
                <c:pt idx="162">
                  <c:v>2081</c:v>
                </c:pt>
                <c:pt idx="163">
                  <c:v>2081</c:v>
                </c:pt>
                <c:pt idx="164">
                  <c:v>2079</c:v>
                </c:pt>
                <c:pt idx="165">
                  <c:v>2076</c:v>
                </c:pt>
                <c:pt idx="166">
                  <c:v>2080</c:v>
                </c:pt>
                <c:pt idx="167">
                  <c:v>2080</c:v>
                </c:pt>
                <c:pt idx="168">
                  <c:v>2080</c:v>
                </c:pt>
                <c:pt idx="169">
                  <c:v>2080</c:v>
                </c:pt>
                <c:pt idx="170">
                  <c:v>2080</c:v>
                </c:pt>
                <c:pt idx="171">
                  <c:v>2080</c:v>
                </c:pt>
                <c:pt idx="172">
                  <c:v>2083</c:v>
                </c:pt>
                <c:pt idx="173">
                  <c:v>2083</c:v>
                </c:pt>
                <c:pt idx="174">
                  <c:v>2081</c:v>
                </c:pt>
                <c:pt idx="175">
                  <c:v>2083</c:v>
                </c:pt>
                <c:pt idx="176">
                  <c:v>2082</c:v>
                </c:pt>
                <c:pt idx="177">
                  <c:v>2084</c:v>
                </c:pt>
                <c:pt idx="178">
                  <c:v>2081</c:v>
                </c:pt>
                <c:pt idx="179">
                  <c:v>2083</c:v>
                </c:pt>
                <c:pt idx="180">
                  <c:v>2080</c:v>
                </c:pt>
                <c:pt idx="181">
                  <c:v>2081</c:v>
                </c:pt>
                <c:pt idx="182">
                  <c:v>2081</c:v>
                </c:pt>
                <c:pt idx="183">
                  <c:v>2082</c:v>
                </c:pt>
                <c:pt idx="184">
                  <c:v>2083</c:v>
                </c:pt>
                <c:pt idx="185">
                  <c:v>2083</c:v>
                </c:pt>
                <c:pt idx="186">
                  <c:v>2084</c:v>
                </c:pt>
                <c:pt idx="187">
                  <c:v>2088</c:v>
                </c:pt>
                <c:pt idx="188">
                  <c:v>2082</c:v>
                </c:pt>
                <c:pt idx="189">
                  <c:v>2089</c:v>
                </c:pt>
                <c:pt idx="190">
                  <c:v>2089</c:v>
                </c:pt>
                <c:pt idx="191">
                  <c:v>2083</c:v>
                </c:pt>
                <c:pt idx="192">
                  <c:v>2083</c:v>
                </c:pt>
                <c:pt idx="193">
                  <c:v>2089</c:v>
                </c:pt>
                <c:pt idx="194">
                  <c:v>2085</c:v>
                </c:pt>
                <c:pt idx="195">
                  <c:v>2085</c:v>
                </c:pt>
                <c:pt idx="196">
                  <c:v>2087</c:v>
                </c:pt>
                <c:pt idx="197">
                  <c:v>2081</c:v>
                </c:pt>
                <c:pt idx="198">
                  <c:v>2087</c:v>
                </c:pt>
                <c:pt idx="199">
                  <c:v>2081</c:v>
                </c:pt>
                <c:pt idx="200">
                  <c:v>2081</c:v>
                </c:pt>
                <c:pt idx="201">
                  <c:v>2084</c:v>
                </c:pt>
                <c:pt idx="202">
                  <c:v>2083</c:v>
                </c:pt>
                <c:pt idx="203">
                  <c:v>2087</c:v>
                </c:pt>
                <c:pt idx="204">
                  <c:v>2087</c:v>
                </c:pt>
                <c:pt idx="205">
                  <c:v>2085</c:v>
                </c:pt>
                <c:pt idx="206">
                  <c:v>2089</c:v>
                </c:pt>
                <c:pt idx="207">
                  <c:v>2084</c:v>
                </c:pt>
                <c:pt idx="208">
                  <c:v>2084</c:v>
                </c:pt>
                <c:pt idx="209">
                  <c:v>2085</c:v>
                </c:pt>
                <c:pt idx="210">
                  <c:v>2086</c:v>
                </c:pt>
                <c:pt idx="211">
                  <c:v>2085</c:v>
                </c:pt>
                <c:pt idx="212">
                  <c:v>2086</c:v>
                </c:pt>
                <c:pt idx="213">
                  <c:v>2088</c:v>
                </c:pt>
                <c:pt idx="214">
                  <c:v>2091</c:v>
                </c:pt>
                <c:pt idx="215">
                  <c:v>2093</c:v>
                </c:pt>
                <c:pt idx="216">
                  <c:v>2095</c:v>
                </c:pt>
                <c:pt idx="217">
                  <c:v>2101</c:v>
                </c:pt>
                <c:pt idx="218">
                  <c:v>2099</c:v>
                </c:pt>
                <c:pt idx="219">
                  <c:v>2100</c:v>
                </c:pt>
                <c:pt idx="220">
                  <c:v>2098</c:v>
                </c:pt>
                <c:pt idx="221">
                  <c:v>2100</c:v>
                </c:pt>
                <c:pt idx="222">
                  <c:v>2098</c:v>
                </c:pt>
                <c:pt idx="223">
                  <c:v>2099</c:v>
                </c:pt>
                <c:pt idx="224">
                  <c:v>2099</c:v>
                </c:pt>
                <c:pt idx="225">
                  <c:v>2098</c:v>
                </c:pt>
                <c:pt idx="226">
                  <c:v>2100</c:v>
                </c:pt>
                <c:pt idx="227">
                  <c:v>2103</c:v>
                </c:pt>
                <c:pt idx="228">
                  <c:v>2098</c:v>
                </c:pt>
                <c:pt idx="229">
                  <c:v>2102</c:v>
                </c:pt>
                <c:pt idx="230">
                  <c:v>2101</c:v>
                </c:pt>
                <c:pt idx="231">
                  <c:v>2100</c:v>
                </c:pt>
                <c:pt idx="232">
                  <c:v>2098</c:v>
                </c:pt>
                <c:pt idx="233">
                  <c:v>2098</c:v>
                </c:pt>
                <c:pt idx="234">
                  <c:v>2097</c:v>
                </c:pt>
                <c:pt idx="235">
                  <c:v>2098</c:v>
                </c:pt>
                <c:pt idx="236">
                  <c:v>2101</c:v>
                </c:pt>
                <c:pt idx="237">
                  <c:v>2098</c:v>
                </c:pt>
                <c:pt idx="238">
                  <c:v>2100</c:v>
                </c:pt>
                <c:pt idx="239">
                  <c:v>2104</c:v>
                </c:pt>
                <c:pt idx="240">
                  <c:v>2103</c:v>
                </c:pt>
                <c:pt idx="241">
                  <c:v>2101</c:v>
                </c:pt>
                <c:pt idx="242">
                  <c:v>2103</c:v>
                </c:pt>
                <c:pt idx="243">
                  <c:v>2104</c:v>
                </c:pt>
                <c:pt idx="244">
                  <c:v>2101</c:v>
                </c:pt>
                <c:pt idx="245">
                  <c:v>2101</c:v>
                </c:pt>
                <c:pt idx="246">
                  <c:v>2101</c:v>
                </c:pt>
                <c:pt idx="247">
                  <c:v>2101</c:v>
                </c:pt>
                <c:pt idx="248">
                  <c:v>2101</c:v>
                </c:pt>
                <c:pt idx="249">
                  <c:v>2100</c:v>
                </c:pt>
                <c:pt idx="250">
                  <c:v>2100</c:v>
                </c:pt>
                <c:pt idx="251">
                  <c:v>2096</c:v>
                </c:pt>
                <c:pt idx="252">
                  <c:v>2098</c:v>
                </c:pt>
                <c:pt idx="253">
                  <c:v>2094</c:v>
                </c:pt>
                <c:pt idx="254">
                  <c:v>2096</c:v>
                </c:pt>
                <c:pt idx="255">
                  <c:v>2101</c:v>
                </c:pt>
                <c:pt idx="256">
                  <c:v>2098</c:v>
                </c:pt>
                <c:pt idx="257">
                  <c:v>2098</c:v>
                </c:pt>
                <c:pt idx="258">
                  <c:v>2097</c:v>
                </c:pt>
                <c:pt idx="259">
                  <c:v>2095</c:v>
                </c:pt>
                <c:pt idx="260">
                  <c:v>2095</c:v>
                </c:pt>
                <c:pt idx="261">
                  <c:v>2097</c:v>
                </c:pt>
                <c:pt idx="262">
                  <c:v>2101</c:v>
                </c:pt>
                <c:pt idx="263">
                  <c:v>2108</c:v>
                </c:pt>
                <c:pt idx="264">
                  <c:v>2106</c:v>
                </c:pt>
                <c:pt idx="265">
                  <c:v>2106</c:v>
                </c:pt>
                <c:pt idx="266">
                  <c:v>2108</c:v>
                </c:pt>
                <c:pt idx="267">
                  <c:v>2101</c:v>
                </c:pt>
                <c:pt idx="268">
                  <c:v>2100</c:v>
                </c:pt>
                <c:pt idx="269">
                  <c:v>2094</c:v>
                </c:pt>
                <c:pt idx="270">
                  <c:v>2090</c:v>
                </c:pt>
                <c:pt idx="271">
                  <c:v>2088</c:v>
                </c:pt>
                <c:pt idx="272">
                  <c:v>2098</c:v>
                </c:pt>
                <c:pt idx="273">
                  <c:v>2089</c:v>
                </c:pt>
                <c:pt idx="274">
                  <c:v>2085</c:v>
                </c:pt>
                <c:pt idx="275">
                  <c:v>2087</c:v>
                </c:pt>
                <c:pt idx="276">
                  <c:v>2096</c:v>
                </c:pt>
                <c:pt idx="277">
                  <c:v>2103</c:v>
                </c:pt>
                <c:pt idx="278">
                  <c:v>2106</c:v>
                </c:pt>
                <c:pt idx="279">
                  <c:v>2107</c:v>
                </c:pt>
                <c:pt idx="280">
                  <c:v>2104</c:v>
                </c:pt>
                <c:pt idx="281">
                  <c:v>2100</c:v>
                </c:pt>
                <c:pt idx="282">
                  <c:v>2101</c:v>
                </c:pt>
                <c:pt idx="283">
                  <c:v>2102</c:v>
                </c:pt>
                <c:pt idx="284">
                  <c:v>2095</c:v>
                </c:pt>
                <c:pt idx="285">
                  <c:v>2095</c:v>
                </c:pt>
                <c:pt idx="286">
                  <c:v>2094</c:v>
                </c:pt>
                <c:pt idx="287">
                  <c:v>2091</c:v>
                </c:pt>
                <c:pt idx="288">
                  <c:v>2100</c:v>
                </c:pt>
                <c:pt idx="289">
                  <c:v>2094</c:v>
                </c:pt>
                <c:pt idx="290">
                  <c:v>2095</c:v>
                </c:pt>
                <c:pt idx="291">
                  <c:v>2098</c:v>
                </c:pt>
                <c:pt idx="292">
                  <c:v>2105</c:v>
                </c:pt>
                <c:pt idx="293">
                  <c:v>2106</c:v>
                </c:pt>
                <c:pt idx="294">
                  <c:v>2109</c:v>
                </c:pt>
                <c:pt idx="295">
                  <c:v>2112</c:v>
                </c:pt>
                <c:pt idx="296">
                  <c:v>2121</c:v>
                </c:pt>
                <c:pt idx="297">
                  <c:v>2124</c:v>
                </c:pt>
                <c:pt idx="298">
                  <c:v>2126</c:v>
                </c:pt>
                <c:pt idx="299">
                  <c:v>2124</c:v>
                </c:pt>
                <c:pt idx="300">
                  <c:v>2123</c:v>
                </c:pt>
                <c:pt idx="301">
                  <c:v>2125</c:v>
                </c:pt>
                <c:pt idx="302">
                  <c:v>2122</c:v>
                </c:pt>
                <c:pt idx="303">
                  <c:v>2128</c:v>
                </c:pt>
                <c:pt idx="304">
                  <c:v>2118</c:v>
                </c:pt>
                <c:pt idx="305">
                  <c:v>2115</c:v>
                </c:pt>
                <c:pt idx="306">
                  <c:v>2109</c:v>
                </c:pt>
                <c:pt idx="307">
                  <c:v>2103</c:v>
                </c:pt>
                <c:pt idx="308">
                  <c:v>2101</c:v>
                </c:pt>
                <c:pt idx="309">
                  <c:v>2100</c:v>
                </c:pt>
                <c:pt idx="310">
                  <c:v>2098</c:v>
                </c:pt>
                <c:pt idx="311">
                  <c:v>2098</c:v>
                </c:pt>
                <c:pt idx="312">
                  <c:v>2100</c:v>
                </c:pt>
                <c:pt idx="313">
                  <c:v>2105</c:v>
                </c:pt>
                <c:pt idx="314">
                  <c:v>2101</c:v>
                </c:pt>
                <c:pt idx="315">
                  <c:v>2101</c:v>
                </c:pt>
                <c:pt idx="316">
                  <c:v>2103</c:v>
                </c:pt>
                <c:pt idx="317">
                  <c:v>2107</c:v>
                </c:pt>
                <c:pt idx="318">
                  <c:v>2102</c:v>
                </c:pt>
                <c:pt idx="319">
                  <c:v>2106</c:v>
                </c:pt>
                <c:pt idx="320">
                  <c:v>2108</c:v>
                </c:pt>
                <c:pt idx="321">
                  <c:v>2109</c:v>
                </c:pt>
                <c:pt idx="322">
                  <c:v>2109</c:v>
                </c:pt>
                <c:pt idx="323">
                  <c:v>2110</c:v>
                </c:pt>
                <c:pt idx="324">
                  <c:v>2109</c:v>
                </c:pt>
                <c:pt idx="325">
                  <c:v>2110</c:v>
                </c:pt>
                <c:pt idx="326">
                  <c:v>2111</c:v>
                </c:pt>
                <c:pt idx="327">
                  <c:v>2112</c:v>
                </c:pt>
                <c:pt idx="328">
                  <c:v>2112</c:v>
                </c:pt>
                <c:pt idx="329">
                  <c:v>2108</c:v>
                </c:pt>
                <c:pt idx="330">
                  <c:v>2110</c:v>
                </c:pt>
                <c:pt idx="331">
                  <c:v>2105</c:v>
                </c:pt>
                <c:pt idx="332">
                  <c:v>2105</c:v>
                </c:pt>
                <c:pt idx="333">
                  <c:v>2099</c:v>
                </c:pt>
                <c:pt idx="334">
                  <c:v>2109</c:v>
                </c:pt>
                <c:pt idx="335">
                  <c:v>2116</c:v>
                </c:pt>
                <c:pt idx="336">
                  <c:v>2095</c:v>
                </c:pt>
                <c:pt idx="337">
                  <c:v>2095</c:v>
                </c:pt>
                <c:pt idx="338">
                  <c:v>2096</c:v>
                </c:pt>
                <c:pt idx="339">
                  <c:v>2104</c:v>
                </c:pt>
                <c:pt idx="340">
                  <c:v>2098</c:v>
                </c:pt>
                <c:pt idx="341">
                  <c:v>2096</c:v>
                </c:pt>
                <c:pt idx="342">
                  <c:v>2098</c:v>
                </c:pt>
                <c:pt idx="343">
                  <c:v>2099</c:v>
                </c:pt>
                <c:pt idx="344">
                  <c:v>2101</c:v>
                </c:pt>
                <c:pt idx="345">
                  <c:v>2104</c:v>
                </c:pt>
                <c:pt idx="346">
                  <c:v>2103</c:v>
                </c:pt>
                <c:pt idx="347">
                  <c:v>2105</c:v>
                </c:pt>
                <c:pt idx="348">
                  <c:v>2103</c:v>
                </c:pt>
                <c:pt idx="349">
                  <c:v>2104</c:v>
                </c:pt>
                <c:pt idx="350">
                  <c:v>2100</c:v>
                </c:pt>
                <c:pt idx="351">
                  <c:v>2099</c:v>
                </c:pt>
                <c:pt idx="352">
                  <c:v>2097</c:v>
                </c:pt>
                <c:pt idx="353">
                  <c:v>2096</c:v>
                </c:pt>
                <c:pt idx="354">
                  <c:v>2099</c:v>
                </c:pt>
                <c:pt idx="355">
                  <c:v>2098</c:v>
                </c:pt>
                <c:pt idx="356">
                  <c:v>2095</c:v>
                </c:pt>
                <c:pt idx="357">
                  <c:v>2093</c:v>
                </c:pt>
                <c:pt idx="358">
                  <c:v>2097</c:v>
                </c:pt>
                <c:pt idx="359">
                  <c:v>2095</c:v>
                </c:pt>
                <c:pt idx="360">
                  <c:v>2093</c:v>
                </c:pt>
                <c:pt idx="361">
                  <c:v>2101</c:v>
                </c:pt>
                <c:pt idx="362">
                  <c:v>2095</c:v>
                </c:pt>
                <c:pt idx="363">
                  <c:v>2094</c:v>
                </c:pt>
                <c:pt idx="364">
                  <c:v>2094</c:v>
                </c:pt>
                <c:pt idx="365">
                  <c:v>2091</c:v>
                </c:pt>
                <c:pt idx="366">
                  <c:v>2095</c:v>
                </c:pt>
                <c:pt idx="367">
                  <c:v>2091</c:v>
                </c:pt>
                <c:pt idx="368">
                  <c:v>2101</c:v>
                </c:pt>
                <c:pt idx="369">
                  <c:v>2093</c:v>
                </c:pt>
                <c:pt idx="370">
                  <c:v>2092</c:v>
                </c:pt>
                <c:pt idx="371">
                  <c:v>2093</c:v>
                </c:pt>
                <c:pt idx="372">
                  <c:v>2096</c:v>
                </c:pt>
                <c:pt idx="373">
                  <c:v>2092</c:v>
                </c:pt>
                <c:pt idx="374">
                  <c:v>2091</c:v>
                </c:pt>
                <c:pt idx="375">
                  <c:v>2093</c:v>
                </c:pt>
                <c:pt idx="376">
                  <c:v>2094</c:v>
                </c:pt>
                <c:pt idx="377">
                  <c:v>2093</c:v>
                </c:pt>
                <c:pt idx="378">
                  <c:v>2088</c:v>
                </c:pt>
                <c:pt idx="379">
                  <c:v>2091</c:v>
                </c:pt>
                <c:pt idx="380">
                  <c:v>2094</c:v>
                </c:pt>
                <c:pt idx="381">
                  <c:v>2088</c:v>
                </c:pt>
                <c:pt idx="382">
                  <c:v>2089</c:v>
                </c:pt>
                <c:pt idx="383">
                  <c:v>2085</c:v>
                </c:pt>
                <c:pt idx="384">
                  <c:v>2083</c:v>
                </c:pt>
                <c:pt idx="385">
                  <c:v>2087</c:v>
                </c:pt>
                <c:pt idx="386">
                  <c:v>2086</c:v>
                </c:pt>
                <c:pt idx="387">
                  <c:v>2090</c:v>
                </c:pt>
                <c:pt idx="388">
                  <c:v>2088</c:v>
                </c:pt>
                <c:pt idx="389">
                  <c:v>2089</c:v>
                </c:pt>
                <c:pt idx="390">
                  <c:v>2084</c:v>
                </c:pt>
                <c:pt idx="391">
                  <c:v>2089</c:v>
                </c:pt>
                <c:pt idx="392">
                  <c:v>2087</c:v>
                </c:pt>
                <c:pt idx="393">
                  <c:v>2086</c:v>
                </c:pt>
                <c:pt idx="394">
                  <c:v>2087</c:v>
                </c:pt>
                <c:pt idx="395">
                  <c:v>2085</c:v>
                </c:pt>
                <c:pt idx="396">
                  <c:v>2087</c:v>
                </c:pt>
                <c:pt idx="397">
                  <c:v>2084</c:v>
                </c:pt>
                <c:pt idx="398">
                  <c:v>2085</c:v>
                </c:pt>
                <c:pt idx="399">
                  <c:v>2081</c:v>
                </c:pt>
                <c:pt idx="400">
                  <c:v>2079</c:v>
                </c:pt>
                <c:pt idx="401">
                  <c:v>2082</c:v>
                </c:pt>
                <c:pt idx="402">
                  <c:v>2081</c:v>
                </c:pt>
                <c:pt idx="403">
                  <c:v>2081</c:v>
                </c:pt>
                <c:pt idx="404">
                  <c:v>2087</c:v>
                </c:pt>
                <c:pt idx="405">
                  <c:v>2084</c:v>
                </c:pt>
                <c:pt idx="406">
                  <c:v>2084</c:v>
                </c:pt>
                <c:pt idx="407">
                  <c:v>2082</c:v>
                </c:pt>
                <c:pt idx="408">
                  <c:v>2080</c:v>
                </c:pt>
                <c:pt idx="409">
                  <c:v>2079</c:v>
                </c:pt>
                <c:pt idx="410">
                  <c:v>2083</c:v>
                </c:pt>
                <c:pt idx="411">
                  <c:v>2085</c:v>
                </c:pt>
                <c:pt idx="412">
                  <c:v>2079</c:v>
                </c:pt>
                <c:pt idx="413">
                  <c:v>2080</c:v>
                </c:pt>
                <c:pt idx="414">
                  <c:v>2076</c:v>
                </c:pt>
                <c:pt idx="415">
                  <c:v>2079</c:v>
                </c:pt>
                <c:pt idx="416">
                  <c:v>2078</c:v>
                </c:pt>
                <c:pt idx="417">
                  <c:v>2086</c:v>
                </c:pt>
                <c:pt idx="418">
                  <c:v>2077</c:v>
                </c:pt>
                <c:pt idx="419">
                  <c:v>2087</c:v>
                </c:pt>
                <c:pt idx="420">
                  <c:v>2077</c:v>
                </c:pt>
                <c:pt idx="421">
                  <c:v>2082</c:v>
                </c:pt>
                <c:pt idx="422">
                  <c:v>2083</c:v>
                </c:pt>
                <c:pt idx="423">
                  <c:v>2079</c:v>
                </c:pt>
                <c:pt idx="424">
                  <c:v>2079</c:v>
                </c:pt>
                <c:pt idx="425">
                  <c:v>2077</c:v>
                </c:pt>
                <c:pt idx="426">
                  <c:v>2076</c:v>
                </c:pt>
                <c:pt idx="427">
                  <c:v>2084</c:v>
                </c:pt>
                <c:pt idx="428">
                  <c:v>2076</c:v>
                </c:pt>
                <c:pt idx="429">
                  <c:v>2079</c:v>
                </c:pt>
                <c:pt idx="430">
                  <c:v>2073</c:v>
                </c:pt>
                <c:pt idx="431">
                  <c:v>2072</c:v>
                </c:pt>
                <c:pt idx="432">
                  <c:v>2076</c:v>
                </c:pt>
                <c:pt idx="433">
                  <c:v>2073</c:v>
                </c:pt>
                <c:pt idx="434">
                  <c:v>2074</c:v>
                </c:pt>
                <c:pt idx="435">
                  <c:v>2073</c:v>
                </c:pt>
                <c:pt idx="436">
                  <c:v>2076</c:v>
                </c:pt>
                <c:pt idx="437">
                  <c:v>2076</c:v>
                </c:pt>
                <c:pt idx="438">
                  <c:v>2078</c:v>
                </c:pt>
                <c:pt idx="439">
                  <c:v>2090</c:v>
                </c:pt>
                <c:pt idx="440">
                  <c:v>2078</c:v>
                </c:pt>
                <c:pt idx="441">
                  <c:v>2074</c:v>
                </c:pt>
                <c:pt idx="442">
                  <c:v>2074</c:v>
                </c:pt>
                <c:pt idx="443">
                  <c:v>2072</c:v>
                </c:pt>
                <c:pt idx="444">
                  <c:v>2072</c:v>
                </c:pt>
                <c:pt idx="445">
                  <c:v>2072</c:v>
                </c:pt>
                <c:pt idx="446">
                  <c:v>2072</c:v>
                </c:pt>
                <c:pt idx="447">
                  <c:v>2077</c:v>
                </c:pt>
                <c:pt idx="448">
                  <c:v>2079</c:v>
                </c:pt>
                <c:pt idx="449">
                  <c:v>2069</c:v>
                </c:pt>
                <c:pt idx="450">
                  <c:v>2071</c:v>
                </c:pt>
                <c:pt idx="451">
                  <c:v>2071</c:v>
                </c:pt>
                <c:pt idx="452">
                  <c:v>2073</c:v>
                </c:pt>
                <c:pt idx="453">
                  <c:v>2078</c:v>
                </c:pt>
                <c:pt idx="454">
                  <c:v>2074</c:v>
                </c:pt>
                <c:pt idx="455">
                  <c:v>2073</c:v>
                </c:pt>
                <c:pt idx="456">
                  <c:v>2070</c:v>
                </c:pt>
                <c:pt idx="457">
                  <c:v>2072</c:v>
                </c:pt>
                <c:pt idx="458">
                  <c:v>2071</c:v>
                </c:pt>
                <c:pt idx="459">
                  <c:v>2070</c:v>
                </c:pt>
                <c:pt idx="460">
                  <c:v>2070</c:v>
                </c:pt>
                <c:pt idx="461">
                  <c:v>2068</c:v>
                </c:pt>
                <c:pt idx="462">
                  <c:v>2069</c:v>
                </c:pt>
                <c:pt idx="463">
                  <c:v>2070</c:v>
                </c:pt>
                <c:pt idx="464">
                  <c:v>2070</c:v>
                </c:pt>
                <c:pt idx="465">
                  <c:v>2069</c:v>
                </c:pt>
                <c:pt idx="466">
                  <c:v>2071</c:v>
                </c:pt>
                <c:pt idx="467">
                  <c:v>2070</c:v>
                </c:pt>
                <c:pt idx="468">
                  <c:v>2067</c:v>
                </c:pt>
                <c:pt idx="469">
                  <c:v>2070</c:v>
                </c:pt>
                <c:pt idx="470">
                  <c:v>2077</c:v>
                </c:pt>
                <c:pt idx="471">
                  <c:v>2069</c:v>
                </c:pt>
                <c:pt idx="472">
                  <c:v>2069</c:v>
                </c:pt>
                <c:pt idx="473">
                  <c:v>2077</c:v>
                </c:pt>
                <c:pt idx="474">
                  <c:v>2075</c:v>
                </c:pt>
                <c:pt idx="475">
                  <c:v>2067</c:v>
                </c:pt>
                <c:pt idx="476">
                  <c:v>2068</c:v>
                </c:pt>
                <c:pt idx="477">
                  <c:v>2066</c:v>
                </c:pt>
                <c:pt idx="478">
                  <c:v>2063</c:v>
                </c:pt>
                <c:pt idx="479">
                  <c:v>2066</c:v>
                </c:pt>
                <c:pt idx="480">
                  <c:v>2065</c:v>
                </c:pt>
                <c:pt idx="481">
                  <c:v>2069</c:v>
                </c:pt>
                <c:pt idx="482">
                  <c:v>2082</c:v>
                </c:pt>
                <c:pt idx="483">
                  <c:v>2065</c:v>
                </c:pt>
                <c:pt idx="484">
                  <c:v>2066</c:v>
                </c:pt>
                <c:pt idx="485">
                  <c:v>2068</c:v>
                </c:pt>
                <c:pt idx="486">
                  <c:v>2076</c:v>
                </c:pt>
                <c:pt idx="487">
                  <c:v>2075</c:v>
                </c:pt>
                <c:pt idx="488">
                  <c:v>2067</c:v>
                </c:pt>
                <c:pt idx="489">
                  <c:v>2067</c:v>
                </c:pt>
                <c:pt idx="490">
                  <c:v>2064</c:v>
                </c:pt>
                <c:pt idx="491">
                  <c:v>2071</c:v>
                </c:pt>
                <c:pt idx="492">
                  <c:v>2063</c:v>
                </c:pt>
                <c:pt idx="493">
                  <c:v>2075</c:v>
                </c:pt>
                <c:pt idx="494">
                  <c:v>2062</c:v>
                </c:pt>
                <c:pt idx="495">
                  <c:v>2067</c:v>
                </c:pt>
                <c:pt idx="496">
                  <c:v>2063</c:v>
                </c:pt>
                <c:pt idx="497">
                  <c:v>2063</c:v>
                </c:pt>
                <c:pt idx="498">
                  <c:v>2072</c:v>
                </c:pt>
                <c:pt idx="499">
                  <c:v>2066</c:v>
                </c:pt>
                <c:pt idx="500">
                  <c:v>2066</c:v>
                </c:pt>
                <c:pt idx="501">
                  <c:v>2064</c:v>
                </c:pt>
                <c:pt idx="502">
                  <c:v>2065</c:v>
                </c:pt>
                <c:pt idx="503">
                  <c:v>2069</c:v>
                </c:pt>
                <c:pt idx="504">
                  <c:v>2068</c:v>
                </c:pt>
                <c:pt idx="505">
                  <c:v>2064</c:v>
                </c:pt>
                <c:pt idx="506">
                  <c:v>2064</c:v>
                </c:pt>
                <c:pt idx="507">
                  <c:v>2064</c:v>
                </c:pt>
                <c:pt idx="508">
                  <c:v>2061</c:v>
                </c:pt>
                <c:pt idx="509">
                  <c:v>2059</c:v>
                </c:pt>
                <c:pt idx="510">
                  <c:v>2061</c:v>
                </c:pt>
                <c:pt idx="511">
                  <c:v>2063</c:v>
                </c:pt>
                <c:pt idx="512">
                  <c:v>2061</c:v>
                </c:pt>
                <c:pt idx="513">
                  <c:v>2063</c:v>
                </c:pt>
                <c:pt idx="514">
                  <c:v>2068</c:v>
                </c:pt>
                <c:pt idx="515">
                  <c:v>2067</c:v>
                </c:pt>
                <c:pt idx="516">
                  <c:v>2064</c:v>
                </c:pt>
                <c:pt idx="517">
                  <c:v>2062</c:v>
                </c:pt>
                <c:pt idx="518">
                  <c:v>2061</c:v>
                </c:pt>
                <c:pt idx="519">
                  <c:v>2074</c:v>
                </c:pt>
                <c:pt idx="520">
                  <c:v>2062</c:v>
                </c:pt>
                <c:pt idx="521">
                  <c:v>2064</c:v>
                </c:pt>
                <c:pt idx="522">
                  <c:v>2061</c:v>
                </c:pt>
                <c:pt idx="523">
                  <c:v>2060</c:v>
                </c:pt>
                <c:pt idx="524">
                  <c:v>2059</c:v>
                </c:pt>
                <c:pt idx="525">
                  <c:v>2062</c:v>
                </c:pt>
                <c:pt idx="526">
                  <c:v>2065</c:v>
                </c:pt>
                <c:pt idx="527">
                  <c:v>2062</c:v>
                </c:pt>
                <c:pt idx="528">
                  <c:v>2059</c:v>
                </c:pt>
                <c:pt idx="529">
                  <c:v>2059</c:v>
                </c:pt>
                <c:pt idx="530">
                  <c:v>2061</c:v>
                </c:pt>
                <c:pt idx="531">
                  <c:v>2063</c:v>
                </c:pt>
                <c:pt idx="532">
                  <c:v>2068</c:v>
                </c:pt>
                <c:pt idx="533">
                  <c:v>2063</c:v>
                </c:pt>
                <c:pt idx="534">
                  <c:v>2060</c:v>
                </c:pt>
                <c:pt idx="535">
                  <c:v>2063</c:v>
                </c:pt>
                <c:pt idx="536">
                  <c:v>2059</c:v>
                </c:pt>
                <c:pt idx="537">
                  <c:v>2059</c:v>
                </c:pt>
                <c:pt idx="538">
                  <c:v>2060</c:v>
                </c:pt>
                <c:pt idx="539">
                  <c:v>2059</c:v>
                </c:pt>
                <c:pt idx="540">
                  <c:v>2060</c:v>
                </c:pt>
                <c:pt idx="541">
                  <c:v>2057</c:v>
                </c:pt>
                <c:pt idx="542">
                  <c:v>2065</c:v>
                </c:pt>
                <c:pt idx="543">
                  <c:v>2058</c:v>
                </c:pt>
                <c:pt idx="544">
                  <c:v>2059</c:v>
                </c:pt>
                <c:pt idx="545">
                  <c:v>2056</c:v>
                </c:pt>
                <c:pt idx="546">
                  <c:v>2057</c:v>
                </c:pt>
                <c:pt idx="547">
                  <c:v>2063</c:v>
                </c:pt>
                <c:pt idx="548">
                  <c:v>2061</c:v>
                </c:pt>
                <c:pt idx="549">
                  <c:v>2064</c:v>
                </c:pt>
                <c:pt idx="550">
                  <c:v>2061</c:v>
                </c:pt>
                <c:pt idx="551">
                  <c:v>2079</c:v>
                </c:pt>
                <c:pt idx="552">
                  <c:v>2059</c:v>
                </c:pt>
                <c:pt idx="553">
                  <c:v>2060</c:v>
                </c:pt>
                <c:pt idx="554">
                  <c:v>2065</c:v>
                </c:pt>
                <c:pt idx="555">
                  <c:v>2058</c:v>
                </c:pt>
                <c:pt idx="556">
                  <c:v>2057</c:v>
                </c:pt>
                <c:pt idx="557">
                  <c:v>2061</c:v>
                </c:pt>
                <c:pt idx="558">
                  <c:v>2057</c:v>
                </c:pt>
                <c:pt idx="559">
                  <c:v>2057</c:v>
                </c:pt>
                <c:pt idx="560">
                  <c:v>2058</c:v>
                </c:pt>
                <c:pt idx="561">
                  <c:v>2057</c:v>
                </c:pt>
                <c:pt idx="562">
                  <c:v>2062</c:v>
                </c:pt>
                <c:pt idx="563">
                  <c:v>2062</c:v>
                </c:pt>
                <c:pt idx="564">
                  <c:v>2060</c:v>
                </c:pt>
                <c:pt idx="565">
                  <c:v>2058</c:v>
                </c:pt>
                <c:pt idx="566">
                  <c:v>2059</c:v>
                </c:pt>
                <c:pt idx="567">
                  <c:v>2057</c:v>
                </c:pt>
                <c:pt idx="568">
                  <c:v>2056</c:v>
                </c:pt>
                <c:pt idx="569">
                  <c:v>2057</c:v>
                </c:pt>
                <c:pt idx="570">
                  <c:v>2060</c:v>
                </c:pt>
                <c:pt idx="571">
                  <c:v>2054</c:v>
                </c:pt>
                <c:pt idx="572">
                  <c:v>2053</c:v>
                </c:pt>
                <c:pt idx="573">
                  <c:v>2055</c:v>
                </c:pt>
                <c:pt idx="574">
                  <c:v>2056</c:v>
                </c:pt>
                <c:pt idx="575">
                  <c:v>2057</c:v>
                </c:pt>
                <c:pt idx="576">
                  <c:v>2057</c:v>
                </c:pt>
                <c:pt idx="577">
                  <c:v>2056</c:v>
                </c:pt>
                <c:pt idx="578">
                  <c:v>2063</c:v>
                </c:pt>
                <c:pt idx="579">
                  <c:v>2059</c:v>
                </c:pt>
                <c:pt idx="580">
                  <c:v>2060</c:v>
                </c:pt>
                <c:pt idx="581">
                  <c:v>2057</c:v>
                </c:pt>
                <c:pt idx="582">
                  <c:v>2059</c:v>
                </c:pt>
                <c:pt idx="583">
                  <c:v>2056</c:v>
                </c:pt>
                <c:pt idx="584">
                  <c:v>2063</c:v>
                </c:pt>
                <c:pt idx="585">
                  <c:v>2059</c:v>
                </c:pt>
                <c:pt idx="586">
                  <c:v>2054</c:v>
                </c:pt>
                <c:pt idx="587">
                  <c:v>2069</c:v>
                </c:pt>
                <c:pt idx="588">
                  <c:v>2054</c:v>
                </c:pt>
                <c:pt idx="589">
                  <c:v>2062</c:v>
                </c:pt>
                <c:pt idx="590">
                  <c:v>2055</c:v>
                </c:pt>
                <c:pt idx="591">
                  <c:v>2056</c:v>
                </c:pt>
                <c:pt idx="592">
                  <c:v>2063</c:v>
                </c:pt>
                <c:pt idx="593">
                  <c:v>2069</c:v>
                </c:pt>
                <c:pt idx="594">
                  <c:v>2060</c:v>
                </c:pt>
                <c:pt idx="595">
                  <c:v>2062</c:v>
                </c:pt>
                <c:pt idx="596">
                  <c:v>2055</c:v>
                </c:pt>
                <c:pt idx="597">
                  <c:v>2057</c:v>
                </c:pt>
                <c:pt idx="598">
                  <c:v>2058</c:v>
                </c:pt>
                <c:pt idx="599">
                  <c:v>2056</c:v>
                </c:pt>
                <c:pt idx="600">
                  <c:v>2056</c:v>
                </c:pt>
                <c:pt idx="601">
                  <c:v>2057</c:v>
                </c:pt>
                <c:pt idx="602">
                  <c:v>2053</c:v>
                </c:pt>
                <c:pt idx="603">
                  <c:v>2059</c:v>
                </c:pt>
                <c:pt idx="604">
                  <c:v>2053</c:v>
                </c:pt>
                <c:pt idx="605">
                  <c:v>2054</c:v>
                </c:pt>
                <c:pt idx="606">
                  <c:v>2056</c:v>
                </c:pt>
                <c:pt idx="607">
                  <c:v>2056</c:v>
                </c:pt>
                <c:pt idx="608">
                  <c:v>2053</c:v>
                </c:pt>
                <c:pt idx="609">
                  <c:v>2056</c:v>
                </c:pt>
                <c:pt idx="610">
                  <c:v>2054</c:v>
                </c:pt>
                <c:pt idx="611">
                  <c:v>2057</c:v>
                </c:pt>
                <c:pt idx="612">
                  <c:v>2054</c:v>
                </c:pt>
                <c:pt idx="613">
                  <c:v>2056</c:v>
                </c:pt>
                <c:pt idx="614">
                  <c:v>2078</c:v>
                </c:pt>
                <c:pt idx="615">
                  <c:v>2055</c:v>
                </c:pt>
                <c:pt idx="616">
                  <c:v>2054</c:v>
                </c:pt>
                <c:pt idx="617">
                  <c:v>2053</c:v>
                </c:pt>
                <c:pt idx="618">
                  <c:v>2051</c:v>
                </c:pt>
                <c:pt idx="619">
                  <c:v>2052</c:v>
                </c:pt>
                <c:pt idx="620">
                  <c:v>2057</c:v>
                </c:pt>
                <c:pt idx="621">
                  <c:v>2064</c:v>
                </c:pt>
                <c:pt idx="622">
                  <c:v>2051</c:v>
                </c:pt>
                <c:pt idx="623">
                  <c:v>2053</c:v>
                </c:pt>
                <c:pt idx="624">
                  <c:v>2054</c:v>
                </c:pt>
                <c:pt idx="625">
                  <c:v>2060</c:v>
                </c:pt>
                <c:pt idx="626">
                  <c:v>2069</c:v>
                </c:pt>
                <c:pt idx="627">
                  <c:v>2056</c:v>
                </c:pt>
                <c:pt idx="628">
                  <c:v>2054</c:v>
                </c:pt>
                <c:pt idx="629">
                  <c:v>2056</c:v>
                </c:pt>
                <c:pt idx="630">
                  <c:v>2055</c:v>
                </c:pt>
                <c:pt idx="631">
                  <c:v>2053</c:v>
                </c:pt>
                <c:pt idx="632">
                  <c:v>2054</c:v>
                </c:pt>
                <c:pt idx="633">
                  <c:v>2054</c:v>
                </c:pt>
                <c:pt idx="634">
                  <c:v>2053</c:v>
                </c:pt>
                <c:pt idx="635">
                  <c:v>2052</c:v>
                </c:pt>
                <c:pt idx="636">
                  <c:v>2052</c:v>
                </c:pt>
                <c:pt idx="637">
                  <c:v>2052</c:v>
                </c:pt>
                <c:pt idx="638">
                  <c:v>2052</c:v>
                </c:pt>
                <c:pt idx="639">
                  <c:v>2052</c:v>
                </c:pt>
                <c:pt idx="640">
                  <c:v>2053</c:v>
                </c:pt>
                <c:pt idx="641">
                  <c:v>2052</c:v>
                </c:pt>
                <c:pt idx="642">
                  <c:v>2054</c:v>
                </c:pt>
                <c:pt idx="643">
                  <c:v>2055</c:v>
                </c:pt>
                <c:pt idx="644">
                  <c:v>2057</c:v>
                </c:pt>
                <c:pt idx="645">
                  <c:v>2060</c:v>
                </c:pt>
                <c:pt idx="646">
                  <c:v>2053</c:v>
                </c:pt>
                <c:pt idx="647">
                  <c:v>2061</c:v>
                </c:pt>
                <c:pt idx="648">
                  <c:v>2054</c:v>
                </c:pt>
                <c:pt idx="649">
                  <c:v>2051</c:v>
                </c:pt>
                <c:pt idx="650">
                  <c:v>2050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245A-40E0-880C-9D68BEA10351}"/>
            </c:ext>
          </c:extLst>
        </c:ser>
        <c:ser>
          <c:idx val="3"/>
          <c:order val="3"/>
          <c:spPr>
            <a:ln w="19050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xVal>
            <c:numRef>
              <c:f>Sayfa2!$A$1:$A$651</c:f>
              <c:numCache>
                <c:formatCode>0.00</c:formatCode>
                <c:ptCount val="651"/>
                <c:pt idx="0">
                  <c:v>32825</c:v>
                </c:pt>
                <c:pt idx="1">
                  <c:v>32825.03</c:v>
                </c:pt>
                <c:pt idx="2">
                  <c:v>32825.06</c:v>
                </c:pt>
                <c:pt idx="3">
                  <c:v>32825.089999999997</c:v>
                </c:pt>
                <c:pt idx="4">
                  <c:v>32825.120000000003</c:v>
                </c:pt>
                <c:pt idx="5">
                  <c:v>32825.160000000003</c:v>
                </c:pt>
                <c:pt idx="6">
                  <c:v>32825.19</c:v>
                </c:pt>
                <c:pt idx="7">
                  <c:v>32825.22</c:v>
                </c:pt>
                <c:pt idx="8">
                  <c:v>32825.25</c:v>
                </c:pt>
                <c:pt idx="9">
                  <c:v>32825.279999999999</c:v>
                </c:pt>
                <c:pt idx="10">
                  <c:v>32825.31</c:v>
                </c:pt>
                <c:pt idx="11">
                  <c:v>32825.339999999997</c:v>
                </c:pt>
                <c:pt idx="12">
                  <c:v>32825.370000000003</c:v>
                </c:pt>
                <c:pt idx="13">
                  <c:v>32825.410000000003</c:v>
                </c:pt>
                <c:pt idx="14">
                  <c:v>32825.440000000002</c:v>
                </c:pt>
                <c:pt idx="15">
                  <c:v>32825.47</c:v>
                </c:pt>
                <c:pt idx="16">
                  <c:v>32825.5</c:v>
                </c:pt>
                <c:pt idx="17">
                  <c:v>32825.53</c:v>
                </c:pt>
                <c:pt idx="18">
                  <c:v>32825.56</c:v>
                </c:pt>
                <c:pt idx="19">
                  <c:v>32825.589999999997</c:v>
                </c:pt>
                <c:pt idx="20">
                  <c:v>32825.620000000003</c:v>
                </c:pt>
                <c:pt idx="21">
                  <c:v>32825.660000000003</c:v>
                </c:pt>
                <c:pt idx="22">
                  <c:v>32825.69</c:v>
                </c:pt>
                <c:pt idx="23">
                  <c:v>32825.72</c:v>
                </c:pt>
                <c:pt idx="24">
                  <c:v>32825.75</c:v>
                </c:pt>
                <c:pt idx="25">
                  <c:v>32825.78</c:v>
                </c:pt>
                <c:pt idx="26">
                  <c:v>32825.81</c:v>
                </c:pt>
                <c:pt idx="27">
                  <c:v>32825.839999999997</c:v>
                </c:pt>
                <c:pt idx="28">
                  <c:v>32825.870000000003</c:v>
                </c:pt>
                <c:pt idx="29">
                  <c:v>32825.910000000003</c:v>
                </c:pt>
                <c:pt idx="30">
                  <c:v>32825.94</c:v>
                </c:pt>
                <c:pt idx="31">
                  <c:v>32825.97</c:v>
                </c:pt>
                <c:pt idx="32">
                  <c:v>32826</c:v>
                </c:pt>
                <c:pt idx="33">
                  <c:v>32826.03</c:v>
                </c:pt>
                <c:pt idx="34">
                  <c:v>32826.06</c:v>
                </c:pt>
                <c:pt idx="35">
                  <c:v>32826.089999999997</c:v>
                </c:pt>
                <c:pt idx="36">
                  <c:v>32826.120000000003</c:v>
                </c:pt>
                <c:pt idx="37">
                  <c:v>32826.160000000003</c:v>
                </c:pt>
                <c:pt idx="38">
                  <c:v>32826.19</c:v>
                </c:pt>
                <c:pt idx="39">
                  <c:v>32826.22</c:v>
                </c:pt>
                <c:pt idx="40">
                  <c:v>32826.25</c:v>
                </c:pt>
                <c:pt idx="41">
                  <c:v>32826.28</c:v>
                </c:pt>
                <c:pt idx="42">
                  <c:v>32826.31</c:v>
                </c:pt>
                <c:pt idx="43">
                  <c:v>32826.339999999997</c:v>
                </c:pt>
                <c:pt idx="44">
                  <c:v>32826.370000000003</c:v>
                </c:pt>
                <c:pt idx="45">
                  <c:v>32826.410000000003</c:v>
                </c:pt>
                <c:pt idx="46">
                  <c:v>32826.44</c:v>
                </c:pt>
                <c:pt idx="47">
                  <c:v>32826.47</c:v>
                </c:pt>
                <c:pt idx="48">
                  <c:v>32826.5</c:v>
                </c:pt>
                <c:pt idx="49">
                  <c:v>32826.53</c:v>
                </c:pt>
                <c:pt idx="50">
                  <c:v>32826.559999999998</c:v>
                </c:pt>
                <c:pt idx="51">
                  <c:v>32826.589999999997</c:v>
                </c:pt>
                <c:pt idx="52">
                  <c:v>32826.620000000003</c:v>
                </c:pt>
                <c:pt idx="53">
                  <c:v>32826.660000000003</c:v>
                </c:pt>
                <c:pt idx="54">
                  <c:v>32826.69</c:v>
                </c:pt>
                <c:pt idx="55">
                  <c:v>32826.720000000001</c:v>
                </c:pt>
                <c:pt idx="56">
                  <c:v>32826.75</c:v>
                </c:pt>
                <c:pt idx="57">
                  <c:v>32826.78</c:v>
                </c:pt>
                <c:pt idx="58">
                  <c:v>32826.81</c:v>
                </c:pt>
                <c:pt idx="59">
                  <c:v>32826.839999999997</c:v>
                </c:pt>
                <c:pt idx="60">
                  <c:v>32826.870000000003</c:v>
                </c:pt>
                <c:pt idx="61">
                  <c:v>32826.910000000003</c:v>
                </c:pt>
                <c:pt idx="62">
                  <c:v>32826.94</c:v>
                </c:pt>
                <c:pt idx="63">
                  <c:v>32826.97</c:v>
                </c:pt>
                <c:pt idx="64">
                  <c:v>32827</c:v>
                </c:pt>
                <c:pt idx="65">
                  <c:v>32827.03</c:v>
                </c:pt>
                <c:pt idx="66">
                  <c:v>32827.06</c:v>
                </c:pt>
                <c:pt idx="67">
                  <c:v>32827.089999999997</c:v>
                </c:pt>
                <c:pt idx="68">
                  <c:v>32827.120000000003</c:v>
                </c:pt>
                <c:pt idx="69">
                  <c:v>32827.160000000003</c:v>
                </c:pt>
                <c:pt idx="70">
                  <c:v>32827.19</c:v>
                </c:pt>
                <c:pt idx="71">
                  <c:v>32827.22</c:v>
                </c:pt>
                <c:pt idx="72">
                  <c:v>32827.25</c:v>
                </c:pt>
                <c:pt idx="73">
                  <c:v>32827.279999999999</c:v>
                </c:pt>
                <c:pt idx="74">
                  <c:v>32827.31</c:v>
                </c:pt>
                <c:pt idx="75">
                  <c:v>32827.339999999997</c:v>
                </c:pt>
                <c:pt idx="76">
                  <c:v>32827.370000000003</c:v>
                </c:pt>
                <c:pt idx="77">
                  <c:v>32827.410000000003</c:v>
                </c:pt>
                <c:pt idx="78">
                  <c:v>32827.440000000002</c:v>
                </c:pt>
                <c:pt idx="79">
                  <c:v>32827.47</c:v>
                </c:pt>
                <c:pt idx="80">
                  <c:v>32827.5</c:v>
                </c:pt>
                <c:pt idx="81">
                  <c:v>32827.53</c:v>
                </c:pt>
                <c:pt idx="82">
                  <c:v>32827.56</c:v>
                </c:pt>
                <c:pt idx="83">
                  <c:v>32827.589999999997</c:v>
                </c:pt>
                <c:pt idx="84">
                  <c:v>32827.620000000003</c:v>
                </c:pt>
                <c:pt idx="85">
                  <c:v>32827.660000000003</c:v>
                </c:pt>
                <c:pt idx="86">
                  <c:v>32827.69</c:v>
                </c:pt>
                <c:pt idx="87">
                  <c:v>32827.72</c:v>
                </c:pt>
                <c:pt idx="88">
                  <c:v>32827.75</c:v>
                </c:pt>
                <c:pt idx="89">
                  <c:v>32827.78</c:v>
                </c:pt>
                <c:pt idx="90">
                  <c:v>32827.81</c:v>
                </c:pt>
                <c:pt idx="91">
                  <c:v>32827.839999999997</c:v>
                </c:pt>
                <c:pt idx="92">
                  <c:v>32827.870000000003</c:v>
                </c:pt>
                <c:pt idx="93">
                  <c:v>32827.910000000003</c:v>
                </c:pt>
                <c:pt idx="94">
                  <c:v>32827.94</c:v>
                </c:pt>
                <c:pt idx="95">
                  <c:v>32827.97</c:v>
                </c:pt>
                <c:pt idx="96">
                  <c:v>32828</c:v>
                </c:pt>
                <c:pt idx="97">
                  <c:v>32828.03</c:v>
                </c:pt>
                <c:pt idx="98">
                  <c:v>32828.06</c:v>
                </c:pt>
                <c:pt idx="99">
                  <c:v>32828.089999999997</c:v>
                </c:pt>
                <c:pt idx="100">
                  <c:v>32828.120000000003</c:v>
                </c:pt>
                <c:pt idx="101">
                  <c:v>32828.160000000003</c:v>
                </c:pt>
                <c:pt idx="102">
                  <c:v>32828.19</c:v>
                </c:pt>
                <c:pt idx="103">
                  <c:v>32828.22</c:v>
                </c:pt>
                <c:pt idx="104">
                  <c:v>32828.25</c:v>
                </c:pt>
                <c:pt idx="105">
                  <c:v>32828.28</c:v>
                </c:pt>
                <c:pt idx="106">
                  <c:v>32828.31</c:v>
                </c:pt>
                <c:pt idx="107">
                  <c:v>32828.339999999997</c:v>
                </c:pt>
                <c:pt idx="108">
                  <c:v>32828.370000000003</c:v>
                </c:pt>
                <c:pt idx="109">
                  <c:v>32828.410000000003</c:v>
                </c:pt>
                <c:pt idx="110">
                  <c:v>32828.44</c:v>
                </c:pt>
                <c:pt idx="111">
                  <c:v>32828.47</c:v>
                </c:pt>
                <c:pt idx="112">
                  <c:v>32828.5</c:v>
                </c:pt>
                <c:pt idx="113">
                  <c:v>32828.53</c:v>
                </c:pt>
                <c:pt idx="114">
                  <c:v>32828.559999999998</c:v>
                </c:pt>
                <c:pt idx="115">
                  <c:v>32828.589999999997</c:v>
                </c:pt>
                <c:pt idx="116">
                  <c:v>32828.620000000003</c:v>
                </c:pt>
                <c:pt idx="117">
                  <c:v>32828.660000000003</c:v>
                </c:pt>
                <c:pt idx="118">
                  <c:v>32828.69</c:v>
                </c:pt>
                <c:pt idx="119">
                  <c:v>32828.720000000001</c:v>
                </c:pt>
                <c:pt idx="120">
                  <c:v>32828.75</c:v>
                </c:pt>
                <c:pt idx="121">
                  <c:v>32828.78</c:v>
                </c:pt>
                <c:pt idx="122">
                  <c:v>32828.81</c:v>
                </c:pt>
                <c:pt idx="123">
                  <c:v>32828.839999999997</c:v>
                </c:pt>
                <c:pt idx="124">
                  <c:v>32828.870000000003</c:v>
                </c:pt>
                <c:pt idx="125">
                  <c:v>32828.910000000003</c:v>
                </c:pt>
                <c:pt idx="126">
                  <c:v>32828.94</c:v>
                </c:pt>
                <c:pt idx="127">
                  <c:v>32828.97</c:v>
                </c:pt>
                <c:pt idx="128">
                  <c:v>32829</c:v>
                </c:pt>
                <c:pt idx="129">
                  <c:v>32829.03</c:v>
                </c:pt>
                <c:pt idx="130">
                  <c:v>32829.06</c:v>
                </c:pt>
                <c:pt idx="131">
                  <c:v>32829.089999999997</c:v>
                </c:pt>
                <c:pt idx="132">
                  <c:v>32829.120000000003</c:v>
                </c:pt>
                <c:pt idx="133">
                  <c:v>32829.160000000003</c:v>
                </c:pt>
                <c:pt idx="134">
                  <c:v>32829.19</c:v>
                </c:pt>
                <c:pt idx="135">
                  <c:v>32829.22</c:v>
                </c:pt>
                <c:pt idx="136">
                  <c:v>32829.25</c:v>
                </c:pt>
                <c:pt idx="137">
                  <c:v>32829.279999999999</c:v>
                </c:pt>
                <c:pt idx="138">
                  <c:v>32829.31</c:v>
                </c:pt>
                <c:pt idx="139">
                  <c:v>32829.339999999997</c:v>
                </c:pt>
                <c:pt idx="140">
                  <c:v>32829.370000000003</c:v>
                </c:pt>
                <c:pt idx="141">
                  <c:v>32829.410000000003</c:v>
                </c:pt>
                <c:pt idx="142">
                  <c:v>32829.440000000002</c:v>
                </c:pt>
                <c:pt idx="143">
                  <c:v>32829.47</c:v>
                </c:pt>
                <c:pt idx="144">
                  <c:v>32829.5</c:v>
                </c:pt>
                <c:pt idx="145">
                  <c:v>32829.53</c:v>
                </c:pt>
                <c:pt idx="146">
                  <c:v>32829.56</c:v>
                </c:pt>
                <c:pt idx="147">
                  <c:v>32829.589999999997</c:v>
                </c:pt>
                <c:pt idx="148">
                  <c:v>32829.620000000003</c:v>
                </c:pt>
                <c:pt idx="149">
                  <c:v>32829.660000000003</c:v>
                </c:pt>
                <c:pt idx="150">
                  <c:v>32829.69</c:v>
                </c:pt>
                <c:pt idx="151">
                  <c:v>32829.72</c:v>
                </c:pt>
                <c:pt idx="152">
                  <c:v>32829.75</c:v>
                </c:pt>
                <c:pt idx="153">
                  <c:v>32829.78</c:v>
                </c:pt>
                <c:pt idx="154">
                  <c:v>32829.81</c:v>
                </c:pt>
                <c:pt idx="155">
                  <c:v>32829.839999999997</c:v>
                </c:pt>
                <c:pt idx="156">
                  <c:v>32829.870000000003</c:v>
                </c:pt>
                <c:pt idx="157">
                  <c:v>32829.910000000003</c:v>
                </c:pt>
                <c:pt idx="158">
                  <c:v>32829.94</c:v>
                </c:pt>
                <c:pt idx="159">
                  <c:v>32829.97</c:v>
                </c:pt>
                <c:pt idx="160">
                  <c:v>32830</c:v>
                </c:pt>
                <c:pt idx="161">
                  <c:v>32830.03</c:v>
                </c:pt>
                <c:pt idx="162">
                  <c:v>32830.06</c:v>
                </c:pt>
                <c:pt idx="163">
                  <c:v>32830.089999999997</c:v>
                </c:pt>
                <c:pt idx="164">
                  <c:v>32830.120000000003</c:v>
                </c:pt>
                <c:pt idx="165">
                  <c:v>32830.160000000003</c:v>
                </c:pt>
                <c:pt idx="166">
                  <c:v>32830.19</c:v>
                </c:pt>
                <c:pt idx="167">
                  <c:v>32830.22</c:v>
                </c:pt>
                <c:pt idx="168">
                  <c:v>32830.25</c:v>
                </c:pt>
                <c:pt idx="169">
                  <c:v>32830.28</c:v>
                </c:pt>
                <c:pt idx="170">
                  <c:v>32830.31</c:v>
                </c:pt>
                <c:pt idx="171">
                  <c:v>32830.339999999997</c:v>
                </c:pt>
                <c:pt idx="172">
                  <c:v>32830.370000000003</c:v>
                </c:pt>
                <c:pt idx="173">
                  <c:v>32830.410000000003</c:v>
                </c:pt>
                <c:pt idx="174">
                  <c:v>32830.44</c:v>
                </c:pt>
                <c:pt idx="175">
                  <c:v>32830.47</c:v>
                </c:pt>
                <c:pt idx="176">
                  <c:v>32830.5</c:v>
                </c:pt>
                <c:pt idx="177">
                  <c:v>32830.53</c:v>
                </c:pt>
                <c:pt idx="178">
                  <c:v>32830.559999999998</c:v>
                </c:pt>
                <c:pt idx="179">
                  <c:v>32830.589999999997</c:v>
                </c:pt>
                <c:pt idx="180">
                  <c:v>32830.620000000003</c:v>
                </c:pt>
                <c:pt idx="181">
                  <c:v>32830.660000000003</c:v>
                </c:pt>
                <c:pt idx="182">
                  <c:v>32830.69</c:v>
                </c:pt>
                <c:pt idx="183">
                  <c:v>32830.720000000001</c:v>
                </c:pt>
                <c:pt idx="184">
                  <c:v>32830.75</c:v>
                </c:pt>
                <c:pt idx="185">
                  <c:v>32830.78</c:v>
                </c:pt>
                <c:pt idx="186">
                  <c:v>32830.81</c:v>
                </c:pt>
                <c:pt idx="187">
                  <c:v>32830.839999999997</c:v>
                </c:pt>
                <c:pt idx="188">
                  <c:v>32830.870000000003</c:v>
                </c:pt>
                <c:pt idx="189">
                  <c:v>32830.910000000003</c:v>
                </c:pt>
                <c:pt idx="190">
                  <c:v>32830.94</c:v>
                </c:pt>
                <c:pt idx="191">
                  <c:v>32830.97</c:v>
                </c:pt>
                <c:pt idx="192">
                  <c:v>32831</c:v>
                </c:pt>
                <c:pt idx="193">
                  <c:v>32831.03</c:v>
                </c:pt>
                <c:pt idx="194">
                  <c:v>32831.06</c:v>
                </c:pt>
                <c:pt idx="195">
                  <c:v>32831.089999999997</c:v>
                </c:pt>
                <c:pt idx="196">
                  <c:v>32831.120000000003</c:v>
                </c:pt>
                <c:pt idx="197">
                  <c:v>32831.160000000003</c:v>
                </c:pt>
                <c:pt idx="198">
                  <c:v>32831.19</c:v>
                </c:pt>
                <c:pt idx="199">
                  <c:v>32831.22</c:v>
                </c:pt>
                <c:pt idx="200">
                  <c:v>32831.25</c:v>
                </c:pt>
                <c:pt idx="201">
                  <c:v>32831.279999999999</c:v>
                </c:pt>
                <c:pt idx="202">
                  <c:v>32831.31</c:v>
                </c:pt>
                <c:pt idx="203">
                  <c:v>32831.339999999997</c:v>
                </c:pt>
                <c:pt idx="204">
                  <c:v>32831.370000000003</c:v>
                </c:pt>
                <c:pt idx="205">
                  <c:v>32831.410000000003</c:v>
                </c:pt>
                <c:pt idx="206">
                  <c:v>32831.440000000002</c:v>
                </c:pt>
                <c:pt idx="207">
                  <c:v>32831.47</c:v>
                </c:pt>
                <c:pt idx="208">
                  <c:v>32831.5</c:v>
                </c:pt>
                <c:pt idx="209">
                  <c:v>32831.53</c:v>
                </c:pt>
                <c:pt idx="210">
                  <c:v>32831.56</c:v>
                </c:pt>
                <c:pt idx="211">
                  <c:v>32831.589999999997</c:v>
                </c:pt>
                <c:pt idx="212">
                  <c:v>32831.620000000003</c:v>
                </c:pt>
                <c:pt idx="213">
                  <c:v>32831.660000000003</c:v>
                </c:pt>
                <c:pt idx="214">
                  <c:v>32831.69</c:v>
                </c:pt>
                <c:pt idx="215">
                  <c:v>32831.72</c:v>
                </c:pt>
                <c:pt idx="216">
                  <c:v>32831.75</c:v>
                </c:pt>
                <c:pt idx="217">
                  <c:v>32831.78</c:v>
                </c:pt>
                <c:pt idx="218">
                  <c:v>32831.81</c:v>
                </c:pt>
                <c:pt idx="219">
                  <c:v>32831.839999999997</c:v>
                </c:pt>
                <c:pt idx="220">
                  <c:v>32831.870000000003</c:v>
                </c:pt>
                <c:pt idx="221">
                  <c:v>32831.910000000003</c:v>
                </c:pt>
                <c:pt idx="222">
                  <c:v>32831.94</c:v>
                </c:pt>
                <c:pt idx="223">
                  <c:v>32831.97</c:v>
                </c:pt>
                <c:pt idx="224">
                  <c:v>32832</c:v>
                </c:pt>
                <c:pt idx="225">
                  <c:v>32832.03</c:v>
                </c:pt>
                <c:pt idx="226">
                  <c:v>32832.06</c:v>
                </c:pt>
                <c:pt idx="227">
                  <c:v>32832.089999999997</c:v>
                </c:pt>
                <c:pt idx="228">
                  <c:v>32832.120000000003</c:v>
                </c:pt>
                <c:pt idx="229">
                  <c:v>32832.160000000003</c:v>
                </c:pt>
                <c:pt idx="230">
                  <c:v>32832.19</c:v>
                </c:pt>
                <c:pt idx="231">
                  <c:v>32832.22</c:v>
                </c:pt>
                <c:pt idx="232">
                  <c:v>32832.25</c:v>
                </c:pt>
                <c:pt idx="233">
                  <c:v>32832.28</c:v>
                </c:pt>
                <c:pt idx="234">
                  <c:v>32832.31</c:v>
                </c:pt>
                <c:pt idx="235">
                  <c:v>32832.339999999997</c:v>
                </c:pt>
                <c:pt idx="236">
                  <c:v>32832.370000000003</c:v>
                </c:pt>
                <c:pt idx="237">
                  <c:v>32832.410000000003</c:v>
                </c:pt>
                <c:pt idx="238">
                  <c:v>32832.44</c:v>
                </c:pt>
                <c:pt idx="239">
                  <c:v>32832.47</c:v>
                </c:pt>
                <c:pt idx="240">
                  <c:v>32832.5</c:v>
                </c:pt>
                <c:pt idx="241">
                  <c:v>32832.53</c:v>
                </c:pt>
                <c:pt idx="242">
                  <c:v>32832.559999999998</c:v>
                </c:pt>
                <c:pt idx="243">
                  <c:v>32832.589999999997</c:v>
                </c:pt>
                <c:pt idx="244">
                  <c:v>32832.620000000003</c:v>
                </c:pt>
                <c:pt idx="245">
                  <c:v>32832.660000000003</c:v>
                </c:pt>
                <c:pt idx="246">
                  <c:v>32832.69</c:v>
                </c:pt>
                <c:pt idx="247">
                  <c:v>32832.720000000001</c:v>
                </c:pt>
                <c:pt idx="248">
                  <c:v>32832.75</c:v>
                </c:pt>
                <c:pt idx="249">
                  <c:v>32832.78</c:v>
                </c:pt>
                <c:pt idx="250">
                  <c:v>32832.81</c:v>
                </c:pt>
                <c:pt idx="251">
                  <c:v>32832.839999999997</c:v>
                </c:pt>
                <c:pt idx="252">
                  <c:v>32832.870000000003</c:v>
                </c:pt>
                <c:pt idx="253">
                  <c:v>32832.910000000003</c:v>
                </c:pt>
                <c:pt idx="254">
                  <c:v>32832.94</c:v>
                </c:pt>
                <c:pt idx="255">
                  <c:v>32832.97</c:v>
                </c:pt>
                <c:pt idx="256">
                  <c:v>32833</c:v>
                </c:pt>
                <c:pt idx="257">
                  <c:v>32833.03</c:v>
                </c:pt>
                <c:pt idx="258">
                  <c:v>32833.06</c:v>
                </c:pt>
                <c:pt idx="259">
                  <c:v>32833.089999999997</c:v>
                </c:pt>
                <c:pt idx="260">
                  <c:v>32833.120000000003</c:v>
                </c:pt>
                <c:pt idx="261">
                  <c:v>32833.160000000003</c:v>
                </c:pt>
                <c:pt idx="262">
                  <c:v>32833.19</c:v>
                </c:pt>
                <c:pt idx="263">
                  <c:v>32833.22</c:v>
                </c:pt>
                <c:pt idx="264">
                  <c:v>32833.25</c:v>
                </c:pt>
                <c:pt idx="265">
                  <c:v>32833.279999999999</c:v>
                </c:pt>
                <c:pt idx="266">
                  <c:v>32833.31</c:v>
                </c:pt>
                <c:pt idx="267">
                  <c:v>32833.339999999997</c:v>
                </c:pt>
                <c:pt idx="268">
                  <c:v>32833.370000000003</c:v>
                </c:pt>
                <c:pt idx="269">
                  <c:v>32833.410000000003</c:v>
                </c:pt>
                <c:pt idx="270">
                  <c:v>32833.440000000002</c:v>
                </c:pt>
                <c:pt idx="271">
                  <c:v>32833.47</c:v>
                </c:pt>
                <c:pt idx="272">
                  <c:v>32833.5</c:v>
                </c:pt>
                <c:pt idx="273">
                  <c:v>32833.53</c:v>
                </c:pt>
                <c:pt idx="274">
                  <c:v>32833.56</c:v>
                </c:pt>
                <c:pt idx="275">
                  <c:v>32833.589999999997</c:v>
                </c:pt>
                <c:pt idx="276">
                  <c:v>32833.620000000003</c:v>
                </c:pt>
                <c:pt idx="277">
                  <c:v>32833.660000000003</c:v>
                </c:pt>
                <c:pt idx="278">
                  <c:v>32833.69</c:v>
                </c:pt>
                <c:pt idx="279">
                  <c:v>32833.72</c:v>
                </c:pt>
                <c:pt idx="280">
                  <c:v>32833.75</c:v>
                </c:pt>
                <c:pt idx="281">
                  <c:v>32833.78</c:v>
                </c:pt>
                <c:pt idx="282">
                  <c:v>32833.81</c:v>
                </c:pt>
                <c:pt idx="283">
                  <c:v>32833.839999999997</c:v>
                </c:pt>
                <c:pt idx="284">
                  <c:v>32833.870000000003</c:v>
                </c:pt>
                <c:pt idx="285">
                  <c:v>32833.910000000003</c:v>
                </c:pt>
                <c:pt idx="286">
                  <c:v>32833.94</c:v>
                </c:pt>
                <c:pt idx="287">
                  <c:v>32833.97</c:v>
                </c:pt>
                <c:pt idx="288">
                  <c:v>32834</c:v>
                </c:pt>
                <c:pt idx="289">
                  <c:v>32834.03</c:v>
                </c:pt>
                <c:pt idx="290">
                  <c:v>32834.06</c:v>
                </c:pt>
                <c:pt idx="291">
                  <c:v>32834.089999999997</c:v>
                </c:pt>
                <c:pt idx="292">
                  <c:v>32834.120000000003</c:v>
                </c:pt>
                <c:pt idx="293">
                  <c:v>32834.160000000003</c:v>
                </c:pt>
                <c:pt idx="294">
                  <c:v>32834.19</c:v>
                </c:pt>
                <c:pt idx="295">
                  <c:v>32834.22</c:v>
                </c:pt>
                <c:pt idx="296">
                  <c:v>32834.25</c:v>
                </c:pt>
                <c:pt idx="297">
                  <c:v>32834.28</c:v>
                </c:pt>
                <c:pt idx="298">
                  <c:v>32834.31</c:v>
                </c:pt>
                <c:pt idx="299">
                  <c:v>32834.339999999997</c:v>
                </c:pt>
                <c:pt idx="300">
                  <c:v>32834.370000000003</c:v>
                </c:pt>
                <c:pt idx="301">
                  <c:v>32834.410000000003</c:v>
                </c:pt>
                <c:pt idx="302">
                  <c:v>32834.44</c:v>
                </c:pt>
                <c:pt idx="303">
                  <c:v>32834.47</c:v>
                </c:pt>
                <c:pt idx="304">
                  <c:v>32834.5</c:v>
                </c:pt>
                <c:pt idx="305">
                  <c:v>32834.53</c:v>
                </c:pt>
                <c:pt idx="306">
                  <c:v>32834.559999999998</c:v>
                </c:pt>
                <c:pt idx="307">
                  <c:v>32834.589999999997</c:v>
                </c:pt>
                <c:pt idx="308">
                  <c:v>32834.620000000003</c:v>
                </c:pt>
                <c:pt idx="309">
                  <c:v>32834.660000000003</c:v>
                </c:pt>
                <c:pt idx="310">
                  <c:v>32834.69</c:v>
                </c:pt>
                <c:pt idx="311">
                  <c:v>32834.720000000001</c:v>
                </c:pt>
                <c:pt idx="312">
                  <c:v>32834.75</c:v>
                </c:pt>
                <c:pt idx="313">
                  <c:v>32834.78</c:v>
                </c:pt>
                <c:pt idx="314">
                  <c:v>32834.81</c:v>
                </c:pt>
                <c:pt idx="315">
                  <c:v>32834.839999999997</c:v>
                </c:pt>
                <c:pt idx="316">
                  <c:v>32834.870000000003</c:v>
                </c:pt>
                <c:pt idx="317">
                  <c:v>32834.910000000003</c:v>
                </c:pt>
                <c:pt idx="318">
                  <c:v>32834.94</c:v>
                </c:pt>
                <c:pt idx="319">
                  <c:v>32834.97</c:v>
                </c:pt>
                <c:pt idx="320">
                  <c:v>32835</c:v>
                </c:pt>
                <c:pt idx="321">
                  <c:v>32835.03</c:v>
                </c:pt>
                <c:pt idx="322">
                  <c:v>32835.06</c:v>
                </c:pt>
                <c:pt idx="323">
                  <c:v>32835.089999999997</c:v>
                </c:pt>
                <c:pt idx="324">
                  <c:v>32835.120000000003</c:v>
                </c:pt>
                <c:pt idx="325">
                  <c:v>32835.160000000003</c:v>
                </c:pt>
                <c:pt idx="326">
                  <c:v>32835.19</c:v>
                </c:pt>
                <c:pt idx="327">
                  <c:v>32835.22</c:v>
                </c:pt>
                <c:pt idx="328">
                  <c:v>32835.25</c:v>
                </c:pt>
                <c:pt idx="329">
                  <c:v>32835.279999999999</c:v>
                </c:pt>
                <c:pt idx="330">
                  <c:v>32835.31</c:v>
                </c:pt>
                <c:pt idx="331">
                  <c:v>32835.339999999997</c:v>
                </c:pt>
                <c:pt idx="332">
                  <c:v>32835.370000000003</c:v>
                </c:pt>
                <c:pt idx="333">
                  <c:v>32835.410000000003</c:v>
                </c:pt>
                <c:pt idx="334">
                  <c:v>32835.440000000002</c:v>
                </c:pt>
                <c:pt idx="335">
                  <c:v>32835.47</c:v>
                </c:pt>
                <c:pt idx="336">
                  <c:v>32835.5</c:v>
                </c:pt>
                <c:pt idx="337">
                  <c:v>32835.53</c:v>
                </c:pt>
                <c:pt idx="338">
                  <c:v>32835.56</c:v>
                </c:pt>
                <c:pt idx="339">
                  <c:v>32835.589999999997</c:v>
                </c:pt>
                <c:pt idx="340">
                  <c:v>32835.620000000003</c:v>
                </c:pt>
                <c:pt idx="341">
                  <c:v>32835.660000000003</c:v>
                </c:pt>
                <c:pt idx="342">
                  <c:v>32835.69</c:v>
                </c:pt>
                <c:pt idx="343">
                  <c:v>32835.72</c:v>
                </c:pt>
                <c:pt idx="344">
                  <c:v>32835.75</c:v>
                </c:pt>
                <c:pt idx="345">
                  <c:v>32835.78</c:v>
                </c:pt>
                <c:pt idx="346">
                  <c:v>32835.81</c:v>
                </c:pt>
                <c:pt idx="347">
                  <c:v>32835.839999999997</c:v>
                </c:pt>
                <c:pt idx="348">
                  <c:v>32835.870000000003</c:v>
                </c:pt>
                <c:pt idx="349">
                  <c:v>32835.910000000003</c:v>
                </c:pt>
                <c:pt idx="350">
                  <c:v>32835.94</c:v>
                </c:pt>
                <c:pt idx="351">
                  <c:v>32835.97</c:v>
                </c:pt>
                <c:pt idx="352">
                  <c:v>32836</c:v>
                </c:pt>
                <c:pt idx="353">
                  <c:v>32836.03</c:v>
                </c:pt>
                <c:pt idx="354">
                  <c:v>32836.06</c:v>
                </c:pt>
                <c:pt idx="355">
                  <c:v>32836.089999999997</c:v>
                </c:pt>
                <c:pt idx="356">
                  <c:v>32836.120000000003</c:v>
                </c:pt>
                <c:pt idx="357">
                  <c:v>32836.160000000003</c:v>
                </c:pt>
                <c:pt idx="358">
                  <c:v>32836.19</c:v>
                </c:pt>
                <c:pt idx="359">
                  <c:v>32836.22</c:v>
                </c:pt>
                <c:pt idx="360">
                  <c:v>32836.25</c:v>
                </c:pt>
                <c:pt idx="361">
                  <c:v>32836.28</c:v>
                </c:pt>
                <c:pt idx="362">
                  <c:v>32836.31</c:v>
                </c:pt>
                <c:pt idx="363">
                  <c:v>32836.339999999997</c:v>
                </c:pt>
                <c:pt idx="364">
                  <c:v>32836.370000000003</c:v>
                </c:pt>
                <c:pt idx="365">
                  <c:v>32836.410000000003</c:v>
                </c:pt>
                <c:pt idx="366">
                  <c:v>32836.44</c:v>
                </c:pt>
                <c:pt idx="367">
                  <c:v>32836.47</c:v>
                </c:pt>
                <c:pt idx="368">
                  <c:v>32836.5</c:v>
                </c:pt>
                <c:pt idx="369">
                  <c:v>32836.53</c:v>
                </c:pt>
                <c:pt idx="370">
                  <c:v>32836.559999999998</c:v>
                </c:pt>
                <c:pt idx="371">
                  <c:v>32836.589999999997</c:v>
                </c:pt>
                <c:pt idx="372">
                  <c:v>32836.620000000003</c:v>
                </c:pt>
                <c:pt idx="373">
                  <c:v>32836.660000000003</c:v>
                </c:pt>
                <c:pt idx="374">
                  <c:v>32836.69</c:v>
                </c:pt>
                <c:pt idx="375">
                  <c:v>32836.720000000001</c:v>
                </c:pt>
                <c:pt idx="376">
                  <c:v>32836.75</c:v>
                </c:pt>
                <c:pt idx="377">
                  <c:v>32836.78</c:v>
                </c:pt>
                <c:pt idx="378">
                  <c:v>32836.81</c:v>
                </c:pt>
                <c:pt idx="379">
                  <c:v>32836.839999999997</c:v>
                </c:pt>
                <c:pt idx="380">
                  <c:v>32836.870000000003</c:v>
                </c:pt>
                <c:pt idx="381">
                  <c:v>32836.910000000003</c:v>
                </c:pt>
                <c:pt idx="382">
                  <c:v>32836.94</c:v>
                </c:pt>
                <c:pt idx="383">
                  <c:v>32836.97</c:v>
                </c:pt>
                <c:pt idx="384">
                  <c:v>32837</c:v>
                </c:pt>
                <c:pt idx="385">
                  <c:v>32837.03</c:v>
                </c:pt>
                <c:pt idx="386">
                  <c:v>32837.06</c:v>
                </c:pt>
                <c:pt idx="387">
                  <c:v>32837.089999999997</c:v>
                </c:pt>
                <c:pt idx="388">
                  <c:v>32837.120000000003</c:v>
                </c:pt>
                <c:pt idx="389">
                  <c:v>32837.160000000003</c:v>
                </c:pt>
                <c:pt idx="390">
                  <c:v>32837.19</c:v>
                </c:pt>
                <c:pt idx="391">
                  <c:v>32837.22</c:v>
                </c:pt>
                <c:pt idx="392">
                  <c:v>32837.25</c:v>
                </c:pt>
                <c:pt idx="393">
                  <c:v>32837.279999999999</c:v>
                </c:pt>
                <c:pt idx="394">
                  <c:v>32837.31</c:v>
                </c:pt>
                <c:pt idx="395">
                  <c:v>32837.339999999997</c:v>
                </c:pt>
                <c:pt idx="396">
                  <c:v>32837.370000000003</c:v>
                </c:pt>
                <c:pt idx="397">
                  <c:v>32837.410000000003</c:v>
                </c:pt>
                <c:pt idx="398">
                  <c:v>32837.440000000002</c:v>
                </c:pt>
                <c:pt idx="399">
                  <c:v>32837.47</c:v>
                </c:pt>
                <c:pt idx="400">
                  <c:v>32837.5</c:v>
                </c:pt>
                <c:pt idx="401">
                  <c:v>32837.53</c:v>
                </c:pt>
                <c:pt idx="402">
                  <c:v>32837.56</c:v>
                </c:pt>
                <c:pt idx="403">
                  <c:v>32837.589999999997</c:v>
                </c:pt>
                <c:pt idx="404">
                  <c:v>32837.620000000003</c:v>
                </c:pt>
                <c:pt idx="405">
                  <c:v>32837.660000000003</c:v>
                </c:pt>
                <c:pt idx="406">
                  <c:v>32837.69</c:v>
                </c:pt>
                <c:pt idx="407">
                  <c:v>32837.72</c:v>
                </c:pt>
                <c:pt idx="408">
                  <c:v>32837.75</c:v>
                </c:pt>
                <c:pt idx="409">
                  <c:v>32837.78</c:v>
                </c:pt>
                <c:pt idx="410">
                  <c:v>32837.81</c:v>
                </c:pt>
                <c:pt idx="411">
                  <c:v>32837.839999999997</c:v>
                </c:pt>
                <c:pt idx="412">
                  <c:v>32837.870000000003</c:v>
                </c:pt>
                <c:pt idx="413">
                  <c:v>32837.910000000003</c:v>
                </c:pt>
                <c:pt idx="414">
                  <c:v>32837.94</c:v>
                </c:pt>
                <c:pt idx="415">
                  <c:v>32837.97</c:v>
                </c:pt>
                <c:pt idx="416">
                  <c:v>32838</c:v>
                </c:pt>
                <c:pt idx="417">
                  <c:v>32838.03</c:v>
                </c:pt>
                <c:pt idx="418">
                  <c:v>32838.06</c:v>
                </c:pt>
                <c:pt idx="419">
                  <c:v>32838.089999999997</c:v>
                </c:pt>
                <c:pt idx="420">
                  <c:v>32838.120000000003</c:v>
                </c:pt>
                <c:pt idx="421">
                  <c:v>32838.160000000003</c:v>
                </c:pt>
                <c:pt idx="422">
                  <c:v>32838.19</c:v>
                </c:pt>
                <c:pt idx="423">
                  <c:v>32838.22</c:v>
                </c:pt>
                <c:pt idx="424">
                  <c:v>32838.25</c:v>
                </c:pt>
                <c:pt idx="425">
                  <c:v>32838.28</c:v>
                </c:pt>
                <c:pt idx="426">
                  <c:v>32838.31</c:v>
                </c:pt>
                <c:pt idx="427">
                  <c:v>32838.339999999997</c:v>
                </c:pt>
                <c:pt idx="428">
                  <c:v>32838.370000000003</c:v>
                </c:pt>
                <c:pt idx="429">
                  <c:v>32838.410000000003</c:v>
                </c:pt>
                <c:pt idx="430">
                  <c:v>32838.44</c:v>
                </c:pt>
                <c:pt idx="431">
                  <c:v>32838.47</c:v>
                </c:pt>
                <c:pt idx="432">
                  <c:v>32838.5</c:v>
                </c:pt>
                <c:pt idx="433">
                  <c:v>32838.53</c:v>
                </c:pt>
                <c:pt idx="434">
                  <c:v>32838.559999999998</c:v>
                </c:pt>
                <c:pt idx="435">
                  <c:v>32838.589999999997</c:v>
                </c:pt>
                <c:pt idx="436">
                  <c:v>32838.620000000003</c:v>
                </c:pt>
                <c:pt idx="437">
                  <c:v>32838.660000000003</c:v>
                </c:pt>
                <c:pt idx="438">
                  <c:v>32838.69</c:v>
                </c:pt>
                <c:pt idx="439">
                  <c:v>32838.720000000001</c:v>
                </c:pt>
                <c:pt idx="440">
                  <c:v>32838.75</c:v>
                </c:pt>
                <c:pt idx="441">
                  <c:v>32838.78</c:v>
                </c:pt>
                <c:pt idx="442">
                  <c:v>32838.81</c:v>
                </c:pt>
                <c:pt idx="443">
                  <c:v>32838.839999999997</c:v>
                </c:pt>
                <c:pt idx="444">
                  <c:v>32838.870000000003</c:v>
                </c:pt>
                <c:pt idx="445">
                  <c:v>32838.910000000003</c:v>
                </c:pt>
                <c:pt idx="446">
                  <c:v>32838.94</c:v>
                </c:pt>
                <c:pt idx="447">
                  <c:v>32838.97</c:v>
                </c:pt>
                <c:pt idx="448">
                  <c:v>32839</c:v>
                </c:pt>
                <c:pt idx="449">
                  <c:v>32839.03</c:v>
                </c:pt>
                <c:pt idx="450">
                  <c:v>32839.06</c:v>
                </c:pt>
                <c:pt idx="451">
                  <c:v>32839.089999999997</c:v>
                </c:pt>
                <c:pt idx="452">
                  <c:v>32839.120000000003</c:v>
                </c:pt>
                <c:pt idx="453">
                  <c:v>32839.160000000003</c:v>
                </c:pt>
                <c:pt idx="454">
                  <c:v>32839.19</c:v>
                </c:pt>
                <c:pt idx="455">
                  <c:v>32839.22</c:v>
                </c:pt>
                <c:pt idx="456">
                  <c:v>32839.25</c:v>
                </c:pt>
                <c:pt idx="457">
                  <c:v>32839.279999999999</c:v>
                </c:pt>
                <c:pt idx="458">
                  <c:v>32839.31</c:v>
                </c:pt>
                <c:pt idx="459">
                  <c:v>32839.339999999997</c:v>
                </c:pt>
                <c:pt idx="460">
                  <c:v>32839.370000000003</c:v>
                </c:pt>
                <c:pt idx="461">
                  <c:v>32839.410000000003</c:v>
                </c:pt>
                <c:pt idx="462">
                  <c:v>32839.440000000002</c:v>
                </c:pt>
                <c:pt idx="463">
                  <c:v>32839.47</c:v>
                </c:pt>
                <c:pt idx="464">
                  <c:v>32839.5</c:v>
                </c:pt>
                <c:pt idx="465">
                  <c:v>32839.53</c:v>
                </c:pt>
                <c:pt idx="466">
                  <c:v>32839.56</c:v>
                </c:pt>
                <c:pt idx="467">
                  <c:v>32839.589999999997</c:v>
                </c:pt>
                <c:pt idx="468">
                  <c:v>32839.620000000003</c:v>
                </c:pt>
                <c:pt idx="469">
                  <c:v>32839.660000000003</c:v>
                </c:pt>
                <c:pt idx="470">
                  <c:v>32839.69</c:v>
                </c:pt>
                <c:pt idx="471">
                  <c:v>32839.72</c:v>
                </c:pt>
                <c:pt idx="472">
                  <c:v>32839.75</c:v>
                </c:pt>
                <c:pt idx="473">
                  <c:v>32839.78</c:v>
                </c:pt>
                <c:pt idx="474">
                  <c:v>32839.81</c:v>
                </c:pt>
                <c:pt idx="475">
                  <c:v>32839.839999999997</c:v>
                </c:pt>
                <c:pt idx="476">
                  <c:v>32839.870000000003</c:v>
                </c:pt>
                <c:pt idx="477">
                  <c:v>32839.910000000003</c:v>
                </c:pt>
                <c:pt idx="478">
                  <c:v>32839.94</c:v>
                </c:pt>
                <c:pt idx="479">
                  <c:v>32839.97</c:v>
                </c:pt>
                <c:pt idx="480">
                  <c:v>32840</c:v>
                </c:pt>
                <c:pt idx="481">
                  <c:v>32840.03</c:v>
                </c:pt>
                <c:pt idx="482">
                  <c:v>32840.06</c:v>
                </c:pt>
                <c:pt idx="483">
                  <c:v>32840.089999999997</c:v>
                </c:pt>
                <c:pt idx="484">
                  <c:v>32840.120000000003</c:v>
                </c:pt>
                <c:pt idx="485">
                  <c:v>32840.160000000003</c:v>
                </c:pt>
                <c:pt idx="486">
                  <c:v>32840.19</c:v>
                </c:pt>
                <c:pt idx="487">
                  <c:v>32840.22</c:v>
                </c:pt>
                <c:pt idx="488">
                  <c:v>32840.25</c:v>
                </c:pt>
                <c:pt idx="489">
                  <c:v>32840.28</c:v>
                </c:pt>
                <c:pt idx="490">
                  <c:v>32840.31</c:v>
                </c:pt>
                <c:pt idx="491">
                  <c:v>32840.339999999997</c:v>
                </c:pt>
                <c:pt idx="492">
                  <c:v>32840.370000000003</c:v>
                </c:pt>
                <c:pt idx="493">
                  <c:v>32840.410000000003</c:v>
                </c:pt>
                <c:pt idx="494">
                  <c:v>32840.44</c:v>
                </c:pt>
                <c:pt idx="495">
                  <c:v>32840.47</c:v>
                </c:pt>
                <c:pt idx="496">
                  <c:v>32840.5</c:v>
                </c:pt>
                <c:pt idx="497">
                  <c:v>32840.53</c:v>
                </c:pt>
                <c:pt idx="498">
                  <c:v>32840.559999999998</c:v>
                </c:pt>
                <c:pt idx="499">
                  <c:v>32840.589999999997</c:v>
                </c:pt>
                <c:pt idx="500">
                  <c:v>32840.620000000003</c:v>
                </c:pt>
                <c:pt idx="501">
                  <c:v>32840.660000000003</c:v>
                </c:pt>
                <c:pt idx="502">
                  <c:v>32840.69</c:v>
                </c:pt>
                <c:pt idx="503">
                  <c:v>32840.720000000001</c:v>
                </c:pt>
                <c:pt idx="504">
                  <c:v>32840.75</c:v>
                </c:pt>
                <c:pt idx="505">
                  <c:v>32840.78</c:v>
                </c:pt>
                <c:pt idx="506">
                  <c:v>32840.81</c:v>
                </c:pt>
                <c:pt idx="507">
                  <c:v>32840.839999999997</c:v>
                </c:pt>
                <c:pt idx="508">
                  <c:v>32840.870000000003</c:v>
                </c:pt>
                <c:pt idx="509">
                  <c:v>32840.910000000003</c:v>
                </c:pt>
                <c:pt idx="510">
                  <c:v>32840.94</c:v>
                </c:pt>
                <c:pt idx="511">
                  <c:v>32840.97</c:v>
                </c:pt>
                <c:pt idx="512">
                  <c:v>32841</c:v>
                </c:pt>
                <c:pt idx="513">
                  <c:v>32841.03</c:v>
                </c:pt>
                <c:pt idx="514">
                  <c:v>32841.06</c:v>
                </c:pt>
                <c:pt idx="515">
                  <c:v>32841.089999999997</c:v>
                </c:pt>
                <c:pt idx="516">
                  <c:v>32841.120000000003</c:v>
                </c:pt>
                <c:pt idx="517">
                  <c:v>32841.160000000003</c:v>
                </c:pt>
                <c:pt idx="518">
                  <c:v>32841.19</c:v>
                </c:pt>
                <c:pt idx="519">
                  <c:v>32841.22</c:v>
                </c:pt>
                <c:pt idx="520">
                  <c:v>32841.25</c:v>
                </c:pt>
                <c:pt idx="521">
                  <c:v>32841.279999999999</c:v>
                </c:pt>
                <c:pt idx="522">
                  <c:v>32841.31</c:v>
                </c:pt>
                <c:pt idx="523">
                  <c:v>32841.339999999997</c:v>
                </c:pt>
                <c:pt idx="524">
                  <c:v>32841.370000000003</c:v>
                </c:pt>
                <c:pt idx="525">
                  <c:v>32841.410000000003</c:v>
                </c:pt>
                <c:pt idx="526">
                  <c:v>32841.440000000002</c:v>
                </c:pt>
                <c:pt idx="527">
                  <c:v>32841.47</c:v>
                </c:pt>
                <c:pt idx="528">
                  <c:v>32841.5</c:v>
                </c:pt>
                <c:pt idx="529">
                  <c:v>32841.53</c:v>
                </c:pt>
                <c:pt idx="530">
                  <c:v>32841.56</c:v>
                </c:pt>
                <c:pt idx="531">
                  <c:v>32841.589999999997</c:v>
                </c:pt>
                <c:pt idx="532">
                  <c:v>32841.620000000003</c:v>
                </c:pt>
                <c:pt idx="533">
                  <c:v>32841.660000000003</c:v>
                </c:pt>
                <c:pt idx="534">
                  <c:v>32841.69</c:v>
                </c:pt>
                <c:pt idx="535">
                  <c:v>32841.72</c:v>
                </c:pt>
                <c:pt idx="536">
                  <c:v>32841.75</c:v>
                </c:pt>
                <c:pt idx="537">
                  <c:v>32841.78</c:v>
                </c:pt>
                <c:pt idx="538">
                  <c:v>32841.81</c:v>
                </c:pt>
                <c:pt idx="539">
                  <c:v>32841.839999999997</c:v>
                </c:pt>
                <c:pt idx="540">
                  <c:v>32841.870000000003</c:v>
                </c:pt>
                <c:pt idx="541">
                  <c:v>32841.910000000003</c:v>
                </c:pt>
                <c:pt idx="542">
                  <c:v>32841.94</c:v>
                </c:pt>
                <c:pt idx="543">
                  <c:v>32841.97</c:v>
                </c:pt>
                <c:pt idx="544">
                  <c:v>32842</c:v>
                </c:pt>
                <c:pt idx="545">
                  <c:v>32842.03</c:v>
                </c:pt>
                <c:pt idx="546">
                  <c:v>32842.06</c:v>
                </c:pt>
                <c:pt idx="547">
                  <c:v>32842.089999999997</c:v>
                </c:pt>
                <c:pt idx="548">
                  <c:v>32842.120000000003</c:v>
                </c:pt>
                <c:pt idx="549">
                  <c:v>32842.160000000003</c:v>
                </c:pt>
                <c:pt idx="550">
                  <c:v>32842.19</c:v>
                </c:pt>
                <c:pt idx="551">
                  <c:v>32842.22</c:v>
                </c:pt>
                <c:pt idx="552">
                  <c:v>32842.25</c:v>
                </c:pt>
                <c:pt idx="553">
                  <c:v>32842.28</c:v>
                </c:pt>
                <c:pt idx="554">
                  <c:v>32842.31</c:v>
                </c:pt>
                <c:pt idx="555">
                  <c:v>32842.339999999997</c:v>
                </c:pt>
                <c:pt idx="556">
                  <c:v>32842.370000000003</c:v>
                </c:pt>
                <c:pt idx="557">
                  <c:v>32842.410000000003</c:v>
                </c:pt>
                <c:pt idx="558">
                  <c:v>32842.44</c:v>
                </c:pt>
                <c:pt idx="559">
                  <c:v>32842.47</c:v>
                </c:pt>
                <c:pt idx="560">
                  <c:v>32842.5</c:v>
                </c:pt>
                <c:pt idx="561">
                  <c:v>32842.53</c:v>
                </c:pt>
                <c:pt idx="562">
                  <c:v>32842.559999999998</c:v>
                </c:pt>
                <c:pt idx="563">
                  <c:v>32842.589999999997</c:v>
                </c:pt>
                <c:pt idx="564">
                  <c:v>32842.620000000003</c:v>
                </c:pt>
                <c:pt idx="565">
                  <c:v>32842.660000000003</c:v>
                </c:pt>
                <c:pt idx="566">
                  <c:v>32842.69</c:v>
                </c:pt>
                <c:pt idx="567">
                  <c:v>32842.720000000001</c:v>
                </c:pt>
                <c:pt idx="568">
                  <c:v>32842.75</c:v>
                </c:pt>
                <c:pt idx="569">
                  <c:v>32842.78</c:v>
                </c:pt>
                <c:pt idx="570">
                  <c:v>32842.81</c:v>
                </c:pt>
                <c:pt idx="571">
                  <c:v>32842.839999999997</c:v>
                </c:pt>
                <c:pt idx="572">
                  <c:v>32842.870000000003</c:v>
                </c:pt>
                <c:pt idx="573">
                  <c:v>32842.910000000003</c:v>
                </c:pt>
                <c:pt idx="574">
                  <c:v>32842.94</c:v>
                </c:pt>
                <c:pt idx="575">
                  <c:v>32842.97</c:v>
                </c:pt>
                <c:pt idx="576">
                  <c:v>32843</c:v>
                </c:pt>
                <c:pt idx="577">
                  <c:v>32843.03</c:v>
                </c:pt>
                <c:pt idx="578">
                  <c:v>32843.06</c:v>
                </c:pt>
                <c:pt idx="579">
                  <c:v>32843.089999999997</c:v>
                </c:pt>
                <c:pt idx="580">
                  <c:v>32843.120000000003</c:v>
                </c:pt>
                <c:pt idx="581">
                  <c:v>32843.160000000003</c:v>
                </c:pt>
                <c:pt idx="582">
                  <c:v>32843.19</c:v>
                </c:pt>
                <c:pt idx="583">
                  <c:v>32843.22</c:v>
                </c:pt>
                <c:pt idx="584">
                  <c:v>32843.25</c:v>
                </c:pt>
                <c:pt idx="585">
                  <c:v>32843.279999999999</c:v>
                </c:pt>
                <c:pt idx="586">
                  <c:v>32843.31</c:v>
                </c:pt>
                <c:pt idx="587">
                  <c:v>32843.339999999997</c:v>
                </c:pt>
                <c:pt idx="588">
                  <c:v>32843.370000000003</c:v>
                </c:pt>
                <c:pt idx="589">
                  <c:v>32843.410000000003</c:v>
                </c:pt>
                <c:pt idx="590">
                  <c:v>32843.440000000002</c:v>
                </c:pt>
                <c:pt idx="591">
                  <c:v>32843.47</c:v>
                </c:pt>
                <c:pt idx="592">
                  <c:v>32843.5</c:v>
                </c:pt>
                <c:pt idx="593">
                  <c:v>32843.53</c:v>
                </c:pt>
                <c:pt idx="594">
                  <c:v>32843.56</c:v>
                </c:pt>
                <c:pt idx="595">
                  <c:v>32843.589999999997</c:v>
                </c:pt>
                <c:pt idx="596">
                  <c:v>32843.620000000003</c:v>
                </c:pt>
                <c:pt idx="597">
                  <c:v>32843.660000000003</c:v>
                </c:pt>
                <c:pt idx="598">
                  <c:v>32843.69</c:v>
                </c:pt>
                <c:pt idx="599">
                  <c:v>32843.72</c:v>
                </c:pt>
                <c:pt idx="600">
                  <c:v>32843.75</c:v>
                </c:pt>
                <c:pt idx="601">
                  <c:v>32843.78</c:v>
                </c:pt>
                <c:pt idx="602">
                  <c:v>32843.81</c:v>
                </c:pt>
                <c:pt idx="603">
                  <c:v>32843.839999999997</c:v>
                </c:pt>
                <c:pt idx="604">
                  <c:v>32843.870000000003</c:v>
                </c:pt>
                <c:pt idx="605">
                  <c:v>32843.910000000003</c:v>
                </c:pt>
                <c:pt idx="606">
                  <c:v>32843.94</c:v>
                </c:pt>
                <c:pt idx="607">
                  <c:v>32843.97</c:v>
                </c:pt>
                <c:pt idx="608">
                  <c:v>32844</c:v>
                </c:pt>
                <c:pt idx="609">
                  <c:v>32844.03</c:v>
                </c:pt>
                <c:pt idx="610">
                  <c:v>32844.06</c:v>
                </c:pt>
                <c:pt idx="611">
                  <c:v>32844.089999999997</c:v>
                </c:pt>
                <c:pt idx="612">
                  <c:v>32844.120000000003</c:v>
                </c:pt>
                <c:pt idx="613">
                  <c:v>32844.160000000003</c:v>
                </c:pt>
                <c:pt idx="614">
                  <c:v>32844.19</c:v>
                </c:pt>
                <c:pt idx="615">
                  <c:v>32844.22</c:v>
                </c:pt>
                <c:pt idx="616">
                  <c:v>32844.25</c:v>
                </c:pt>
                <c:pt idx="617">
                  <c:v>32844.28</c:v>
                </c:pt>
                <c:pt idx="618">
                  <c:v>32844.31</c:v>
                </c:pt>
                <c:pt idx="619">
                  <c:v>32844.339999999997</c:v>
                </c:pt>
                <c:pt idx="620">
                  <c:v>32844.370000000003</c:v>
                </c:pt>
                <c:pt idx="621">
                  <c:v>32844.410000000003</c:v>
                </c:pt>
                <c:pt idx="622">
                  <c:v>32844.44</c:v>
                </c:pt>
                <c:pt idx="623">
                  <c:v>32844.47</c:v>
                </c:pt>
                <c:pt idx="624">
                  <c:v>32844.5</c:v>
                </c:pt>
                <c:pt idx="625">
                  <c:v>32844.53</c:v>
                </c:pt>
                <c:pt idx="626">
                  <c:v>32844.559999999998</c:v>
                </c:pt>
                <c:pt idx="627">
                  <c:v>32844.589999999997</c:v>
                </c:pt>
                <c:pt idx="628">
                  <c:v>32844.620000000003</c:v>
                </c:pt>
                <c:pt idx="629">
                  <c:v>32844.660000000003</c:v>
                </c:pt>
                <c:pt idx="630">
                  <c:v>32844.69</c:v>
                </c:pt>
                <c:pt idx="631">
                  <c:v>32844.720000000001</c:v>
                </c:pt>
                <c:pt idx="632">
                  <c:v>32844.75</c:v>
                </c:pt>
                <c:pt idx="633">
                  <c:v>32844.78</c:v>
                </c:pt>
                <c:pt idx="634">
                  <c:v>32844.81</c:v>
                </c:pt>
                <c:pt idx="635">
                  <c:v>32844.839999999997</c:v>
                </c:pt>
                <c:pt idx="636">
                  <c:v>32844.870000000003</c:v>
                </c:pt>
                <c:pt idx="637">
                  <c:v>32844.910000000003</c:v>
                </c:pt>
                <c:pt idx="638">
                  <c:v>32844.94</c:v>
                </c:pt>
                <c:pt idx="639">
                  <c:v>32844.97</c:v>
                </c:pt>
                <c:pt idx="640">
                  <c:v>32845</c:v>
                </c:pt>
                <c:pt idx="641">
                  <c:v>32845.03</c:v>
                </c:pt>
                <c:pt idx="642">
                  <c:v>32845.06</c:v>
                </c:pt>
                <c:pt idx="643">
                  <c:v>32845.089999999997</c:v>
                </c:pt>
                <c:pt idx="644">
                  <c:v>32845.120000000003</c:v>
                </c:pt>
                <c:pt idx="645">
                  <c:v>32845.160000000003</c:v>
                </c:pt>
                <c:pt idx="646">
                  <c:v>32845.19</c:v>
                </c:pt>
                <c:pt idx="647">
                  <c:v>32845.22</c:v>
                </c:pt>
                <c:pt idx="648">
                  <c:v>32845.25</c:v>
                </c:pt>
                <c:pt idx="649">
                  <c:v>32845.279999999999</c:v>
                </c:pt>
                <c:pt idx="650">
                  <c:v>32845.31</c:v>
                </c:pt>
              </c:numCache>
            </c:numRef>
          </c:xVal>
          <c:yVal>
            <c:numRef>
              <c:f>Sayfa2!$E$1:$E$651</c:f>
              <c:numCache>
                <c:formatCode>0.00</c:formatCode>
                <c:ptCount val="651"/>
                <c:pt idx="0">
                  <c:v>2080</c:v>
                </c:pt>
                <c:pt idx="1">
                  <c:v>2089</c:v>
                </c:pt>
                <c:pt idx="2">
                  <c:v>2081</c:v>
                </c:pt>
                <c:pt idx="3">
                  <c:v>2080</c:v>
                </c:pt>
                <c:pt idx="4">
                  <c:v>2081</c:v>
                </c:pt>
                <c:pt idx="5">
                  <c:v>2082</c:v>
                </c:pt>
                <c:pt idx="6">
                  <c:v>2084</c:v>
                </c:pt>
                <c:pt idx="7">
                  <c:v>2085</c:v>
                </c:pt>
                <c:pt idx="8">
                  <c:v>2079</c:v>
                </c:pt>
                <c:pt idx="9">
                  <c:v>2082</c:v>
                </c:pt>
                <c:pt idx="10">
                  <c:v>2082</c:v>
                </c:pt>
                <c:pt idx="11">
                  <c:v>2079</c:v>
                </c:pt>
                <c:pt idx="12">
                  <c:v>2082</c:v>
                </c:pt>
                <c:pt idx="13">
                  <c:v>2083</c:v>
                </c:pt>
                <c:pt idx="14">
                  <c:v>2081</c:v>
                </c:pt>
                <c:pt idx="15">
                  <c:v>2083</c:v>
                </c:pt>
                <c:pt idx="16">
                  <c:v>2082</c:v>
                </c:pt>
                <c:pt idx="17">
                  <c:v>2083</c:v>
                </c:pt>
                <c:pt idx="18">
                  <c:v>2083</c:v>
                </c:pt>
                <c:pt idx="19">
                  <c:v>2085</c:v>
                </c:pt>
                <c:pt idx="20">
                  <c:v>2086</c:v>
                </c:pt>
                <c:pt idx="21">
                  <c:v>2084</c:v>
                </c:pt>
                <c:pt idx="22">
                  <c:v>2088</c:v>
                </c:pt>
                <c:pt idx="23">
                  <c:v>2081</c:v>
                </c:pt>
                <c:pt idx="24">
                  <c:v>2079</c:v>
                </c:pt>
                <c:pt idx="25">
                  <c:v>2079</c:v>
                </c:pt>
                <c:pt idx="26">
                  <c:v>2081</c:v>
                </c:pt>
                <c:pt idx="27">
                  <c:v>2081</c:v>
                </c:pt>
                <c:pt idx="28">
                  <c:v>2083</c:v>
                </c:pt>
                <c:pt idx="29">
                  <c:v>2082</c:v>
                </c:pt>
                <c:pt idx="30">
                  <c:v>2081</c:v>
                </c:pt>
                <c:pt idx="31">
                  <c:v>2082</c:v>
                </c:pt>
                <c:pt idx="32">
                  <c:v>2084</c:v>
                </c:pt>
                <c:pt idx="33">
                  <c:v>2087</c:v>
                </c:pt>
                <c:pt idx="34">
                  <c:v>2085</c:v>
                </c:pt>
                <c:pt idx="35">
                  <c:v>2082</c:v>
                </c:pt>
                <c:pt idx="36">
                  <c:v>2082</c:v>
                </c:pt>
                <c:pt idx="37">
                  <c:v>2084</c:v>
                </c:pt>
                <c:pt idx="38">
                  <c:v>2084</c:v>
                </c:pt>
                <c:pt idx="39">
                  <c:v>2087</c:v>
                </c:pt>
                <c:pt idx="40">
                  <c:v>2085</c:v>
                </c:pt>
                <c:pt idx="41">
                  <c:v>2084</c:v>
                </c:pt>
                <c:pt idx="42">
                  <c:v>2095</c:v>
                </c:pt>
                <c:pt idx="43">
                  <c:v>2103</c:v>
                </c:pt>
                <c:pt idx="44">
                  <c:v>2081</c:v>
                </c:pt>
                <c:pt idx="45">
                  <c:v>2082</c:v>
                </c:pt>
                <c:pt idx="46">
                  <c:v>2085</c:v>
                </c:pt>
                <c:pt idx="47">
                  <c:v>2084</c:v>
                </c:pt>
                <c:pt idx="48">
                  <c:v>2085</c:v>
                </c:pt>
                <c:pt idx="49">
                  <c:v>2085</c:v>
                </c:pt>
                <c:pt idx="50">
                  <c:v>2089</c:v>
                </c:pt>
                <c:pt idx="51">
                  <c:v>2086</c:v>
                </c:pt>
                <c:pt idx="52">
                  <c:v>2088</c:v>
                </c:pt>
                <c:pt idx="53">
                  <c:v>2086</c:v>
                </c:pt>
                <c:pt idx="54">
                  <c:v>2083</c:v>
                </c:pt>
                <c:pt idx="55">
                  <c:v>2084</c:v>
                </c:pt>
                <c:pt idx="56">
                  <c:v>2082</c:v>
                </c:pt>
                <c:pt idx="57">
                  <c:v>2083</c:v>
                </c:pt>
                <c:pt idx="58">
                  <c:v>2085</c:v>
                </c:pt>
                <c:pt idx="59">
                  <c:v>2084</c:v>
                </c:pt>
                <c:pt idx="60">
                  <c:v>2090</c:v>
                </c:pt>
                <c:pt idx="61">
                  <c:v>2085</c:v>
                </c:pt>
                <c:pt idx="62">
                  <c:v>2087</c:v>
                </c:pt>
                <c:pt idx="63">
                  <c:v>2085</c:v>
                </c:pt>
                <c:pt idx="64">
                  <c:v>2089</c:v>
                </c:pt>
                <c:pt idx="65">
                  <c:v>2089</c:v>
                </c:pt>
                <c:pt idx="66">
                  <c:v>2085</c:v>
                </c:pt>
                <c:pt idx="67">
                  <c:v>2087</c:v>
                </c:pt>
                <c:pt idx="68">
                  <c:v>2086</c:v>
                </c:pt>
                <c:pt idx="69">
                  <c:v>2091</c:v>
                </c:pt>
                <c:pt idx="70">
                  <c:v>2088</c:v>
                </c:pt>
                <c:pt idx="71">
                  <c:v>2088</c:v>
                </c:pt>
                <c:pt idx="72">
                  <c:v>2087</c:v>
                </c:pt>
                <c:pt idx="73">
                  <c:v>2102</c:v>
                </c:pt>
                <c:pt idx="74">
                  <c:v>2087</c:v>
                </c:pt>
                <c:pt idx="75">
                  <c:v>2087</c:v>
                </c:pt>
                <c:pt idx="76">
                  <c:v>2088</c:v>
                </c:pt>
                <c:pt idx="77">
                  <c:v>2094</c:v>
                </c:pt>
                <c:pt idx="78">
                  <c:v>2108</c:v>
                </c:pt>
                <c:pt idx="79">
                  <c:v>2090</c:v>
                </c:pt>
                <c:pt idx="80">
                  <c:v>2091</c:v>
                </c:pt>
                <c:pt idx="81">
                  <c:v>2093</c:v>
                </c:pt>
                <c:pt idx="82">
                  <c:v>2088</c:v>
                </c:pt>
                <c:pt idx="83">
                  <c:v>2089</c:v>
                </c:pt>
                <c:pt idx="84">
                  <c:v>2088</c:v>
                </c:pt>
                <c:pt idx="85">
                  <c:v>2097</c:v>
                </c:pt>
                <c:pt idx="86">
                  <c:v>2091</c:v>
                </c:pt>
                <c:pt idx="87">
                  <c:v>2088</c:v>
                </c:pt>
                <c:pt idx="88">
                  <c:v>2087</c:v>
                </c:pt>
                <c:pt idx="89">
                  <c:v>2088</c:v>
                </c:pt>
                <c:pt idx="90">
                  <c:v>2090</c:v>
                </c:pt>
                <c:pt idx="91">
                  <c:v>2090</c:v>
                </c:pt>
                <c:pt idx="92">
                  <c:v>2090</c:v>
                </c:pt>
                <c:pt idx="93">
                  <c:v>2091</c:v>
                </c:pt>
                <c:pt idx="94">
                  <c:v>2090</c:v>
                </c:pt>
                <c:pt idx="95">
                  <c:v>2092</c:v>
                </c:pt>
                <c:pt idx="96">
                  <c:v>2095</c:v>
                </c:pt>
                <c:pt idx="97">
                  <c:v>2092</c:v>
                </c:pt>
                <c:pt idx="98">
                  <c:v>2091</c:v>
                </c:pt>
                <c:pt idx="99">
                  <c:v>2089</c:v>
                </c:pt>
                <c:pt idx="100">
                  <c:v>2093</c:v>
                </c:pt>
                <c:pt idx="101">
                  <c:v>2091</c:v>
                </c:pt>
                <c:pt idx="102">
                  <c:v>2089</c:v>
                </c:pt>
                <c:pt idx="103">
                  <c:v>2092</c:v>
                </c:pt>
                <c:pt idx="104">
                  <c:v>2089</c:v>
                </c:pt>
                <c:pt idx="105">
                  <c:v>2092</c:v>
                </c:pt>
                <c:pt idx="106">
                  <c:v>2093</c:v>
                </c:pt>
                <c:pt idx="107">
                  <c:v>2100</c:v>
                </c:pt>
                <c:pt idx="108">
                  <c:v>2095</c:v>
                </c:pt>
                <c:pt idx="109">
                  <c:v>2092</c:v>
                </c:pt>
                <c:pt idx="110">
                  <c:v>2092</c:v>
                </c:pt>
                <c:pt idx="111">
                  <c:v>2095</c:v>
                </c:pt>
                <c:pt idx="112">
                  <c:v>2098</c:v>
                </c:pt>
                <c:pt idx="113">
                  <c:v>2093</c:v>
                </c:pt>
                <c:pt idx="114">
                  <c:v>2096</c:v>
                </c:pt>
                <c:pt idx="115">
                  <c:v>2094</c:v>
                </c:pt>
                <c:pt idx="116">
                  <c:v>2094</c:v>
                </c:pt>
                <c:pt idx="117">
                  <c:v>2095</c:v>
                </c:pt>
                <c:pt idx="118">
                  <c:v>2094</c:v>
                </c:pt>
                <c:pt idx="119">
                  <c:v>2093</c:v>
                </c:pt>
                <c:pt idx="120">
                  <c:v>2092</c:v>
                </c:pt>
                <c:pt idx="121">
                  <c:v>2097</c:v>
                </c:pt>
                <c:pt idx="122">
                  <c:v>2094</c:v>
                </c:pt>
                <c:pt idx="123">
                  <c:v>2097</c:v>
                </c:pt>
                <c:pt idx="124">
                  <c:v>2101</c:v>
                </c:pt>
                <c:pt idx="125">
                  <c:v>2095</c:v>
                </c:pt>
                <c:pt idx="126">
                  <c:v>2112</c:v>
                </c:pt>
                <c:pt idx="127">
                  <c:v>2095</c:v>
                </c:pt>
                <c:pt idx="128">
                  <c:v>2097</c:v>
                </c:pt>
                <c:pt idx="129">
                  <c:v>2106</c:v>
                </c:pt>
                <c:pt idx="130">
                  <c:v>2098</c:v>
                </c:pt>
                <c:pt idx="131">
                  <c:v>2096</c:v>
                </c:pt>
                <c:pt idx="132">
                  <c:v>2096</c:v>
                </c:pt>
                <c:pt idx="133">
                  <c:v>2097</c:v>
                </c:pt>
                <c:pt idx="134">
                  <c:v>2095</c:v>
                </c:pt>
                <c:pt idx="135">
                  <c:v>2097</c:v>
                </c:pt>
                <c:pt idx="136">
                  <c:v>2099</c:v>
                </c:pt>
                <c:pt idx="137">
                  <c:v>2100</c:v>
                </c:pt>
                <c:pt idx="138">
                  <c:v>2099</c:v>
                </c:pt>
                <c:pt idx="139">
                  <c:v>2099</c:v>
                </c:pt>
                <c:pt idx="140">
                  <c:v>2098</c:v>
                </c:pt>
                <c:pt idx="141">
                  <c:v>2100</c:v>
                </c:pt>
                <c:pt idx="142">
                  <c:v>2103</c:v>
                </c:pt>
                <c:pt idx="143">
                  <c:v>2102</c:v>
                </c:pt>
                <c:pt idx="144">
                  <c:v>2099</c:v>
                </c:pt>
                <c:pt idx="145">
                  <c:v>2101</c:v>
                </c:pt>
                <c:pt idx="146">
                  <c:v>2101</c:v>
                </c:pt>
                <c:pt idx="147">
                  <c:v>2101</c:v>
                </c:pt>
                <c:pt idx="148">
                  <c:v>2104</c:v>
                </c:pt>
                <c:pt idx="149">
                  <c:v>2101</c:v>
                </c:pt>
                <c:pt idx="150">
                  <c:v>2116</c:v>
                </c:pt>
                <c:pt idx="151">
                  <c:v>2103</c:v>
                </c:pt>
                <c:pt idx="152">
                  <c:v>2103</c:v>
                </c:pt>
                <c:pt idx="153">
                  <c:v>2104</c:v>
                </c:pt>
                <c:pt idx="154">
                  <c:v>2105</c:v>
                </c:pt>
                <c:pt idx="155">
                  <c:v>2103</c:v>
                </c:pt>
                <c:pt idx="156">
                  <c:v>2104</c:v>
                </c:pt>
                <c:pt idx="157">
                  <c:v>2105</c:v>
                </c:pt>
                <c:pt idx="158">
                  <c:v>2105</c:v>
                </c:pt>
                <c:pt idx="159">
                  <c:v>2105</c:v>
                </c:pt>
                <c:pt idx="160">
                  <c:v>2105</c:v>
                </c:pt>
                <c:pt idx="161">
                  <c:v>2106</c:v>
                </c:pt>
                <c:pt idx="162">
                  <c:v>2106</c:v>
                </c:pt>
                <c:pt idx="163">
                  <c:v>2113</c:v>
                </c:pt>
                <c:pt idx="164">
                  <c:v>2105</c:v>
                </c:pt>
                <c:pt idx="165">
                  <c:v>2104</c:v>
                </c:pt>
                <c:pt idx="166">
                  <c:v>2104</c:v>
                </c:pt>
                <c:pt idx="167">
                  <c:v>2104</c:v>
                </c:pt>
                <c:pt idx="168">
                  <c:v>2109</c:v>
                </c:pt>
                <c:pt idx="169">
                  <c:v>2105</c:v>
                </c:pt>
                <c:pt idx="170">
                  <c:v>2105</c:v>
                </c:pt>
                <c:pt idx="171">
                  <c:v>2106</c:v>
                </c:pt>
                <c:pt idx="172">
                  <c:v>2107</c:v>
                </c:pt>
                <c:pt idx="173">
                  <c:v>2109</c:v>
                </c:pt>
                <c:pt idx="174">
                  <c:v>2111</c:v>
                </c:pt>
                <c:pt idx="175">
                  <c:v>2111</c:v>
                </c:pt>
                <c:pt idx="176">
                  <c:v>2109</c:v>
                </c:pt>
                <c:pt idx="177">
                  <c:v>2118</c:v>
                </c:pt>
                <c:pt idx="178">
                  <c:v>2122</c:v>
                </c:pt>
                <c:pt idx="179">
                  <c:v>2115</c:v>
                </c:pt>
                <c:pt idx="180">
                  <c:v>2112</c:v>
                </c:pt>
                <c:pt idx="181">
                  <c:v>2109</c:v>
                </c:pt>
                <c:pt idx="182">
                  <c:v>2109</c:v>
                </c:pt>
                <c:pt idx="183">
                  <c:v>2110</c:v>
                </c:pt>
                <c:pt idx="184">
                  <c:v>2110</c:v>
                </c:pt>
                <c:pt idx="185">
                  <c:v>2112</c:v>
                </c:pt>
                <c:pt idx="186">
                  <c:v>2111</c:v>
                </c:pt>
                <c:pt idx="187">
                  <c:v>2131</c:v>
                </c:pt>
                <c:pt idx="188">
                  <c:v>2115</c:v>
                </c:pt>
                <c:pt idx="189">
                  <c:v>2115</c:v>
                </c:pt>
                <c:pt idx="190">
                  <c:v>2113</c:v>
                </c:pt>
                <c:pt idx="191">
                  <c:v>2114</c:v>
                </c:pt>
                <c:pt idx="192">
                  <c:v>2113</c:v>
                </c:pt>
                <c:pt idx="193">
                  <c:v>2117</c:v>
                </c:pt>
                <c:pt idx="194">
                  <c:v>2116</c:v>
                </c:pt>
                <c:pt idx="195">
                  <c:v>2114</c:v>
                </c:pt>
                <c:pt idx="196">
                  <c:v>2113</c:v>
                </c:pt>
                <c:pt idx="197">
                  <c:v>2114</c:v>
                </c:pt>
                <c:pt idx="198">
                  <c:v>2114</c:v>
                </c:pt>
                <c:pt idx="199">
                  <c:v>2115</c:v>
                </c:pt>
                <c:pt idx="200">
                  <c:v>2112</c:v>
                </c:pt>
                <c:pt idx="201">
                  <c:v>2116</c:v>
                </c:pt>
                <c:pt idx="202">
                  <c:v>2116</c:v>
                </c:pt>
                <c:pt idx="203">
                  <c:v>2118</c:v>
                </c:pt>
                <c:pt idx="204">
                  <c:v>2120</c:v>
                </c:pt>
                <c:pt idx="205">
                  <c:v>2120</c:v>
                </c:pt>
                <c:pt idx="206">
                  <c:v>2118</c:v>
                </c:pt>
                <c:pt idx="207">
                  <c:v>2121</c:v>
                </c:pt>
                <c:pt idx="208">
                  <c:v>2119</c:v>
                </c:pt>
                <c:pt idx="209">
                  <c:v>2118</c:v>
                </c:pt>
                <c:pt idx="210">
                  <c:v>2119</c:v>
                </c:pt>
                <c:pt idx="211">
                  <c:v>2120</c:v>
                </c:pt>
                <c:pt idx="212">
                  <c:v>2119</c:v>
                </c:pt>
                <c:pt idx="213">
                  <c:v>2118</c:v>
                </c:pt>
                <c:pt idx="214">
                  <c:v>2121</c:v>
                </c:pt>
                <c:pt idx="215">
                  <c:v>2127</c:v>
                </c:pt>
                <c:pt idx="216">
                  <c:v>2119</c:v>
                </c:pt>
                <c:pt idx="217">
                  <c:v>2121</c:v>
                </c:pt>
                <c:pt idx="218">
                  <c:v>2127</c:v>
                </c:pt>
                <c:pt idx="219">
                  <c:v>2122</c:v>
                </c:pt>
                <c:pt idx="220">
                  <c:v>2124</c:v>
                </c:pt>
                <c:pt idx="221">
                  <c:v>2123</c:v>
                </c:pt>
                <c:pt idx="222">
                  <c:v>2122</c:v>
                </c:pt>
                <c:pt idx="223">
                  <c:v>2124</c:v>
                </c:pt>
                <c:pt idx="224">
                  <c:v>2129</c:v>
                </c:pt>
                <c:pt idx="225">
                  <c:v>2124</c:v>
                </c:pt>
                <c:pt idx="226">
                  <c:v>2125</c:v>
                </c:pt>
                <c:pt idx="227">
                  <c:v>2120</c:v>
                </c:pt>
                <c:pt idx="228">
                  <c:v>2121</c:v>
                </c:pt>
                <c:pt idx="229">
                  <c:v>2124</c:v>
                </c:pt>
                <c:pt idx="230">
                  <c:v>2122</c:v>
                </c:pt>
                <c:pt idx="231">
                  <c:v>2124</c:v>
                </c:pt>
                <c:pt idx="232">
                  <c:v>2123</c:v>
                </c:pt>
                <c:pt idx="233">
                  <c:v>2123</c:v>
                </c:pt>
                <c:pt idx="234">
                  <c:v>2128</c:v>
                </c:pt>
                <c:pt idx="235">
                  <c:v>2127</c:v>
                </c:pt>
                <c:pt idx="236">
                  <c:v>2129</c:v>
                </c:pt>
                <c:pt idx="237">
                  <c:v>2124</c:v>
                </c:pt>
                <c:pt idx="238">
                  <c:v>2127</c:v>
                </c:pt>
                <c:pt idx="239">
                  <c:v>2127</c:v>
                </c:pt>
                <c:pt idx="240">
                  <c:v>2128</c:v>
                </c:pt>
                <c:pt idx="241">
                  <c:v>2133</c:v>
                </c:pt>
                <c:pt idx="242">
                  <c:v>2124</c:v>
                </c:pt>
                <c:pt idx="243">
                  <c:v>2126</c:v>
                </c:pt>
                <c:pt idx="244">
                  <c:v>2125</c:v>
                </c:pt>
                <c:pt idx="245">
                  <c:v>2128</c:v>
                </c:pt>
                <c:pt idx="246">
                  <c:v>2128</c:v>
                </c:pt>
                <c:pt idx="247">
                  <c:v>2139</c:v>
                </c:pt>
                <c:pt idx="248">
                  <c:v>2129</c:v>
                </c:pt>
                <c:pt idx="249">
                  <c:v>2131</c:v>
                </c:pt>
                <c:pt idx="250">
                  <c:v>2131</c:v>
                </c:pt>
                <c:pt idx="251">
                  <c:v>2130</c:v>
                </c:pt>
                <c:pt idx="252">
                  <c:v>2134</c:v>
                </c:pt>
                <c:pt idx="253">
                  <c:v>2136</c:v>
                </c:pt>
                <c:pt idx="254">
                  <c:v>2136</c:v>
                </c:pt>
                <c:pt idx="255">
                  <c:v>2129</c:v>
                </c:pt>
                <c:pt idx="256">
                  <c:v>2129</c:v>
                </c:pt>
                <c:pt idx="257">
                  <c:v>2127</c:v>
                </c:pt>
                <c:pt idx="258">
                  <c:v>2126</c:v>
                </c:pt>
                <c:pt idx="259">
                  <c:v>2133</c:v>
                </c:pt>
                <c:pt idx="260">
                  <c:v>2127</c:v>
                </c:pt>
                <c:pt idx="261">
                  <c:v>2127</c:v>
                </c:pt>
                <c:pt idx="262">
                  <c:v>2127</c:v>
                </c:pt>
                <c:pt idx="263">
                  <c:v>2126</c:v>
                </c:pt>
                <c:pt idx="264">
                  <c:v>2130</c:v>
                </c:pt>
                <c:pt idx="265">
                  <c:v>2126</c:v>
                </c:pt>
                <c:pt idx="266">
                  <c:v>2131</c:v>
                </c:pt>
                <c:pt idx="267">
                  <c:v>2132</c:v>
                </c:pt>
                <c:pt idx="268">
                  <c:v>2128</c:v>
                </c:pt>
                <c:pt idx="269">
                  <c:v>2125</c:v>
                </c:pt>
                <c:pt idx="270">
                  <c:v>2129</c:v>
                </c:pt>
                <c:pt idx="271">
                  <c:v>2128</c:v>
                </c:pt>
                <c:pt idx="272">
                  <c:v>2126</c:v>
                </c:pt>
                <c:pt idx="273">
                  <c:v>2125</c:v>
                </c:pt>
                <c:pt idx="274">
                  <c:v>2125</c:v>
                </c:pt>
                <c:pt idx="275">
                  <c:v>2124</c:v>
                </c:pt>
                <c:pt idx="276">
                  <c:v>2126</c:v>
                </c:pt>
                <c:pt idx="277">
                  <c:v>2130</c:v>
                </c:pt>
                <c:pt idx="278">
                  <c:v>2131</c:v>
                </c:pt>
                <c:pt idx="279">
                  <c:v>2130</c:v>
                </c:pt>
                <c:pt idx="280">
                  <c:v>2134</c:v>
                </c:pt>
                <c:pt idx="281">
                  <c:v>2136</c:v>
                </c:pt>
                <c:pt idx="282">
                  <c:v>2126</c:v>
                </c:pt>
                <c:pt idx="283">
                  <c:v>2129</c:v>
                </c:pt>
                <c:pt idx="284">
                  <c:v>2126</c:v>
                </c:pt>
                <c:pt idx="285">
                  <c:v>2127</c:v>
                </c:pt>
                <c:pt idx="286">
                  <c:v>2127</c:v>
                </c:pt>
                <c:pt idx="287">
                  <c:v>2127</c:v>
                </c:pt>
                <c:pt idx="288">
                  <c:v>2124</c:v>
                </c:pt>
                <c:pt idx="289">
                  <c:v>2123</c:v>
                </c:pt>
                <c:pt idx="290">
                  <c:v>2124</c:v>
                </c:pt>
                <c:pt idx="291">
                  <c:v>2122</c:v>
                </c:pt>
                <c:pt idx="292">
                  <c:v>2126</c:v>
                </c:pt>
                <c:pt idx="293">
                  <c:v>2124</c:v>
                </c:pt>
                <c:pt idx="294">
                  <c:v>2122</c:v>
                </c:pt>
                <c:pt idx="295">
                  <c:v>2123</c:v>
                </c:pt>
                <c:pt idx="296">
                  <c:v>2127</c:v>
                </c:pt>
                <c:pt idx="297">
                  <c:v>2127</c:v>
                </c:pt>
                <c:pt idx="298">
                  <c:v>2127</c:v>
                </c:pt>
                <c:pt idx="299">
                  <c:v>2122</c:v>
                </c:pt>
                <c:pt idx="300">
                  <c:v>2122</c:v>
                </c:pt>
                <c:pt idx="301">
                  <c:v>2121</c:v>
                </c:pt>
                <c:pt idx="302">
                  <c:v>2122</c:v>
                </c:pt>
                <c:pt idx="303">
                  <c:v>2121</c:v>
                </c:pt>
                <c:pt idx="304">
                  <c:v>2120</c:v>
                </c:pt>
                <c:pt idx="305">
                  <c:v>2119</c:v>
                </c:pt>
                <c:pt idx="306">
                  <c:v>2121</c:v>
                </c:pt>
                <c:pt idx="307">
                  <c:v>2117</c:v>
                </c:pt>
                <c:pt idx="308">
                  <c:v>2118</c:v>
                </c:pt>
                <c:pt idx="309">
                  <c:v>2118</c:v>
                </c:pt>
                <c:pt idx="310">
                  <c:v>2120</c:v>
                </c:pt>
                <c:pt idx="311">
                  <c:v>2122</c:v>
                </c:pt>
                <c:pt idx="312">
                  <c:v>2124</c:v>
                </c:pt>
                <c:pt idx="313">
                  <c:v>2119</c:v>
                </c:pt>
                <c:pt idx="314">
                  <c:v>2118</c:v>
                </c:pt>
                <c:pt idx="315">
                  <c:v>2118</c:v>
                </c:pt>
                <c:pt idx="316">
                  <c:v>2115</c:v>
                </c:pt>
                <c:pt idx="317">
                  <c:v>2118</c:v>
                </c:pt>
                <c:pt idx="318">
                  <c:v>2118</c:v>
                </c:pt>
                <c:pt idx="319">
                  <c:v>2114</c:v>
                </c:pt>
                <c:pt idx="320">
                  <c:v>2113</c:v>
                </c:pt>
                <c:pt idx="321">
                  <c:v>2111</c:v>
                </c:pt>
                <c:pt idx="322">
                  <c:v>2112</c:v>
                </c:pt>
                <c:pt idx="323">
                  <c:v>2112</c:v>
                </c:pt>
                <c:pt idx="324">
                  <c:v>2114</c:v>
                </c:pt>
                <c:pt idx="325">
                  <c:v>2114</c:v>
                </c:pt>
                <c:pt idx="326">
                  <c:v>2129</c:v>
                </c:pt>
                <c:pt idx="327">
                  <c:v>2112</c:v>
                </c:pt>
                <c:pt idx="328">
                  <c:v>2114</c:v>
                </c:pt>
                <c:pt idx="329">
                  <c:v>2114</c:v>
                </c:pt>
                <c:pt idx="330">
                  <c:v>2113</c:v>
                </c:pt>
                <c:pt idx="331">
                  <c:v>2109</c:v>
                </c:pt>
                <c:pt idx="332">
                  <c:v>2111</c:v>
                </c:pt>
                <c:pt idx="333">
                  <c:v>2118</c:v>
                </c:pt>
                <c:pt idx="334">
                  <c:v>2111</c:v>
                </c:pt>
                <c:pt idx="335">
                  <c:v>2109</c:v>
                </c:pt>
                <c:pt idx="336">
                  <c:v>2116</c:v>
                </c:pt>
                <c:pt idx="337">
                  <c:v>2111</c:v>
                </c:pt>
                <c:pt idx="338">
                  <c:v>2108</c:v>
                </c:pt>
                <c:pt idx="339">
                  <c:v>2107</c:v>
                </c:pt>
                <c:pt idx="340">
                  <c:v>2104</c:v>
                </c:pt>
                <c:pt idx="341">
                  <c:v>2110</c:v>
                </c:pt>
                <c:pt idx="342">
                  <c:v>2111</c:v>
                </c:pt>
                <c:pt idx="343">
                  <c:v>2109</c:v>
                </c:pt>
                <c:pt idx="344">
                  <c:v>2112</c:v>
                </c:pt>
                <c:pt idx="345">
                  <c:v>2107</c:v>
                </c:pt>
                <c:pt idx="346">
                  <c:v>2107</c:v>
                </c:pt>
                <c:pt idx="347">
                  <c:v>2106</c:v>
                </c:pt>
                <c:pt idx="348">
                  <c:v>2105</c:v>
                </c:pt>
                <c:pt idx="349">
                  <c:v>2102</c:v>
                </c:pt>
                <c:pt idx="350">
                  <c:v>2103</c:v>
                </c:pt>
                <c:pt idx="351">
                  <c:v>2101</c:v>
                </c:pt>
                <c:pt idx="352">
                  <c:v>2098</c:v>
                </c:pt>
                <c:pt idx="353">
                  <c:v>2099</c:v>
                </c:pt>
                <c:pt idx="354">
                  <c:v>2102</c:v>
                </c:pt>
                <c:pt idx="355">
                  <c:v>2101</c:v>
                </c:pt>
                <c:pt idx="356">
                  <c:v>2100</c:v>
                </c:pt>
                <c:pt idx="357">
                  <c:v>2104</c:v>
                </c:pt>
                <c:pt idx="358">
                  <c:v>2107</c:v>
                </c:pt>
                <c:pt idx="359">
                  <c:v>2108</c:v>
                </c:pt>
                <c:pt idx="360">
                  <c:v>2101</c:v>
                </c:pt>
                <c:pt idx="361">
                  <c:v>2100</c:v>
                </c:pt>
                <c:pt idx="362">
                  <c:v>2098</c:v>
                </c:pt>
                <c:pt idx="363">
                  <c:v>2102</c:v>
                </c:pt>
                <c:pt idx="364">
                  <c:v>2098</c:v>
                </c:pt>
                <c:pt idx="365">
                  <c:v>2095</c:v>
                </c:pt>
                <c:pt idx="366">
                  <c:v>2107</c:v>
                </c:pt>
                <c:pt idx="367">
                  <c:v>2092</c:v>
                </c:pt>
                <c:pt idx="368">
                  <c:v>2095</c:v>
                </c:pt>
                <c:pt idx="369">
                  <c:v>2093</c:v>
                </c:pt>
                <c:pt idx="370">
                  <c:v>2094</c:v>
                </c:pt>
                <c:pt idx="371">
                  <c:v>2094</c:v>
                </c:pt>
                <c:pt idx="372">
                  <c:v>2095</c:v>
                </c:pt>
                <c:pt idx="373">
                  <c:v>2095</c:v>
                </c:pt>
                <c:pt idx="374">
                  <c:v>2091</c:v>
                </c:pt>
                <c:pt idx="375">
                  <c:v>2094</c:v>
                </c:pt>
                <c:pt idx="376">
                  <c:v>2093</c:v>
                </c:pt>
                <c:pt idx="377">
                  <c:v>2099</c:v>
                </c:pt>
                <c:pt idx="378">
                  <c:v>2091</c:v>
                </c:pt>
                <c:pt idx="379">
                  <c:v>2092</c:v>
                </c:pt>
                <c:pt idx="380">
                  <c:v>2092</c:v>
                </c:pt>
                <c:pt idx="381">
                  <c:v>2091</c:v>
                </c:pt>
                <c:pt idx="382">
                  <c:v>2089</c:v>
                </c:pt>
                <c:pt idx="383">
                  <c:v>2089</c:v>
                </c:pt>
                <c:pt idx="384">
                  <c:v>2090</c:v>
                </c:pt>
                <c:pt idx="385">
                  <c:v>2094</c:v>
                </c:pt>
                <c:pt idx="386">
                  <c:v>2092</c:v>
                </c:pt>
                <c:pt idx="387">
                  <c:v>2088</c:v>
                </c:pt>
                <c:pt idx="388">
                  <c:v>2087</c:v>
                </c:pt>
                <c:pt idx="389">
                  <c:v>2091</c:v>
                </c:pt>
                <c:pt idx="390">
                  <c:v>2089</c:v>
                </c:pt>
                <c:pt idx="391">
                  <c:v>2092</c:v>
                </c:pt>
                <c:pt idx="392">
                  <c:v>2093</c:v>
                </c:pt>
                <c:pt idx="393">
                  <c:v>2086</c:v>
                </c:pt>
                <c:pt idx="394">
                  <c:v>2086</c:v>
                </c:pt>
                <c:pt idx="395">
                  <c:v>2089</c:v>
                </c:pt>
                <c:pt idx="396">
                  <c:v>2084</c:v>
                </c:pt>
                <c:pt idx="397">
                  <c:v>2089</c:v>
                </c:pt>
                <c:pt idx="398">
                  <c:v>2089</c:v>
                </c:pt>
                <c:pt idx="399">
                  <c:v>2083</c:v>
                </c:pt>
                <c:pt idx="400">
                  <c:v>2091</c:v>
                </c:pt>
                <c:pt idx="401">
                  <c:v>2084</c:v>
                </c:pt>
                <c:pt idx="402">
                  <c:v>2082</c:v>
                </c:pt>
                <c:pt idx="403">
                  <c:v>2088</c:v>
                </c:pt>
                <c:pt idx="404">
                  <c:v>2082</c:v>
                </c:pt>
                <c:pt idx="405">
                  <c:v>2087</c:v>
                </c:pt>
                <c:pt idx="406">
                  <c:v>2082</c:v>
                </c:pt>
                <c:pt idx="407">
                  <c:v>2097</c:v>
                </c:pt>
                <c:pt idx="408">
                  <c:v>2082</c:v>
                </c:pt>
                <c:pt idx="409">
                  <c:v>2100</c:v>
                </c:pt>
                <c:pt idx="410">
                  <c:v>2080</c:v>
                </c:pt>
                <c:pt idx="411">
                  <c:v>2081</c:v>
                </c:pt>
                <c:pt idx="412">
                  <c:v>2083</c:v>
                </c:pt>
                <c:pt idx="413">
                  <c:v>2083</c:v>
                </c:pt>
                <c:pt idx="414">
                  <c:v>2079</c:v>
                </c:pt>
                <c:pt idx="415">
                  <c:v>2077</c:v>
                </c:pt>
                <c:pt idx="416">
                  <c:v>2077</c:v>
                </c:pt>
                <c:pt idx="417">
                  <c:v>2078</c:v>
                </c:pt>
                <c:pt idx="418">
                  <c:v>2078</c:v>
                </c:pt>
                <c:pt idx="419">
                  <c:v>2083</c:v>
                </c:pt>
                <c:pt idx="420">
                  <c:v>2082</c:v>
                </c:pt>
                <c:pt idx="421">
                  <c:v>2094</c:v>
                </c:pt>
                <c:pt idx="422">
                  <c:v>2080</c:v>
                </c:pt>
                <c:pt idx="423">
                  <c:v>2080</c:v>
                </c:pt>
                <c:pt idx="424">
                  <c:v>2083</c:v>
                </c:pt>
                <c:pt idx="425">
                  <c:v>2078</c:v>
                </c:pt>
                <c:pt idx="426">
                  <c:v>2078</c:v>
                </c:pt>
                <c:pt idx="427">
                  <c:v>2077</c:v>
                </c:pt>
                <c:pt idx="428">
                  <c:v>2079</c:v>
                </c:pt>
                <c:pt idx="429">
                  <c:v>2078</c:v>
                </c:pt>
                <c:pt idx="430">
                  <c:v>2073</c:v>
                </c:pt>
                <c:pt idx="431">
                  <c:v>2074</c:v>
                </c:pt>
                <c:pt idx="432">
                  <c:v>2078</c:v>
                </c:pt>
                <c:pt idx="433">
                  <c:v>2076</c:v>
                </c:pt>
                <c:pt idx="434">
                  <c:v>2078</c:v>
                </c:pt>
                <c:pt idx="435">
                  <c:v>2090</c:v>
                </c:pt>
                <c:pt idx="436">
                  <c:v>2080</c:v>
                </c:pt>
                <c:pt idx="437">
                  <c:v>2078</c:v>
                </c:pt>
                <c:pt idx="438">
                  <c:v>2084</c:v>
                </c:pt>
                <c:pt idx="439">
                  <c:v>2074</c:v>
                </c:pt>
                <c:pt idx="440">
                  <c:v>2074</c:v>
                </c:pt>
                <c:pt idx="441">
                  <c:v>2075</c:v>
                </c:pt>
                <c:pt idx="442">
                  <c:v>2074</c:v>
                </c:pt>
                <c:pt idx="443">
                  <c:v>2074</c:v>
                </c:pt>
                <c:pt idx="444">
                  <c:v>2079</c:v>
                </c:pt>
                <c:pt idx="445">
                  <c:v>2075</c:v>
                </c:pt>
                <c:pt idx="446">
                  <c:v>2071</c:v>
                </c:pt>
                <c:pt idx="447">
                  <c:v>2070</c:v>
                </c:pt>
                <c:pt idx="448">
                  <c:v>2070</c:v>
                </c:pt>
                <c:pt idx="449">
                  <c:v>2069</c:v>
                </c:pt>
                <c:pt idx="450">
                  <c:v>2072</c:v>
                </c:pt>
                <c:pt idx="451">
                  <c:v>2073</c:v>
                </c:pt>
                <c:pt idx="452">
                  <c:v>2075</c:v>
                </c:pt>
                <c:pt idx="453">
                  <c:v>2071</c:v>
                </c:pt>
                <c:pt idx="454">
                  <c:v>2073</c:v>
                </c:pt>
                <c:pt idx="455">
                  <c:v>2071</c:v>
                </c:pt>
                <c:pt idx="456">
                  <c:v>2070</c:v>
                </c:pt>
                <c:pt idx="457">
                  <c:v>2071</c:v>
                </c:pt>
                <c:pt idx="458">
                  <c:v>2070</c:v>
                </c:pt>
                <c:pt idx="459">
                  <c:v>2071</c:v>
                </c:pt>
                <c:pt idx="460">
                  <c:v>2069</c:v>
                </c:pt>
                <c:pt idx="461">
                  <c:v>2068</c:v>
                </c:pt>
                <c:pt idx="462">
                  <c:v>2070</c:v>
                </c:pt>
                <c:pt idx="463">
                  <c:v>2071</c:v>
                </c:pt>
                <c:pt idx="464">
                  <c:v>2071</c:v>
                </c:pt>
                <c:pt idx="465">
                  <c:v>2069</c:v>
                </c:pt>
                <c:pt idx="466">
                  <c:v>2070</c:v>
                </c:pt>
                <c:pt idx="467">
                  <c:v>2072</c:v>
                </c:pt>
                <c:pt idx="468">
                  <c:v>2067</c:v>
                </c:pt>
                <c:pt idx="469">
                  <c:v>2076</c:v>
                </c:pt>
                <c:pt idx="470">
                  <c:v>2073</c:v>
                </c:pt>
                <c:pt idx="471">
                  <c:v>2067</c:v>
                </c:pt>
                <c:pt idx="472">
                  <c:v>2071</c:v>
                </c:pt>
                <c:pt idx="473">
                  <c:v>2068</c:v>
                </c:pt>
                <c:pt idx="474">
                  <c:v>2084</c:v>
                </c:pt>
                <c:pt idx="475">
                  <c:v>2069</c:v>
                </c:pt>
                <c:pt idx="476">
                  <c:v>2069</c:v>
                </c:pt>
                <c:pt idx="477">
                  <c:v>2067</c:v>
                </c:pt>
                <c:pt idx="478">
                  <c:v>2067</c:v>
                </c:pt>
                <c:pt idx="479">
                  <c:v>2078</c:v>
                </c:pt>
                <c:pt idx="480">
                  <c:v>2067</c:v>
                </c:pt>
                <c:pt idx="481">
                  <c:v>2066</c:v>
                </c:pt>
                <c:pt idx="482">
                  <c:v>2067</c:v>
                </c:pt>
                <c:pt idx="483">
                  <c:v>2068</c:v>
                </c:pt>
                <c:pt idx="484">
                  <c:v>2067</c:v>
                </c:pt>
                <c:pt idx="485">
                  <c:v>2069</c:v>
                </c:pt>
                <c:pt idx="486">
                  <c:v>2067</c:v>
                </c:pt>
                <c:pt idx="487">
                  <c:v>2064</c:v>
                </c:pt>
                <c:pt idx="488">
                  <c:v>2065</c:v>
                </c:pt>
                <c:pt idx="489">
                  <c:v>2065</c:v>
                </c:pt>
                <c:pt idx="490">
                  <c:v>2066</c:v>
                </c:pt>
                <c:pt idx="491">
                  <c:v>2066</c:v>
                </c:pt>
                <c:pt idx="492">
                  <c:v>2064</c:v>
                </c:pt>
                <c:pt idx="493">
                  <c:v>2065</c:v>
                </c:pt>
                <c:pt idx="494">
                  <c:v>2064</c:v>
                </c:pt>
                <c:pt idx="495">
                  <c:v>2073</c:v>
                </c:pt>
                <c:pt idx="496">
                  <c:v>2065</c:v>
                </c:pt>
                <c:pt idx="497">
                  <c:v>2064</c:v>
                </c:pt>
                <c:pt idx="498">
                  <c:v>2071</c:v>
                </c:pt>
                <c:pt idx="499">
                  <c:v>2066</c:v>
                </c:pt>
                <c:pt idx="500">
                  <c:v>2066</c:v>
                </c:pt>
                <c:pt idx="501">
                  <c:v>2066</c:v>
                </c:pt>
                <c:pt idx="502">
                  <c:v>2064</c:v>
                </c:pt>
                <c:pt idx="503">
                  <c:v>2065</c:v>
                </c:pt>
                <c:pt idx="504">
                  <c:v>2062</c:v>
                </c:pt>
                <c:pt idx="505">
                  <c:v>2063</c:v>
                </c:pt>
                <c:pt idx="506">
                  <c:v>2065</c:v>
                </c:pt>
                <c:pt idx="507">
                  <c:v>2061</c:v>
                </c:pt>
                <c:pt idx="508">
                  <c:v>2064</c:v>
                </c:pt>
                <c:pt idx="509">
                  <c:v>2062</c:v>
                </c:pt>
                <c:pt idx="510">
                  <c:v>2063</c:v>
                </c:pt>
                <c:pt idx="511">
                  <c:v>2063</c:v>
                </c:pt>
                <c:pt idx="512">
                  <c:v>2072</c:v>
                </c:pt>
                <c:pt idx="513">
                  <c:v>2069</c:v>
                </c:pt>
                <c:pt idx="514">
                  <c:v>2063</c:v>
                </c:pt>
                <c:pt idx="515">
                  <c:v>2062</c:v>
                </c:pt>
                <c:pt idx="516">
                  <c:v>2064</c:v>
                </c:pt>
                <c:pt idx="517">
                  <c:v>2062</c:v>
                </c:pt>
                <c:pt idx="518">
                  <c:v>2060</c:v>
                </c:pt>
                <c:pt idx="519">
                  <c:v>2064</c:v>
                </c:pt>
                <c:pt idx="520">
                  <c:v>2063</c:v>
                </c:pt>
                <c:pt idx="521">
                  <c:v>2063</c:v>
                </c:pt>
                <c:pt idx="522">
                  <c:v>2060</c:v>
                </c:pt>
                <c:pt idx="523">
                  <c:v>2060</c:v>
                </c:pt>
                <c:pt idx="524">
                  <c:v>2062</c:v>
                </c:pt>
                <c:pt idx="525">
                  <c:v>2065</c:v>
                </c:pt>
                <c:pt idx="526">
                  <c:v>2060</c:v>
                </c:pt>
                <c:pt idx="527">
                  <c:v>2060</c:v>
                </c:pt>
                <c:pt idx="528">
                  <c:v>2062</c:v>
                </c:pt>
                <c:pt idx="529">
                  <c:v>2061</c:v>
                </c:pt>
                <c:pt idx="530">
                  <c:v>2064</c:v>
                </c:pt>
                <c:pt idx="531">
                  <c:v>2067</c:v>
                </c:pt>
                <c:pt idx="532">
                  <c:v>2061</c:v>
                </c:pt>
                <c:pt idx="533">
                  <c:v>2058</c:v>
                </c:pt>
                <c:pt idx="534">
                  <c:v>2062</c:v>
                </c:pt>
                <c:pt idx="535">
                  <c:v>2064</c:v>
                </c:pt>
                <c:pt idx="536">
                  <c:v>2060</c:v>
                </c:pt>
                <c:pt idx="537">
                  <c:v>2062</c:v>
                </c:pt>
                <c:pt idx="538">
                  <c:v>2058</c:v>
                </c:pt>
                <c:pt idx="539">
                  <c:v>2063</c:v>
                </c:pt>
                <c:pt idx="540">
                  <c:v>2059</c:v>
                </c:pt>
                <c:pt idx="541">
                  <c:v>2058</c:v>
                </c:pt>
                <c:pt idx="542">
                  <c:v>2059</c:v>
                </c:pt>
                <c:pt idx="543">
                  <c:v>2067</c:v>
                </c:pt>
                <c:pt idx="544">
                  <c:v>2058</c:v>
                </c:pt>
                <c:pt idx="545">
                  <c:v>2061</c:v>
                </c:pt>
                <c:pt idx="546">
                  <c:v>2059</c:v>
                </c:pt>
                <c:pt idx="547">
                  <c:v>2062</c:v>
                </c:pt>
                <c:pt idx="548">
                  <c:v>2060</c:v>
                </c:pt>
                <c:pt idx="549">
                  <c:v>2059</c:v>
                </c:pt>
                <c:pt idx="550">
                  <c:v>2059</c:v>
                </c:pt>
                <c:pt idx="551">
                  <c:v>2064</c:v>
                </c:pt>
                <c:pt idx="552">
                  <c:v>2058</c:v>
                </c:pt>
                <c:pt idx="553">
                  <c:v>2058</c:v>
                </c:pt>
                <c:pt idx="554">
                  <c:v>2057</c:v>
                </c:pt>
                <c:pt idx="555">
                  <c:v>2061</c:v>
                </c:pt>
                <c:pt idx="556">
                  <c:v>2062</c:v>
                </c:pt>
                <c:pt idx="557">
                  <c:v>2060</c:v>
                </c:pt>
                <c:pt idx="558">
                  <c:v>2058</c:v>
                </c:pt>
                <c:pt idx="559">
                  <c:v>2058</c:v>
                </c:pt>
                <c:pt idx="560">
                  <c:v>2064</c:v>
                </c:pt>
                <c:pt idx="561">
                  <c:v>2059</c:v>
                </c:pt>
                <c:pt idx="562">
                  <c:v>2063</c:v>
                </c:pt>
                <c:pt idx="563">
                  <c:v>2059</c:v>
                </c:pt>
                <c:pt idx="564">
                  <c:v>2059</c:v>
                </c:pt>
                <c:pt idx="565">
                  <c:v>2063</c:v>
                </c:pt>
                <c:pt idx="566">
                  <c:v>2057</c:v>
                </c:pt>
                <c:pt idx="567">
                  <c:v>2057</c:v>
                </c:pt>
                <c:pt idx="568">
                  <c:v>2057</c:v>
                </c:pt>
                <c:pt idx="569">
                  <c:v>2054</c:v>
                </c:pt>
                <c:pt idx="570">
                  <c:v>2059</c:v>
                </c:pt>
                <c:pt idx="571">
                  <c:v>2055</c:v>
                </c:pt>
                <c:pt idx="572">
                  <c:v>2056</c:v>
                </c:pt>
                <c:pt idx="573">
                  <c:v>2059</c:v>
                </c:pt>
                <c:pt idx="574">
                  <c:v>2060</c:v>
                </c:pt>
                <c:pt idx="575">
                  <c:v>2056</c:v>
                </c:pt>
                <c:pt idx="576">
                  <c:v>2056</c:v>
                </c:pt>
                <c:pt idx="577">
                  <c:v>2059</c:v>
                </c:pt>
                <c:pt idx="578">
                  <c:v>2058</c:v>
                </c:pt>
                <c:pt idx="579">
                  <c:v>2077</c:v>
                </c:pt>
                <c:pt idx="580">
                  <c:v>2064</c:v>
                </c:pt>
                <c:pt idx="581">
                  <c:v>2063</c:v>
                </c:pt>
                <c:pt idx="582">
                  <c:v>2061</c:v>
                </c:pt>
                <c:pt idx="583">
                  <c:v>2057</c:v>
                </c:pt>
                <c:pt idx="584">
                  <c:v>2060</c:v>
                </c:pt>
                <c:pt idx="585">
                  <c:v>2056</c:v>
                </c:pt>
                <c:pt idx="586">
                  <c:v>2052</c:v>
                </c:pt>
                <c:pt idx="587">
                  <c:v>2063</c:v>
                </c:pt>
                <c:pt idx="588">
                  <c:v>2063</c:v>
                </c:pt>
                <c:pt idx="589">
                  <c:v>2055</c:v>
                </c:pt>
                <c:pt idx="590">
                  <c:v>2055</c:v>
                </c:pt>
                <c:pt idx="591">
                  <c:v>2056</c:v>
                </c:pt>
                <c:pt idx="592">
                  <c:v>2056</c:v>
                </c:pt>
                <c:pt idx="593">
                  <c:v>2060</c:v>
                </c:pt>
                <c:pt idx="594">
                  <c:v>2057</c:v>
                </c:pt>
                <c:pt idx="595">
                  <c:v>2061</c:v>
                </c:pt>
                <c:pt idx="596">
                  <c:v>2055</c:v>
                </c:pt>
                <c:pt idx="597">
                  <c:v>2057</c:v>
                </c:pt>
                <c:pt idx="598">
                  <c:v>2064</c:v>
                </c:pt>
                <c:pt idx="599">
                  <c:v>2057</c:v>
                </c:pt>
                <c:pt idx="600">
                  <c:v>2055</c:v>
                </c:pt>
                <c:pt idx="601">
                  <c:v>2066</c:v>
                </c:pt>
                <c:pt idx="602">
                  <c:v>2054</c:v>
                </c:pt>
                <c:pt idx="603">
                  <c:v>2055</c:v>
                </c:pt>
                <c:pt idx="604">
                  <c:v>2054</c:v>
                </c:pt>
                <c:pt idx="605">
                  <c:v>2055</c:v>
                </c:pt>
                <c:pt idx="606">
                  <c:v>2055</c:v>
                </c:pt>
                <c:pt idx="607">
                  <c:v>2052</c:v>
                </c:pt>
                <c:pt idx="608">
                  <c:v>2055</c:v>
                </c:pt>
                <c:pt idx="609">
                  <c:v>2058</c:v>
                </c:pt>
                <c:pt idx="610">
                  <c:v>2054</c:v>
                </c:pt>
                <c:pt idx="611">
                  <c:v>2055</c:v>
                </c:pt>
                <c:pt idx="612">
                  <c:v>2056</c:v>
                </c:pt>
                <c:pt idx="613">
                  <c:v>2053</c:v>
                </c:pt>
                <c:pt idx="614">
                  <c:v>2053</c:v>
                </c:pt>
                <c:pt idx="615">
                  <c:v>2060</c:v>
                </c:pt>
                <c:pt idx="616">
                  <c:v>2053</c:v>
                </c:pt>
                <c:pt idx="617">
                  <c:v>2053</c:v>
                </c:pt>
                <c:pt idx="618">
                  <c:v>2055</c:v>
                </c:pt>
                <c:pt idx="619">
                  <c:v>2054</c:v>
                </c:pt>
                <c:pt idx="620">
                  <c:v>2067</c:v>
                </c:pt>
                <c:pt idx="621">
                  <c:v>2060</c:v>
                </c:pt>
                <c:pt idx="622">
                  <c:v>2066</c:v>
                </c:pt>
                <c:pt idx="623">
                  <c:v>2062</c:v>
                </c:pt>
                <c:pt idx="624">
                  <c:v>2055</c:v>
                </c:pt>
                <c:pt idx="625">
                  <c:v>2055</c:v>
                </c:pt>
                <c:pt idx="626">
                  <c:v>2055</c:v>
                </c:pt>
                <c:pt idx="627">
                  <c:v>2055</c:v>
                </c:pt>
                <c:pt idx="628">
                  <c:v>2073</c:v>
                </c:pt>
                <c:pt idx="629">
                  <c:v>2061</c:v>
                </c:pt>
                <c:pt idx="630">
                  <c:v>2053</c:v>
                </c:pt>
                <c:pt idx="631">
                  <c:v>2061</c:v>
                </c:pt>
                <c:pt idx="632">
                  <c:v>2052</c:v>
                </c:pt>
                <c:pt idx="633">
                  <c:v>2052</c:v>
                </c:pt>
                <c:pt idx="634">
                  <c:v>2053</c:v>
                </c:pt>
                <c:pt idx="635">
                  <c:v>2054</c:v>
                </c:pt>
                <c:pt idx="636">
                  <c:v>2055</c:v>
                </c:pt>
                <c:pt idx="637">
                  <c:v>2053</c:v>
                </c:pt>
                <c:pt idx="638">
                  <c:v>2058</c:v>
                </c:pt>
                <c:pt idx="639">
                  <c:v>2054</c:v>
                </c:pt>
                <c:pt idx="640">
                  <c:v>2054</c:v>
                </c:pt>
                <c:pt idx="641">
                  <c:v>2053</c:v>
                </c:pt>
                <c:pt idx="642">
                  <c:v>2057</c:v>
                </c:pt>
                <c:pt idx="643">
                  <c:v>2071</c:v>
                </c:pt>
                <c:pt idx="644">
                  <c:v>2055</c:v>
                </c:pt>
                <c:pt idx="645">
                  <c:v>2053</c:v>
                </c:pt>
                <c:pt idx="646">
                  <c:v>2053</c:v>
                </c:pt>
                <c:pt idx="647">
                  <c:v>2050</c:v>
                </c:pt>
                <c:pt idx="648">
                  <c:v>2052</c:v>
                </c:pt>
                <c:pt idx="649">
                  <c:v>2053</c:v>
                </c:pt>
                <c:pt idx="650">
                  <c:v>2053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245A-40E0-880C-9D68BEA10351}"/>
            </c:ext>
          </c:extLst>
        </c:ser>
        <c:ser>
          <c:idx val="4"/>
          <c:order val="4"/>
          <c:spPr>
            <a:ln w="19050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xVal>
            <c:numRef>
              <c:f>Sayfa2!$A$1:$A$651</c:f>
              <c:numCache>
                <c:formatCode>0.00</c:formatCode>
                <c:ptCount val="651"/>
                <c:pt idx="0">
                  <c:v>32825</c:v>
                </c:pt>
                <c:pt idx="1">
                  <c:v>32825.03</c:v>
                </c:pt>
                <c:pt idx="2">
                  <c:v>32825.06</c:v>
                </c:pt>
                <c:pt idx="3">
                  <c:v>32825.089999999997</c:v>
                </c:pt>
                <c:pt idx="4">
                  <c:v>32825.120000000003</c:v>
                </c:pt>
                <c:pt idx="5">
                  <c:v>32825.160000000003</c:v>
                </c:pt>
                <c:pt idx="6">
                  <c:v>32825.19</c:v>
                </c:pt>
                <c:pt idx="7">
                  <c:v>32825.22</c:v>
                </c:pt>
                <c:pt idx="8">
                  <c:v>32825.25</c:v>
                </c:pt>
                <c:pt idx="9">
                  <c:v>32825.279999999999</c:v>
                </c:pt>
                <c:pt idx="10">
                  <c:v>32825.31</c:v>
                </c:pt>
                <c:pt idx="11">
                  <c:v>32825.339999999997</c:v>
                </c:pt>
                <c:pt idx="12">
                  <c:v>32825.370000000003</c:v>
                </c:pt>
                <c:pt idx="13">
                  <c:v>32825.410000000003</c:v>
                </c:pt>
                <c:pt idx="14">
                  <c:v>32825.440000000002</c:v>
                </c:pt>
                <c:pt idx="15">
                  <c:v>32825.47</c:v>
                </c:pt>
                <c:pt idx="16">
                  <c:v>32825.5</c:v>
                </c:pt>
                <c:pt idx="17">
                  <c:v>32825.53</c:v>
                </c:pt>
                <c:pt idx="18">
                  <c:v>32825.56</c:v>
                </c:pt>
                <c:pt idx="19">
                  <c:v>32825.589999999997</c:v>
                </c:pt>
                <c:pt idx="20">
                  <c:v>32825.620000000003</c:v>
                </c:pt>
                <c:pt idx="21">
                  <c:v>32825.660000000003</c:v>
                </c:pt>
                <c:pt idx="22">
                  <c:v>32825.69</c:v>
                </c:pt>
                <c:pt idx="23">
                  <c:v>32825.72</c:v>
                </c:pt>
                <c:pt idx="24">
                  <c:v>32825.75</c:v>
                </c:pt>
                <c:pt idx="25">
                  <c:v>32825.78</c:v>
                </c:pt>
                <c:pt idx="26">
                  <c:v>32825.81</c:v>
                </c:pt>
                <c:pt idx="27">
                  <c:v>32825.839999999997</c:v>
                </c:pt>
                <c:pt idx="28">
                  <c:v>32825.870000000003</c:v>
                </c:pt>
                <c:pt idx="29">
                  <c:v>32825.910000000003</c:v>
                </c:pt>
                <c:pt idx="30">
                  <c:v>32825.94</c:v>
                </c:pt>
                <c:pt idx="31">
                  <c:v>32825.97</c:v>
                </c:pt>
                <c:pt idx="32">
                  <c:v>32826</c:v>
                </c:pt>
                <c:pt idx="33">
                  <c:v>32826.03</c:v>
                </c:pt>
                <c:pt idx="34">
                  <c:v>32826.06</c:v>
                </c:pt>
                <c:pt idx="35">
                  <c:v>32826.089999999997</c:v>
                </c:pt>
                <c:pt idx="36">
                  <c:v>32826.120000000003</c:v>
                </c:pt>
                <c:pt idx="37">
                  <c:v>32826.160000000003</c:v>
                </c:pt>
                <c:pt idx="38">
                  <c:v>32826.19</c:v>
                </c:pt>
                <c:pt idx="39">
                  <c:v>32826.22</c:v>
                </c:pt>
                <c:pt idx="40">
                  <c:v>32826.25</c:v>
                </c:pt>
                <c:pt idx="41">
                  <c:v>32826.28</c:v>
                </c:pt>
                <c:pt idx="42">
                  <c:v>32826.31</c:v>
                </c:pt>
                <c:pt idx="43">
                  <c:v>32826.339999999997</c:v>
                </c:pt>
                <c:pt idx="44">
                  <c:v>32826.370000000003</c:v>
                </c:pt>
                <c:pt idx="45">
                  <c:v>32826.410000000003</c:v>
                </c:pt>
                <c:pt idx="46">
                  <c:v>32826.44</c:v>
                </c:pt>
                <c:pt idx="47">
                  <c:v>32826.47</c:v>
                </c:pt>
                <c:pt idx="48">
                  <c:v>32826.5</c:v>
                </c:pt>
                <c:pt idx="49">
                  <c:v>32826.53</c:v>
                </c:pt>
                <c:pt idx="50">
                  <c:v>32826.559999999998</c:v>
                </c:pt>
                <c:pt idx="51">
                  <c:v>32826.589999999997</c:v>
                </c:pt>
                <c:pt idx="52">
                  <c:v>32826.620000000003</c:v>
                </c:pt>
                <c:pt idx="53">
                  <c:v>32826.660000000003</c:v>
                </c:pt>
                <c:pt idx="54">
                  <c:v>32826.69</c:v>
                </c:pt>
                <c:pt idx="55">
                  <c:v>32826.720000000001</c:v>
                </c:pt>
                <c:pt idx="56">
                  <c:v>32826.75</c:v>
                </c:pt>
                <c:pt idx="57">
                  <c:v>32826.78</c:v>
                </c:pt>
                <c:pt idx="58">
                  <c:v>32826.81</c:v>
                </c:pt>
                <c:pt idx="59">
                  <c:v>32826.839999999997</c:v>
                </c:pt>
                <c:pt idx="60">
                  <c:v>32826.870000000003</c:v>
                </c:pt>
                <c:pt idx="61">
                  <c:v>32826.910000000003</c:v>
                </c:pt>
                <c:pt idx="62">
                  <c:v>32826.94</c:v>
                </c:pt>
                <c:pt idx="63">
                  <c:v>32826.97</c:v>
                </c:pt>
                <c:pt idx="64">
                  <c:v>32827</c:v>
                </c:pt>
                <c:pt idx="65">
                  <c:v>32827.03</c:v>
                </c:pt>
                <c:pt idx="66">
                  <c:v>32827.06</c:v>
                </c:pt>
                <c:pt idx="67">
                  <c:v>32827.089999999997</c:v>
                </c:pt>
                <c:pt idx="68">
                  <c:v>32827.120000000003</c:v>
                </c:pt>
                <c:pt idx="69">
                  <c:v>32827.160000000003</c:v>
                </c:pt>
                <c:pt idx="70">
                  <c:v>32827.19</c:v>
                </c:pt>
                <c:pt idx="71">
                  <c:v>32827.22</c:v>
                </c:pt>
                <c:pt idx="72">
                  <c:v>32827.25</c:v>
                </c:pt>
                <c:pt idx="73">
                  <c:v>32827.279999999999</c:v>
                </c:pt>
                <c:pt idx="74">
                  <c:v>32827.31</c:v>
                </c:pt>
                <c:pt idx="75">
                  <c:v>32827.339999999997</c:v>
                </c:pt>
                <c:pt idx="76">
                  <c:v>32827.370000000003</c:v>
                </c:pt>
                <c:pt idx="77">
                  <c:v>32827.410000000003</c:v>
                </c:pt>
                <c:pt idx="78">
                  <c:v>32827.440000000002</c:v>
                </c:pt>
                <c:pt idx="79">
                  <c:v>32827.47</c:v>
                </c:pt>
                <c:pt idx="80">
                  <c:v>32827.5</c:v>
                </c:pt>
                <c:pt idx="81">
                  <c:v>32827.53</c:v>
                </c:pt>
                <c:pt idx="82">
                  <c:v>32827.56</c:v>
                </c:pt>
                <c:pt idx="83">
                  <c:v>32827.589999999997</c:v>
                </c:pt>
                <c:pt idx="84">
                  <c:v>32827.620000000003</c:v>
                </c:pt>
                <c:pt idx="85">
                  <c:v>32827.660000000003</c:v>
                </c:pt>
                <c:pt idx="86">
                  <c:v>32827.69</c:v>
                </c:pt>
                <c:pt idx="87">
                  <c:v>32827.72</c:v>
                </c:pt>
                <c:pt idx="88">
                  <c:v>32827.75</c:v>
                </c:pt>
                <c:pt idx="89">
                  <c:v>32827.78</c:v>
                </c:pt>
                <c:pt idx="90">
                  <c:v>32827.81</c:v>
                </c:pt>
                <c:pt idx="91">
                  <c:v>32827.839999999997</c:v>
                </c:pt>
                <c:pt idx="92">
                  <c:v>32827.870000000003</c:v>
                </c:pt>
                <c:pt idx="93">
                  <c:v>32827.910000000003</c:v>
                </c:pt>
                <c:pt idx="94">
                  <c:v>32827.94</c:v>
                </c:pt>
                <c:pt idx="95">
                  <c:v>32827.97</c:v>
                </c:pt>
                <c:pt idx="96">
                  <c:v>32828</c:v>
                </c:pt>
                <c:pt idx="97">
                  <c:v>32828.03</c:v>
                </c:pt>
                <c:pt idx="98">
                  <c:v>32828.06</c:v>
                </c:pt>
                <c:pt idx="99">
                  <c:v>32828.089999999997</c:v>
                </c:pt>
                <c:pt idx="100">
                  <c:v>32828.120000000003</c:v>
                </c:pt>
                <c:pt idx="101">
                  <c:v>32828.160000000003</c:v>
                </c:pt>
                <c:pt idx="102">
                  <c:v>32828.19</c:v>
                </c:pt>
                <c:pt idx="103">
                  <c:v>32828.22</c:v>
                </c:pt>
                <c:pt idx="104">
                  <c:v>32828.25</c:v>
                </c:pt>
                <c:pt idx="105">
                  <c:v>32828.28</c:v>
                </c:pt>
                <c:pt idx="106">
                  <c:v>32828.31</c:v>
                </c:pt>
                <c:pt idx="107">
                  <c:v>32828.339999999997</c:v>
                </c:pt>
                <c:pt idx="108">
                  <c:v>32828.370000000003</c:v>
                </c:pt>
                <c:pt idx="109">
                  <c:v>32828.410000000003</c:v>
                </c:pt>
                <c:pt idx="110">
                  <c:v>32828.44</c:v>
                </c:pt>
                <c:pt idx="111">
                  <c:v>32828.47</c:v>
                </c:pt>
                <c:pt idx="112">
                  <c:v>32828.5</c:v>
                </c:pt>
                <c:pt idx="113">
                  <c:v>32828.53</c:v>
                </c:pt>
                <c:pt idx="114">
                  <c:v>32828.559999999998</c:v>
                </c:pt>
                <c:pt idx="115">
                  <c:v>32828.589999999997</c:v>
                </c:pt>
                <c:pt idx="116">
                  <c:v>32828.620000000003</c:v>
                </c:pt>
                <c:pt idx="117">
                  <c:v>32828.660000000003</c:v>
                </c:pt>
                <c:pt idx="118">
                  <c:v>32828.69</c:v>
                </c:pt>
                <c:pt idx="119">
                  <c:v>32828.720000000001</c:v>
                </c:pt>
                <c:pt idx="120">
                  <c:v>32828.75</c:v>
                </c:pt>
                <c:pt idx="121">
                  <c:v>32828.78</c:v>
                </c:pt>
                <c:pt idx="122">
                  <c:v>32828.81</c:v>
                </c:pt>
                <c:pt idx="123">
                  <c:v>32828.839999999997</c:v>
                </c:pt>
                <c:pt idx="124">
                  <c:v>32828.870000000003</c:v>
                </c:pt>
                <c:pt idx="125">
                  <c:v>32828.910000000003</c:v>
                </c:pt>
                <c:pt idx="126">
                  <c:v>32828.94</c:v>
                </c:pt>
                <c:pt idx="127">
                  <c:v>32828.97</c:v>
                </c:pt>
                <c:pt idx="128">
                  <c:v>32829</c:v>
                </c:pt>
                <c:pt idx="129">
                  <c:v>32829.03</c:v>
                </c:pt>
                <c:pt idx="130">
                  <c:v>32829.06</c:v>
                </c:pt>
                <c:pt idx="131">
                  <c:v>32829.089999999997</c:v>
                </c:pt>
                <c:pt idx="132">
                  <c:v>32829.120000000003</c:v>
                </c:pt>
                <c:pt idx="133">
                  <c:v>32829.160000000003</c:v>
                </c:pt>
                <c:pt idx="134">
                  <c:v>32829.19</c:v>
                </c:pt>
                <c:pt idx="135">
                  <c:v>32829.22</c:v>
                </c:pt>
                <c:pt idx="136">
                  <c:v>32829.25</c:v>
                </c:pt>
                <c:pt idx="137">
                  <c:v>32829.279999999999</c:v>
                </c:pt>
                <c:pt idx="138">
                  <c:v>32829.31</c:v>
                </c:pt>
                <c:pt idx="139">
                  <c:v>32829.339999999997</c:v>
                </c:pt>
                <c:pt idx="140">
                  <c:v>32829.370000000003</c:v>
                </c:pt>
                <c:pt idx="141">
                  <c:v>32829.410000000003</c:v>
                </c:pt>
                <c:pt idx="142">
                  <c:v>32829.440000000002</c:v>
                </c:pt>
                <c:pt idx="143">
                  <c:v>32829.47</c:v>
                </c:pt>
                <c:pt idx="144">
                  <c:v>32829.5</c:v>
                </c:pt>
                <c:pt idx="145">
                  <c:v>32829.53</c:v>
                </c:pt>
                <c:pt idx="146">
                  <c:v>32829.56</c:v>
                </c:pt>
                <c:pt idx="147">
                  <c:v>32829.589999999997</c:v>
                </c:pt>
                <c:pt idx="148">
                  <c:v>32829.620000000003</c:v>
                </c:pt>
                <c:pt idx="149">
                  <c:v>32829.660000000003</c:v>
                </c:pt>
                <c:pt idx="150">
                  <c:v>32829.69</c:v>
                </c:pt>
                <c:pt idx="151">
                  <c:v>32829.72</c:v>
                </c:pt>
                <c:pt idx="152">
                  <c:v>32829.75</c:v>
                </c:pt>
                <c:pt idx="153">
                  <c:v>32829.78</c:v>
                </c:pt>
                <c:pt idx="154">
                  <c:v>32829.81</c:v>
                </c:pt>
                <c:pt idx="155">
                  <c:v>32829.839999999997</c:v>
                </c:pt>
                <c:pt idx="156">
                  <c:v>32829.870000000003</c:v>
                </c:pt>
                <c:pt idx="157">
                  <c:v>32829.910000000003</c:v>
                </c:pt>
                <c:pt idx="158">
                  <c:v>32829.94</c:v>
                </c:pt>
                <c:pt idx="159">
                  <c:v>32829.97</c:v>
                </c:pt>
                <c:pt idx="160">
                  <c:v>32830</c:v>
                </c:pt>
                <c:pt idx="161">
                  <c:v>32830.03</c:v>
                </c:pt>
                <c:pt idx="162">
                  <c:v>32830.06</c:v>
                </c:pt>
                <c:pt idx="163">
                  <c:v>32830.089999999997</c:v>
                </c:pt>
                <c:pt idx="164">
                  <c:v>32830.120000000003</c:v>
                </c:pt>
                <c:pt idx="165">
                  <c:v>32830.160000000003</c:v>
                </c:pt>
                <c:pt idx="166">
                  <c:v>32830.19</c:v>
                </c:pt>
                <c:pt idx="167">
                  <c:v>32830.22</c:v>
                </c:pt>
                <c:pt idx="168">
                  <c:v>32830.25</c:v>
                </c:pt>
                <c:pt idx="169">
                  <c:v>32830.28</c:v>
                </c:pt>
                <c:pt idx="170">
                  <c:v>32830.31</c:v>
                </c:pt>
                <c:pt idx="171">
                  <c:v>32830.339999999997</c:v>
                </c:pt>
                <c:pt idx="172">
                  <c:v>32830.370000000003</c:v>
                </c:pt>
                <c:pt idx="173">
                  <c:v>32830.410000000003</c:v>
                </c:pt>
                <c:pt idx="174">
                  <c:v>32830.44</c:v>
                </c:pt>
                <c:pt idx="175">
                  <c:v>32830.47</c:v>
                </c:pt>
                <c:pt idx="176">
                  <c:v>32830.5</c:v>
                </c:pt>
                <c:pt idx="177">
                  <c:v>32830.53</c:v>
                </c:pt>
                <c:pt idx="178">
                  <c:v>32830.559999999998</c:v>
                </c:pt>
                <c:pt idx="179">
                  <c:v>32830.589999999997</c:v>
                </c:pt>
                <c:pt idx="180">
                  <c:v>32830.620000000003</c:v>
                </c:pt>
                <c:pt idx="181">
                  <c:v>32830.660000000003</c:v>
                </c:pt>
                <c:pt idx="182">
                  <c:v>32830.69</c:v>
                </c:pt>
                <c:pt idx="183">
                  <c:v>32830.720000000001</c:v>
                </c:pt>
                <c:pt idx="184">
                  <c:v>32830.75</c:v>
                </c:pt>
                <c:pt idx="185">
                  <c:v>32830.78</c:v>
                </c:pt>
                <c:pt idx="186">
                  <c:v>32830.81</c:v>
                </c:pt>
                <c:pt idx="187">
                  <c:v>32830.839999999997</c:v>
                </c:pt>
                <c:pt idx="188">
                  <c:v>32830.870000000003</c:v>
                </c:pt>
                <c:pt idx="189">
                  <c:v>32830.910000000003</c:v>
                </c:pt>
                <c:pt idx="190">
                  <c:v>32830.94</c:v>
                </c:pt>
                <c:pt idx="191">
                  <c:v>32830.97</c:v>
                </c:pt>
                <c:pt idx="192">
                  <c:v>32831</c:v>
                </c:pt>
                <c:pt idx="193">
                  <c:v>32831.03</c:v>
                </c:pt>
                <c:pt idx="194">
                  <c:v>32831.06</c:v>
                </c:pt>
                <c:pt idx="195">
                  <c:v>32831.089999999997</c:v>
                </c:pt>
                <c:pt idx="196">
                  <c:v>32831.120000000003</c:v>
                </c:pt>
                <c:pt idx="197">
                  <c:v>32831.160000000003</c:v>
                </c:pt>
                <c:pt idx="198">
                  <c:v>32831.19</c:v>
                </c:pt>
                <c:pt idx="199">
                  <c:v>32831.22</c:v>
                </c:pt>
                <c:pt idx="200">
                  <c:v>32831.25</c:v>
                </c:pt>
                <c:pt idx="201">
                  <c:v>32831.279999999999</c:v>
                </c:pt>
                <c:pt idx="202">
                  <c:v>32831.31</c:v>
                </c:pt>
                <c:pt idx="203">
                  <c:v>32831.339999999997</c:v>
                </c:pt>
                <c:pt idx="204">
                  <c:v>32831.370000000003</c:v>
                </c:pt>
                <c:pt idx="205">
                  <c:v>32831.410000000003</c:v>
                </c:pt>
                <c:pt idx="206">
                  <c:v>32831.440000000002</c:v>
                </c:pt>
                <c:pt idx="207">
                  <c:v>32831.47</c:v>
                </c:pt>
                <c:pt idx="208">
                  <c:v>32831.5</c:v>
                </c:pt>
                <c:pt idx="209">
                  <c:v>32831.53</c:v>
                </c:pt>
                <c:pt idx="210">
                  <c:v>32831.56</c:v>
                </c:pt>
                <c:pt idx="211">
                  <c:v>32831.589999999997</c:v>
                </c:pt>
                <c:pt idx="212">
                  <c:v>32831.620000000003</c:v>
                </c:pt>
                <c:pt idx="213">
                  <c:v>32831.660000000003</c:v>
                </c:pt>
                <c:pt idx="214">
                  <c:v>32831.69</c:v>
                </c:pt>
                <c:pt idx="215">
                  <c:v>32831.72</c:v>
                </c:pt>
                <c:pt idx="216">
                  <c:v>32831.75</c:v>
                </c:pt>
                <c:pt idx="217">
                  <c:v>32831.78</c:v>
                </c:pt>
                <c:pt idx="218">
                  <c:v>32831.81</c:v>
                </c:pt>
                <c:pt idx="219">
                  <c:v>32831.839999999997</c:v>
                </c:pt>
                <c:pt idx="220">
                  <c:v>32831.870000000003</c:v>
                </c:pt>
                <c:pt idx="221">
                  <c:v>32831.910000000003</c:v>
                </c:pt>
                <c:pt idx="222">
                  <c:v>32831.94</c:v>
                </c:pt>
                <c:pt idx="223">
                  <c:v>32831.97</c:v>
                </c:pt>
                <c:pt idx="224">
                  <c:v>32832</c:v>
                </c:pt>
                <c:pt idx="225">
                  <c:v>32832.03</c:v>
                </c:pt>
                <c:pt idx="226">
                  <c:v>32832.06</c:v>
                </c:pt>
                <c:pt idx="227">
                  <c:v>32832.089999999997</c:v>
                </c:pt>
                <c:pt idx="228">
                  <c:v>32832.120000000003</c:v>
                </c:pt>
                <c:pt idx="229">
                  <c:v>32832.160000000003</c:v>
                </c:pt>
                <c:pt idx="230">
                  <c:v>32832.19</c:v>
                </c:pt>
                <c:pt idx="231">
                  <c:v>32832.22</c:v>
                </c:pt>
                <c:pt idx="232">
                  <c:v>32832.25</c:v>
                </c:pt>
                <c:pt idx="233">
                  <c:v>32832.28</c:v>
                </c:pt>
                <c:pt idx="234">
                  <c:v>32832.31</c:v>
                </c:pt>
                <c:pt idx="235">
                  <c:v>32832.339999999997</c:v>
                </c:pt>
                <c:pt idx="236">
                  <c:v>32832.370000000003</c:v>
                </c:pt>
                <c:pt idx="237">
                  <c:v>32832.410000000003</c:v>
                </c:pt>
                <c:pt idx="238">
                  <c:v>32832.44</c:v>
                </c:pt>
                <c:pt idx="239">
                  <c:v>32832.47</c:v>
                </c:pt>
                <c:pt idx="240">
                  <c:v>32832.5</c:v>
                </c:pt>
                <c:pt idx="241">
                  <c:v>32832.53</c:v>
                </c:pt>
                <c:pt idx="242">
                  <c:v>32832.559999999998</c:v>
                </c:pt>
                <c:pt idx="243">
                  <c:v>32832.589999999997</c:v>
                </c:pt>
                <c:pt idx="244">
                  <c:v>32832.620000000003</c:v>
                </c:pt>
                <c:pt idx="245">
                  <c:v>32832.660000000003</c:v>
                </c:pt>
                <c:pt idx="246">
                  <c:v>32832.69</c:v>
                </c:pt>
                <c:pt idx="247">
                  <c:v>32832.720000000001</c:v>
                </c:pt>
                <c:pt idx="248">
                  <c:v>32832.75</c:v>
                </c:pt>
                <c:pt idx="249">
                  <c:v>32832.78</c:v>
                </c:pt>
                <c:pt idx="250">
                  <c:v>32832.81</c:v>
                </c:pt>
                <c:pt idx="251">
                  <c:v>32832.839999999997</c:v>
                </c:pt>
                <c:pt idx="252">
                  <c:v>32832.870000000003</c:v>
                </c:pt>
                <c:pt idx="253">
                  <c:v>32832.910000000003</c:v>
                </c:pt>
                <c:pt idx="254">
                  <c:v>32832.94</c:v>
                </c:pt>
                <c:pt idx="255">
                  <c:v>32832.97</c:v>
                </c:pt>
                <c:pt idx="256">
                  <c:v>32833</c:v>
                </c:pt>
                <c:pt idx="257">
                  <c:v>32833.03</c:v>
                </c:pt>
                <c:pt idx="258">
                  <c:v>32833.06</c:v>
                </c:pt>
                <c:pt idx="259">
                  <c:v>32833.089999999997</c:v>
                </c:pt>
                <c:pt idx="260">
                  <c:v>32833.120000000003</c:v>
                </c:pt>
                <c:pt idx="261">
                  <c:v>32833.160000000003</c:v>
                </c:pt>
                <c:pt idx="262">
                  <c:v>32833.19</c:v>
                </c:pt>
                <c:pt idx="263">
                  <c:v>32833.22</c:v>
                </c:pt>
                <c:pt idx="264">
                  <c:v>32833.25</c:v>
                </c:pt>
                <c:pt idx="265">
                  <c:v>32833.279999999999</c:v>
                </c:pt>
                <c:pt idx="266">
                  <c:v>32833.31</c:v>
                </c:pt>
                <c:pt idx="267">
                  <c:v>32833.339999999997</c:v>
                </c:pt>
                <c:pt idx="268">
                  <c:v>32833.370000000003</c:v>
                </c:pt>
                <c:pt idx="269">
                  <c:v>32833.410000000003</c:v>
                </c:pt>
                <c:pt idx="270">
                  <c:v>32833.440000000002</c:v>
                </c:pt>
                <c:pt idx="271">
                  <c:v>32833.47</c:v>
                </c:pt>
                <c:pt idx="272">
                  <c:v>32833.5</c:v>
                </c:pt>
                <c:pt idx="273">
                  <c:v>32833.53</c:v>
                </c:pt>
                <c:pt idx="274">
                  <c:v>32833.56</c:v>
                </c:pt>
                <c:pt idx="275">
                  <c:v>32833.589999999997</c:v>
                </c:pt>
                <c:pt idx="276">
                  <c:v>32833.620000000003</c:v>
                </c:pt>
                <c:pt idx="277">
                  <c:v>32833.660000000003</c:v>
                </c:pt>
                <c:pt idx="278">
                  <c:v>32833.69</c:v>
                </c:pt>
                <c:pt idx="279">
                  <c:v>32833.72</c:v>
                </c:pt>
                <c:pt idx="280">
                  <c:v>32833.75</c:v>
                </c:pt>
                <c:pt idx="281">
                  <c:v>32833.78</c:v>
                </c:pt>
                <c:pt idx="282">
                  <c:v>32833.81</c:v>
                </c:pt>
                <c:pt idx="283">
                  <c:v>32833.839999999997</c:v>
                </c:pt>
                <c:pt idx="284">
                  <c:v>32833.870000000003</c:v>
                </c:pt>
                <c:pt idx="285">
                  <c:v>32833.910000000003</c:v>
                </c:pt>
                <c:pt idx="286">
                  <c:v>32833.94</c:v>
                </c:pt>
                <c:pt idx="287">
                  <c:v>32833.97</c:v>
                </c:pt>
                <c:pt idx="288">
                  <c:v>32834</c:v>
                </c:pt>
                <c:pt idx="289">
                  <c:v>32834.03</c:v>
                </c:pt>
                <c:pt idx="290">
                  <c:v>32834.06</c:v>
                </c:pt>
                <c:pt idx="291">
                  <c:v>32834.089999999997</c:v>
                </c:pt>
                <c:pt idx="292">
                  <c:v>32834.120000000003</c:v>
                </c:pt>
                <c:pt idx="293">
                  <c:v>32834.160000000003</c:v>
                </c:pt>
                <c:pt idx="294">
                  <c:v>32834.19</c:v>
                </c:pt>
                <c:pt idx="295">
                  <c:v>32834.22</c:v>
                </c:pt>
                <c:pt idx="296">
                  <c:v>32834.25</c:v>
                </c:pt>
                <c:pt idx="297">
                  <c:v>32834.28</c:v>
                </c:pt>
                <c:pt idx="298">
                  <c:v>32834.31</c:v>
                </c:pt>
                <c:pt idx="299">
                  <c:v>32834.339999999997</c:v>
                </c:pt>
                <c:pt idx="300">
                  <c:v>32834.370000000003</c:v>
                </c:pt>
                <c:pt idx="301">
                  <c:v>32834.410000000003</c:v>
                </c:pt>
                <c:pt idx="302">
                  <c:v>32834.44</c:v>
                </c:pt>
                <c:pt idx="303">
                  <c:v>32834.47</c:v>
                </c:pt>
                <c:pt idx="304">
                  <c:v>32834.5</c:v>
                </c:pt>
                <c:pt idx="305">
                  <c:v>32834.53</c:v>
                </c:pt>
                <c:pt idx="306">
                  <c:v>32834.559999999998</c:v>
                </c:pt>
                <c:pt idx="307">
                  <c:v>32834.589999999997</c:v>
                </c:pt>
                <c:pt idx="308">
                  <c:v>32834.620000000003</c:v>
                </c:pt>
                <c:pt idx="309">
                  <c:v>32834.660000000003</c:v>
                </c:pt>
                <c:pt idx="310">
                  <c:v>32834.69</c:v>
                </c:pt>
                <c:pt idx="311">
                  <c:v>32834.720000000001</c:v>
                </c:pt>
                <c:pt idx="312">
                  <c:v>32834.75</c:v>
                </c:pt>
                <c:pt idx="313">
                  <c:v>32834.78</c:v>
                </c:pt>
                <c:pt idx="314">
                  <c:v>32834.81</c:v>
                </c:pt>
                <c:pt idx="315">
                  <c:v>32834.839999999997</c:v>
                </c:pt>
                <c:pt idx="316">
                  <c:v>32834.870000000003</c:v>
                </c:pt>
                <c:pt idx="317">
                  <c:v>32834.910000000003</c:v>
                </c:pt>
                <c:pt idx="318">
                  <c:v>32834.94</c:v>
                </c:pt>
                <c:pt idx="319">
                  <c:v>32834.97</c:v>
                </c:pt>
                <c:pt idx="320">
                  <c:v>32835</c:v>
                </c:pt>
                <c:pt idx="321">
                  <c:v>32835.03</c:v>
                </c:pt>
                <c:pt idx="322">
                  <c:v>32835.06</c:v>
                </c:pt>
                <c:pt idx="323">
                  <c:v>32835.089999999997</c:v>
                </c:pt>
                <c:pt idx="324">
                  <c:v>32835.120000000003</c:v>
                </c:pt>
                <c:pt idx="325">
                  <c:v>32835.160000000003</c:v>
                </c:pt>
                <c:pt idx="326">
                  <c:v>32835.19</c:v>
                </c:pt>
                <c:pt idx="327">
                  <c:v>32835.22</c:v>
                </c:pt>
                <c:pt idx="328">
                  <c:v>32835.25</c:v>
                </c:pt>
                <c:pt idx="329">
                  <c:v>32835.279999999999</c:v>
                </c:pt>
                <c:pt idx="330">
                  <c:v>32835.31</c:v>
                </c:pt>
                <c:pt idx="331">
                  <c:v>32835.339999999997</c:v>
                </c:pt>
                <c:pt idx="332">
                  <c:v>32835.370000000003</c:v>
                </c:pt>
                <c:pt idx="333">
                  <c:v>32835.410000000003</c:v>
                </c:pt>
                <c:pt idx="334">
                  <c:v>32835.440000000002</c:v>
                </c:pt>
                <c:pt idx="335">
                  <c:v>32835.47</c:v>
                </c:pt>
                <c:pt idx="336">
                  <c:v>32835.5</c:v>
                </c:pt>
                <c:pt idx="337">
                  <c:v>32835.53</c:v>
                </c:pt>
                <c:pt idx="338">
                  <c:v>32835.56</c:v>
                </c:pt>
                <c:pt idx="339">
                  <c:v>32835.589999999997</c:v>
                </c:pt>
                <c:pt idx="340">
                  <c:v>32835.620000000003</c:v>
                </c:pt>
                <c:pt idx="341">
                  <c:v>32835.660000000003</c:v>
                </c:pt>
                <c:pt idx="342">
                  <c:v>32835.69</c:v>
                </c:pt>
                <c:pt idx="343">
                  <c:v>32835.72</c:v>
                </c:pt>
                <c:pt idx="344">
                  <c:v>32835.75</c:v>
                </c:pt>
                <c:pt idx="345">
                  <c:v>32835.78</c:v>
                </c:pt>
                <c:pt idx="346">
                  <c:v>32835.81</c:v>
                </c:pt>
                <c:pt idx="347">
                  <c:v>32835.839999999997</c:v>
                </c:pt>
                <c:pt idx="348">
                  <c:v>32835.870000000003</c:v>
                </c:pt>
                <c:pt idx="349">
                  <c:v>32835.910000000003</c:v>
                </c:pt>
                <c:pt idx="350">
                  <c:v>32835.94</c:v>
                </c:pt>
                <c:pt idx="351">
                  <c:v>32835.97</c:v>
                </c:pt>
                <c:pt idx="352">
                  <c:v>32836</c:v>
                </c:pt>
                <c:pt idx="353">
                  <c:v>32836.03</c:v>
                </c:pt>
                <c:pt idx="354">
                  <c:v>32836.06</c:v>
                </c:pt>
                <c:pt idx="355">
                  <c:v>32836.089999999997</c:v>
                </c:pt>
                <c:pt idx="356">
                  <c:v>32836.120000000003</c:v>
                </c:pt>
                <c:pt idx="357">
                  <c:v>32836.160000000003</c:v>
                </c:pt>
                <c:pt idx="358">
                  <c:v>32836.19</c:v>
                </c:pt>
                <c:pt idx="359">
                  <c:v>32836.22</c:v>
                </c:pt>
                <c:pt idx="360">
                  <c:v>32836.25</c:v>
                </c:pt>
                <c:pt idx="361">
                  <c:v>32836.28</c:v>
                </c:pt>
                <c:pt idx="362">
                  <c:v>32836.31</c:v>
                </c:pt>
                <c:pt idx="363">
                  <c:v>32836.339999999997</c:v>
                </c:pt>
                <c:pt idx="364">
                  <c:v>32836.370000000003</c:v>
                </c:pt>
                <c:pt idx="365">
                  <c:v>32836.410000000003</c:v>
                </c:pt>
                <c:pt idx="366">
                  <c:v>32836.44</c:v>
                </c:pt>
                <c:pt idx="367">
                  <c:v>32836.47</c:v>
                </c:pt>
                <c:pt idx="368">
                  <c:v>32836.5</c:v>
                </c:pt>
                <c:pt idx="369">
                  <c:v>32836.53</c:v>
                </c:pt>
                <c:pt idx="370">
                  <c:v>32836.559999999998</c:v>
                </c:pt>
                <c:pt idx="371">
                  <c:v>32836.589999999997</c:v>
                </c:pt>
                <c:pt idx="372">
                  <c:v>32836.620000000003</c:v>
                </c:pt>
                <c:pt idx="373">
                  <c:v>32836.660000000003</c:v>
                </c:pt>
                <c:pt idx="374">
                  <c:v>32836.69</c:v>
                </c:pt>
                <c:pt idx="375">
                  <c:v>32836.720000000001</c:v>
                </c:pt>
                <c:pt idx="376">
                  <c:v>32836.75</c:v>
                </c:pt>
                <c:pt idx="377">
                  <c:v>32836.78</c:v>
                </c:pt>
                <c:pt idx="378">
                  <c:v>32836.81</c:v>
                </c:pt>
                <c:pt idx="379">
                  <c:v>32836.839999999997</c:v>
                </c:pt>
                <c:pt idx="380">
                  <c:v>32836.870000000003</c:v>
                </c:pt>
                <c:pt idx="381">
                  <c:v>32836.910000000003</c:v>
                </c:pt>
                <c:pt idx="382">
                  <c:v>32836.94</c:v>
                </c:pt>
                <c:pt idx="383">
                  <c:v>32836.97</c:v>
                </c:pt>
                <c:pt idx="384">
                  <c:v>32837</c:v>
                </c:pt>
                <c:pt idx="385">
                  <c:v>32837.03</c:v>
                </c:pt>
                <c:pt idx="386">
                  <c:v>32837.06</c:v>
                </c:pt>
                <c:pt idx="387">
                  <c:v>32837.089999999997</c:v>
                </c:pt>
                <c:pt idx="388">
                  <c:v>32837.120000000003</c:v>
                </c:pt>
                <c:pt idx="389">
                  <c:v>32837.160000000003</c:v>
                </c:pt>
                <c:pt idx="390">
                  <c:v>32837.19</c:v>
                </c:pt>
                <c:pt idx="391">
                  <c:v>32837.22</c:v>
                </c:pt>
                <c:pt idx="392">
                  <c:v>32837.25</c:v>
                </c:pt>
                <c:pt idx="393">
                  <c:v>32837.279999999999</c:v>
                </c:pt>
                <c:pt idx="394">
                  <c:v>32837.31</c:v>
                </c:pt>
                <c:pt idx="395">
                  <c:v>32837.339999999997</c:v>
                </c:pt>
                <c:pt idx="396">
                  <c:v>32837.370000000003</c:v>
                </c:pt>
                <c:pt idx="397">
                  <c:v>32837.410000000003</c:v>
                </c:pt>
                <c:pt idx="398">
                  <c:v>32837.440000000002</c:v>
                </c:pt>
                <c:pt idx="399">
                  <c:v>32837.47</c:v>
                </c:pt>
                <c:pt idx="400">
                  <c:v>32837.5</c:v>
                </c:pt>
                <c:pt idx="401">
                  <c:v>32837.53</c:v>
                </c:pt>
                <c:pt idx="402">
                  <c:v>32837.56</c:v>
                </c:pt>
                <c:pt idx="403">
                  <c:v>32837.589999999997</c:v>
                </c:pt>
                <c:pt idx="404">
                  <c:v>32837.620000000003</c:v>
                </c:pt>
                <c:pt idx="405">
                  <c:v>32837.660000000003</c:v>
                </c:pt>
                <c:pt idx="406">
                  <c:v>32837.69</c:v>
                </c:pt>
                <c:pt idx="407">
                  <c:v>32837.72</c:v>
                </c:pt>
                <c:pt idx="408">
                  <c:v>32837.75</c:v>
                </c:pt>
                <c:pt idx="409">
                  <c:v>32837.78</c:v>
                </c:pt>
                <c:pt idx="410">
                  <c:v>32837.81</c:v>
                </c:pt>
                <c:pt idx="411">
                  <c:v>32837.839999999997</c:v>
                </c:pt>
                <c:pt idx="412">
                  <c:v>32837.870000000003</c:v>
                </c:pt>
                <c:pt idx="413">
                  <c:v>32837.910000000003</c:v>
                </c:pt>
                <c:pt idx="414">
                  <c:v>32837.94</c:v>
                </c:pt>
                <c:pt idx="415">
                  <c:v>32837.97</c:v>
                </c:pt>
                <c:pt idx="416">
                  <c:v>32838</c:v>
                </c:pt>
                <c:pt idx="417">
                  <c:v>32838.03</c:v>
                </c:pt>
                <c:pt idx="418">
                  <c:v>32838.06</c:v>
                </c:pt>
                <c:pt idx="419">
                  <c:v>32838.089999999997</c:v>
                </c:pt>
                <c:pt idx="420">
                  <c:v>32838.120000000003</c:v>
                </c:pt>
                <c:pt idx="421">
                  <c:v>32838.160000000003</c:v>
                </c:pt>
                <c:pt idx="422">
                  <c:v>32838.19</c:v>
                </c:pt>
                <c:pt idx="423">
                  <c:v>32838.22</c:v>
                </c:pt>
                <c:pt idx="424">
                  <c:v>32838.25</c:v>
                </c:pt>
                <c:pt idx="425">
                  <c:v>32838.28</c:v>
                </c:pt>
                <c:pt idx="426">
                  <c:v>32838.31</c:v>
                </c:pt>
                <c:pt idx="427">
                  <c:v>32838.339999999997</c:v>
                </c:pt>
                <c:pt idx="428">
                  <c:v>32838.370000000003</c:v>
                </c:pt>
                <c:pt idx="429">
                  <c:v>32838.410000000003</c:v>
                </c:pt>
                <c:pt idx="430">
                  <c:v>32838.44</c:v>
                </c:pt>
                <c:pt idx="431">
                  <c:v>32838.47</c:v>
                </c:pt>
                <c:pt idx="432">
                  <c:v>32838.5</c:v>
                </c:pt>
                <c:pt idx="433">
                  <c:v>32838.53</c:v>
                </c:pt>
                <c:pt idx="434">
                  <c:v>32838.559999999998</c:v>
                </c:pt>
                <c:pt idx="435">
                  <c:v>32838.589999999997</c:v>
                </c:pt>
                <c:pt idx="436">
                  <c:v>32838.620000000003</c:v>
                </c:pt>
                <c:pt idx="437">
                  <c:v>32838.660000000003</c:v>
                </c:pt>
                <c:pt idx="438">
                  <c:v>32838.69</c:v>
                </c:pt>
                <c:pt idx="439">
                  <c:v>32838.720000000001</c:v>
                </c:pt>
                <c:pt idx="440">
                  <c:v>32838.75</c:v>
                </c:pt>
                <c:pt idx="441">
                  <c:v>32838.78</c:v>
                </c:pt>
                <c:pt idx="442">
                  <c:v>32838.81</c:v>
                </c:pt>
                <c:pt idx="443">
                  <c:v>32838.839999999997</c:v>
                </c:pt>
                <c:pt idx="444">
                  <c:v>32838.870000000003</c:v>
                </c:pt>
                <c:pt idx="445">
                  <c:v>32838.910000000003</c:v>
                </c:pt>
                <c:pt idx="446">
                  <c:v>32838.94</c:v>
                </c:pt>
                <c:pt idx="447">
                  <c:v>32838.97</c:v>
                </c:pt>
                <c:pt idx="448">
                  <c:v>32839</c:v>
                </c:pt>
                <c:pt idx="449">
                  <c:v>32839.03</c:v>
                </c:pt>
                <c:pt idx="450">
                  <c:v>32839.06</c:v>
                </c:pt>
                <c:pt idx="451">
                  <c:v>32839.089999999997</c:v>
                </c:pt>
                <c:pt idx="452">
                  <c:v>32839.120000000003</c:v>
                </c:pt>
                <c:pt idx="453">
                  <c:v>32839.160000000003</c:v>
                </c:pt>
                <c:pt idx="454">
                  <c:v>32839.19</c:v>
                </c:pt>
                <c:pt idx="455">
                  <c:v>32839.22</c:v>
                </c:pt>
                <c:pt idx="456">
                  <c:v>32839.25</c:v>
                </c:pt>
                <c:pt idx="457">
                  <c:v>32839.279999999999</c:v>
                </c:pt>
                <c:pt idx="458">
                  <c:v>32839.31</c:v>
                </c:pt>
                <c:pt idx="459">
                  <c:v>32839.339999999997</c:v>
                </c:pt>
                <c:pt idx="460">
                  <c:v>32839.370000000003</c:v>
                </c:pt>
                <c:pt idx="461">
                  <c:v>32839.410000000003</c:v>
                </c:pt>
                <c:pt idx="462">
                  <c:v>32839.440000000002</c:v>
                </c:pt>
                <c:pt idx="463">
                  <c:v>32839.47</c:v>
                </c:pt>
                <c:pt idx="464">
                  <c:v>32839.5</c:v>
                </c:pt>
                <c:pt idx="465">
                  <c:v>32839.53</c:v>
                </c:pt>
                <c:pt idx="466">
                  <c:v>32839.56</c:v>
                </c:pt>
                <c:pt idx="467">
                  <c:v>32839.589999999997</c:v>
                </c:pt>
                <c:pt idx="468">
                  <c:v>32839.620000000003</c:v>
                </c:pt>
                <c:pt idx="469">
                  <c:v>32839.660000000003</c:v>
                </c:pt>
                <c:pt idx="470">
                  <c:v>32839.69</c:v>
                </c:pt>
                <c:pt idx="471">
                  <c:v>32839.72</c:v>
                </c:pt>
                <c:pt idx="472">
                  <c:v>32839.75</c:v>
                </c:pt>
                <c:pt idx="473">
                  <c:v>32839.78</c:v>
                </c:pt>
                <c:pt idx="474">
                  <c:v>32839.81</c:v>
                </c:pt>
                <c:pt idx="475">
                  <c:v>32839.839999999997</c:v>
                </c:pt>
                <c:pt idx="476">
                  <c:v>32839.870000000003</c:v>
                </c:pt>
                <c:pt idx="477">
                  <c:v>32839.910000000003</c:v>
                </c:pt>
                <c:pt idx="478">
                  <c:v>32839.94</c:v>
                </c:pt>
                <c:pt idx="479">
                  <c:v>32839.97</c:v>
                </c:pt>
                <c:pt idx="480">
                  <c:v>32840</c:v>
                </c:pt>
                <c:pt idx="481">
                  <c:v>32840.03</c:v>
                </c:pt>
                <c:pt idx="482">
                  <c:v>32840.06</c:v>
                </c:pt>
                <c:pt idx="483">
                  <c:v>32840.089999999997</c:v>
                </c:pt>
                <c:pt idx="484">
                  <c:v>32840.120000000003</c:v>
                </c:pt>
                <c:pt idx="485">
                  <c:v>32840.160000000003</c:v>
                </c:pt>
                <c:pt idx="486">
                  <c:v>32840.19</c:v>
                </c:pt>
                <c:pt idx="487">
                  <c:v>32840.22</c:v>
                </c:pt>
                <c:pt idx="488">
                  <c:v>32840.25</c:v>
                </c:pt>
                <c:pt idx="489">
                  <c:v>32840.28</c:v>
                </c:pt>
                <c:pt idx="490">
                  <c:v>32840.31</c:v>
                </c:pt>
                <c:pt idx="491">
                  <c:v>32840.339999999997</c:v>
                </c:pt>
                <c:pt idx="492">
                  <c:v>32840.370000000003</c:v>
                </c:pt>
                <c:pt idx="493">
                  <c:v>32840.410000000003</c:v>
                </c:pt>
                <c:pt idx="494">
                  <c:v>32840.44</c:v>
                </c:pt>
                <c:pt idx="495">
                  <c:v>32840.47</c:v>
                </c:pt>
                <c:pt idx="496">
                  <c:v>32840.5</c:v>
                </c:pt>
                <c:pt idx="497">
                  <c:v>32840.53</c:v>
                </c:pt>
                <c:pt idx="498">
                  <c:v>32840.559999999998</c:v>
                </c:pt>
                <c:pt idx="499">
                  <c:v>32840.589999999997</c:v>
                </c:pt>
                <c:pt idx="500">
                  <c:v>32840.620000000003</c:v>
                </c:pt>
                <c:pt idx="501">
                  <c:v>32840.660000000003</c:v>
                </c:pt>
                <c:pt idx="502">
                  <c:v>32840.69</c:v>
                </c:pt>
                <c:pt idx="503">
                  <c:v>32840.720000000001</c:v>
                </c:pt>
                <c:pt idx="504">
                  <c:v>32840.75</c:v>
                </c:pt>
                <c:pt idx="505">
                  <c:v>32840.78</c:v>
                </c:pt>
                <c:pt idx="506">
                  <c:v>32840.81</c:v>
                </c:pt>
                <c:pt idx="507">
                  <c:v>32840.839999999997</c:v>
                </c:pt>
                <c:pt idx="508">
                  <c:v>32840.870000000003</c:v>
                </c:pt>
                <c:pt idx="509">
                  <c:v>32840.910000000003</c:v>
                </c:pt>
                <c:pt idx="510">
                  <c:v>32840.94</c:v>
                </c:pt>
                <c:pt idx="511">
                  <c:v>32840.97</c:v>
                </c:pt>
                <c:pt idx="512">
                  <c:v>32841</c:v>
                </c:pt>
                <c:pt idx="513">
                  <c:v>32841.03</c:v>
                </c:pt>
                <c:pt idx="514">
                  <c:v>32841.06</c:v>
                </c:pt>
                <c:pt idx="515">
                  <c:v>32841.089999999997</c:v>
                </c:pt>
                <c:pt idx="516">
                  <c:v>32841.120000000003</c:v>
                </c:pt>
                <c:pt idx="517">
                  <c:v>32841.160000000003</c:v>
                </c:pt>
                <c:pt idx="518">
                  <c:v>32841.19</c:v>
                </c:pt>
                <c:pt idx="519">
                  <c:v>32841.22</c:v>
                </c:pt>
                <c:pt idx="520">
                  <c:v>32841.25</c:v>
                </c:pt>
                <c:pt idx="521">
                  <c:v>32841.279999999999</c:v>
                </c:pt>
                <c:pt idx="522">
                  <c:v>32841.31</c:v>
                </c:pt>
                <c:pt idx="523">
                  <c:v>32841.339999999997</c:v>
                </c:pt>
                <c:pt idx="524">
                  <c:v>32841.370000000003</c:v>
                </c:pt>
                <c:pt idx="525">
                  <c:v>32841.410000000003</c:v>
                </c:pt>
                <c:pt idx="526">
                  <c:v>32841.440000000002</c:v>
                </c:pt>
                <c:pt idx="527">
                  <c:v>32841.47</c:v>
                </c:pt>
                <c:pt idx="528">
                  <c:v>32841.5</c:v>
                </c:pt>
                <c:pt idx="529">
                  <c:v>32841.53</c:v>
                </c:pt>
                <c:pt idx="530">
                  <c:v>32841.56</c:v>
                </c:pt>
                <c:pt idx="531">
                  <c:v>32841.589999999997</c:v>
                </c:pt>
                <c:pt idx="532">
                  <c:v>32841.620000000003</c:v>
                </c:pt>
                <c:pt idx="533">
                  <c:v>32841.660000000003</c:v>
                </c:pt>
                <c:pt idx="534">
                  <c:v>32841.69</c:v>
                </c:pt>
                <c:pt idx="535">
                  <c:v>32841.72</c:v>
                </c:pt>
                <c:pt idx="536">
                  <c:v>32841.75</c:v>
                </c:pt>
                <c:pt idx="537">
                  <c:v>32841.78</c:v>
                </c:pt>
                <c:pt idx="538">
                  <c:v>32841.81</c:v>
                </c:pt>
                <c:pt idx="539">
                  <c:v>32841.839999999997</c:v>
                </c:pt>
                <c:pt idx="540">
                  <c:v>32841.870000000003</c:v>
                </c:pt>
                <c:pt idx="541">
                  <c:v>32841.910000000003</c:v>
                </c:pt>
                <c:pt idx="542">
                  <c:v>32841.94</c:v>
                </c:pt>
                <c:pt idx="543">
                  <c:v>32841.97</c:v>
                </c:pt>
                <c:pt idx="544">
                  <c:v>32842</c:v>
                </c:pt>
                <c:pt idx="545">
                  <c:v>32842.03</c:v>
                </c:pt>
                <c:pt idx="546">
                  <c:v>32842.06</c:v>
                </c:pt>
                <c:pt idx="547">
                  <c:v>32842.089999999997</c:v>
                </c:pt>
                <c:pt idx="548">
                  <c:v>32842.120000000003</c:v>
                </c:pt>
                <c:pt idx="549">
                  <c:v>32842.160000000003</c:v>
                </c:pt>
                <c:pt idx="550">
                  <c:v>32842.19</c:v>
                </c:pt>
                <c:pt idx="551">
                  <c:v>32842.22</c:v>
                </c:pt>
                <c:pt idx="552">
                  <c:v>32842.25</c:v>
                </c:pt>
                <c:pt idx="553">
                  <c:v>32842.28</c:v>
                </c:pt>
                <c:pt idx="554">
                  <c:v>32842.31</c:v>
                </c:pt>
                <c:pt idx="555">
                  <c:v>32842.339999999997</c:v>
                </c:pt>
                <c:pt idx="556">
                  <c:v>32842.370000000003</c:v>
                </c:pt>
                <c:pt idx="557">
                  <c:v>32842.410000000003</c:v>
                </c:pt>
                <c:pt idx="558">
                  <c:v>32842.44</c:v>
                </c:pt>
                <c:pt idx="559">
                  <c:v>32842.47</c:v>
                </c:pt>
                <c:pt idx="560">
                  <c:v>32842.5</c:v>
                </c:pt>
                <c:pt idx="561">
                  <c:v>32842.53</c:v>
                </c:pt>
                <c:pt idx="562">
                  <c:v>32842.559999999998</c:v>
                </c:pt>
                <c:pt idx="563">
                  <c:v>32842.589999999997</c:v>
                </c:pt>
                <c:pt idx="564">
                  <c:v>32842.620000000003</c:v>
                </c:pt>
                <c:pt idx="565">
                  <c:v>32842.660000000003</c:v>
                </c:pt>
                <c:pt idx="566">
                  <c:v>32842.69</c:v>
                </c:pt>
                <c:pt idx="567">
                  <c:v>32842.720000000001</c:v>
                </c:pt>
                <c:pt idx="568">
                  <c:v>32842.75</c:v>
                </c:pt>
                <c:pt idx="569">
                  <c:v>32842.78</c:v>
                </c:pt>
                <c:pt idx="570">
                  <c:v>32842.81</c:v>
                </c:pt>
                <c:pt idx="571">
                  <c:v>32842.839999999997</c:v>
                </c:pt>
                <c:pt idx="572">
                  <c:v>32842.870000000003</c:v>
                </c:pt>
                <c:pt idx="573">
                  <c:v>32842.910000000003</c:v>
                </c:pt>
                <c:pt idx="574">
                  <c:v>32842.94</c:v>
                </c:pt>
                <c:pt idx="575">
                  <c:v>32842.97</c:v>
                </c:pt>
                <c:pt idx="576">
                  <c:v>32843</c:v>
                </c:pt>
                <c:pt idx="577">
                  <c:v>32843.03</c:v>
                </c:pt>
                <c:pt idx="578">
                  <c:v>32843.06</c:v>
                </c:pt>
                <c:pt idx="579">
                  <c:v>32843.089999999997</c:v>
                </c:pt>
                <c:pt idx="580">
                  <c:v>32843.120000000003</c:v>
                </c:pt>
                <c:pt idx="581">
                  <c:v>32843.160000000003</c:v>
                </c:pt>
                <c:pt idx="582">
                  <c:v>32843.19</c:v>
                </c:pt>
                <c:pt idx="583">
                  <c:v>32843.22</c:v>
                </c:pt>
                <c:pt idx="584">
                  <c:v>32843.25</c:v>
                </c:pt>
                <c:pt idx="585">
                  <c:v>32843.279999999999</c:v>
                </c:pt>
                <c:pt idx="586">
                  <c:v>32843.31</c:v>
                </c:pt>
                <c:pt idx="587">
                  <c:v>32843.339999999997</c:v>
                </c:pt>
                <c:pt idx="588">
                  <c:v>32843.370000000003</c:v>
                </c:pt>
                <c:pt idx="589">
                  <c:v>32843.410000000003</c:v>
                </c:pt>
                <c:pt idx="590">
                  <c:v>32843.440000000002</c:v>
                </c:pt>
                <c:pt idx="591">
                  <c:v>32843.47</c:v>
                </c:pt>
                <c:pt idx="592">
                  <c:v>32843.5</c:v>
                </c:pt>
                <c:pt idx="593">
                  <c:v>32843.53</c:v>
                </c:pt>
                <c:pt idx="594">
                  <c:v>32843.56</c:v>
                </c:pt>
                <c:pt idx="595">
                  <c:v>32843.589999999997</c:v>
                </c:pt>
                <c:pt idx="596">
                  <c:v>32843.620000000003</c:v>
                </c:pt>
                <c:pt idx="597">
                  <c:v>32843.660000000003</c:v>
                </c:pt>
                <c:pt idx="598">
                  <c:v>32843.69</c:v>
                </c:pt>
                <c:pt idx="599">
                  <c:v>32843.72</c:v>
                </c:pt>
                <c:pt idx="600">
                  <c:v>32843.75</c:v>
                </c:pt>
                <c:pt idx="601">
                  <c:v>32843.78</c:v>
                </c:pt>
                <c:pt idx="602">
                  <c:v>32843.81</c:v>
                </c:pt>
                <c:pt idx="603">
                  <c:v>32843.839999999997</c:v>
                </c:pt>
                <c:pt idx="604">
                  <c:v>32843.870000000003</c:v>
                </c:pt>
                <c:pt idx="605">
                  <c:v>32843.910000000003</c:v>
                </c:pt>
                <c:pt idx="606">
                  <c:v>32843.94</c:v>
                </c:pt>
                <c:pt idx="607">
                  <c:v>32843.97</c:v>
                </c:pt>
                <c:pt idx="608">
                  <c:v>32844</c:v>
                </c:pt>
                <c:pt idx="609">
                  <c:v>32844.03</c:v>
                </c:pt>
                <c:pt idx="610">
                  <c:v>32844.06</c:v>
                </c:pt>
                <c:pt idx="611">
                  <c:v>32844.089999999997</c:v>
                </c:pt>
                <c:pt idx="612">
                  <c:v>32844.120000000003</c:v>
                </c:pt>
                <c:pt idx="613">
                  <c:v>32844.160000000003</c:v>
                </c:pt>
                <c:pt idx="614">
                  <c:v>32844.19</c:v>
                </c:pt>
                <c:pt idx="615">
                  <c:v>32844.22</c:v>
                </c:pt>
                <c:pt idx="616">
                  <c:v>32844.25</c:v>
                </c:pt>
                <c:pt idx="617">
                  <c:v>32844.28</c:v>
                </c:pt>
                <c:pt idx="618">
                  <c:v>32844.31</c:v>
                </c:pt>
                <c:pt idx="619">
                  <c:v>32844.339999999997</c:v>
                </c:pt>
                <c:pt idx="620">
                  <c:v>32844.370000000003</c:v>
                </c:pt>
                <c:pt idx="621">
                  <c:v>32844.410000000003</c:v>
                </c:pt>
                <c:pt idx="622">
                  <c:v>32844.44</c:v>
                </c:pt>
                <c:pt idx="623">
                  <c:v>32844.47</c:v>
                </c:pt>
                <c:pt idx="624">
                  <c:v>32844.5</c:v>
                </c:pt>
                <c:pt idx="625">
                  <c:v>32844.53</c:v>
                </c:pt>
                <c:pt idx="626">
                  <c:v>32844.559999999998</c:v>
                </c:pt>
                <c:pt idx="627">
                  <c:v>32844.589999999997</c:v>
                </c:pt>
                <c:pt idx="628">
                  <c:v>32844.620000000003</c:v>
                </c:pt>
                <c:pt idx="629">
                  <c:v>32844.660000000003</c:v>
                </c:pt>
                <c:pt idx="630">
                  <c:v>32844.69</c:v>
                </c:pt>
                <c:pt idx="631">
                  <c:v>32844.720000000001</c:v>
                </c:pt>
                <c:pt idx="632">
                  <c:v>32844.75</c:v>
                </c:pt>
                <c:pt idx="633">
                  <c:v>32844.78</c:v>
                </c:pt>
                <c:pt idx="634">
                  <c:v>32844.81</c:v>
                </c:pt>
                <c:pt idx="635">
                  <c:v>32844.839999999997</c:v>
                </c:pt>
                <c:pt idx="636">
                  <c:v>32844.870000000003</c:v>
                </c:pt>
                <c:pt idx="637">
                  <c:v>32844.910000000003</c:v>
                </c:pt>
                <c:pt idx="638">
                  <c:v>32844.94</c:v>
                </c:pt>
                <c:pt idx="639">
                  <c:v>32844.97</c:v>
                </c:pt>
                <c:pt idx="640">
                  <c:v>32845</c:v>
                </c:pt>
                <c:pt idx="641">
                  <c:v>32845.03</c:v>
                </c:pt>
                <c:pt idx="642">
                  <c:v>32845.06</c:v>
                </c:pt>
                <c:pt idx="643">
                  <c:v>32845.089999999997</c:v>
                </c:pt>
                <c:pt idx="644">
                  <c:v>32845.120000000003</c:v>
                </c:pt>
                <c:pt idx="645">
                  <c:v>32845.160000000003</c:v>
                </c:pt>
                <c:pt idx="646">
                  <c:v>32845.19</c:v>
                </c:pt>
                <c:pt idx="647">
                  <c:v>32845.22</c:v>
                </c:pt>
                <c:pt idx="648">
                  <c:v>32845.25</c:v>
                </c:pt>
                <c:pt idx="649">
                  <c:v>32845.279999999999</c:v>
                </c:pt>
                <c:pt idx="650">
                  <c:v>32845.31</c:v>
                </c:pt>
              </c:numCache>
            </c:numRef>
          </c:xVal>
          <c:yVal>
            <c:numRef>
              <c:f>Sayfa2!$F$1:$F$651</c:f>
              <c:numCache>
                <c:formatCode>0.00</c:formatCode>
                <c:ptCount val="651"/>
                <c:pt idx="0">
                  <c:v>2080</c:v>
                </c:pt>
                <c:pt idx="1">
                  <c:v>2080</c:v>
                </c:pt>
                <c:pt idx="2">
                  <c:v>2081</c:v>
                </c:pt>
                <c:pt idx="3">
                  <c:v>2081</c:v>
                </c:pt>
                <c:pt idx="4">
                  <c:v>2081</c:v>
                </c:pt>
                <c:pt idx="5">
                  <c:v>2080</c:v>
                </c:pt>
                <c:pt idx="6">
                  <c:v>2079</c:v>
                </c:pt>
                <c:pt idx="7">
                  <c:v>2078</c:v>
                </c:pt>
                <c:pt idx="8">
                  <c:v>2077</c:v>
                </c:pt>
                <c:pt idx="9">
                  <c:v>2077</c:v>
                </c:pt>
                <c:pt idx="10">
                  <c:v>2079</c:v>
                </c:pt>
                <c:pt idx="11">
                  <c:v>2090</c:v>
                </c:pt>
                <c:pt idx="12">
                  <c:v>2079</c:v>
                </c:pt>
                <c:pt idx="13">
                  <c:v>2079</c:v>
                </c:pt>
                <c:pt idx="14">
                  <c:v>2082</c:v>
                </c:pt>
                <c:pt idx="15">
                  <c:v>2083</c:v>
                </c:pt>
                <c:pt idx="16">
                  <c:v>2082</c:v>
                </c:pt>
                <c:pt idx="17">
                  <c:v>2083</c:v>
                </c:pt>
                <c:pt idx="18">
                  <c:v>2082</c:v>
                </c:pt>
                <c:pt idx="19">
                  <c:v>2083</c:v>
                </c:pt>
                <c:pt idx="20">
                  <c:v>2083</c:v>
                </c:pt>
                <c:pt idx="21">
                  <c:v>2083</c:v>
                </c:pt>
                <c:pt idx="22">
                  <c:v>2086</c:v>
                </c:pt>
                <c:pt idx="23">
                  <c:v>2077</c:v>
                </c:pt>
                <c:pt idx="24">
                  <c:v>2082</c:v>
                </c:pt>
                <c:pt idx="25">
                  <c:v>2080</c:v>
                </c:pt>
                <c:pt idx="26">
                  <c:v>2080</c:v>
                </c:pt>
                <c:pt idx="27">
                  <c:v>2107</c:v>
                </c:pt>
                <c:pt idx="28">
                  <c:v>2081</c:v>
                </c:pt>
                <c:pt idx="29">
                  <c:v>2082</c:v>
                </c:pt>
                <c:pt idx="30">
                  <c:v>2087</c:v>
                </c:pt>
                <c:pt idx="31">
                  <c:v>2089</c:v>
                </c:pt>
                <c:pt idx="32">
                  <c:v>2086</c:v>
                </c:pt>
                <c:pt idx="33">
                  <c:v>2082</c:v>
                </c:pt>
                <c:pt idx="34">
                  <c:v>2082</c:v>
                </c:pt>
                <c:pt idx="35">
                  <c:v>2081</c:v>
                </c:pt>
                <c:pt idx="36">
                  <c:v>2085</c:v>
                </c:pt>
                <c:pt idx="37">
                  <c:v>2083</c:v>
                </c:pt>
                <c:pt idx="38">
                  <c:v>2082</c:v>
                </c:pt>
                <c:pt idx="39">
                  <c:v>2081</c:v>
                </c:pt>
                <c:pt idx="40">
                  <c:v>2082</c:v>
                </c:pt>
                <c:pt idx="41">
                  <c:v>2082</c:v>
                </c:pt>
                <c:pt idx="42">
                  <c:v>2084</c:v>
                </c:pt>
                <c:pt idx="43">
                  <c:v>2085</c:v>
                </c:pt>
                <c:pt idx="44">
                  <c:v>2089</c:v>
                </c:pt>
                <c:pt idx="45">
                  <c:v>2085</c:v>
                </c:pt>
                <c:pt idx="46">
                  <c:v>2087</c:v>
                </c:pt>
                <c:pt idx="47">
                  <c:v>2083</c:v>
                </c:pt>
                <c:pt idx="48">
                  <c:v>2087</c:v>
                </c:pt>
                <c:pt idx="49">
                  <c:v>2084</c:v>
                </c:pt>
                <c:pt idx="50">
                  <c:v>2084</c:v>
                </c:pt>
                <c:pt idx="51">
                  <c:v>2086</c:v>
                </c:pt>
                <c:pt idx="52">
                  <c:v>2087</c:v>
                </c:pt>
                <c:pt idx="53">
                  <c:v>2085</c:v>
                </c:pt>
                <c:pt idx="54">
                  <c:v>2082</c:v>
                </c:pt>
                <c:pt idx="55">
                  <c:v>2085</c:v>
                </c:pt>
                <c:pt idx="56">
                  <c:v>2087</c:v>
                </c:pt>
                <c:pt idx="57">
                  <c:v>2083</c:v>
                </c:pt>
                <c:pt idx="58">
                  <c:v>2084</c:v>
                </c:pt>
                <c:pt idx="59">
                  <c:v>2084</c:v>
                </c:pt>
                <c:pt idx="60">
                  <c:v>2087</c:v>
                </c:pt>
                <c:pt idx="61">
                  <c:v>2088</c:v>
                </c:pt>
                <c:pt idx="62">
                  <c:v>2086</c:v>
                </c:pt>
                <c:pt idx="63">
                  <c:v>2085</c:v>
                </c:pt>
                <c:pt idx="64">
                  <c:v>2085</c:v>
                </c:pt>
                <c:pt idx="65">
                  <c:v>2087</c:v>
                </c:pt>
                <c:pt idx="66">
                  <c:v>2086</c:v>
                </c:pt>
                <c:pt idx="67">
                  <c:v>2086</c:v>
                </c:pt>
                <c:pt idx="68">
                  <c:v>2092</c:v>
                </c:pt>
                <c:pt idx="69">
                  <c:v>2084</c:v>
                </c:pt>
                <c:pt idx="70">
                  <c:v>2093</c:v>
                </c:pt>
                <c:pt idx="71">
                  <c:v>2087</c:v>
                </c:pt>
                <c:pt idx="72">
                  <c:v>2087</c:v>
                </c:pt>
                <c:pt idx="73">
                  <c:v>2091</c:v>
                </c:pt>
                <c:pt idx="74">
                  <c:v>2088</c:v>
                </c:pt>
                <c:pt idx="75">
                  <c:v>2088</c:v>
                </c:pt>
                <c:pt idx="76">
                  <c:v>2090</c:v>
                </c:pt>
                <c:pt idx="77">
                  <c:v>2088</c:v>
                </c:pt>
                <c:pt idx="78">
                  <c:v>2090</c:v>
                </c:pt>
                <c:pt idx="79">
                  <c:v>2089</c:v>
                </c:pt>
                <c:pt idx="80">
                  <c:v>2090</c:v>
                </c:pt>
                <c:pt idx="81">
                  <c:v>2089</c:v>
                </c:pt>
                <c:pt idx="82">
                  <c:v>2090</c:v>
                </c:pt>
                <c:pt idx="83">
                  <c:v>2089</c:v>
                </c:pt>
                <c:pt idx="84">
                  <c:v>2087</c:v>
                </c:pt>
                <c:pt idx="85">
                  <c:v>2088</c:v>
                </c:pt>
                <c:pt idx="86">
                  <c:v>2089</c:v>
                </c:pt>
                <c:pt idx="87">
                  <c:v>2090</c:v>
                </c:pt>
                <c:pt idx="88">
                  <c:v>2102</c:v>
                </c:pt>
                <c:pt idx="89">
                  <c:v>2089</c:v>
                </c:pt>
                <c:pt idx="90">
                  <c:v>2090</c:v>
                </c:pt>
                <c:pt idx="91">
                  <c:v>2090</c:v>
                </c:pt>
                <c:pt idx="92">
                  <c:v>2091</c:v>
                </c:pt>
                <c:pt idx="93">
                  <c:v>2092</c:v>
                </c:pt>
                <c:pt idx="94">
                  <c:v>2092</c:v>
                </c:pt>
                <c:pt idx="95">
                  <c:v>2092</c:v>
                </c:pt>
                <c:pt idx="96">
                  <c:v>2092</c:v>
                </c:pt>
                <c:pt idx="97">
                  <c:v>2093</c:v>
                </c:pt>
                <c:pt idx="98">
                  <c:v>2093</c:v>
                </c:pt>
                <c:pt idx="99">
                  <c:v>2090</c:v>
                </c:pt>
                <c:pt idx="100">
                  <c:v>2091</c:v>
                </c:pt>
                <c:pt idx="101">
                  <c:v>2092</c:v>
                </c:pt>
                <c:pt idx="102">
                  <c:v>2095</c:v>
                </c:pt>
                <c:pt idx="103">
                  <c:v>2093</c:v>
                </c:pt>
                <c:pt idx="104">
                  <c:v>2091</c:v>
                </c:pt>
                <c:pt idx="105">
                  <c:v>2092</c:v>
                </c:pt>
                <c:pt idx="106">
                  <c:v>2091</c:v>
                </c:pt>
                <c:pt idx="107">
                  <c:v>2096</c:v>
                </c:pt>
                <c:pt idx="108">
                  <c:v>2094</c:v>
                </c:pt>
                <c:pt idx="109">
                  <c:v>2095</c:v>
                </c:pt>
                <c:pt idx="110">
                  <c:v>2101</c:v>
                </c:pt>
                <c:pt idx="111">
                  <c:v>2093</c:v>
                </c:pt>
                <c:pt idx="112">
                  <c:v>2094</c:v>
                </c:pt>
                <c:pt idx="113">
                  <c:v>2095</c:v>
                </c:pt>
                <c:pt idx="114">
                  <c:v>2094</c:v>
                </c:pt>
                <c:pt idx="115">
                  <c:v>2094</c:v>
                </c:pt>
                <c:pt idx="116">
                  <c:v>2092</c:v>
                </c:pt>
                <c:pt idx="117">
                  <c:v>2092</c:v>
                </c:pt>
                <c:pt idx="118">
                  <c:v>2093</c:v>
                </c:pt>
                <c:pt idx="119">
                  <c:v>2095</c:v>
                </c:pt>
                <c:pt idx="120">
                  <c:v>2093</c:v>
                </c:pt>
                <c:pt idx="121">
                  <c:v>2100</c:v>
                </c:pt>
                <c:pt idx="122">
                  <c:v>2096</c:v>
                </c:pt>
                <c:pt idx="123">
                  <c:v>2100</c:v>
                </c:pt>
                <c:pt idx="124">
                  <c:v>2099</c:v>
                </c:pt>
                <c:pt idx="125">
                  <c:v>2098</c:v>
                </c:pt>
                <c:pt idx="126">
                  <c:v>2099</c:v>
                </c:pt>
                <c:pt idx="127">
                  <c:v>2097</c:v>
                </c:pt>
                <c:pt idx="128">
                  <c:v>2097</c:v>
                </c:pt>
                <c:pt idx="129">
                  <c:v>2097</c:v>
                </c:pt>
                <c:pt idx="130">
                  <c:v>2096</c:v>
                </c:pt>
                <c:pt idx="131">
                  <c:v>2098</c:v>
                </c:pt>
                <c:pt idx="132">
                  <c:v>2097</c:v>
                </c:pt>
                <c:pt idx="133">
                  <c:v>2097</c:v>
                </c:pt>
                <c:pt idx="134">
                  <c:v>2100</c:v>
                </c:pt>
                <c:pt idx="135">
                  <c:v>2100</c:v>
                </c:pt>
                <c:pt idx="136">
                  <c:v>2116</c:v>
                </c:pt>
                <c:pt idx="137">
                  <c:v>2100</c:v>
                </c:pt>
                <c:pt idx="138">
                  <c:v>2100</c:v>
                </c:pt>
                <c:pt idx="139">
                  <c:v>2100</c:v>
                </c:pt>
                <c:pt idx="140">
                  <c:v>2100</c:v>
                </c:pt>
                <c:pt idx="141">
                  <c:v>2099</c:v>
                </c:pt>
                <c:pt idx="142">
                  <c:v>2100</c:v>
                </c:pt>
                <c:pt idx="143">
                  <c:v>2102</c:v>
                </c:pt>
                <c:pt idx="144">
                  <c:v>2098</c:v>
                </c:pt>
                <c:pt idx="145">
                  <c:v>2101</c:v>
                </c:pt>
                <c:pt idx="146">
                  <c:v>2100</c:v>
                </c:pt>
                <c:pt idx="147">
                  <c:v>2099</c:v>
                </c:pt>
                <c:pt idx="148">
                  <c:v>2100</c:v>
                </c:pt>
                <c:pt idx="149">
                  <c:v>2116</c:v>
                </c:pt>
                <c:pt idx="150">
                  <c:v>2102</c:v>
                </c:pt>
                <c:pt idx="151">
                  <c:v>2102</c:v>
                </c:pt>
                <c:pt idx="152">
                  <c:v>2102</c:v>
                </c:pt>
                <c:pt idx="153">
                  <c:v>2105</c:v>
                </c:pt>
                <c:pt idx="154">
                  <c:v>2106</c:v>
                </c:pt>
                <c:pt idx="155">
                  <c:v>2109</c:v>
                </c:pt>
                <c:pt idx="156">
                  <c:v>2107</c:v>
                </c:pt>
                <c:pt idx="157">
                  <c:v>2104</c:v>
                </c:pt>
                <c:pt idx="158">
                  <c:v>2104</c:v>
                </c:pt>
                <c:pt idx="159">
                  <c:v>2104</c:v>
                </c:pt>
                <c:pt idx="160">
                  <c:v>2112</c:v>
                </c:pt>
                <c:pt idx="161">
                  <c:v>2106</c:v>
                </c:pt>
                <c:pt idx="162">
                  <c:v>2103</c:v>
                </c:pt>
                <c:pt idx="163">
                  <c:v>2105</c:v>
                </c:pt>
                <c:pt idx="164">
                  <c:v>2105</c:v>
                </c:pt>
                <c:pt idx="165">
                  <c:v>2119</c:v>
                </c:pt>
                <c:pt idx="166">
                  <c:v>2105</c:v>
                </c:pt>
                <c:pt idx="167">
                  <c:v>2106</c:v>
                </c:pt>
                <c:pt idx="168">
                  <c:v>2112</c:v>
                </c:pt>
                <c:pt idx="169">
                  <c:v>2107</c:v>
                </c:pt>
                <c:pt idx="170">
                  <c:v>2109</c:v>
                </c:pt>
                <c:pt idx="171">
                  <c:v>2111</c:v>
                </c:pt>
                <c:pt idx="172">
                  <c:v>2108</c:v>
                </c:pt>
                <c:pt idx="173">
                  <c:v>2114</c:v>
                </c:pt>
                <c:pt idx="174">
                  <c:v>2109</c:v>
                </c:pt>
                <c:pt idx="175">
                  <c:v>2109</c:v>
                </c:pt>
                <c:pt idx="176">
                  <c:v>2111</c:v>
                </c:pt>
                <c:pt idx="177">
                  <c:v>2111</c:v>
                </c:pt>
                <c:pt idx="178">
                  <c:v>2110</c:v>
                </c:pt>
                <c:pt idx="179">
                  <c:v>2115</c:v>
                </c:pt>
                <c:pt idx="180">
                  <c:v>2108</c:v>
                </c:pt>
                <c:pt idx="181">
                  <c:v>2112</c:v>
                </c:pt>
                <c:pt idx="182">
                  <c:v>2119</c:v>
                </c:pt>
                <c:pt idx="183">
                  <c:v>2110</c:v>
                </c:pt>
                <c:pt idx="184">
                  <c:v>2113</c:v>
                </c:pt>
                <c:pt idx="185">
                  <c:v>2112</c:v>
                </c:pt>
                <c:pt idx="186">
                  <c:v>2114</c:v>
                </c:pt>
                <c:pt idx="187">
                  <c:v>2113</c:v>
                </c:pt>
                <c:pt idx="188">
                  <c:v>2116</c:v>
                </c:pt>
                <c:pt idx="189">
                  <c:v>2116</c:v>
                </c:pt>
                <c:pt idx="190">
                  <c:v>2114</c:v>
                </c:pt>
                <c:pt idx="191">
                  <c:v>2114</c:v>
                </c:pt>
                <c:pt idx="192">
                  <c:v>2114</c:v>
                </c:pt>
                <c:pt idx="193">
                  <c:v>2114</c:v>
                </c:pt>
                <c:pt idx="194">
                  <c:v>2112</c:v>
                </c:pt>
                <c:pt idx="195">
                  <c:v>2115</c:v>
                </c:pt>
                <c:pt idx="196">
                  <c:v>2118</c:v>
                </c:pt>
                <c:pt idx="197">
                  <c:v>2114</c:v>
                </c:pt>
                <c:pt idx="198">
                  <c:v>2120</c:v>
                </c:pt>
                <c:pt idx="199">
                  <c:v>2118</c:v>
                </c:pt>
                <c:pt idx="200">
                  <c:v>2116</c:v>
                </c:pt>
                <c:pt idx="201">
                  <c:v>2119</c:v>
                </c:pt>
                <c:pt idx="202">
                  <c:v>2121</c:v>
                </c:pt>
                <c:pt idx="203">
                  <c:v>2122</c:v>
                </c:pt>
                <c:pt idx="204">
                  <c:v>2119</c:v>
                </c:pt>
                <c:pt idx="205">
                  <c:v>2124</c:v>
                </c:pt>
                <c:pt idx="206">
                  <c:v>2119</c:v>
                </c:pt>
                <c:pt idx="207">
                  <c:v>2120</c:v>
                </c:pt>
                <c:pt idx="208">
                  <c:v>2120</c:v>
                </c:pt>
                <c:pt idx="209">
                  <c:v>2118</c:v>
                </c:pt>
                <c:pt idx="210">
                  <c:v>2120</c:v>
                </c:pt>
                <c:pt idx="211">
                  <c:v>2122</c:v>
                </c:pt>
                <c:pt idx="212">
                  <c:v>2121</c:v>
                </c:pt>
                <c:pt idx="213">
                  <c:v>2122</c:v>
                </c:pt>
                <c:pt idx="214">
                  <c:v>2122</c:v>
                </c:pt>
                <c:pt idx="215">
                  <c:v>2123</c:v>
                </c:pt>
                <c:pt idx="216">
                  <c:v>2124</c:v>
                </c:pt>
                <c:pt idx="217">
                  <c:v>2124</c:v>
                </c:pt>
                <c:pt idx="218">
                  <c:v>2131</c:v>
                </c:pt>
                <c:pt idx="219">
                  <c:v>2127</c:v>
                </c:pt>
                <c:pt idx="220">
                  <c:v>2123</c:v>
                </c:pt>
                <c:pt idx="221">
                  <c:v>2124</c:v>
                </c:pt>
                <c:pt idx="222">
                  <c:v>2123</c:v>
                </c:pt>
                <c:pt idx="223">
                  <c:v>2123</c:v>
                </c:pt>
                <c:pt idx="224">
                  <c:v>2125</c:v>
                </c:pt>
                <c:pt idx="225">
                  <c:v>2125</c:v>
                </c:pt>
                <c:pt idx="226">
                  <c:v>2125</c:v>
                </c:pt>
                <c:pt idx="227">
                  <c:v>2123</c:v>
                </c:pt>
                <c:pt idx="228">
                  <c:v>2125</c:v>
                </c:pt>
                <c:pt idx="229">
                  <c:v>2128</c:v>
                </c:pt>
                <c:pt idx="230">
                  <c:v>2129</c:v>
                </c:pt>
                <c:pt idx="231">
                  <c:v>2132</c:v>
                </c:pt>
                <c:pt idx="232">
                  <c:v>2126</c:v>
                </c:pt>
                <c:pt idx="233">
                  <c:v>2128</c:v>
                </c:pt>
                <c:pt idx="234">
                  <c:v>2131</c:v>
                </c:pt>
                <c:pt idx="235">
                  <c:v>2128</c:v>
                </c:pt>
                <c:pt idx="236">
                  <c:v>2128</c:v>
                </c:pt>
                <c:pt idx="237">
                  <c:v>2129</c:v>
                </c:pt>
                <c:pt idx="238">
                  <c:v>2132</c:v>
                </c:pt>
                <c:pt idx="239">
                  <c:v>2128</c:v>
                </c:pt>
                <c:pt idx="240">
                  <c:v>2128</c:v>
                </c:pt>
                <c:pt idx="241">
                  <c:v>2129</c:v>
                </c:pt>
                <c:pt idx="242">
                  <c:v>2132</c:v>
                </c:pt>
                <c:pt idx="243">
                  <c:v>2129</c:v>
                </c:pt>
                <c:pt idx="244">
                  <c:v>2130</c:v>
                </c:pt>
                <c:pt idx="245">
                  <c:v>2131</c:v>
                </c:pt>
                <c:pt idx="246">
                  <c:v>2129</c:v>
                </c:pt>
                <c:pt idx="247">
                  <c:v>2130</c:v>
                </c:pt>
                <c:pt idx="248">
                  <c:v>2130</c:v>
                </c:pt>
                <c:pt idx="249">
                  <c:v>2132</c:v>
                </c:pt>
                <c:pt idx="250">
                  <c:v>2132</c:v>
                </c:pt>
                <c:pt idx="251">
                  <c:v>2132</c:v>
                </c:pt>
                <c:pt idx="252">
                  <c:v>2131</c:v>
                </c:pt>
                <c:pt idx="253">
                  <c:v>2132</c:v>
                </c:pt>
                <c:pt idx="254">
                  <c:v>2133</c:v>
                </c:pt>
                <c:pt idx="255">
                  <c:v>2132</c:v>
                </c:pt>
                <c:pt idx="256">
                  <c:v>2131</c:v>
                </c:pt>
                <c:pt idx="257">
                  <c:v>2128</c:v>
                </c:pt>
                <c:pt idx="258">
                  <c:v>2131</c:v>
                </c:pt>
                <c:pt idx="259">
                  <c:v>2134</c:v>
                </c:pt>
                <c:pt idx="260">
                  <c:v>2132</c:v>
                </c:pt>
                <c:pt idx="261">
                  <c:v>2138</c:v>
                </c:pt>
                <c:pt idx="262">
                  <c:v>2133</c:v>
                </c:pt>
                <c:pt idx="263">
                  <c:v>2132</c:v>
                </c:pt>
                <c:pt idx="264">
                  <c:v>2136</c:v>
                </c:pt>
                <c:pt idx="265">
                  <c:v>2137</c:v>
                </c:pt>
                <c:pt idx="266">
                  <c:v>2135</c:v>
                </c:pt>
                <c:pt idx="267">
                  <c:v>2132</c:v>
                </c:pt>
                <c:pt idx="268">
                  <c:v>2132</c:v>
                </c:pt>
                <c:pt idx="269">
                  <c:v>2136</c:v>
                </c:pt>
                <c:pt idx="270">
                  <c:v>2132</c:v>
                </c:pt>
                <c:pt idx="271">
                  <c:v>2132</c:v>
                </c:pt>
                <c:pt idx="272">
                  <c:v>2131</c:v>
                </c:pt>
                <c:pt idx="273">
                  <c:v>2129</c:v>
                </c:pt>
                <c:pt idx="274">
                  <c:v>2131</c:v>
                </c:pt>
                <c:pt idx="275">
                  <c:v>2153</c:v>
                </c:pt>
                <c:pt idx="276">
                  <c:v>2130</c:v>
                </c:pt>
                <c:pt idx="277">
                  <c:v>2135</c:v>
                </c:pt>
                <c:pt idx="278">
                  <c:v>2133</c:v>
                </c:pt>
                <c:pt idx="279">
                  <c:v>2134</c:v>
                </c:pt>
                <c:pt idx="280">
                  <c:v>2133</c:v>
                </c:pt>
                <c:pt idx="281">
                  <c:v>2131</c:v>
                </c:pt>
                <c:pt idx="282">
                  <c:v>2133</c:v>
                </c:pt>
                <c:pt idx="283">
                  <c:v>2131</c:v>
                </c:pt>
                <c:pt idx="284">
                  <c:v>2136</c:v>
                </c:pt>
                <c:pt idx="285">
                  <c:v>2132</c:v>
                </c:pt>
                <c:pt idx="286">
                  <c:v>2130</c:v>
                </c:pt>
                <c:pt idx="287">
                  <c:v>2134</c:v>
                </c:pt>
                <c:pt idx="288">
                  <c:v>2129</c:v>
                </c:pt>
                <c:pt idx="289">
                  <c:v>2130</c:v>
                </c:pt>
                <c:pt idx="290">
                  <c:v>2126</c:v>
                </c:pt>
                <c:pt idx="291">
                  <c:v>2128</c:v>
                </c:pt>
                <c:pt idx="292">
                  <c:v>2128</c:v>
                </c:pt>
                <c:pt idx="293">
                  <c:v>2128</c:v>
                </c:pt>
                <c:pt idx="294">
                  <c:v>2129</c:v>
                </c:pt>
                <c:pt idx="295">
                  <c:v>2130</c:v>
                </c:pt>
                <c:pt idx="296">
                  <c:v>2129</c:v>
                </c:pt>
                <c:pt idx="297">
                  <c:v>2127</c:v>
                </c:pt>
                <c:pt idx="298">
                  <c:v>2128</c:v>
                </c:pt>
                <c:pt idx="299">
                  <c:v>2127</c:v>
                </c:pt>
                <c:pt idx="300">
                  <c:v>2126</c:v>
                </c:pt>
                <c:pt idx="301">
                  <c:v>2125</c:v>
                </c:pt>
                <c:pt idx="302">
                  <c:v>2126</c:v>
                </c:pt>
                <c:pt idx="303">
                  <c:v>2123</c:v>
                </c:pt>
                <c:pt idx="304">
                  <c:v>2129</c:v>
                </c:pt>
                <c:pt idx="305">
                  <c:v>2128</c:v>
                </c:pt>
                <c:pt idx="306">
                  <c:v>2125</c:v>
                </c:pt>
                <c:pt idx="307">
                  <c:v>2124</c:v>
                </c:pt>
                <c:pt idx="308">
                  <c:v>2129</c:v>
                </c:pt>
                <c:pt idx="309">
                  <c:v>2124</c:v>
                </c:pt>
                <c:pt idx="310">
                  <c:v>2123</c:v>
                </c:pt>
                <c:pt idx="311">
                  <c:v>2124</c:v>
                </c:pt>
                <c:pt idx="312">
                  <c:v>2120</c:v>
                </c:pt>
                <c:pt idx="313">
                  <c:v>2121</c:v>
                </c:pt>
                <c:pt idx="314">
                  <c:v>2122</c:v>
                </c:pt>
                <c:pt idx="315">
                  <c:v>2123</c:v>
                </c:pt>
                <c:pt idx="316">
                  <c:v>2124</c:v>
                </c:pt>
                <c:pt idx="317">
                  <c:v>2119</c:v>
                </c:pt>
                <c:pt idx="318">
                  <c:v>2119</c:v>
                </c:pt>
                <c:pt idx="319">
                  <c:v>2121</c:v>
                </c:pt>
                <c:pt idx="320">
                  <c:v>2120</c:v>
                </c:pt>
                <c:pt idx="321">
                  <c:v>2116</c:v>
                </c:pt>
                <c:pt idx="322">
                  <c:v>2117</c:v>
                </c:pt>
                <c:pt idx="323">
                  <c:v>2120</c:v>
                </c:pt>
                <c:pt idx="324">
                  <c:v>2126</c:v>
                </c:pt>
                <c:pt idx="325">
                  <c:v>2123</c:v>
                </c:pt>
                <c:pt idx="326">
                  <c:v>2117</c:v>
                </c:pt>
                <c:pt idx="327">
                  <c:v>2116</c:v>
                </c:pt>
                <c:pt idx="328">
                  <c:v>2117</c:v>
                </c:pt>
                <c:pt idx="329">
                  <c:v>2115</c:v>
                </c:pt>
                <c:pt idx="330">
                  <c:v>2117</c:v>
                </c:pt>
                <c:pt idx="331">
                  <c:v>2114</c:v>
                </c:pt>
                <c:pt idx="332">
                  <c:v>2112</c:v>
                </c:pt>
                <c:pt idx="333">
                  <c:v>2115</c:v>
                </c:pt>
                <c:pt idx="334">
                  <c:v>2109</c:v>
                </c:pt>
                <c:pt idx="335">
                  <c:v>2112</c:v>
                </c:pt>
                <c:pt idx="336">
                  <c:v>2110</c:v>
                </c:pt>
                <c:pt idx="337">
                  <c:v>2109</c:v>
                </c:pt>
                <c:pt idx="338">
                  <c:v>2117</c:v>
                </c:pt>
                <c:pt idx="339">
                  <c:v>2116</c:v>
                </c:pt>
                <c:pt idx="340">
                  <c:v>2111</c:v>
                </c:pt>
                <c:pt idx="341">
                  <c:v>2110</c:v>
                </c:pt>
                <c:pt idx="342">
                  <c:v>2112</c:v>
                </c:pt>
                <c:pt idx="343">
                  <c:v>2112</c:v>
                </c:pt>
                <c:pt idx="344">
                  <c:v>2114</c:v>
                </c:pt>
                <c:pt idx="345">
                  <c:v>2111</c:v>
                </c:pt>
                <c:pt idx="346">
                  <c:v>2106</c:v>
                </c:pt>
                <c:pt idx="347">
                  <c:v>2107</c:v>
                </c:pt>
                <c:pt idx="348">
                  <c:v>2105</c:v>
                </c:pt>
                <c:pt idx="349">
                  <c:v>2103</c:v>
                </c:pt>
                <c:pt idx="350">
                  <c:v>2103</c:v>
                </c:pt>
                <c:pt idx="351">
                  <c:v>2104</c:v>
                </c:pt>
                <c:pt idx="352">
                  <c:v>2102</c:v>
                </c:pt>
                <c:pt idx="353">
                  <c:v>2103</c:v>
                </c:pt>
                <c:pt idx="354">
                  <c:v>2102</c:v>
                </c:pt>
                <c:pt idx="355">
                  <c:v>2106</c:v>
                </c:pt>
                <c:pt idx="356">
                  <c:v>2113</c:v>
                </c:pt>
                <c:pt idx="357">
                  <c:v>2107</c:v>
                </c:pt>
                <c:pt idx="358">
                  <c:v>2101</c:v>
                </c:pt>
                <c:pt idx="359">
                  <c:v>2100</c:v>
                </c:pt>
                <c:pt idx="360">
                  <c:v>2101</c:v>
                </c:pt>
                <c:pt idx="361">
                  <c:v>2100</c:v>
                </c:pt>
                <c:pt idx="362">
                  <c:v>2103</c:v>
                </c:pt>
                <c:pt idx="363">
                  <c:v>2100</c:v>
                </c:pt>
                <c:pt idx="364">
                  <c:v>2098</c:v>
                </c:pt>
                <c:pt idx="365">
                  <c:v>2098</c:v>
                </c:pt>
                <c:pt idx="366">
                  <c:v>2095</c:v>
                </c:pt>
                <c:pt idx="367">
                  <c:v>2097</c:v>
                </c:pt>
                <c:pt idx="368">
                  <c:v>2097</c:v>
                </c:pt>
                <c:pt idx="369">
                  <c:v>2095</c:v>
                </c:pt>
                <c:pt idx="370">
                  <c:v>2103</c:v>
                </c:pt>
                <c:pt idx="371">
                  <c:v>2095</c:v>
                </c:pt>
                <c:pt idx="372">
                  <c:v>2098</c:v>
                </c:pt>
                <c:pt idx="373">
                  <c:v>2097</c:v>
                </c:pt>
                <c:pt idx="374">
                  <c:v>2097</c:v>
                </c:pt>
                <c:pt idx="375">
                  <c:v>2094</c:v>
                </c:pt>
                <c:pt idx="376">
                  <c:v>2096</c:v>
                </c:pt>
                <c:pt idx="377">
                  <c:v>2091</c:v>
                </c:pt>
                <c:pt idx="378">
                  <c:v>2094</c:v>
                </c:pt>
                <c:pt idx="379">
                  <c:v>2090</c:v>
                </c:pt>
                <c:pt idx="380">
                  <c:v>2089</c:v>
                </c:pt>
                <c:pt idx="381">
                  <c:v>2091</c:v>
                </c:pt>
                <c:pt idx="382">
                  <c:v>2090</c:v>
                </c:pt>
                <c:pt idx="383">
                  <c:v>2090</c:v>
                </c:pt>
                <c:pt idx="384">
                  <c:v>2093</c:v>
                </c:pt>
                <c:pt idx="385">
                  <c:v>2090</c:v>
                </c:pt>
                <c:pt idx="386">
                  <c:v>2092</c:v>
                </c:pt>
                <c:pt idx="387">
                  <c:v>2091</c:v>
                </c:pt>
                <c:pt idx="388">
                  <c:v>2089</c:v>
                </c:pt>
                <c:pt idx="389">
                  <c:v>2094</c:v>
                </c:pt>
                <c:pt idx="390">
                  <c:v>2087</c:v>
                </c:pt>
                <c:pt idx="391">
                  <c:v>2090</c:v>
                </c:pt>
                <c:pt idx="392">
                  <c:v>2089</c:v>
                </c:pt>
                <c:pt idx="393">
                  <c:v>2087</c:v>
                </c:pt>
                <c:pt idx="394">
                  <c:v>2103</c:v>
                </c:pt>
                <c:pt idx="395">
                  <c:v>2082</c:v>
                </c:pt>
                <c:pt idx="396">
                  <c:v>2085</c:v>
                </c:pt>
                <c:pt idx="397">
                  <c:v>2087</c:v>
                </c:pt>
                <c:pt idx="398">
                  <c:v>2083</c:v>
                </c:pt>
                <c:pt idx="399">
                  <c:v>2085</c:v>
                </c:pt>
                <c:pt idx="400">
                  <c:v>2083</c:v>
                </c:pt>
                <c:pt idx="401">
                  <c:v>2085</c:v>
                </c:pt>
                <c:pt idx="402">
                  <c:v>2084</c:v>
                </c:pt>
                <c:pt idx="403">
                  <c:v>2085</c:v>
                </c:pt>
                <c:pt idx="404">
                  <c:v>2085</c:v>
                </c:pt>
                <c:pt idx="405">
                  <c:v>2086</c:v>
                </c:pt>
                <c:pt idx="406">
                  <c:v>2085</c:v>
                </c:pt>
                <c:pt idx="407">
                  <c:v>2082</c:v>
                </c:pt>
                <c:pt idx="408">
                  <c:v>2082</c:v>
                </c:pt>
                <c:pt idx="409">
                  <c:v>2083</c:v>
                </c:pt>
                <c:pt idx="410">
                  <c:v>2082</c:v>
                </c:pt>
                <c:pt idx="411">
                  <c:v>2080</c:v>
                </c:pt>
                <c:pt idx="412">
                  <c:v>2080</c:v>
                </c:pt>
                <c:pt idx="413">
                  <c:v>2080</c:v>
                </c:pt>
                <c:pt idx="414">
                  <c:v>2083</c:v>
                </c:pt>
                <c:pt idx="415">
                  <c:v>2081</c:v>
                </c:pt>
                <c:pt idx="416">
                  <c:v>2081</c:v>
                </c:pt>
                <c:pt idx="417">
                  <c:v>2081</c:v>
                </c:pt>
                <c:pt idx="418">
                  <c:v>2084</c:v>
                </c:pt>
                <c:pt idx="419">
                  <c:v>2082</c:v>
                </c:pt>
                <c:pt idx="420">
                  <c:v>2081</c:v>
                </c:pt>
                <c:pt idx="421">
                  <c:v>2080</c:v>
                </c:pt>
                <c:pt idx="422">
                  <c:v>2080</c:v>
                </c:pt>
                <c:pt idx="423">
                  <c:v>2079</c:v>
                </c:pt>
                <c:pt idx="424">
                  <c:v>2079</c:v>
                </c:pt>
                <c:pt idx="425">
                  <c:v>2078</c:v>
                </c:pt>
                <c:pt idx="426">
                  <c:v>2077</c:v>
                </c:pt>
                <c:pt idx="427">
                  <c:v>2075</c:v>
                </c:pt>
                <c:pt idx="428">
                  <c:v>2078</c:v>
                </c:pt>
                <c:pt idx="429">
                  <c:v>2078</c:v>
                </c:pt>
                <c:pt idx="430">
                  <c:v>2083</c:v>
                </c:pt>
                <c:pt idx="431">
                  <c:v>2084</c:v>
                </c:pt>
                <c:pt idx="432">
                  <c:v>2077</c:v>
                </c:pt>
                <c:pt idx="433">
                  <c:v>2077</c:v>
                </c:pt>
                <c:pt idx="434">
                  <c:v>2079</c:v>
                </c:pt>
                <c:pt idx="435">
                  <c:v>2082</c:v>
                </c:pt>
                <c:pt idx="436">
                  <c:v>2090</c:v>
                </c:pt>
                <c:pt idx="437">
                  <c:v>2077</c:v>
                </c:pt>
                <c:pt idx="438">
                  <c:v>2080</c:v>
                </c:pt>
                <c:pt idx="439">
                  <c:v>2075</c:v>
                </c:pt>
                <c:pt idx="440">
                  <c:v>2075</c:v>
                </c:pt>
                <c:pt idx="441">
                  <c:v>2075</c:v>
                </c:pt>
                <c:pt idx="442">
                  <c:v>2072</c:v>
                </c:pt>
                <c:pt idx="443">
                  <c:v>2072</c:v>
                </c:pt>
                <c:pt idx="444">
                  <c:v>2073</c:v>
                </c:pt>
                <c:pt idx="445">
                  <c:v>2071</c:v>
                </c:pt>
                <c:pt idx="446">
                  <c:v>2073</c:v>
                </c:pt>
                <c:pt idx="447">
                  <c:v>2075</c:v>
                </c:pt>
                <c:pt idx="448">
                  <c:v>2072</c:v>
                </c:pt>
                <c:pt idx="449">
                  <c:v>2085</c:v>
                </c:pt>
                <c:pt idx="450">
                  <c:v>2074</c:v>
                </c:pt>
                <c:pt idx="451">
                  <c:v>2074</c:v>
                </c:pt>
                <c:pt idx="452">
                  <c:v>2078</c:v>
                </c:pt>
                <c:pt idx="453">
                  <c:v>2075</c:v>
                </c:pt>
                <c:pt idx="454">
                  <c:v>2072</c:v>
                </c:pt>
                <c:pt idx="455">
                  <c:v>2078</c:v>
                </c:pt>
                <c:pt idx="456">
                  <c:v>2073</c:v>
                </c:pt>
                <c:pt idx="457">
                  <c:v>2070</c:v>
                </c:pt>
                <c:pt idx="458">
                  <c:v>2068</c:v>
                </c:pt>
                <c:pt idx="459">
                  <c:v>2070</c:v>
                </c:pt>
                <c:pt idx="460">
                  <c:v>2070</c:v>
                </c:pt>
                <c:pt idx="461">
                  <c:v>2077</c:v>
                </c:pt>
                <c:pt idx="462">
                  <c:v>2083</c:v>
                </c:pt>
                <c:pt idx="463">
                  <c:v>2072</c:v>
                </c:pt>
                <c:pt idx="464">
                  <c:v>2072</c:v>
                </c:pt>
                <c:pt idx="465">
                  <c:v>2070</c:v>
                </c:pt>
                <c:pt idx="466">
                  <c:v>2074</c:v>
                </c:pt>
                <c:pt idx="467">
                  <c:v>2070</c:v>
                </c:pt>
                <c:pt idx="468">
                  <c:v>2071</c:v>
                </c:pt>
                <c:pt idx="469">
                  <c:v>2070</c:v>
                </c:pt>
                <c:pt idx="470">
                  <c:v>2070</c:v>
                </c:pt>
                <c:pt idx="471">
                  <c:v>2074</c:v>
                </c:pt>
                <c:pt idx="472">
                  <c:v>2069</c:v>
                </c:pt>
                <c:pt idx="473">
                  <c:v>2066</c:v>
                </c:pt>
                <c:pt idx="474">
                  <c:v>2067</c:v>
                </c:pt>
                <c:pt idx="475">
                  <c:v>2065</c:v>
                </c:pt>
                <c:pt idx="476">
                  <c:v>2066</c:v>
                </c:pt>
                <c:pt idx="477">
                  <c:v>2065</c:v>
                </c:pt>
                <c:pt idx="478">
                  <c:v>2070</c:v>
                </c:pt>
                <c:pt idx="479">
                  <c:v>2072</c:v>
                </c:pt>
                <c:pt idx="480">
                  <c:v>2069</c:v>
                </c:pt>
                <c:pt idx="481">
                  <c:v>2070</c:v>
                </c:pt>
                <c:pt idx="482">
                  <c:v>2069</c:v>
                </c:pt>
                <c:pt idx="483">
                  <c:v>2068</c:v>
                </c:pt>
                <c:pt idx="484">
                  <c:v>2068</c:v>
                </c:pt>
                <c:pt idx="485">
                  <c:v>2066</c:v>
                </c:pt>
                <c:pt idx="486">
                  <c:v>2064</c:v>
                </c:pt>
                <c:pt idx="487">
                  <c:v>2067</c:v>
                </c:pt>
                <c:pt idx="488">
                  <c:v>2066</c:v>
                </c:pt>
                <c:pt idx="489">
                  <c:v>2063</c:v>
                </c:pt>
                <c:pt idx="490">
                  <c:v>2064</c:v>
                </c:pt>
                <c:pt idx="491">
                  <c:v>2065</c:v>
                </c:pt>
                <c:pt idx="492">
                  <c:v>2070</c:v>
                </c:pt>
                <c:pt idx="493">
                  <c:v>2066</c:v>
                </c:pt>
                <c:pt idx="494">
                  <c:v>2067</c:v>
                </c:pt>
                <c:pt idx="495">
                  <c:v>2065</c:v>
                </c:pt>
                <c:pt idx="496">
                  <c:v>2070</c:v>
                </c:pt>
                <c:pt idx="497">
                  <c:v>2066</c:v>
                </c:pt>
                <c:pt idx="498">
                  <c:v>2064</c:v>
                </c:pt>
                <c:pt idx="499">
                  <c:v>2065</c:v>
                </c:pt>
                <c:pt idx="500">
                  <c:v>2066</c:v>
                </c:pt>
                <c:pt idx="501">
                  <c:v>2065</c:v>
                </c:pt>
                <c:pt idx="502">
                  <c:v>2069</c:v>
                </c:pt>
                <c:pt idx="503">
                  <c:v>2066</c:v>
                </c:pt>
                <c:pt idx="504">
                  <c:v>2071</c:v>
                </c:pt>
                <c:pt idx="505">
                  <c:v>2072</c:v>
                </c:pt>
                <c:pt idx="506">
                  <c:v>2065</c:v>
                </c:pt>
                <c:pt idx="507">
                  <c:v>2064</c:v>
                </c:pt>
                <c:pt idx="508">
                  <c:v>2067</c:v>
                </c:pt>
                <c:pt idx="509">
                  <c:v>2063</c:v>
                </c:pt>
                <c:pt idx="510">
                  <c:v>2077</c:v>
                </c:pt>
                <c:pt idx="511">
                  <c:v>2068</c:v>
                </c:pt>
                <c:pt idx="512">
                  <c:v>2066</c:v>
                </c:pt>
                <c:pt idx="513">
                  <c:v>2072</c:v>
                </c:pt>
                <c:pt idx="514">
                  <c:v>2063</c:v>
                </c:pt>
                <c:pt idx="515">
                  <c:v>2061</c:v>
                </c:pt>
                <c:pt idx="516">
                  <c:v>2073</c:v>
                </c:pt>
                <c:pt idx="517">
                  <c:v>2062</c:v>
                </c:pt>
                <c:pt idx="518">
                  <c:v>2060</c:v>
                </c:pt>
                <c:pt idx="519">
                  <c:v>2061</c:v>
                </c:pt>
                <c:pt idx="520">
                  <c:v>2062</c:v>
                </c:pt>
                <c:pt idx="521">
                  <c:v>2059</c:v>
                </c:pt>
                <c:pt idx="522">
                  <c:v>2060</c:v>
                </c:pt>
                <c:pt idx="523">
                  <c:v>2062</c:v>
                </c:pt>
                <c:pt idx="524">
                  <c:v>2062</c:v>
                </c:pt>
                <c:pt idx="525">
                  <c:v>2064</c:v>
                </c:pt>
                <c:pt idx="526">
                  <c:v>2061</c:v>
                </c:pt>
                <c:pt idx="527">
                  <c:v>2066</c:v>
                </c:pt>
                <c:pt idx="528">
                  <c:v>2064</c:v>
                </c:pt>
                <c:pt idx="529">
                  <c:v>2062</c:v>
                </c:pt>
                <c:pt idx="530">
                  <c:v>2064</c:v>
                </c:pt>
                <c:pt idx="531">
                  <c:v>2061</c:v>
                </c:pt>
                <c:pt idx="532">
                  <c:v>2061</c:v>
                </c:pt>
                <c:pt idx="533">
                  <c:v>2062</c:v>
                </c:pt>
                <c:pt idx="534">
                  <c:v>2059</c:v>
                </c:pt>
                <c:pt idx="535">
                  <c:v>2058</c:v>
                </c:pt>
                <c:pt idx="536">
                  <c:v>2065</c:v>
                </c:pt>
                <c:pt idx="537">
                  <c:v>2060</c:v>
                </c:pt>
                <c:pt idx="538">
                  <c:v>2058</c:v>
                </c:pt>
                <c:pt idx="539">
                  <c:v>2060</c:v>
                </c:pt>
                <c:pt idx="540">
                  <c:v>2063</c:v>
                </c:pt>
                <c:pt idx="541">
                  <c:v>2058</c:v>
                </c:pt>
                <c:pt idx="542">
                  <c:v>2060</c:v>
                </c:pt>
                <c:pt idx="543">
                  <c:v>2061</c:v>
                </c:pt>
                <c:pt idx="544">
                  <c:v>2066</c:v>
                </c:pt>
                <c:pt idx="545">
                  <c:v>2060</c:v>
                </c:pt>
                <c:pt idx="546">
                  <c:v>2061</c:v>
                </c:pt>
                <c:pt idx="547">
                  <c:v>2063</c:v>
                </c:pt>
                <c:pt idx="548">
                  <c:v>2060</c:v>
                </c:pt>
                <c:pt idx="549">
                  <c:v>2070</c:v>
                </c:pt>
                <c:pt idx="550">
                  <c:v>2058</c:v>
                </c:pt>
                <c:pt idx="551">
                  <c:v>2057</c:v>
                </c:pt>
                <c:pt idx="552">
                  <c:v>2057</c:v>
                </c:pt>
                <c:pt idx="553">
                  <c:v>2058</c:v>
                </c:pt>
                <c:pt idx="554">
                  <c:v>2058</c:v>
                </c:pt>
                <c:pt idx="555">
                  <c:v>2060</c:v>
                </c:pt>
                <c:pt idx="556">
                  <c:v>2057</c:v>
                </c:pt>
                <c:pt idx="557">
                  <c:v>2060</c:v>
                </c:pt>
                <c:pt idx="558">
                  <c:v>2059</c:v>
                </c:pt>
                <c:pt idx="559">
                  <c:v>2061</c:v>
                </c:pt>
                <c:pt idx="560">
                  <c:v>2064</c:v>
                </c:pt>
                <c:pt idx="561">
                  <c:v>2059</c:v>
                </c:pt>
                <c:pt idx="562">
                  <c:v>2063</c:v>
                </c:pt>
                <c:pt idx="563">
                  <c:v>2077</c:v>
                </c:pt>
                <c:pt idx="564">
                  <c:v>2058</c:v>
                </c:pt>
                <c:pt idx="565">
                  <c:v>2063</c:v>
                </c:pt>
                <c:pt idx="566">
                  <c:v>2057</c:v>
                </c:pt>
                <c:pt idx="567">
                  <c:v>2056</c:v>
                </c:pt>
                <c:pt idx="568">
                  <c:v>2056</c:v>
                </c:pt>
                <c:pt idx="569">
                  <c:v>2056</c:v>
                </c:pt>
                <c:pt idx="570">
                  <c:v>2057</c:v>
                </c:pt>
                <c:pt idx="571">
                  <c:v>2057</c:v>
                </c:pt>
                <c:pt idx="572">
                  <c:v>2056</c:v>
                </c:pt>
                <c:pt idx="573">
                  <c:v>2060</c:v>
                </c:pt>
                <c:pt idx="574">
                  <c:v>2062</c:v>
                </c:pt>
                <c:pt idx="575">
                  <c:v>2065</c:v>
                </c:pt>
                <c:pt idx="576">
                  <c:v>2070</c:v>
                </c:pt>
                <c:pt idx="577">
                  <c:v>2059</c:v>
                </c:pt>
                <c:pt idx="578">
                  <c:v>2057</c:v>
                </c:pt>
                <c:pt idx="579">
                  <c:v>2058</c:v>
                </c:pt>
                <c:pt idx="580">
                  <c:v>2057</c:v>
                </c:pt>
                <c:pt idx="581">
                  <c:v>2057</c:v>
                </c:pt>
                <c:pt idx="582">
                  <c:v>2055</c:v>
                </c:pt>
                <c:pt idx="583">
                  <c:v>2056</c:v>
                </c:pt>
                <c:pt idx="584">
                  <c:v>2054</c:v>
                </c:pt>
                <c:pt idx="585">
                  <c:v>2057</c:v>
                </c:pt>
                <c:pt idx="586">
                  <c:v>2055</c:v>
                </c:pt>
                <c:pt idx="587">
                  <c:v>2054</c:v>
                </c:pt>
                <c:pt idx="588">
                  <c:v>2057</c:v>
                </c:pt>
                <c:pt idx="589">
                  <c:v>2056</c:v>
                </c:pt>
                <c:pt idx="590">
                  <c:v>2058</c:v>
                </c:pt>
                <c:pt idx="591">
                  <c:v>2070</c:v>
                </c:pt>
                <c:pt idx="592">
                  <c:v>2057</c:v>
                </c:pt>
                <c:pt idx="593">
                  <c:v>2058</c:v>
                </c:pt>
                <c:pt idx="594">
                  <c:v>2055</c:v>
                </c:pt>
                <c:pt idx="595">
                  <c:v>2059</c:v>
                </c:pt>
                <c:pt idx="596">
                  <c:v>2057</c:v>
                </c:pt>
                <c:pt idx="597">
                  <c:v>2058</c:v>
                </c:pt>
                <c:pt idx="598">
                  <c:v>2056</c:v>
                </c:pt>
                <c:pt idx="599">
                  <c:v>2060</c:v>
                </c:pt>
                <c:pt idx="600">
                  <c:v>2057</c:v>
                </c:pt>
                <c:pt idx="601">
                  <c:v>2052</c:v>
                </c:pt>
                <c:pt idx="602">
                  <c:v>2057</c:v>
                </c:pt>
                <c:pt idx="603">
                  <c:v>2060</c:v>
                </c:pt>
                <c:pt idx="604">
                  <c:v>2057</c:v>
                </c:pt>
                <c:pt idx="605">
                  <c:v>2055</c:v>
                </c:pt>
                <c:pt idx="606">
                  <c:v>2056</c:v>
                </c:pt>
                <c:pt idx="607">
                  <c:v>2054</c:v>
                </c:pt>
                <c:pt idx="608">
                  <c:v>2057</c:v>
                </c:pt>
                <c:pt idx="609">
                  <c:v>2058</c:v>
                </c:pt>
                <c:pt idx="610">
                  <c:v>2065</c:v>
                </c:pt>
                <c:pt idx="611">
                  <c:v>2055</c:v>
                </c:pt>
                <c:pt idx="612">
                  <c:v>2057</c:v>
                </c:pt>
                <c:pt idx="613">
                  <c:v>2053</c:v>
                </c:pt>
                <c:pt idx="614">
                  <c:v>2052</c:v>
                </c:pt>
                <c:pt idx="615">
                  <c:v>2057</c:v>
                </c:pt>
                <c:pt idx="616">
                  <c:v>2056</c:v>
                </c:pt>
                <c:pt idx="617">
                  <c:v>2061</c:v>
                </c:pt>
                <c:pt idx="618">
                  <c:v>2051</c:v>
                </c:pt>
                <c:pt idx="619">
                  <c:v>2058</c:v>
                </c:pt>
                <c:pt idx="620">
                  <c:v>2055</c:v>
                </c:pt>
                <c:pt idx="621">
                  <c:v>2056</c:v>
                </c:pt>
                <c:pt idx="622">
                  <c:v>2055</c:v>
                </c:pt>
                <c:pt idx="623">
                  <c:v>2055</c:v>
                </c:pt>
                <c:pt idx="624">
                  <c:v>2054</c:v>
                </c:pt>
                <c:pt idx="625">
                  <c:v>2053</c:v>
                </c:pt>
                <c:pt idx="626">
                  <c:v>2059</c:v>
                </c:pt>
                <c:pt idx="627">
                  <c:v>2054</c:v>
                </c:pt>
                <c:pt idx="628">
                  <c:v>2051</c:v>
                </c:pt>
                <c:pt idx="629">
                  <c:v>2051</c:v>
                </c:pt>
                <c:pt idx="630">
                  <c:v>2053</c:v>
                </c:pt>
                <c:pt idx="631">
                  <c:v>2056</c:v>
                </c:pt>
                <c:pt idx="632">
                  <c:v>2054</c:v>
                </c:pt>
                <c:pt idx="633">
                  <c:v>2053</c:v>
                </c:pt>
                <c:pt idx="634">
                  <c:v>2053</c:v>
                </c:pt>
                <c:pt idx="635">
                  <c:v>2055</c:v>
                </c:pt>
                <c:pt idx="636">
                  <c:v>2053</c:v>
                </c:pt>
                <c:pt idx="637">
                  <c:v>2055</c:v>
                </c:pt>
                <c:pt idx="638">
                  <c:v>2053</c:v>
                </c:pt>
                <c:pt idx="639">
                  <c:v>2052</c:v>
                </c:pt>
                <c:pt idx="640">
                  <c:v>2072</c:v>
                </c:pt>
                <c:pt idx="641">
                  <c:v>2052</c:v>
                </c:pt>
                <c:pt idx="642">
                  <c:v>2053</c:v>
                </c:pt>
                <c:pt idx="643">
                  <c:v>2065</c:v>
                </c:pt>
                <c:pt idx="644">
                  <c:v>2053</c:v>
                </c:pt>
                <c:pt idx="645">
                  <c:v>2052</c:v>
                </c:pt>
                <c:pt idx="646">
                  <c:v>2061</c:v>
                </c:pt>
                <c:pt idx="647">
                  <c:v>2051</c:v>
                </c:pt>
                <c:pt idx="648">
                  <c:v>2052</c:v>
                </c:pt>
                <c:pt idx="649">
                  <c:v>2056</c:v>
                </c:pt>
                <c:pt idx="650">
                  <c:v>2053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4-245A-40E0-880C-9D68BEA10351}"/>
            </c:ext>
          </c:extLst>
        </c:ser>
        <c:ser>
          <c:idx val="5"/>
          <c:order val="5"/>
          <c:spPr>
            <a:ln w="19050" cap="rnd">
              <a:solidFill>
                <a:schemeClr val="accent6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/>
              </a:solidFill>
              <a:ln w="9525">
                <a:solidFill>
                  <a:schemeClr val="accent6"/>
                </a:solidFill>
              </a:ln>
              <a:effectLst/>
            </c:spPr>
          </c:marker>
          <c:xVal>
            <c:numRef>
              <c:f>Sayfa2!$A$1:$A$651</c:f>
              <c:numCache>
                <c:formatCode>0.00</c:formatCode>
                <c:ptCount val="651"/>
                <c:pt idx="0">
                  <c:v>32825</c:v>
                </c:pt>
                <c:pt idx="1">
                  <c:v>32825.03</c:v>
                </c:pt>
                <c:pt idx="2">
                  <c:v>32825.06</c:v>
                </c:pt>
                <c:pt idx="3">
                  <c:v>32825.089999999997</c:v>
                </c:pt>
                <c:pt idx="4">
                  <c:v>32825.120000000003</c:v>
                </c:pt>
                <c:pt idx="5">
                  <c:v>32825.160000000003</c:v>
                </c:pt>
                <c:pt idx="6">
                  <c:v>32825.19</c:v>
                </c:pt>
                <c:pt idx="7">
                  <c:v>32825.22</c:v>
                </c:pt>
                <c:pt idx="8">
                  <c:v>32825.25</c:v>
                </c:pt>
                <c:pt idx="9">
                  <c:v>32825.279999999999</c:v>
                </c:pt>
                <c:pt idx="10">
                  <c:v>32825.31</c:v>
                </c:pt>
                <c:pt idx="11">
                  <c:v>32825.339999999997</c:v>
                </c:pt>
                <c:pt idx="12">
                  <c:v>32825.370000000003</c:v>
                </c:pt>
                <c:pt idx="13">
                  <c:v>32825.410000000003</c:v>
                </c:pt>
                <c:pt idx="14">
                  <c:v>32825.440000000002</c:v>
                </c:pt>
                <c:pt idx="15">
                  <c:v>32825.47</c:v>
                </c:pt>
                <c:pt idx="16">
                  <c:v>32825.5</c:v>
                </c:pt>
                <c:pt idx="17">
                  <c:v>32825.53</c:v>
                </c:pt>
                <c:pt idx="18">
                  <c:v>32825.56</c:v>
                </c:pt>
                <c:pt idx="19">
                  <c:v>32825.589999999997</c:v>
                </c:pt>
                <c:pt idx="20">
                  <c:v>32825.620000000003</c:v>
                </c:pt>
                <c:pt idx="21">
                  <c:v>32825.660000000003</c:v>
                </c:pt>
                <c:pt idx="22">
                  <c:v>32825.69</c:v>
                </c:pt>
                <c:pt idx="23">
                  <c:v>32825.72</c:v>
                </c:pt>
                <c:pt idx="24">
                  <c:v>32825.75</c:v>
                </c:pt>
                <c:pt idx="25">
                  <c:v>32825.78</c:v>
                </c:pt>
                <c:pt idx="26">
                  <c:v>32825.81</c:v>
                </c:pt>
                <c:pt idx="27">
                  <c:v>32825.839999999997</c:v>
                </c:pt>
                <c:pt idx="28">
                  <c:v>32825.870000000003</c:v>
                </c:pt>
                <c:pt idx="29">
                  <c:v>32825.910000000003</c:v>
                </c:pt>
                <c:pt idx="30">
                  <c:v>32825.94</c:v>
                </c:pt>
                <c:pt idx="31">
                  <c:v>32825.97</c:v>
                </c:pt>
                <c:pt idx="32">
                  <c:v>32826</c:v>
                </c:pt>
                <c:pt idx="33">
                  <c:v>32826.03</c:v>
                </c:pt>
                <c:pt idx="34">
                  <c:v>32826.06</c:v>
                </c:pt>
                <c:pt idx="35">
                  <c:v>32826.089999999997</c:v>
                </c:pt>
                <c:pt idx="36">
                  <c:v>32826.120000000003</c:v>
                </c:pt>
                <c:pt idx="37">
                  <c:v>32826.160000000003</c:v>
                </c:pt>
                <c:pt idx="38">
                  <c:v>32826.19</c:v>
                </c:pt>
                <c:pt idx="39">
                  <c:v>32826.22</c:v>
                </c:pt>
                <c:pt idx="40">
                  <c:v>32826.25</c:v>
                </c:pt>
                <c:pt idx="41">
                  <c:v>32826.28</c:v>
                </c:pt>
                <c:pt idx="42">
                  <c:v>32826.31</c:v>
                </c:pt>
                <c:pt idx="43">
                  <c:v>32826.339999999997</c:v>
                </c:pt>
                <c:pt idx="44">
                  <c:v>32826.370000000003</c:v>
                </c:pt>
                <c:pt idx="45">
                  <c:v>32826.410000000003</c:v>
                </c:pt>
                <c:pt idx="46">
                  <c:v>32826.44</c:v>
                </c:pt>
                <c:pt idx="47">
                  <c:v>32826.47</c:v>
                </c:pt>
                <c:pt idx="48">
                  <c:v>32826.5</c:v>
                </c:pt>
                <c:pt idx="49">
                  <c:v>32826.53</c:v>
                </c:pt>
                <c:pt idx="50">
                  <c:v>32826.559999999998</c:v>
                </c:pt>
                <c:pt idx="51">
                  <c:v>32826.589999999997</c:v>
                </c:pt>
                <c:pt idx="52">
                  <c:v>32826.620000000003</c:v>
                </c:pt>
                <c:pt idx="53">
                  <c:v>32826.660000000003</c:v>
                </c:pt>
                <c:pt idx="54">
                  <c:v>32826.69</c:v>
                </c:pt>
                <c:pt idx="55">
                  <c:v>32826.720000000001</c:v>
                </c:pt>
                <c:pt idx="56">
                  <c:v>32826.75</c:v>
                </c:pt>
                <c:pt idx="57">
                  <c:v>32826.78</c:v>
                </c:pt>
                <c:pt idx="58">
                  <c:v>32826.81</c:v>
                </c:pt>
                <c:pt idx="59">
                  <c:v>32826.839999999997</c:v>
                </c:pt>
                <c:pt idx="60">
                  <c:v>32826.870000000003</c:v>
                </c:pt>
                <c:pt idx="61">
                  <c:v>32826.910000000003</c:v>
                </c:pt>
                <c:pt idx="62">
                  <c:v>32826.94</c:v>
                </c:pt>
                <c:pt idx="63">
                  <c:v>32826.97</c:v>
                </c:pt>
                <c:pt idx="64">
                  <c:v>32827</c:v>
                </c:pt>
                <c:pt idx="65">
                  <c:v>32827.03</c:v>
                </c:pt>
                <c:pt idx="66">
                  <c:v>32827.06</c:v>
                </c:pt>
                <c:pt idx="67">
                  <c:v>32827.089999999997</c:v>
                </c:pt>
                <c:pt idx="68">
                  <c:v>32827.120000000003</c:v>
                </c:pt>
                <c:pt idx="69">
                  <c:v>32827.160000000003</c:v>
                </c:pt>
                <c:pt idx="70">
                  <c:v>32827.19</c:v>
                </c:pt>
                <c:pt idx="71">
                  <c:v>32827.22</c:v>
                </c:pt>
                <c:pt idx="72">
                  <c:v>32827.25</c:v>
                </c:pt>
                <c:pt idx="73">
                  <c:v>32827.279999999999</c:v>
                </c:pt>
                <c:pt idx="74">
                  <c:v>32827.31</c:v>
                </c:pt>
                <c:pt idx="75">
                  <c:v>32827.339999999997</c:v>
                </c:pt>
                <c:pt idx="76">
                  <c:v>32827.370000000003</c:v>
                </c:pt>
                <c:pt idx="77">
                  <c:v>32827.410000000003</c:v>
                </c:pt>
                <c:pt idx="78">
                  <c:v>32827.440000000002</c:v>
                </c:pt>
                <c:pt idx="79">
                  <c:v>32827.47</c:v>
                </c:pt>
                <c:pt idx="80">
                  <c:v>32827.5</c:v>
                </c:pt>
                <c:pt idx="81">
                  <c:v>32827.53</c:v>
                </c:pt>
                <c:pt idx="82">
                  <c:v>32827.56</c:v>
                </c:pt>
                <c:pt idx="83">
                  <c:v>32827.589999999997</c:v>
                </c:pt>
                <c:pt idx="84">
                  <c:v>32827.620000000003</c:v>
                </c:pt>
                <c:pt idx="85">
                  <c:v>32827.660000000003</c:v>
                </c:pt>
                <c:pt idx="86">
                  <c:v>32827.69</c:v>
                </c:pt>
                <c:pt idx="87">
                  <c:v>32827.72</c:v>
                </c:pt>
                <c:pt idx="88">
                  <c:v>32827.75</c:v>
                </c:pt>
                <c:pt idx="89">
                  <c:v>32827.78</c:v>
                </c:pt>
                <c:pt idx="90">
                  <c:v>32827.81</c:v>
                </c:pt>
                <c:pt idx="91">
                  <c:v>32827.839999999997</c:v>
                </c:pt>
                <c:pt idx="92">
                  <c:v>32827.870000000003</c:v>
                </c:pt>
                <c:pt idx="93">
                  <c:v>32827.910000000003</c:v>
                </c:pt>
                <c:pt idx="94">
                  <c:v>32827.94</c:v>
                </c:pt>
                <c:pt idx="95">
                  <c:v>32827.97</c:v>
                </c:pt>
                <c:pt idx="96">
                  <c:v>32828</c:v>
                </c:pt>
                <c:pt idx="97">
                  <c:v>32828.03</c:v>
                </c:pt>
                <c:pt idx="98">
                  <c:v>32828.06</c:v>
                </c:pt>
                <c:pt idx="99">
                  <c:v>32828.089999999997</c:v>
                </c:pt>
                <c:pt idx="100">
                  <c:v>32828.120000000003</c:v>
                </c:pt>
                <c:pt idx="101">
                  <c:v>32828.160000000003</c:v>
                </c:pt>
                <c:pt idx="102">
                  <c:v>32828.19</c:v>
                </c:pt>
                <c:pt idx="103">
                  <c:v>32828.22</c:v>
                </c:pt>
                <c:pt idx="104">
                  <c:v>32828.25</c:v>
                </c:pt>
                <c:pt idx="105">
                  <c:v>32828.28</c:v>
                </c:pt>
                <c:pt idx="106">
                  <c:v>32828.31</c:v>
                </c:pt>
                <c:pt idx="107">
                  <c:v>32828.339999999997</c:v>
                </c:pt>
                <c:pt idx="108">
                  <c:v>32828.370000000003</c:v>
                </c:pt>
                <c:pt idx="109">
                  <c:v>32828.410000000003</c:v>
                </c:pt>
                <c:pt idx="110">
                  <c:v>32828.44</c:v>
                </c:pt>
                <c:pt idx="111">
                  <c:v>32828.47</c:v>
                </c:pt>
                <c:pt idx="112">
                  <c:v>32828.5</c:v>
                </c:pt>
                <c:pt idx="113">
                  <c:v>32828.53</c:v>
                </c:pt>
                <c:pt idx="114">
                  <c:v>32828.559999999998</c:v>
                </c:pt>
                <c:pt idx="115">
                  <c:v>32828.589999999997</c:v>
                </c:pt>
                <c:pt idx="116">
                  <c:v>32828.620000000003</c:v>
                </c:pt>
                <c:pt idx="117">
                  <c:v>32828.660000000003</c:v>
                </c:pt>
                <c:pt idx="118">
                  <c:v>32828.69</c:v>
                </c:pt>
                <c:pt idx="119">
                  <c:v>32828.720000000001</c:v>
                </c:pt>
                <c:pt idx="120">
                  <c:v>32828.75</c:v>
                </c:pt>
                <c:pt idx="121">
                  <c:v>32828.78</c:v>
                </c:pt>
                <c:pt idx="122">
                  <c:v>32828.81</c:v>
                </c:pt>
                <c:pt idx="123">
                  <c:v>32828.839999999997</c:v>
                </c:pt>
                <c:pt idx="124">
                  <c:v>32828.870000000003</c:v>
                </c:pt>
                <c:pt idx="125">
                  <c:v>32828.910000000003</c:v>
                </c:pt>
                <c:pt idx="126">
                  <c:v>32828.94</c:v>
                </c:pt>
                <c:pt idx="127">
                  <c:v>32828.97</c:v>
                </c:pt>
                <c:pt idx="128">
                  <c:v>32829</c:v>
                </c:pt>
                <c:pt idx="129">
                  <c:v>32829.03</c:v>
                </c:pt>
                <c:pt idx="130">
                  <c:v>32829.06</c:v>
                </c:pt>
                <c:pt idx="131">
                  <c:v>32829.089999999997</c:v>
                </c:pt>
                <c:pt idx="132">
                  <c:v>32829.120000000003</c:v>
                </c:pt>
                <c:pt idx="133">
                  <c:v>32829.160000000003</c:v>
                </c:pt>
                <c:pt idx="134">
                  <c:v>32829.19</c:v>
                </c:pt>
                <c:pt idx="135">
                  <c:v>32829.22</c:v>
                </c:pt>
                <c:pt idx="136">
                  <c:v>32829.25</c:v>
                </c:pt>
                <c:pt idx="137">
                  <c:v>32829.279999999999</c:v>
                </c:pt>
                <c:pt idx="138">
                  <c:v>32829.31</c:v>
                </c:pt>
                <c:pt idx="139">
                  <c:v>32829.339999999997</c:v>
                </c:pt>
                <c:pt idx="140">
                  <c:v>32829.370000000003</c:v>
                </c:pt>
                <c:pt idx="141">
                  <c:v>32829.410000000003</c:v>
                </c:pt>
                <c:pt idx="142">
                  <c:v>32829.440000000002</c:v>
                </c:pt>
                <c:pt idx="143">
                  <c:v>32829.47</c:v>
                </c:pt>
                <c:pt idx="144">
                  <c:v>32829.5</c:v>
                </c:pt>
                <c:pt idx="145">
                  <c:v>32829.53</c:v>
                </c:pt>
                <c:pt idx="146">
                  <c:v>32829.56</c:v>
                </c:pt>
                <c:pt idx="147">
                  <c:v>32829.589999999997</c:v>
                </c:pt>
                <c:pt idx="148">
                  <c:v>32829.620000000003</c:v>
                </c:pt>
                <c:pt idx="149">
                  <c:v>32829.660000000003</c:v>
                </c:pt>
                <c:pt idx="150">
                  <c:v>32829.69</c:v>
                </c:pt>
                <c:pt idx="151">
                  <c:v>32829.72</c:v>
                </c:pt>
                <c:pt idx="152">
                  <c:v>32829.75</c:v>
                </c:pt>
                <c:pt idx="153">
                  <c:v>32829.78</c:v>
                </c:pt>
                <c:pt idx="154">
                  <c:v>32829.81</c:v>
                </c:pt>
                <c:pt idx="155">
                  <c:v>32829.839999999997</c:v>
                </c:pt>
                <c:pt idx="156">
                  <c:v>32829.870000000003</c:v>
                </c:pt>
                <c:pt idx="157">
                  <c:v>32829.910000000003</c:v>
                </c:pt>
                <c:pt idx="158">
                  <c:v>32829.94</c:v>
                </c:pt>
                <c:pt idx="159">
                  <c:v>32829.97</c:v>
                </c:pt>
                <c:pt idx="160">
                  <c:v>32830</c:v>
                </c:pt>
                <c:pt idx="161">
                  <c:v>32830.03</c:v>
                </c:pt>
                <c:pt idx="162">
                  <c:v>32830.06</c:v>
                </c:pt>
                <c:pt idx="163">
                  <c:v>32830.089999999997</c:v>
                </c:pt>
                <c:pt idx="164">
                  <c:v>32830.120000000003</c:v>
                </c:pt>
                <c:pt idx="165">
                  <c:v>32830.160000000003</c:v>
                </c:pt>
                <c:pt idx="166">
                  <c:v>32830.19</c:v>
                </c:pt>
                <c:pt idx="167">
                  <c:v>32830.22</c:v>
                </c:pt>
                <c:pt idx="168">
                  <c:v>32830.25</c:v>
                </c:pt>
                <c:pt idx="169">
                  <c:v>32830.28</c:v>
                </c:pt>
                <c:pt idx="170">
                  <c:v>32830.31</c:v>
                </c:pt>
                <c:pt idx="171">
                  <c:v>32830.339999999997</c:v>
                </c:pt>
                <c:pt idx="172">
                  <c:v>32830.370000000003</c:v>
                </c:pt>
                <c:pt idx="173">
                  <c:v>32830.410000000003</c:v>
                </c:pt>
                <c:pt idx="174">
                  <c:v>32830.44</c:v>
                </c:pt>
                <c:pt idx="175">
                  <c:v>32830.47</c:v>
                </c:pt>
                <c:pt idx="176">
                  <c:v>32830.5</c:v>
                </c:pt>
                <c:pt idx="177">
                  <c:v>32830.53</c:v>
                </c:pt>
                <c:pt idx="178">
                  <c:v>32830.559999999998</c:v>
                </c:pt>
                <c:pt idx="179">
                  <c:v>32830.589999999997</c:v>
                </c:pt>
                <c:pt idx="180">
                  <c:v>32830.620000000003</c:v>
                </c:pt>
                <c:pt idx="181">
                  <c:v>32830.660000000003</c:v>
                </c:pt>
                <c:pt idx="182">
                  <c:v>32830.69</c:v>
                </c:pt>
                <c:pt idx="183">
                  <c:v>32830.720000000001</c:v>
                </c:pt>
                <c:pt idx="184">
                  <c:v>32830.75</c:v>
                </c:pt>
                <c:pt idx="185">
                  <c:v>32830.78</c:v>
                </c:pt>
                <c:pt idx="186">
                  <c:v>32830.81</c:v>
                </c:pt>
                <c:pt idx="187">
                  <c:v>32830.839999999997</c:v>
                </c:pt>
                <c:pt idx="188">
                  <c:v>32830.870000000003</c:v>
                </c:pt>
                <c:pt idx="189">
                  <c:v>32830.910000000003</c:v>
                </c:pt>
                <c:pt idx="190">
                  <c:v>32830.94</c:v>
                </c:pt>
                <c:pt idx="191">
                  <c:v>32830.97</c:v>
                </c:pt>
                <c:pt idx="192">
                  <c:v>32831</c:v>
                </c:pt>
                <c:pt idx="193">
                  <c:v>32831.03</c:v>
                </c:pt>
                <c:pt idx="194">
                  <c:v>32831.06</c:v>
                </c:pt>
                <c:pt idx="195">
                  <c:v>32831.089999999997</c:v>
                </c:pt>
                <c:pt idx="196">
                  <c:v>32831.120000000003</c:v>
                </c:pt>
                <c:pt idx="197">
                  <c:v>32831.160000000003</c:v>
                </c:pt>
                <c:pt idx="198">
                  <c:v>32831.19</c:v>
                </c:pt>
                <c:pt idx="199">
                  <c:v>32831.22</c:v>
                </c:pt>
                <c:pt idx="200">
                  <c:v>32831.25</c:v>
                </c:pt>
                <c:pt idx="201">
                  <c:v>32831.279999999999</c:v>
                </c:pt>
                <c:pt idx="202">
                  <c:v>32831.31</c:v>
                </c:pt>
                <c:pt idx="203">
                  <c:v>32831.339999999997</c:v>
                </c:pt>
                <c:pt idx="204">
                  <c:v>32831.370000000003</c:v>
                </c:pt>
                <c:pt idx="205">
                  <c:v>32831.410000000003</c:v>
                </c:pt>
                <c:pt idx="206">
                  <c:v>32831.440000000002</c:v>
                </c:pt>
                <c:pt idx="207">
                  <c:v>32831.47</c:v>
                </c:pt>
                <c:pt idx="208">
                  <c:v>32831.5</c:v>
                </c:pt>
                <c:pt idx="209">
                  <c:v>32831.53</c:v>
                </c:pt>
                <c:pt idx="210">
                  <c:v>32831.56</c:v>
                </c:pt>
                <c:pt idx="211">
                  <c:v>32831.589999999997</c:v>
                </c:pt>
                <c:pt idx="212">
                  <c:v>32831.620000000003</c:v>
                </c:pt>
                <c:pt idx="213">
                  <c:v>32831.660000000003</c:v>
                </c:pt>
                <c:pt idx="214">
                  <c:v>32831.69</c:v>
                </c:pt>
                <c:pt idx="215">
                  <c:v>32831.72</c:v>
                </c:pt>
                <c:pt idx="216">
                  <c:v>32831.75</c:v>
                </c:pt>
                <c:pt idx="217">
                  <c:v>32831.78</c:v>
                </c:pt>
                <c:pt idx="218">
                  <c:v>32831.81</c:v>
                </c:pt>
                <c:pt idx="219">
                  <c:v>32831.839999999997</c:v>
                </c:pt>
                <c:pt idx="220">
                  <c:v>32831.870000000003</c:v>
                </c:pt>
                <c:pt idx="221">
                  <c:v>32831.910000000003</c:v>
                </c:pt>
                <c:pt idx="222">
                  <c:v>32831.94</c:v>
                </c:pt>
                <c:pt idx="223">
                  <c:v>32831.97</c:v>
                </c:pt>
                <c:pt idx="224">
                  <c:v>32832</c:v>
                </c:pt>
                <c:pt idx="225">
                  <c:v>32832.03</c:v>
                </c:pt>
                <c:pt idx="226">
                  <c:v>32832.06</c:v>
                </c:pt>
                <c:pt idx="227">
                  <c:v>32832.089999999997</c:v>
                </c:pt>
                <c:pt idx="228">
                  <c:v>32832.120000000003</c:v>
                </c:pt>
                <c:pt idx="229">
                  <c:v>32832.160000000003</c:v>
                </c:pt>
                <c:pt idx="230">
                  <c:v>32832.19</c:v>
                </c:pt>
                <c:pt idx="231">
                  <c:v>32832.22</c:v>
                </c:pt>
                <c:pt idx="232">
                  <c:v>32832.25</c:v>
                </c:pt>
                <c:pt idx="233">
                  <c:v>32832.28</c:v>
                </c:pt>
                <c:pt idx="234">
                  <c:v>32832.31</c:v>
                </c:pt>
                <c:pt idx="235">
                  <c:v>32832.339999999997</c:v>
                </c:pt>
                <c:pt idx="236">
                  <c:v>32832.370000000003</c:v>
                </c:pt>
                <c:pt idx="237">
                  <c:v>32832.410000000003</c:v>
                </c:pt>
                <c:pt idx="238">
                  <c:v>32832.44</c:v>
                </c:pt>
                <c:pt idx="239">
                  <c:v>32832.47</c:v>
                </c:pt>
                <c:pt idx="240">
                  <c:v>32832.5</c:v>
                </c:pt>
                <c:pt idx="241">
                  <c:v>32832.53</c:v>
                </c:pt>
                <c:pt idx="242">
                  <c:v>32832.559999999998</c:v>
                </c:pt>
                <c:pt idx="243">
                  <c:v>32832.589999999997</c:v>
                </c:pt>
                <c:pt idx="244">
                  <c:v>32832.620000000003</c:v>
                </c:pt>
                <c:pt idx="245">
                  <c:v>32832.660000000003</c:v>
                </c:pt>
                <c:pt idx="246">
                  <c:v>32832.69</c:v>
                </c:pt>
                <c:pt idx="247">
                  <c:v>32832.720000000001</c:v>
                </c:pt>
                <c:pt idx="248">
                  <c:v>32832.75</c:v>
                </c:pt>
                <c:pt idx="249">
                  <c:v>32832.78</c:v>
                </c:pt>
                <c:pt idx="250">
                  <c:v>32832.81</c:v>
                </c:pt>
                <c:pt idx="251">
                  <c:v>32832.839999999997</c:v>
                </c:pt>
                <c:pt idx="252">
                  <c:v>32832.870000000003</c:v>
                </c:pt>
                <c:pt idx="253">
                  <c:v>32832.910000000003</c:v>
                </c:pt>
                <c:pt idx="254">
                  <c:v>32832.94</c:v>
                </c:pt>
                <c:pt idx="255">
                  <c:v>32832.97</c:v>
                </c:pt>
                <c:pt idx="256">
                  <c:v>32833</c:v>
                </c:pt>
                <c:pt idx="257">
                  <c:v>32833.03</c:v>
                </c:pt>
                <c:pt idx="258">
                  <c:v>32833.06</c:v>
                </c:pt>
                <c:pt idx="259">
                  <c:v>32833.089999999997</c:v>
                </c:pt>
                <c:pt idx="260">
                  <c:v>32833.120000000003</c:v>
                </c:pt>
                <c:pt idx="261">
                  <c:v>32833.160000000003</c:v>
                </c:pt>
                <c:pt idx="262">
                  <c:v>32833.19</c:v>
                </c:pt>
                <c:pt idx="263">
                  <c:v>32833.22</c:v>
                </c:pt>
                <c:pt idx="264">
                  <c:v>32833.25</c:v>
                </c:pt>
                <c:pt idx="265">
                  <c:v>32833.279999999999</c:v>
                </c:pt>
                <c:pt idx="266">
                  <c:v>32833.31</c:v>
                </c:pt>
                <c:pt idx="267">
                  <c:v>32833.339999999997</c:v>
                </c:pt>
                <c:pt idx="268">
                  <c:v>32833.370000000003</c:v>
                </c:pt>
                <c:pt idx="269">
                  <c:v>32833.410000000003</c:v>
                </c:pt>
                <c:pt idx="270">
                  <c:v>32833.440000000002</c:v>
                </c:pt>
                <c:pt idx="271">
                  <c:v>32833.47</c:v>
                </c:pt>
                <c:pt idx="272">
                  <c:v>32833.5</c:v>
                </c:pt>
                <c:pt idx="273">
                  <c:v>32833.53</c:v>
                </c:pt>
                <c:pt idx="274">
                  <c:v>32833.56</c:v>
                </c:pt>
                <c:pt idx="275">
                  <c:v>32833.589999999997</c:v>
                </c:pt>
                <c:pt idx="276">
                  <c:v>32833.620000000003</c:v>
                </c:pt>
                <c:pt idx="277">
                  <c:v>32833.660000000003</c:v>
                </c:pt>
                <c:pt idx="278">
                  <c:v>32833.69</c:v>
                </c:pt>
                <c:pt idx="279">
                  <c:v>32833.72</c:v>
                </c:pt>
                <c:pt idx="280">
                  <c:v>32833.75</c:v>
                </c:pt>
                <c:pt idx="281">
                  <c:v>32833.78</c:v>
                </c:pt>
                <c:pt idx="282">
                  <c:v>32833.81</c:v>
                </c:pt>
                <c:pt idx="283">
                  <c:v>32833.839999999997</c:v>
                </c:pt>
                <c:pt idx="284">
                  <c:v>32833.870000000003</c:v>
                </c:pt>
                <c:pt idx="285">
                  <c:v>32833.910000000003</c:v>
                </c:pt>
                <c:pt idx="286">
                  <c:v>32833.94</c:v>
                </c:pt>
                <c:pt idx="287">
                  <c:v>32833.97</c:v>
                </c:pt>
                <c:pt idx="288">
                  <c:v>32834</c:v>
                </c:pt>
                <c:pt idx="289">
                  <c:v>32834.03</c:v>
                </c:pt>
                <c:pt idx="290">
                  <c:v>32834.06</c:v>
                </c:pt>
                <c:pt idx="291">
                  <c:v>32834.089999999997</c:v>
                </c:pt>
                <c:pt idx="292">
                  <c:v>32834.120000000003</c:v>
                </c:pt>
                <c:pt idx="293">
                  <c:v>32834.160000000003</c:v>
                </c:pt>
                <c:pt idx="294">
                  <c:v>32834.19</c:v>
                </c:pt>
                <c:pt idx="295">
                  <c:v>32834.22</c:v>
                </c:pt>
                <c:pt idx="296">
                  <c:v>32834.25</c:v>
                </c:pt>
                <c:pt idx="297">
                  <c:v>32834.28</c:v>
                </c:pt>
                <c:pt idx="298">
                  <c:v>32834.31</c:v>
                </c:pt>
                <c:pt idx="299">
                  <c:v>32834.339999999997</c:v>
                </c:pt>
                <c:pt idx="300">
                  <c:v>32834.370000000003</c:v>
                </c:pt>
                <c:pt idx="301">
                  <c:v>32834.410000000003</c:v>
                </c:pt>
                <c:pt idx="302">
                  <c:v>32834.44</c:v>
                </c:pt>
                <c:pt idx="303">
                  <c:v>32834.47</c:v>
                </c:pt>
                <c:pt idx="304">
                  <c:v>32834.5</c:v>
                </c:pt>
                <c:pt idx="305">
                  <c:v>32834.53</c:v>
                </c:pt>
                <c:pt idx="306">
                  <c:v>32834.559999999998</c:v>
                </c:pt>
                <c:pt idx="307">
                  <c:v>32834.589999999997</c:v>
                </c:pt>
                <c:pt idx="308">
                  <c:v>32834.620000000003</c:v>
                </c:pt>
                <c:pt idx="309">
                  <c:v>32834.660000000003</c:v>
                </c:pt>
                <c:pt idx="310">
                  <c:v>32834.69</c:v>
                </c:pt>
                <c:pt idx="311">
                  <c:v>32834.720000000001</c:v>
                </c:pt>
                <c:pt idx="312">
                  <c:v>32834.75</c:v>
                </c:pt>
                <c:pt idx="313">
                  <c:v>32834.78</c:v>
                </c:pt>
                <c:pt idx="314">
                  <c:v>32834.81</c:v>
                </c:pt>
                <c:pt idx="315">
                  <c:v>32834.839999999997</c:v>
                </c:pt>
                <c:pt idx="316">
                  <c:v>32834.870000000003</c:v>
                </c:pt>
                <c:pt idx="317">
                  <c:v>32834.910000000003</c:v>
                </c:pt>
                <c:pt idx="318">
                  <c:v>32834.94</c:v>
                </c:pt>
                <c:pt idx="319">
                  <c:v>32834.97</c:v>
                </c:pt>
                <c:pt idx="320">
                  <c:v>32835</c:v>
                </c:pt>
                <c:pt idx="321">
                  <c:v>32835.03</c:v>
                </c:pt>
                <c:pt idx="322">
                  <c:v>32835.06</c:v>
                </c:pt>
                <c:pt idx="323">
                  <c:v>32835.089999999997</c:v>
                </c:pt>
                <c:pt idx="324">
                  <c:v>32835.120000000003</c:v>
                </c:pt>
                <c:pt idx="325">
                  <c:v>32835.160000000003</c:v>
                </c:pt>
                <c:pt idx="326">
                  <c:v>32835.19</c:v>
                </c:pt>
                <c:pt idx="327">
                  <c:v>32835.22</c:v>
                </c:pt>
                <c:pt idx="328">
                  <c:v>32835.25</c:v>
                </c:pt>
                <c:pt idx="329">
                  <c:v>32835.279999999999</c:v>
                </c:pt>
                <c:pt idx="330">
                  <c:v>32835.31</c:v>
                </c:pt>
                <c:pt idx="331">
                  <c:v>32835.339999999997</c:v>
                </c:pt>
                <c:pt idx="332">
                  <c:v>32835.370000000003</c:v>
                </c:pt>
                <c:pt idx="333">
                  <c:v>32835.410000000003</c:v>
                </c:pt>
                <c:pt idx="334">
                  <c:v>32835.440000000002</c:v>
                </c:pt>
                <c:pt idx="335">
                  <c:v>32835.47</c:v>
                </c:pt>
                <c:pt idx="336">
                  <c:v>32835.5</c:v>
                </c:pt>
                <c:pt idx="337">
                  <c:v>32835.53</c:v>
                </c:pt>
                <c:pt idx="338">
                  <c:v>32835.56</c:v>
                </c:pt>
                <c:pt idx="339">
                  <c:v>32835.589999999997</c:v>
                </c:pt>
                <c:pt idx="340">
                  <c:v>32835.620000000003</c:v>
                </c:pt>
                <c:pt idx="341">
                  <c:v>32835.660000000003</c:v>
                </c:pt>
                <c:pt idx="342">
                  <c:v>32835.69</c:v>
                </c:pt>
                <c:pt idx="343">
                  <c:v>32835.72</c:v>
                </c:pt>
                <c:pt idx="344">
                  <c:v>32835.75</c:v>
                </c:pt>
                <c:pt idx="345">
                  <c:v>32835.78</c:v>
                </c:pt>
                <c:pt idx="346">
                  <c:v>32835.81</c:v>
                </c:pt>
                <c:pt idx="347">
                  <c:v>32835.839999999997</c:v>
                </c:pt>
                <c:pt idx="348">
                  <c:v>32835.870000000003</c:v>
                </c:pt>
                <c:pt idx="349">
                  <c:v>32835.910000000003</c:v>
                </c:pt>
                <c:pt idx="350">
                  <c:v>32835.94</c:v>
                </c:pt>
                <c:pt idx="351">
                  <c:v>32835.97</c:v>
                </c:pt>
                <c:pt idx="352">
                  <c:v>32836</c:v>
                </c:pt>
                <c:pt idx="353">
                  <c:v>32836.03</c:v>
                </c:pt>
                <c:pt idx="354">
                  <c:v>32836.06</c:v>
                </c:pt>
                <c:pt idx="355">
                  <c:v>32836.089999999997</c:v>
                </c:pt>
                <c:pt idx="356">
                  <c:v>32836.120000000003</c:v>
                </c:pt>
                <c:pt idx="357">
                  <c:v>32836.160000000003</c:v>
                </c:pt>
                <c:pt idx="358">
                  <c:v>32836.19</c:v>
                </c:pt>
                <c:pt idx="359">
                  <c:v>32836.22</c:v>
                </c:pt>
                <c:pt idx="360">
                  <c:v>32836.25</c:v>
                </c:pt>
                <c:pt idx="361">
                  <c:v>32836.28</c:v>
                </c:pt>
                <c:pt idx="362">
                  <c:v>32836.31</c:v>
                </c:pt>
                <c:pt idx="363">
                  <c:v>32836.339999999997</c:v>
                </c:pt>
                <c:pt idx="364">
                  <c:v>32836.370000000003</c:v>
                </c:pt>
                <c:pt idx="365">
                  <c:v>32836.410000000003</c:v>
                </c:pt>
                <c:pt idx="366">
                  <c:v>32836.44</c:v>
                </c:pt>
                <c:pt idx="367">
                  <c:v>32836.47</c:v>
                </c:pt>
                <c:pt idx="368">
                  <c:v>32836.5</c:v>
                </c:pt>
                <c:pt idx="369">
                  <c:v>32836.53</c:v>
                </c:pt>
                <c:pt idx="370">
                  <c:v>32836.559999999998</c:v>
                </c:pt>
                <c:pt idx="371">
                  <c:v>32836.589999999997</c:v>
                </c:pt>
                <c:pt idx="372">
                  <c:v>32836.620000000003</c:v>
                </c:pt>
                <c:pt idx="373">
                  <c:v>32836.660000000003</c:v>
                </c:pt>
                <c:pt idx="374">
                  <c:v>32836.69</c:v>
                </c:pt>
                <c:pt idx="375">
                  <c:v>32836.720000000001</c:v>
                </c:pt>
                <c:pt idx="376">
                  <c:v>32836.75</c:v>
                </c:pt>
                <c:pt idx="377">
                  <c:v>32836.78</c:v>
                </c:pt>
                <c:pt idx="378">
                  <c:v>32836.81</c:v>
                </c:pt>
                <c:pt idx="379">
                  <c:v>32836.839999999997</c:v>
                </c:pt>
                <c:pt idx="380">
                  <c:v>32836.870000000003</c:v>
                </c:pt>
                <c:pt idx="381">
                  <c:v>32836.910000000003</c:v>
                </c:pt>
                <c:pt idx="382">
                  <c:v>32836.94</c:v>
                </c:pt>
                <c:pt idx="383">
                  <c:v>32836.97</c:v>
                </c:pt>
                <c:pt idx="384">
                  <c:v>32837</c:v>
                </c:pt>
                <c:pt idx="385">
                  <c:v>32837.03</c:v>
                </c:pt>
                <c:pt idx="386">
                  <c:v>32837.06</c:v>
                </c:pt>
                <c:pt idx="387">
                  <c:v>32837.089999999997</c:v>
                </c:pt>
                <c:pt idx="388">
                  <c:v>32837.120000000003</c:v>
                </c:pt>
                <c:pt idx="389">
                  <c:v>32837.160000000003</c:v>
                </c:pt>
                <c:pt idx="390">
                  <c:v>32837.19</c:v>
                </c:pt>
                <c:pt idx="391">
                  <c:v>32837.22</c:v>
                </c:pt>
                <c:pt idx="392">
                  <c:v>32837.25</c:v>
                </c:pt>
                <c:pt idx="393">
                  <c:v>32837.279999999999</c:v>
                </c:pt>
                <c:pt idx="394">
                  <c:v>32837.31</c:v>
                </c:pt>
                <c:pt idx="395">
                  <c:v>32837.339999999997</c:v>
                </c:pt>
                <c:pt idx="396">
                  <c:v>32837.370000000003</c:v>
                </c:pt>
                <c:pt idx="397">
                  <c:v>32837.410000000003</c:v>
                </c:pt>
                <c:pt idx="398">
                  <c:v>32837.440000000002</c:v>
                </c:pt>
                <c:pt idx="399">
                  <c:v>32837.47</c:v>
                </c:pt>
                <c:pt idx="400">
                  <c:v>32837.5</c:v>
                </c:pt>
                <c:pt idx="401">
                  <c:v>32837.53</c:v>
                </c:pt>
                <c:pt idx="402">
                  <c:v>32837.56</c:v>
                </c:pt>
                <c:pt idx="403">
                  <c:v>32837.589999999997</c:v>
                </c:pt>
                <c:pt idx="404">
                  <c:v>32837.620000000003</c:v>
                </c:pt>
                <c:pt idx="405">
                  <c:v>32837.660000000003</c:v>
                </c:pt>
                <c:pt idx="406">
                  <c:v>32837.69</c:v>
                </c:pt>
                <c:pt idx="407">
                  <c:v>32837.72</c:v>
                </c:pt>
                <c:pt idx="408">
                  <c:v>32837.75</c:v>
                </c:pt>
                <c:pt idx="409">
                  <c:v>32837.78</c:v>
                </c:pt>
                <c:pt idx="410">
                  <c:v>32837.81</c:v>
                </c:pt>
                <c:pt idx="411">
                  <c:v>32837.839999999997</c:v>
                </c:pt>
                <c:pt idx="412">
                  <c:v>32837.870000000003</c:v>
                </c:pt>
                <c:pt idx="413">
                  <c:v>32837.910000000003</c:v>
                </c:pt>
                <c:pt idx="414">
                  <c:v>32837.94</c:v>
                </c:pt>
                <c:pt idx="415">
                  <c:v>32837.97</c:v>
                </c:pt>
                <c:pt idx="416">
                  <c:v>32838</c:v>
                </c:pt>
                <c:pt idx="417">
                  <c:v>32838.03</c:v>
                </c:pt>
                <c:pt idx="418">
                  <c:v>32838.06</c:v>
                </c:pt>
                <c:pt idx="419">
                  <c:v>32838.089999999997</c:v>
                </c:pt>
                <c:pt idx="420">
                  <c:v>32838.120000000003</c:v>
                </c:pt>
                <c:pt idx="421">
                  <c:v>32838.160000000003</c:v>
                </c:pt>
                <c:pt idx="422">
                  <c:v>32838.19</c:v>
                </c:pt>
                <c:pt idx="423">
                  <c:v>32838.22</c:v>
                </c:pt>
                <c:pt idx="424">
                  <c:v>32838.25</c:v>
                </c:pt>
                <c:pt idx="425">
                  <c:v>32838.28</c:v>
                </c:pt>
                <c:pt idx="426">
                  <c:v>32838.31</c:v>
                </c:pt>
                <c:pt idx="427">
                  <c:v>32838.339999999997</c:v>
                </c:pt>
                <c:pt idx="428">
                  <c:v>32838.370000000003</c:v>
                </c:pt>
                <c:pt idx="429">
                  <c:v>32838.410000000003</c:v>
                </c:pt>
                <c:pt idx="430">
                  <c:v>32838.44</c:v>
                </c:pt>
                <c:pt idx="431">
                  <c:v>32838.47</c:v>
                </c:pt>
                <c:pt idx="432">
                  <c:v>32838.5</c:v>
                </c:pt>
                <c:pt idx="433">
                  <c:v>32838.53</c:v>
                </c:pt>
                <c:pt idx="434">
                  <c:v>32838.559999999998</c:v>
                </c:pt>
                <c:pt idx="435">
                  <c:v>32838.589999999997</c:v>
                </c:pt>
                <c:pt idx="436">
                  <c:v>32838.620000000003</c:v>
                </c:pt>
                <c:pt idx="437">
                  <c:v>32838.660000000003</c:v>
                </c:pt>
                <c:pt idx="438">
                  <c:v>32838.69</c:v>
                </c:pt>
                <c:pt idx="439">
                  <c:v>32838.720000000001</c:v>
                </c:pt>
                <c:pt idx="440">
                  <c:v>32838.75</c:v>
                </c:pt>
                <c:pt idx="441">
                  <c:v>32838.78</c:v>
                </c:pt>
                <c:pt idx="442">
                  <c:v>32838.81</c:v>
                </c:pt>
                <c:pt idx="443">
                  <c:v>32838.839999999997</c:v>
                </c:pt>
                <c:pt idx="444">
                  <c:v>32838.870000000003</c:v>
                </c:pt>
                <c:pt idx="445">
                  <c:v>32838.910000000003</c:v>
                </c:pt>
                <c:pt idx="446">
                  <c:v>32838.94</c:v>
                </c:pt>
                <c:pt idx="447">
                  <c:v>32838.97</c:v>
                </c:pt>
                <c:pt idx="448">
                  <c:v>32839</c:v>
                </c:pt>
                <c:pt idx="449">
                  <c:v>32839.03</c:v>
                </c:pt>
                <c:pt idx="450">
                  <c:v>32839.06</c:v>
                </c:pt>
                <c:pt idx="451">
                  <c:v>32839.089999999997</c:v>
                </c:pt>
                <c:pt idx="452">
                  <c:v>32839.120000000003</c:v>
                </c:pt>
                <c:pt idx="453">
                  <c:v>32839.160000000003</c:v>
                </c:pt>
                <c:pt idx="454">
                  <c:v>32839.19</c:v>
                </c:pt>
                <c:pt idx="455">
                  <c:v>32839.22</c:v>
                </c:pt>
                <c:pt idx="456">
                  <c:v>32839.25</c:v>
                </c:pt>
                <c:pt idx="457">
                  <c:v>32839.279999999999</c:v>
                </c:pt>
                <c:pt idx="458">
                  <c:v>32839.31</c:v>
                </c:pt>
                <c:pt idx="459">
                  <c:v>32839.339999999997</c:v>
                </c:pt>
                <c:pt idx="460">
                  <c:v>32839.370000000003</c:v>
                </c:pt>
                <c:pt idx="461">
                  <c:v>32839.410000000003</c:v>
                </c:pt>
                <c:pt idx="462">
                  <c:v>32839.440000000002</c:v>
                </c:pt>
                <c:pt idx="463">
                  <c:v>32839.47</c:v>
                </c:pt>
                <c:pt idx="464">
                  <c:v>32839.5</c:v>
                </c:pt>
                <c:pt idx="465">
                  <c:v>32839.53</c:v>
                </c:pt>
                <c:pt idx="466">
                  <c:v>32839.56</c:v>
                </c:pt>
                <c:pt idx="467">
                  <c:v>32839.589999999997</c:v>
                </c:pt>
                <c:pt idx="468">
                  <c:v>32839.620000000003</c:v>
                </c:pt>
                <c:pt idx="469">
                  <c:v>32839.660000000003</c:v>
                </c:pt>
                <c:pt idx="470">
                  <c:v>32839.69</c:v>
                </c:pt>
                <c:pt idx="471">
                  <c:v>32839.72</c:v>
                </c:pt>
                <c:pt idx="472">
                  <c:v>32839.75</c:v>
                </c:pt>
                <c:pt idx="473">
                  <c:v>32839.78</c:v>
                </c:pt>
                <c:pt idx="474">
                  <c:v>32839.81</c:v>
                </c:pt>
                <c:pt idx="475">
                  <c:v>32839.839999999997</c:v>
                </c:pt>
                <c:pt idx="476">
                  <c:v>32839.870000000003</c:v>
                </c:pt>
                <c:pt idx="477">
                  <c:v>32839.910000000003</c:v>
                </c:pt>
                <c:pt idx="478">
                  <c:v>32839.94</c:v>
                </c:pt>
                <c:pt idx="479">
                  <c:v>32839.97</c:v>
                </c:pt>
                <c:pt idx="480">
                  <c:v>32840</c:v>
                </c:pt>
                <c:pt idx="481">
                  <c:v>32840.03</c:v>
                </c:pt>
                <c:pt idx="482">
                  <c:v>32840.06</c:v>
                </c:pt>
                <c:pt idx="483">
                  <c:v>32840.089999999997</c:v>
                </c:pt>
                <c:pt idx="484">
                  <c:v>32840.120000000003</c:v>
                </c:pt>
                <c:pt idx="485">
                  <c:v>32840.160000000003</c:v>
                </c:pt>
                <c:pt idx="486">
                  <c:v>32840.19</c:v>
                </c:pt>
                <c:pt idx="487">
                  <c:v>32840.22</c:v>
                </c:pt>
                <c:pt idx="488">
                  <c:v>32840.25</c:v>
                </c:pt>
                <c:pt idx="489">
                  <c:v>32840.28</c:v>
                </c:pt>
                <c:pt idx="490">
                  <c:v>32840.31</c:v>
                </c:pt>
                <c:pt idx="491">
                  <c:v>32840.339999999997</c:v>
                </c:pt>
                <c:pt idx="492">
                  <c:v>32840.370000000003</c:v>
                </c:pt>
                <c:pt idx="493">
                  <c:v>32840.410000000003</c:v>
                </c:pt>
                <c:pt idx="494">
                  <c:v>32840.44</c:v>
                </c:pt>
                <c:pt idx="495">
                  <c:v>32840.47</c:v>
                </c:pt>
                <c:pt idx="496">
                  <c:v>32840.5</c:v>
                </c:pt>
                <c:pt idx="497">
                  <c:v>32840.53</c:v>
                </c:pt>
                <c:pt idx="498">
                  <c:v>32840.559999999998</c:v>
                </c:pt>
                <c:pt idx="499">
                  <c:v>32840.589999999997</c:v>
                </c:pt>
                <c:pt idx="500">
                  <c:v>32840.620000000003</c:v>
                </c:pt>
                <c:pt idx="501">
                  <c:v>32840.660000000003</c:v>
                </c:pt>
                <c:pt idx="502">
                  <c:v>32840.69</c:v>
                </c:pt>
                <c:pt idx="503">
                  <c:v>32840.720000000001</c:v>
                </c:pt>
                <c:pt idx="504">
                  <c:v>32840.75</c:v>
                </c:pt>
                <c:pt idx="505">
                  <c:v>32840.78</c:v>
                </c:pt>
                <c:pt idx="506">
                  <c:v>32840.81</c:v>
                </c:pt>
                <c:pt idx="507">
                  <c:v>32840.839999999997</c:v>
                </c:pt>
                <c:pt idx="508">
                  <c:v>32840.870000000003</c:v>
                </c:pt>
                <c:pt idx="509">
                  <c:v>32840.910000000003</c:v>
                </c:pt>
                <c:pt idx="510">
                  <c:v>32840.94</c:v>
                </c:pt>
                <c:pt idx="511">
                  <c:v>32840.97</c:v>
                </c:pt>
                <c:pt idx="512">
                  <c:v>32841</c:v>
                </c:pt>
                <c:pt idx="513">
                  <c:v>32841.03</c:v>
                </c:pt>
                <c:pt idx="514">
                  <c:v>32841.06</c:v>
                </c:pt>
                <c:pt idx="515">
                  <c:v>32841.089999999997</c:v>
                </c:pt>
                <c:pt idx="516">
                  <c:v>32841.120000000003</c:v>
                </c:pt>
                <c:pt idx="517">
                  <c:v>32841.160000000003</c:v>
                </c:pt>
                <c:pt idx="518">
                  <c:v>32841.19</c:v>
                </c:pt>
                <c:pt idx="519">
                  <c:v>32841.22</c:v>
                </c:pt>
                <c:pt idx="520">
                  <c:v>32841.25</c:v>
                </c:pt>
                <c:pt idx="521">
                  <c:v>32841.279999999999</c:v>
                </c:pt>
                <c:pt idx="522">
                  <c:v>32841.31</c:v>
                </c:pt>
                <c:pt idx="523">
                  <c:v>32841.339999999997</c:v>
                </c:pt>
                <c:pt idx="524">
                  <c:v>32841.370000000003</c:v>
                </c:pt>
                <c:pt idx="525">
                  <c:v>32841.410000000003</c:v>
                </c:pt>
                <c:pt idx="526">
                  <c:v>32841.440000000002</c:v>
                </c:pt>
                <c:pt idx="527">
                  <c:v>32841.47</c:v>
                </c:pt>
                <c:pt idx="528">
                  <c:v>32841.5</c:v>
                </c:pt>
                <c:pt idx="529">
                  <c:v>32841.53</c:v>
                </c:pt>
                <c:pt idx="530">
                  <c:v>32841.56</c:v>
                </c:pt>
                <c:pt idx="531">
                  <c:v>32841.589999999997</c:v>
                </c:pt>
                <c:pt idx="532">
                  <c:v>32841.620000000003</c:v>
                </c:pt>
                <c:pt idx="533">
                  <c:v>32841.660000000003</c:v>
                </c:pt>
                <c:pt idx="534">
                  <c:v>32841.69</c:v>
                </c:pt>
                <c:pt idx="535">
                  <c:v>32841.72</c:v>
                </c:pt>
                <c:pt idx="536">
                  <c:v>32841.75</c:v>
                </c:pt>
                <c:pt idx="537">
                  <c:v>32841.78</c:v>
                </c:pt>
                <c:pt idx="538">
                  <c:v>32841.81</c:v>
                </c:pt>
                <c:pt idx="539">
                  <c:v>32841.839999999997</c:v>
                </c:pt>
                <c:pt idx="540">
                  <c:v>32841.870000000003</c:v>
                </c:pt>
                <c:pt idx="541">
                  <c:v>32841.910000000003</c:v>
                </c:pt>
                <c:pt idx="542">
                  <c:v>32841.94</c:v>
                </c:pt>
                <c:pt idx="543">
                  <c:v>32841.97</c:v>
                </c:pt>
                <c:pt idx="544">
                  <c:v>32842</c:v>
                </c:pt>
                <c:pt idx="545">
                  <c:v>32842.03</c:v>
                </c:pt>
                <c:pt idx="546">
                  <c:v>32842.06</c:v>
                </c:pt>
                <c:pt idx="547">
                  <c:v>32842.089999999997</c:v>
                </c:pt>
                <c:pt idx="548">
                  <c:v>32842.120000000003</c:v>
                </c:pt>
                <c:pt idx="549">
                  <c:v>32842.160000000003</c:v>
                </c:pt>
                <c:pt idx="550">
                  <c:v>32842.19</c:v>
                </c:pt>
                <c:pt idx="551">
                  <c:v>32842.22</c:v>
                </c:pt>
                <c:pt idx="552">
                  <c:v>32842.25</c:v>
                </c:pt>
                <c:pt idx="553">
                  <c:v>32842.28</c:v>
                </c:pt>
                <c:pt idx="554">
                  <c:v>32842.31</c:v>
                </c:pt>
                <c:pt idx="555">
                  <c:v>32842.339999999997</c:v>
                </c:pt>
                <c:pt idx="556">
                  <c:v>32842.370000000003</c:v>
                </c:pt>
                <c:pt idx="557">
                  <c:v>32842.410000000003</c:v>
                </c:pt>
                <c:pt idx="558">
                  <c:v>32842.44</c:v>
                </c:pt>
                <c:pt idx="559">
                  <c:v>32842.47</c:v>
                </c:pt>
                <c:pt idx="560">
                  <c:v>32842.5</c:v>
                </c:pt>
                <c:pt idx="561">
                  <c:v>32842.53</c:v>
                </c:pt>
                <c:pt idx="562">
                  <c:v>32842.559999999998</c:v>
                </c:pt>
                <c:pt idx="563">
                  <c:v>32842.589999999997</c:v>
                </c:pt>
                <c:pt idx="564">
                  <c:v>32842.620000000003</c:v>
                </c:pt>
                <c:pt idx="565">
                  <c:v>32842.660000000003</c:v>
                </c:pt>
                <c:pt idx="566">
                  <c:v>32842.69</c:v>
                </c:pt>
                <c:pt idx="567">
                  <c:v>32842.720000000001</c:v>
                </c:pt>
                <c:pt idx="568">
                  <c:v>32842.75</c:v>
                </c:pt>
                <c:pt idx="569">
                  <c:v>32842.78</c:v>
                </c:pt>
                <c:pt idx="570">
                  <c:v>32842.81</c:v>
                </c:pt>
                <c:pt idx="571">
                  <c:v>32842.839999999997</c:v>
                </c:pt>
                <c:pt idx="572">
                  <c:v>32842.870000000003</c:v>
                </c:pt>
                <c:pt idx="573">
                  <c:v>32842.910000000003</c:v>
                </c:pt>
                <c:pt idx="574">
                  <c:v>32842.94</c:v>
                </c:pt>
                <c:pt idx="575">
                  <c:v>32842.97</c:v>
                </c:pt>
                <c:pt idx="576">
                  <c:v>32843</c:v>
                </c:pt>
                <c:pt idx="577">
                  <c:v>32843.03</c:v>
                </c:pt>
                <c:pt idx="578">
                  <c:v>32843.06</c:v>
                </c:pt>
                <c:pt idx="579">
                  <c:v>32843.089999999997</c:v>
                </c:pt>
                <c:pt idx="580">
                  <c:v>32843.120000000003</c:v>
                </c:pt>
                <c:pt idx="581">
                  <c:v>32843.160000000003</c:v>
                </c:pt>
                <c:pt idx="582">
                  <c:v>32843.19</c:v>
                </c:pt>
                <c:pt idx="583">
                  <c:v>32843.22</c:v>
                </c:pt>
                <c:pt idx="584">
                  <c:v>32843.25</c:v>
                </c:pt>
                <c:pt idx="585">
                  <c:v>32843.279999999999</c:v>
                </c:pt>
                <c:pt idx="586">
                  <c:v>32843.31</c:v>
                </c:pt>
                <c:pt idx="587">
                  <c:v>32843.339999999997</c:v>
                </c:pt>
                <c:pt idx="588">
                  <c:v>32843.370000000003</c:v>
                </c:pt>
                <c:pt idx="589">
                  <c:v>32843.410000000003</c:v>
                </c:pt>
                <c:pt idx="590">
                  <c:v>32843.440000000002</c:v>
                </c:pt>
                <c:pt idx="591">
                  <c:v>32843.47</c:v>
                </c:pt>
                <c:pt idx="592">
                  <c:v>32843.5</c:v>
                </c:pt>
                <c:pt idx="593">
                  <c:v>32843.53</c:v>
                </c:pt>
                <c:pt idx="594">
                  <c:v>32843.56</c:v>
                </c:pt>
                <c:pt idx="595">
                  <c:v>32843.589999999997</c:v>
                </c:pt>
                <c:pt idx="596">
                  <c:v>32843.620000000003</c:v>
                </c:pt>
                <c:pt idx="597">
                  <c:v>32843.660000000003</c:v>
                </c:pt>
                <c:pt idx="598">
                  <c:v>32843.69</c:v>
                </c:pt>
                <c:pt idx="599">
                  <c:v>32843.72</c:v>
                </c:pt>
                <c:pt idx="600">
                  <c:v>32843.75</c:v>
                </c:pt>
                <c:pt idx="601">
                  <c:v>32843.78</c:v>
                </c:pt>
                <c:pt idx="602">
                  <c:v>32843.81</c:v>
                </c:pt>
                <c:pt idx="603">
                  <c:v>32843.839999999997</c:v>
                </c:pt>
                <c:pt idx="604">
                  <c:v>32843.870000000003</c:v>
                </c:pt>
                <c:pt idx="605">
                  <c:v>32843.910000000003</c:v>
                </c:pt>
                <c:pt idx="606">
                  <c:v>32843.94</c:v>
                </c:pt>
                <c:pt idx="607">
                  <c:v>32843.97</c:v>
                </c:pt>
                <c:pt idx="608">
                  <c:v>32844</c:v>
                </c:pt>
                <c:pt idx="609">
                  <c:v>32844.03</c:v>
                </c:pt>
                <c:pt idx="610">
                  <c:v>32844.06</c:v>
                </c:pt>
                <c:pt idx="611">
                  <c:v>32844.089999999997</c:v>
                </c:pt>
                <c:pt idx="612">
                  <c:v>32844.120000000003</c:v>
                </c:pt>
                <c:pt idx="613">
                  <c:v>32844.160000000003</c:v>
                </c:pt>
                <c:pt idx="614">
                  <c:v>32844.19</c:v>
                </c:pt>
                <c:pt idx="615">
                  <c:v>32844.22</c:v>
                </c:pt>
                <c:pt idx="616">
                  <c:v>32844.25</c:v>
                </c:pt>
                <c:pt idx="617">
                  <c:v>32844.28</c:v>
                </c:pt>
                <c:pt idx="618">
                  <c:v>32844.31</c:v>
                </c:pt>
                <c:pt idx="619">
                  <c:v>32844.339999999997</c:v>
                </c:pt>
                <c:pt idx="620">
                  <c:v>32844.370000000003</c:v>
                </c:pt>
                <c:pt idx="621">
                  <c:v>32844.410000000003</c:v>
                </c:pt>
                <c:pt idx="622">
                  <c:v>32844.44</c:v>
                </c:pt>
                <c:pt idx="623">
                  <c:v>32844.47</c:v>
                </c:pt>
                <c:pt idx="624">
                  <c:v>32844.5</c:v>
                </c:pt>
                <c:pt idx="625">
                  <c:v>32844.53</c:v>
                </c:pt>
                <c:pt idx="626">
                  <c:v>32844.559999999998</c:v>
                </c:pt>
                <c:pt idx="627">
                  <c:v>32844.589999999997</c:v>
                </c:pt>
                <c:pt idx="628">
                  <c:v>32844.620000000003</c:v>
                </c:pt>
                <c:pt idx="629">
                  <c:v>32844.660000000003</c:v>
                </c:pt>
                <c:pt idx="630">
                  <c:v>32844.69</c:v>
                </c:pt>
                <c:pt idx="631">
                  <c:v>32844.720000000001</c:v>
                </c:pt>
                <c:pt idx="632">
                  <c:v>32844.75</c:v>
                </c:pt>
                <c:pt idx="633">
                  <c:v>32844.78</c:v>
                </c:pt>
                <c:pt idx="634">
                  <c:v>32844.81</c:v>
                </c:pt>
                <c:pt idx="635">
                  <c:v>32844.839999999997</c:v>
                </c:pt>
                <c:pt idx="636">
                  <c:v>32844.870000000003</c:v>
                </c:pt>
                <c:pt idx="637">
                  <c:v>32844.910000000003</c:v>
                </c:pt>
                <c:pt idx="638">
                  <c:v>32844.94</c:v>
                </c:pt>
                <c:pt idx="639">
                  <c:v>32844.97</c:v>
                </c:pt>
                <c:pt idx="640">
                  <c:v>32845</c:v>
                </c:pt>
                <c:pt idx="641">
                  <c:v>32845.03</c:v>
                </c:pt>
                <c:pt idx="642">
                  <c:v>32845.06</c:v>
                </c:pt>
                <c:pt idx="643">
                  <c:v>32845.089999999997</c:v>
                </c:pt>
                <c:pt idx="644">
                  <c:v>32845.120000000003</c:v>
                </c:pt>
                <c:pt idx="645">
                  <c:v>32845.160000000003</c:v>
                </c:pt>
                <c:pt idx="646">
                  <c:v>32845.19</c:v>
                </c:pt>
                <c:pt idx="647">
                  <c:v>32845.22</c:v>
                </c:pt>
                <c:pt idx="648">
                  <c:v>32845.25</c:v>
                </c:pt>
                <c:pt idx="649">
                  <c:v>32845.279999999999</c:v>
                </c:pt>
                <c:pt idx="650">
                  <c:v>32845.31</c:v>
                </c:pt>
              </c:numCache>
            </c:numRef>
          </c:xVal>
          <c:yVal>
            <c:numRef>
              <c:f>Sayfa2!$G$1:$G$651</c:f>
              <c:numCache>
                <c:formatCode>0.00</c:formatCode>
                <c:ptCount val="651"/>
                <c:pt idx="0">
                  <c:v>2078</c:v>
                </c:pt>
                <c:pt idx="1">
                  <c:v>2079</c:v>
                </c:pt>
                <c:pt idx="2">
                  <c:v>2079</c:v>
                </c:pt>
                <c:pt idx="3">
                  <c:v>2083</c:v>
                </c:pt>
                <c:pt idx="4">
                  <c:v>2078</c:v>
                </c:pt>
                <c:pt idx="5">
                  <c:v>2079</c:v>
                </c:pt>
                <c:pt idx="6">
                  <c:v>2078</c:v>
                </c:pt>
                <c:pt idx="7">
                  <c:v>2079</c:v>
                </c:pt>
                <c:pt idx="8">
                  <c:v>2086</c:v>
                </c:pt>
                <c:pt idx="9">
                  <c:v>2079</c:v>
                </c:pt>
                <c:pt idx="10">
                  <c:v>2081</c:v>
                </c:pt>
                <c:pt idx="11">
                  <c:v>2080</c:v>
                </c:pt>
                <c:pt idx="12">
                  <c:v>2081</c:v>
                </c:pt>
                <c:pt idx="13">
                  <c:v>2079</c:v>
                </c:pt>
                <c:pt idx="14">
                  <c:v>2082</c:v>
                </c:pt>
                <c:pt idx="15">
                  <c:v>2082</c:v>
                </c:pt>
                <c:pt idx="16">
                  <c:v>2079</c:v>
                </c:pt>
                <c:pt idx="17">
                  <c:v>2084</c:v>
                </c:pt>
                <c:pt idx="18">
                  <c:v>2080</c:v>
                </c:pt>
                <c:pt idx="19">
                  <c:v>2081</c:v>
                </c:pt>
                <c:pt idx="20">
                  <c:v>2079</c:v>
                </c:pt>
                <c:pt idx="21">
                  <c:v>2079</c:v>
                </c:pt>
                <c:pt idx="22">
                  <c:v>2080</c:v>
                </c:pt>
                <c:pt idx="23">
                  <c:v>2082</c:v>
                </c:pt>
                <c:pt idx="24">
                  <c:v>2083</c:v>
                </c:pt>
                <c:pt idx="25">
                  <c:v>2085</c:v>
                </c:pt>
                <c:pt idx="26">
                  <c:v>2081</c:v>
                </c:pt>
                <c:pt idx="27">
                  <c:v>2080</c:v>
                </c:pt>
                <c:pt idx="28">
                  <c:v>2090</c:v>
                </c:pt>
                <c:pt idx="29">
                  <c:v>2089</c:v>
                </c:pt>
                <c:pt idx="30">
                  <c:v>2085</c:v>
                </c:pt>
                <c:pt idx="31">
                  <c:v>2083</c:v>
                </c:pt>
                <c:pt idx="32">
                  <c:v>2089</c:v>
                </c:pt>
                <c:pt idx="33">
                  <c:v>2082</c:v>
                </c:pt>
                <c:pt idx="34">
                  <c:v>2082</c:v>
                </c:pt>
                <c:pt idx="35">
                  <c:v>2081</c:v>
                </c:pt>
                <c:pt idx="36">
                  <c:v>2083</c:v>
                </c:pt>
                <c:pt idx="37">
                  <c:v>2081</c:v>
                </c:pt>
                <c:pt idx="38">
                  <c:v>2082</c:v>
                </c:pt>
                <c:pt idx="39">
                  <c:v>2083</c:v>
                </c:pt>
                <c:pt idx="40">
                  <c:v>2085</c:v>
                </c:pt>
                <c:pt idx="41">
                  <c:v>2083</c:v>
                </c:pt>
                <c:pt idx="42">
                  <c:v>2083</c:v>
                </c:pt>
                <c:pt idx="43">
                  <c:v>2085</c:v>
                </c:pt>
                <c:pt idx="44">
                  <c:v>2086</c:v>
                </c:pt>
                <c:pt idx="45">
                  <c:v>2092</c:v>
                </c:pt>
                <c:pt idx="46">
                  <c:v>2084</c:v>
                </c:pt>
                <c:pt idx="47">
                  <c:v>2084</c:v>
                </c:pt>
                <c:pt idx="48">
                  <c:v>2085</c:v>
                </c:pt>
                <c:pt idx="49">
                  <c:v>2085</c:v>
                </c:pt>
                <c:pt idx="50">
                  <c:v>2083</c:v>
                </c:pt>
                <c:pt idx="51">
                  <c:v>2082</c:v>
                </c:pt>
                <c:pt idx="52">
                  <c:v>2088</c:v>
                </c:pt>
                <c:pt idx="53">
                  <c:v>2083</c:v>
                </c:pt>
                <c:pt idx="54">
                  <c:v>2083</c:v>
                </c:pt>
                <c:pt idx="55">
                  <c:v>2086</c:v>
                </c:pt>
                <c:pt idx="56">
                  <c:v>2086</c:v>
                </c:pt>
                <c:pt idx="57">
                  <c:v>2088</c:v>
                </c:pt>
                <c:pt idx="58">
                  <c:v>2086</c:v>
                </c:pt>
                <c:pt idx="59">
                  <c:v>2088</c:v>
                </c:pt>
                <c:pt idx="60">
                  <c:v>2102</c:v>
                </c:pt>
                <c:pt idx="61">
                  <c:v>2087</c:v>
                </c:pt>
                <c:pt idx="62">
                  <c:v>2091</c:v>
                </c:pt>
                <c:pt idx="63">
                  <c:v>2086</c:v>
                </c:pt>
                <c:pt idx="64">
                  <c:v>2087</c:v>
                </c:pt>
                <c:pt idx="65">
                  <c:v>2086</c:v>
                </c:pt>
                <c:pt idx="66">
                  <c:v>2086</c:v>
                </c:pt>
                <c:pt idx="67">
                  <c:v>2085</c:v>
                </c:pt>
                <c:pt idx="68">
                  <c:v>2084</c:v>
                </c:pt>
                <c:pt idx="69">
                  <c:v>2087</c:v>
                </c:pt>
                <c:pt idx="70">
                  <c:v>2086</c:v>
                </c:pt>
                <c:pt idx="71">
                  <c:v>2091</c:v>
                </c:pt>
                <c:pt idx="72">
                  <c:v>2087</c:v>
                </c:pt>
                <c:pt idx="73">
                  <c:v>2086</c:v>
                </c:pt>
                <c:pt idx="74">
                  <c:v>2089</c:v>
                </c:pt>
                <c:pt idx="75">
                  <c:v>2089</c:v>
                </c:pt>
                <c:pt idx="76">
                  <c:v>2090</c:v>
                </c:pt>
                <c:pt idx="77">
                  <c:v>2088</c:v>
                </c:pt>
                <c:pt idx="78">
                  <c:v>2089</c:v>
                </c:pt>
                <c:pt idx="79">
                  <c:v>2090</c:v>
                </c:pt>
                <c:pt idx="80">
                  <c:v>2087</c:v>
                </c:pt>
                <c:pt idx="81">
                  <c:v>2089</c:v>
                </c:pt>
                <c:pt idx="82">
                  <c:v>2089</c:v>
                </c:pt>
                <c:pt idx="83">
                  <c:v>2094</c:v>
                </c:pt>
                <c:pt idx="84">
                  <c:v>2087</c:v>
                </c:pt>
                <c:pt idx="85">
                  <c:v>2089</c:v>
                </c:pt>
                <c:pt idx="86">
                  <c:v>2089</c:v>
                </c:pt>
                <c:pt idx="87">
                  <c:v>2088</c:v>
                </c:pt>
                <c:pt idx="88">
                  <c:v>2102</c:v>
                </c:pt>
                <c:pt idx="89">
                  <c:v>2089</c:v>
                </c:pt>
                <c:pt idx="90">
                  <c:v>2091</c:v>
                </c:pt>
                <c:pt idx="91">
                  <c:v>2091</c:v>
                </c:pt>
                <c:pt idx="92">
                  <c:v>2092</c:v>
                </c:pt>
                <c:pt idx="93">
                  <c:v>2090</c:v>
                </c:pt>
                <c:pt idx="94">
                  <c:v>2089</c:v>
                </c:pt>
                <c:pt idx="95">
                  <c:v>2092</c:v>
                </c:pt>
                <c:pt idx="96">
                  <c:v>2090</c:v>
                </c:pt>
                <c:pt idx="97">
                  <c:v>2094</c:v>
                </c:pt>
                <c:pt idx="98">
                  <c:v>2092</c:v>
                </c:pt>
                <c:pt idx="99">
                  <c:v>2088</c:v>
                </c:pt>
                <c:pt idx="100">
                  <c:v>2095</c:v>
                </c:pt>
                <c:pt idx="101">
                  <c:v>2090</c:v>
                </c:pt>
                <c:pt idx="102">
                  <c:v>2092</c:v>
                </c:pt>
                <c:pt idx="103">
                  <c:v>2091</c:v>
                </c:pt>
                <c:pt idx="104">
                  <c:v>2092</c:v>
                </c:pt>
                <c:pt idx="105">
                  <c:v>2092</c:v>
                </c:pt>
                <c:pt idx="106">
                  <c:v>2093</c:v>
                </c:pt>
                <c:pt idx="107">
                  <c:v>2097</c:v>
                </c:pt>
                <c:pt idx="108">
                  <c:v>2092</c:v>
                </c:pt>
                <c:pt idx="109">
                  <c:v>2094</c:v>
                </c:pt>
                <c:pt idx="110">
                  <c:v>2094</c:v>
                </c:pt>
                <c:pt idx="111">
                  <c:v>2092</c:v>
                </c:pt>
                <c:pt idx="112">
                  <c:v>2094</c:v>
                </c:pt>
                <c:pt idx="113">
                  <c:v>2093</c:v>
                </c:pt>
                <c:pt idx="114">
                  <c:v>2092</c:v>
                </c:pt>
                <c:pt idx="115">
                  <c:v>2099</c:v>
                </c:pt>
                <c:pt idx="116">
                  <c:v>2094</c:v>
                </c:pt>
                <c:pt idx="117">
                  <c:v>2095</c:v>
                </c:pt>
                <c:pt idx="118">
                  <c:v>2094</c:v>
                </c:pt>
                <c:pt idx="119">
                  <c:v>2096</c:v>
                </c:pt>
                <c:pt idx="120">
                  <c:v>2093</c:v>
                </c:pt>
                <c:pt idx="121">
                  <c:v>2096</c:v>
                </c:pt>
                <c:pt idx="122">
                  <c:v>2097</c:v>
                </c:pt>
                <c:pt idx="123">
                  <c:v>2101</c:v>
                </c:pt>
                <c:pt idx="124">
                  <c:v>2100</c:v>
                </c:pt>
                <c:pt idx="125">
                  <c:v>2097</c:v>
                </c:pt>
                <c:pt idx="126">
                  <c:v>2098</c:v>
                </c:pt>
                <c:pt idx="127">
                  <c:v>2104</c:v>
                </c:pt>
                <c:pt idx="128">
                  <c:v>2096</c:v>
                </c:pt>
                <c:pt idx="129">
                  <c:v>2095</c:v>
                </c:pt>
                <c:pt idx="130">
                  <c:v>2095</c:v>
                </c:pt>
                <c:pt idx="131">
                  <c:v>2096</c:v>
                </c:pt>
                <c:pt idx="132">
                  <c:v>2095</c:v>
                </c:pt>
                <c:pt idx="133">
                  <c:v>2098</c:v>
                </c:pt>
                <c:pt idx="134">
                  <c:v>2097</c:v>
                </c:pt>
                <c:pt idx="135">
                  <c:v>2102</c:v>
                </c:pt>
                <c:pt idx="136">
                  <c:v>2101</c:v>
                </c:pt>
                <c:pt idx="137">
                  <c:v>2106</c:v>
                </c:pt>
                <c:pt idx="138">
                  <c:v>2105</c:v>
                </c:pt>
                <c:pt idx="139">
                  <c:v>2102</c:v>
                </c:pt>
                <c:pt idx="140">
                  <c:v>2100</c:v>
                </c:pt>
                <c:pt idx="141">
                  <c:v>2100</c:v>
                </c:pt>
                <c:pt idx="142">
                  <c:v>2100</c:v>
                </c:pt>
                <c:pt idx="143">
                  <c:v>2101</c:v>
                </c:pt>
                <c:pt idx="144">
                  <c:v>2100</c:v>
                </c:pt>
                <c:pt idx="145">
                  <c:v>2099</c:v>
                </c:pt>
                <c:pt idx="146">
                  <c:v>2105</c:v>
                </c:pt>
                <c:pt idx="147">
                  <c:v>2100</c:v>
                </c:pt>
                <c:pt idx="148">
                  <c:v>2100</c:v>
                </c:pt>
                <c:pt idx="149">
                  <c:v>2107</c:v>
                </c:pt>
                <c:pt idx="150">
                  <c:v>2102</c:v>
                </c:pt>
                <c:pt idx="151">
                  <c:v>2106</c:v>
                </c:pt>
                <c:pt idx="152">
                  <c:v>2103</c:v>
                </c:pt>
                <c:pt idx="153">
                  <c:v>2101</c:v>
                </c:pt>
                <c:pt idx="154">
                  <c:v>2106</c:v>
                </c:pt>
                <c:pt idx="155">
                  <c:v>2103</c:v>
                </c:pt>
                <c:pt idx="156">
                  <c:v>2107</c:v>
                </c:pt>
                <c:pt idx="157">
                  <c:v>2105</c:v>
                </c:pt>
                <c:pt idx="158">
                  <c:v>2105</c:v>
                </c:pt>
                <c:pt idx="159">
                  <c:v>2104</c:v>
                </c:pt>
                <c:pt idx="160">
                  <c:v>2109</c:v>
                </c:pt>
                <c:pt idx="161">
                  <c:v>2102</c:v>
                </c:pt>
                <c:pt idx="162">
                  <c:v>2104</c:v>
                </c:pt>
                <c:pt idx="163">
                  <c:v>2108</c:v>
                </c:pt>
                <c:pt idx="164">
                  <c:v>2106</c:v>
                </c:pt>
                <c:pt idx="165">
                  <c:v>2107</c:v>
                </c:pt>
                <c:pt idx="166">
                  <c:v>2108</c:v>
                </c:pt>
                <c:pt idx="167">
                  <c:v>2106</c:v>
                </c:pt>
                <c:pt idx="168">
                  <c:v>2110</c:v>
                </c:pt>
                <c:pt idx="169">
                  <c:v>2108</c:v>
                </c:pt>
                <c:pt idx="170">
                  <c:v>2106</c:v>
                </c:pt>
                <c:pt idx="171">
                  <c:v>2111</c:v>
                </c:pt>
                <c:pt idx="172">
                  <c:v>2109</c:v>
                </c:pt>
                <c:pt idx="173">
                  <c:v>2108</c:v>
                </c:pt>
                <c:pt idx="174">
                  <c:v>2109</c:v>
                </c:pt>
                <c:pt idx="175">
                  <c:v>2110</c:v>
                </c:pt>
                <c:pt idx="176">
                  <c:v>2108</c:v>
                </c:pt>
                <c:pt idx="177">
                  <c:v>2107</c:v>
                </c:pt>
                <c:pt idx="178">
                  <c:v>2108</c:v>
                </c:pt>
                <c:pt idx="179">
                  <c:v>2112</c:v>
                </c:pt>
                <c:pt idx="180">
                  <c:v>2110</c:v>
                </c:pt>
                <c:pt idx="181">
                  <c:v>2111</c:v>
                </c:pt>
                <c:pt idx="182">
                  <c:v>2113</c:v>
                </c:pt>
                <c:pt idx="183">
                  <c:v>2112</c:v>
                </c:pt>
                <c:pt idx="184">
                  <c:v>2114</c:v>
                </c:pt>
                <c:pt idx="185">
                  <c:v>2114</c:v>
                </c:pt>
                <c:pt idx="186">
                  <c:v>2114</c:v>
                </c:pt>
                <c:pt idx="187">
                  <c:v>2113</c:v>
                </c:pt>
                <c:pt idx="188">
                  <c:v>2115</c:v>
                </c:pt>
                <c:pt idx="189">
                  <c:v>2115</c:v>
                </c:pt>
                <c:pt idx="190">
                  <c:v>2114</c:v>
                </c:pt>
                <c:pt idx="191">
                  <c:v>2112</c:v>
                </c:pt>
                <c:pt idx="192">
                  <c:v>2115</c:v>
                </c:pt>
                <c:pt idx="193">
                  <c:v>2117</c:v>
                </c:pt>
                <c:pt idx="194">
                  <c:v>2113</c:v>
                </c:pt>
                <c:pt idx="195">
                  <c:v>2114</c:v>
                </c:pt>
                <c:pt idx="196">
                  <c:v>2120</c:v>
                </c:pt>
                <c:pt idx="197">
                  <c:v>2118</c:v>
                </c:pt>
                <c:pt idx="198">
                  <c:v>2117</c:v>
                </c:pt>
                <c:pt idx="199">
                  <c:v>2117</c:v>
                </c:pt>
                <c:pt idx="200">
                  <c:v>2119</c:v>
                </c:pt>
                <c:pt idx="201">
                  <c:v>2121</c:v>
                </c:pt>
                <c:pt idx="202">
                  <c:v>2123</c:v>
                </c:pt>
                <c:pt idx="203">
                  <c:v>2120</c:v>
                </c:pt>
                <c:pt idx="204">
                  <c:v>2121</c:v>
                </c:pt>
                <c:pt idx="205">
                  <c:v>2122</c:v>
                </c:pt>
                <c:pt idx="206">
                  <c:v>2129</c:v>
                </c:pt>
                <c:pt idx="207">
                  <c:v>2123</c:v>
                </c:pt>
                <c:pt idx="208">
                  <c:v>2121</c:v>
                </c:pt>
                <c:pt idx="209">
                  <c:v>2119</c:v>
                </c:pt>
                <c:pt idx="210">
                  <c:v>2120</c:v>
                </c:pt>
                <c:pt idx="211">
                  <c:v>2122</c:v>
                </c:pt>
                <c:pt idx="212">
                  <c:v>2126</c:v>
                </c:pt>
                <c:pt idx="213">
                  <c:v>2123</c:v>
                </c:pt>
                <c:pt idx="214">
                  <c:v>2128</c:v>
                </c:pt>
                <c:pt idx="215">
                  <c:v>2126</c:v>
                </c:pt>
                <c:pt idx="216">
                  <c:v>2126</c:v>
                </c:pt>
                <c:pt idx="217">
                  <c:v>2123</c:v>
                </c:pt>
                <c:pt idx="218">
                  <c:v>2124</c:v>
                </c:pt>
                <c:pt idx="219">
                  <c:v>2126</c:v>
                </c:pt>
                <c:pt idx="220">
                  <c:v>2125</c:v>
                </c:pt>
                <c:pt idx="221">
                  <c:v>2128</c:v>
                </c:pt>
                <c:pt idx="222">
                  <c:v>2125</c:v>
                </c:pt>
                <c:pt idx="223">
                  <c:v>2126</c:v>
                </c:pt>
                <c:pt idx="224">
                  <c:v>2128</c:v>
                </c:pt>
                <c:pt idx="225">
                  <c:v>2125</c:v>
                </c:pt>
                <c:pt idx="226">
                  <c:v>2132</c:v>
                </c:pt>
                <c:pt idx="227">
                  <c:v>2128</c:v>
                </c:pt>
                <c:pt idx="228">
                  <c:v>2129</c:v>
                </c:pt>
                <c:pt idx="229">
                  <c:v>2130</c:v>
                </c:pt>
                <c:pt idx="230">
                  <c:v>2130</c:v>
                </c:pt>
                <c:pt idx="231">
                  <c:v>2131</c:v>
                </c:pt>
                <c:pt idx="232">
                  <c:v>2128</c:v>
                </c:pt>
                <c:pt idx="233">
                  <c:v>2129</c:v>
                </c:pt>
                <c:pt idx="234">
                  <c:v>2131</c:v>
                </c:pt>
                <c:pt idx="235">
                  <c:v>2135</c:v>
                </c:pt>
                <c:pt idx="236">
                  <c:v>2131</c:v>
                </c:pt>
                <c:pt idx="237">
                  <c:v>2132</c:v>
                </c:pt>
                <c:pt idx="238">
                  <c:v>2131</c:v>
                </c:pt>
                <c:pt idx="239">
                  <c:v>2128</c:v>
                </c:pt>
                <c:pt idx="240">
                  <c:v>2129</c:v>
                </c:pt>
                <c:pt idx="241">
                  <c:v>2139</c:v>
                </c:pt>
                <c:pt idx="242">
                  <c:v>2132</c:v>
                </c:pt>
                <c:pt idx="243">
                  <c:v>2132</c:v>
                </c:pt>
                <c:pt idx="244">
                  <c:v>2134</c:v>
                </c:pt>
                <c:pt idx="245">
                  <c:v>2133</c:v>
                </c:pt>
                <c:pt idx="246">
                  <c:v>2136</c:v>
                </c:pt>
                <c:pt idx="247">
                  <c:v>2136</c:v>
                </c:pt>
                <c:pt idx="248">
                  <c:v>2133</c:v>
                </c:pt>
                <c:pt idx="249">
                  <c:v>2136</c:v>
                </c:pt>
                <c:pt idx="250">
                  <c:v>2138</c:v>
                </c:pt>
                <c:pt idx="251">
                  <c:v>2135</c:v>
                </c:pt>
                <c:pt idx="252">
                  <c:v>2135</c:v>
                </c:pt>
                <c:pt idx="253">
                  <c:v>2135</c:v>
                </c:pt>
                <c:pt idx="254">
                  <c:v>2131</c:v>
                </c:pt>
                <c:pt idx="255">
                  <c:v>2134</c:v>
                </c:pt>
                <c:pt idx="256">
                  <c:v>2140</c:v>
                </c:pt>
                <c:pt idx="257">
                  <c:v>2135</c:v>
                </c:pt>
                <c:pt idx="258">
                  <c:v>2133</c:v>
                </c:pt>
                <c:pt idx="259">
                  <c:v>2135</c:v>
                </c:pt>
                <c:pt idx="260">
                  <c:v>2139</c:v>
                </c:pt>
                <c:pt idx="261">
                  <c:v>2137</c:v>
                </c:pt>
                <c:pt idx="262">
                  <c:v>2138</c:v>
                </c:pt>
                <c:pt idx="263">
                  <c:v>2137</c:v>
                </c:pt>
                <c:pt idx="264">
                  <c:v>2132</c:v>
                </c:pt>
                <c:pt idx="265">
                  <c:v>2135</c:v>
                </c:pt>
                <c:pt idx="266">
                  <c:v>2137</c:v>
                </c:pt>
                <c:pt idx="267">
                  <c:v>2139</c:v>
                </c:pt>
                <c:pt idx="268">
                  <c:v>2135</c:v>
                </c:pt>
                <c:pt idx="269">
                  <c:v>2136</c:v>
                </c:pt>
                <c:pt idx="270">
                  <c:v>2134</c:v>
                </c:pt>
                <c:pt idx="271">
                  <c:v>2139</c:v>
                </c:pt>
                <c:pt idx="272">
                  <c:v>2135</c:v>
                </c:pt>
                <c:pt idx="273">
                  <c:v>2136</c:v>
                </c:pt>
                <c:pt idx="274">
                  <c:v>2134</c:v>
                </c:pt>
                <c:pt idx="275">
                  <c:v>2133</c:v>
                </c:pt>
                <c:pt idx="276">
                  <c:v>2135</c:v>
                </c:pt>
                <c:pt idx="277">
                  <c:v>2139</c:v>
                </c:pt>
                <c:pt idx="278">
                  <c:v>2147</c:v>
                </c:pt>
                <c:pt idx="279">
                  <c:v>2136</c:v>
                </c:pt>
                <c:pt idx="280">
                  <c:v>2135</c:v>
                </c:pt>
                <c:pt idx="281">
                  <c:v>2136</c:v>
                </c:pt>
                <c:pt idx="282">
                  <c:v>2135</c:v>
                </c:pt>
                <c:pt idx="283">
                  <c:v>2136</c:v>
                </c:pt>
                <c:pt idx="284">
                  <c:v>2135</c:v>
                </c:pt>
                <c:pt idx="285">
                  <c:v>2131</c:v>
                </c:pt>
                <c:pt idx="286">
                  <c:v>2134</c:v>
                </c:pt>
                <c:pt idx="287">
                  <c:v>2134</c:v>
                </c:pt>
                <c:pt idx="288">
                  <c:v>2135</c:v>
                </c:pt>
                <c:pt idx="289">
                  <c:v>2133</c:v>
                </c:pt>
                <c:pt idx="290">
                  <c:v>2133</c:v>
                </c:pt>
                <c:pt idx="291">
                  <c:v>2133</c:v>
                </c:pt>
                <c:pt idx="292">
                  <c:v>2133</c:v>
                </c:pt>
                <c:pt idx="293">
                  <c:v>2133</c:v>
                </c:pt>
                <c:pt idx="294">
                  <c:v>2134</c:v>
                </c:pt>
                <c:pt idx="295">
                  <c:v>2132</c:v>
                </c:pt>
                <c:pt idx="296">
                  <c:v>2131</c:v>
                </c:pt>
                <c:pt idx="297">
                  <c:v>2133</c:v>
                </c:pt>
                <c:pt idx="298">
                  <c:v>2130</c:v>
                </c:pt>
                <c:pt idx="299">
                  <c:v>2129</c:v>
                </c:pt>
                <c:pt idx="300">
                  <c:v>2128</c:v>
                </c:pt>
                <c:pt idx="301">
                  <c:v>2130</c:v>
                </c:pt>
                <c:pt idx="302">
                  <c:v>2126</c:v>
                </c:pt>
                <c:pt idx="303">
                  <c:v>2130</c:v>
                </c:pt>
                <c:pt idx="304">
                  <c:v>2128</c:v>
                </c:pt>
                <c:pt idx="305">
                  <c:v>2127</c:v>
                </c:pt>
                <c:pt idx="306">
                  <c:v>2130</c:v>
                </c:pt>
                <c:pt idx="307">
                  <c:v>2128</c:v>
                </c:pt>
                <c:pt idx="308">
                  <c:v>2127</c:v>
                </c:pt>
                <c:pt idx="309">
                  <c:v>2134</c:v>
                </c:pt>
                <c:pt idx="310">
                  <c:v>2128</c:v>
                </c:pt>
                <c:pt idx="311">
                  <c:v>2125</c:v>
                </c:pt>
                <c:pt idx="312">
                  <c:v>2122</c:v>
                </c:pt>
                <c:pt idx="313">
                  <c:v>2126</c:v>
                </c:pt>
                <c:pt idx="314">
                  <c:v>2125</c:v>
                </c:pt>
                <c:pt idx="315">
                  <c:v>2123</c:v>
                </c:pt>
                <c:pt idx="316">
                  <c:v>2119</c:v>
                </c:pt>
                <c:pt idx="317">
                  <c:v>2120</c:v>
                </c:pt>
                <c:pt idx="318">
                  <c:v>2120</c:v>
                </c:pt>
                <c:pt idx="319">
                  <c:v>2120</c:v>
                </c:pt>
                <c:pt idx="320">
                  <c:v>2126</c:v>
                </c:pt>
                <c:pt idx="321">
                  <c:v>2126</c:v>
                </c:pt>
                <c:pt idx="322">
                  <c:v>2122</c:v>
                </c:pt>
                <c:pt idx="323">
                  <c:v>2122</c:v>
                </c:pt>
                <c:pt idx="324">
                  <c:v>2128</c:v>
                </c:pt>
                <c:pt idx="325">
                  <c:v>2121</c:v>
                </c:pt>
                <c:pt idx="326">
                  <c:v>2118</c:v>
                </c:pt>
                <c:pt idx="327">
                  <c:v>2117</c:v>
                </c:pt>
                <c:pt idx="328">
                  <c:v>2119</c:v>
                </c:pt>
                <c:pt idx="329">
                  <c:v>2117</c:v>
                </c:pt>
                <c:pt idx="330">
                  <c:v>2117</c:v>
                </c:pt>
                <c:pt idx="331">
                  <c:v>2116</c:v>
                </c:pt>
                <c:pt idx="332">
                  <c:v>2115</c:v>
                </c:pt>
                <c:pt idx="333">
                  <c:v>2111</c:v>
                </c:pt>
                <c:pt idx="334">
                  <c:v>2113</c:v>
                </c:pt>
                <c:pt idx="335">
                  <c:v>2114</c:v>
                </c:pt>
                <c:pt idx="336">
                  <c:v>2124</c:v>
                </c:pt>
                <c:pt idx="337">
                  <c:v>2112</c:v>
                </c:pt>
                <c:pt idx="338">
                  <c:v>2111</c:v>
                </c:pt>
                <c:pt idx="339">
                  <c:v>2113</c:v>
                </c:pt>
                <c:pt idx="340">
                  <c:v>2114</c:v>
                </c:pt>
                <c:pt idx="341">
                  <c:v>2114</c:v>
                </c:pt>
                <c:pt idx="342">
                  <c:v>2111</c:v>
                </c:pt>
                <c:pt idx="343">
                  <c:v>2111</c:v>
                </c:pt>
                <c:pt idx="344">
                  <c:v>2108</c:v>
                </c:pt>
                <c:pt idx="345">
                  <c:v>2111</c:v>
                </c:pt>
                <c:pt idx="346">
                  <c:v>2113</c:v>
                </c:pt>
                <c:pt idx="347">
                  <c:v>2106</c:v>
                </c:pt>
                <c:pt idx="348">
                  <c:v>2107</c:v>
                </c:pt>
                <c:pt idx="349">
                  <c:v>2106</c:v>
                </c:pt>
                <c:pt idx="350">
                  <c:v>2107</c:v>
                </c:pt>
                <c:pt idx="351">
                  <c:v>2111</c:v>
                </c:pt>
                <c:pt idx="352">
                  <c:v>2106</c:v>
                </c:pt>
                <c:pt idx="353">
                  <c:v>2109</c:v>
                </c:pt>
                <c:pt idx="354">
                  <c:v>2105</c:v>
                </c:pt>
                <c:pt idx="355">
                  <c:v>2106</c:v>
                </c:pt>
                <c:pt idx="356">
                  <c:v>2106</c:v>
                </c:pt>
                <c:pt idx="357">
                  <c:v>2104</c:v>
                </c:pt>
                <c:pt idx="358">
                  <c:v>2104</c:v>
                </c:pt>
                <c:pt idx="359">
                  <c:v>2104</c:v>
                </c:pt>
                <c:pt idx="360">
                  <c:v>2101</c:v>
                </c:pt>
                <c:pt idx="361">
                  <c:v>2100</c:v>
                </c:pt>
                <c:pt idx="362">
                  <c:v>2102</c:v>
                </c:pt>
                <c:pt idx="363">
                  <c:v>2096</c:v>
                </c:pt>
                <c:pt idx="364">
                  <c:v>2097</c:v>
                </c:pt>
                <c:pt idx="365">
                  <c:v>2101</c:v>
                </c:pt>
                <c:pt idx="366">
                  <c:v>2099</c:v>
                </c:pt>
                <c:pt idx="367">
                  <c:v>2107</c:v>
                </c:pt>
                <c:pt idx="368">
                  <c:v>2100</c:v>
                </c:pt>
                <c:pt idx="369">
                  <c:v>2097</c:v>
                </c:pt>
                <c:pt idx="370">
                  <c:v>2098</c:v>
                </c:pt>
                <c:pt idx="371">
                  <c:v>2097</c:v>
                </c:pt>
                <c:pt idx="372">
                  <c:v>2100</c:v>
                </c:pt>
                <c:pt idx="373">
                  <c:v>2096</c:v>
                </c:pt>
                <c:pt idx="374">
                  <c:v>2094</c:v>
                </c:pt>
                <c:pt idx="375">
                  <c:v>2094</c:v>
                </c:pt>
                <c:pt idx="376">
                  <c:v>2096</c:v>
                </c:pt>
                <c:pt idx="377">
                  <c:v>2092</c:v>
                </c:pt>
                <c:pt idx="378">
                  <c:v>2094</c:v>
                </c:pt>
                <c:pt idx="379">
                  <c:v>2090</c:v>
                </c:pt>
                <c:pt idx="380">
                  <c:v>2093</c:v>
                </c:pt>
                <c:pt idx="381">
                  <c:v>2093</c:v>
                </c:pt>
                <c:pt idx="382">
                  <c:v>2095</c:v>
                </c:pt>
                <c:pt idx="383">
                  <c:v>2091</c:v>
                </c:pt>
                <c:pt idx="384">
                  <c:v>2091</c:v>
                </c:pt>
                <c:pt idx="385">
                  <c:v>2089</c:v>
                </c:pt>
                <c:pt idx="386">
                  <c:v>2092</c:v>
                </c:pt>
                <c:pt idx="387">
                  <c:v>2092</c:v>
                </c:pt>
                <c:pt idx="388">
                  <c:v>2091</c:v>
                </c:pt>
                <c:pt idx="389">
                  <c:v>2089</c:v>
                </c:pt>
                <c:pt idx="390">
                  <c:v>2094</c:v>
                </c:pt>
                <c:pt idx="391">
                  <c:v>2093</c:v>
                </c:pt>
                <c:pt idx="392">
                  <c:v>2089</c:v>
                </c:pt>
                <c:pt idx="393">
                  <c:v>2086</c:v>
                </c:pt>
                <c:pt idx="394">
                  <c:v>2100</c:v>
                </c:pt>
                <c:pt idx="395">
                  <c:v>2086</c:v>
                </c:pt>
                <c:pt idx="396">
                  <c:v>2088</c:v>
                </c:pt>
                <c:pt idx="397">
                  <c:v>2089</c:v>
                </c:pt>
                <c:pt idx="398">
                  <c:v>2085</c:v>
                </c:pt>
                <c:pt idx="399">
                  <c:v>2088</c:v>
                </c:pt>
                <c:pt idx="400">
                  <c:v>2094</c:v>
                </c:pt>
                <c:pt idx="401">
                  <c:v>2087</c:v>
                </c:pt>
                <c:pt idx="402">
                  <c:v>2086</c:v>
                </c:pt>
                <c:pt idx="403">
                  <c:v>2086</c:v>
                </c:pt>
                <c:pt idx="404">
                  <c:v>2085</c:v>
                </c:pt>
                <c:pt idx="405">
                  <c:v>2084</c:v>
                </c:pt>
                <c:pt idx="406">
                  <c:v>2086</c:v>
                </c:pt>
                <c:pt idx="407">
                  <c:v>2083</c:v>
                </c:pt>
                <c:pt idx="408">
                  <c:v>2083</c:v>
                </c:pt>
                <c:pt idx="409">
                  <c:v>2084</c:v>
                </c:pt>
                <c:pt idx="410">
                  <c:v>2080</c:v>
                </c:pt>
                <c:pt idx="411">
                  <c:v>2087</c:v>
                </c:pt>
                <c:pt idx="412">
                  <c:v>2080</c:v>
                </c:pt>
                <c:pt idx="413">
                  <c:v>2085</c:v>
                </c:pt>
                <c:pt idx="414">
                  <c:v>2084</c:v>
                </c:pt>
                <c:pt idx="415">
                  <c:v>2081</c:v>
                </c:pt>
                <c:pt idx="416">
                  <c:v>2083</c:v>
                </c:pt>
                <c:pt idx="417">
                  <c:v>2082</c:v>
                </c:pt>
                <c:pt idx="418">
                  <c:v>2086</c:v>
                </c:pt>
                <c:pt idx="419">
                  <c:v>2083</c:v>
                </c:pt>
                <c:pt idx="420">
                  <c:v>2083</c:v>
                </c:pt>
                <c:pt idx="421">
                  <c:v>2079</c:v>
                </c:pt>
                <c:pt idx="422">
                  <c:v>2079</c:v>
                </c:pt>
                <c:pt idx="423">
                  <c:v>2079</c:v>
                </c:pt>
                <c:pt idx="424">
                  <c:v>2090</c:v>
                </c:pt>
                <c:pt idx="425">
                  <c:v>2079</c:v>
                </c:pt>
                <c:pt idx="426">
                  <c:v>2074</c:v>
                </c:pt>
                <c:pt idx="427">
                  <c:v>2077</c:v>
                </c:pt>
                <c:pt idx="428">
                  <c:v>2086</c:v>
                </c:pt>
                <c:pt idx="429">
                  <c:v>2077</c:v>
                </c:pt>
                <c:pt idx="430">
                  <c:v>2079</c:v>
                </c:pt>
                <c:pt idx="431">
                  <c:v>2077</c:v>
                </c:pt>
                <c:pt idx="432">
                  <c:v>2078</c:v>
                </c:pt>
                <c:pt idx="433">
                  <c:v>2079</c:v>
                </c:pt>
                <c:pt idx="434">
                  <c:v>2079</c:v>
                </c:pt>
                <c:pt idx="435">
                  <c:v>2077</c:v>
                </c:pt>
                <c:pt idx="436">
                  <c:v>2075</c:v>
                </c:pt>
                <c:pt idx="437">
                  <c:v>2076</c:v>
                </c:pt>
                <c:pt idx="438">
                  <c:v>2077</c:v>
                </c:pt>
                <c:pt idx="439">
                  <c:v>2073</c:v>
                </c:pt>
                <c:pt idx="440">
                  <c:v>2074</c:v>
                </c:pt>
                <c:pt idx="441">
                  <c:v>2078</c:v>
                </c:pt>
                <c:pt idx="442">
                  <c:v>2071</c:v>
                </c:pt>
                <c:pt idx="443">
                  <c:v>2077</c:v>
                </c:pt>
                <c:pt idx="444">
                  <c:v>2074</c:v>
                </c:pt>
                <c:pt idx="445">
                  <c:v>2073</c:v>
                </c:pt>
                <c:pt idx="446">
                  <c:v>2072</c:v>
                </c:pt>
                <c:pt idx="447">
                  <c:v>2076</c:v>
                </c:pt>
                <c:pt idx="448">
                  <c:v>2073</c:v>
                </c:pt>
                <c:pt idx="449">
                  <c:v>2076</c:v>
                </c:pt>
                <c:pt idx="450">
                  <c:v>2073</c:v>
                </c:pt>
                <c:pt idx="451">
                  <c:v>2073</c:v>
                </c:pt>
                <c:pt idx="452">
                  <c:v>2076</c:v>
                </c:pt>
                <c:pt idx="453">
                  <c:v>2075</c:v>
                </c:pt>
                <c:pt idx="454">
                  <c:v>2072</c:v>
                </c:pt>
                <c:pt idx="455">
                  <c:v>2074</c:v>
                </c:pt>
                <c:pt idx="456">
                  <c:v>2068</c:v>
                </c:pt>
                <c:pt idx="457">
                  <c:v>2070</c:v>
                </c:pt>
                <c:pt idx="458">
                  <c:v>2085</c:v>
                </c:pt>
                <c:pt idx="459">
                  <c:v>2070</c:v>
                </c:pt>
                <c:pt idx="460">
                  <c:v>2069</c:v>
                </c:pt>
                <c:pt idx="461">
                  <c:v>2069</c:v>
                </c:pt>
                <c:pt idx="462">
                  <c:v>2074</c:v>
                </c:pt>
                <c:pt idx="463">
                  <c:v>2072</c:v>
                </c:pt>
                <c:pt idx="464">
                  <c:v>2072</c:v>
                </c:pt>
                <c:pt idx="465">
                  <c:v>2071</c:v>
                </c:pt>
                <c:pt idx="466">
                  <c:v>2078</c:v>
                </c:pt>
                <c:pt idx="467">
                  <c:v>2070</c:v>
                </c:pt>
                <c:pt idx="468">
                  <c:v>2071</c:v>
                </c:pt>
                <c:pt idx="469">
                  <c:v>2068</c:v>
                </c:pt>
                <c:pt idx="470">
                  <c:v>2071</c:v>
                </c:pt>
                <c:pt idx="471">
                  <c:v>2067</c:v>
                </c:pt>
                <c:pt idx="472">
                  <c:v>2066</c:v>
                </c:pt>
                <c:pt idx="473">
                  <c:v>2067</c:v>
                </c:pt>
                <c:pt idx="474">
                  <c:v>2067</c:v>
                </c:pt>
                <c:pt idx="475">
                  <c:v>2067</c:v>
                </c:pt>
                <c:pt idx="476">
                  <c:v>2069</c:v>
                </c:pt>
                <c:pt idx="477">
                  <c:v>2067</c:v>
                </c:pt>
                <c:pt idx="478">
                  <c:v>2068</c:v>
                </c:pt>
                <c:pt idx="479">
                  <c:v>2068</c:v>
                </c:pt>
                <c:pt idx="480">
                  <c:v>2075</c:v>
                </c:pt>
                <c:pt idx="481">
                  <c:v>2070</c:v>
                </c:pt>
                <c:pt idx="482">
                  <c:v>2066</c:v>
                </c:pt>
                <c:pt idx="483">
                  <c:v>2068</c:v>
                </c:pt>
                <c:pt idx="484">
                  <c:v>2067</c:v>
                </c:pt>
                <c:pt idx="485">
                  <c:v>2067</c:v>
                </c:pt>
                <c:pt idx="486">
                  <c:v>2066</c:v>
                </c:pt>
                <c:pt idx="487">
                  <c:v>2064</c:v>
                </c:pt>
                <c:pt idx="488">
                  <c:v>2064</c:v>
                </c:pt>
                <c:pt idx="489">
                  <c:v>2065</c:v>
                </c:pt>
                <c:pt idx="490">
                  <c:v>2065</c:v>
                </c:pt>
                <c:pt idx="491">
                  <c:v>2063</c:v>
                </c:pt>
                <c:pt idx="492">
                  <c:v>2067</c:v>
                </c:pt>
                <c:pt idx="493">
                  <c:v>2065</c:v>
                </c:pt>
                <c:pt idx="494">
                  <c:v>2078</c:v>
                </c:pt>
                <c:pt idx="495">
                  <c:v>2066</c:v>
                </c:pt>
                <c:pt idx="496">
                  <c:v>2072</c:v>
                </c:pt>
                <c:pt idx="497">
                  <c:v>2072</c:v>
                </c:pt>
                <c:pt idx="498">
                  <c:v>2077</c:v>
                </c:pt>
                <c:pt idx="499">
                  <c:v>2073</c:v>
                </c:pt>
                <c:pt idx="500">
                  <c:v>2066</c:v>
                </c:pt>
                <c:pt idx="501">
                  <c:v>2065</c:v>
                </c:pt>
                <c:pt idx="502">
                  <c:v>2066</c:v>
                </c:pt>
                <c:pt idx="503">
                  <c:v>2081</c:v>
                </c:pt>
                <c:pt idx="504">
                  <c:v>2062</c:v>
                </c:pt>
                <c:pt idx="505">
                  <c:v>2062</c:v>
                </c:pt>
                <c:pt idx="506">
                  <c:v>2062</c:v>
                </c:pt>
                <c:pt idx="507">
                  <c:v>2065</c:v>
                </c:pt>
                <c:pt idx="508">
                  <c:v>2066</c:v>
                </c:pt>
                <c:pt idx="509">
                  <c:v>2063</c:v>
                </c:pt>
                <c:pt idx="510">
                  <c:v>2064</c:v>
                </c:pt>
                <c:pt idx="511">
                  <c:v>2071</c:v>
                </c:pt>
                <c:pt idx="512">
                  <c:v>2063</c:v>
                </c:pt>
                <c:pt idx="513">
                  <c:v>2064</c:v>
                </c:pt>
                <c:pt idx="514">
                  <c:v>2063</c:v>
                </c:pt>
                <c:pt idx="515">
                  <c:v>2063</c:v>
                </c:pt>
                <c:pt idx="516">
                  <c:v>2066</c:v>
                </c:pt>
                <c:pt idx="517">
                  <c:v>2062</c:v>
                </c:pt>
                <c:pt idx="518">
                  <c:v>2062</c:v>
                </c:pt>
                <c:pt idx="519">
                  <c:v>2060</c:v>
                </c:pt>
                <c:pt idx="520">
                  <c:v>2063</c:v>
                </c:pt>
                <c:pt idx="521">
                  <c:v>2061</c:v>
                </c:pt>
                <c:pt idx="522">
                  <c:v>2068</c:v>
                </c:pt>
                <c:pt idx="523">
                  <c:v>2062</c:v>
                </c:pt>
                <c:pt idx="524">
                  <c:v>2061</c:v>
                </c:pt>
                <c:pt idx="525">
                  <c:v>2059</c:v>
                </c:pt>
                <c:pt idx="526">
                  <c:v>2062</c:v>
                </c:pt>
                <c:pt idx="527">
                  <c:v>2063</c:v>
                </c:pt>
                <c:pt idx="528">
                  <c:v>2068</c:v>
                </c:pt>
                <c:pt idx="529">
                  <c:v>2060</c:v>
                </c:pt>
                <c:pt idx="530">
                  <c:v>2072</c:v>
                </c:pt>
                <c:pt idx="531">
                  <c:v>2065</c:v>
                </c:pt>
                <c:pt idx="532">
                  <c:v>2062</c:v>
                </c:pt>
                <c:pt idx="533">
                  <c:v>2060</c:v>
                </c:pt>
                <c:pt idx="534">
                  <c:v>2058</c:v>
                </c:pt>
                <c:pt idx="535">
                  <c:v>2060</c:v>
                </c:pt>
                <c:pt idx="536">
                  <c:v>2060</c:v>
                </c:pt>
                <c:pt idx="537">
                  <c:v>2059</c:v>
                </c:pt>
                <c:pt idx="538">
                  <c:v>2069</c:v>
                </c:pt>
                <c:pt idx="539">
                  <c:v>2059</c:v>
                </c:pt>
                <c:pt idx="540">
                  <c:v>2060</c:v>
                </c:pt>
                <c:pt idx="541">
                  <c:v>2061</c:v>
                </c:pt>
                <c:pt idx="542">
                  <c:v>2062</c:v>
                </c:pt>
                <c:pt idx="543">
                  <c:v>2060</c:v>
                </c:pt>
                <c:pt idx="544">
                  <c:v>2060</c:v>
                </c:pt>
                <c:pt idx="545">
                  <c:v>2060</c:v>
                </c:pt>
                <c:pt idx="546">
                  <c:v>2058</c:v>
                </c:pt>
                <c:pt idx="547">
                  <c:v>2067</c:v>
                </c:pt>
                <c:pt idx="548">
                  <c:v>2058</c:v>
                </c:pt>
                <c:pt idx="549">
                  <c:v>2058</c:v>
                </c:pt>
                <c:pt idx="550">
                  <c:v>2058</c:v>
                </c:pt>
                <c:pt idx="551">
                  <c:v>2057</c:v>
                </c:pt>
                <c:pt idx="552">
                  <c:v>2058</c:v>
                </c:pt>
                <c:pt idx="553">
                  <c:v>2058</c:v>
                </c:pt>
                <c:pt idx="554">
                  <c:v>2057</c:v>
                </c:pt>
                <c:pt idx="555">
                  <c:v>2057</c:v>
                </c:pt>
                <c:pt idx="556">
                  <c:v>2058</c:v>
                </c:pt>
                <c:pt idx="557">
                  <c:v>2061</c:v>
                </c:pt>
                <c:pt idx="558">
                  <c:v>2059</c:v>
                </c:pt>
                <c:pt idx="559">
                  <c:v>2058</c:v>
                </c:pt>
                <c:pt idx="560">
                  <c:v>2058</c:v>
                </c:pt>
                <c:pt idx="561">
                  <c:v>2058</c:v>
                </c:pt>
                <c:pt idx="562">
                  <c:v>2058</c:v>
                </c:pt>
                <c:pt idx="563">
                  <c:v>2057</c:v>
                </c:pt>
                <c:pt idx="564">
                  <c:v>2058</c:v>
                </c:pt>
                <c:pt idx="565">
                  <c:v>2055</c:v>
                </c:pt>
                <c:pt idx="566">
                  <c:v>2055</c:v>
                </c:pt>
                <c:pt idx="567">
                  <c:v>2057</c:v>
                </c:pt>
                <c:pt idx="568">
                  <c:v>2059</c:v>
                </c:pt>
                <c:pt idx="569">
                  <c:v>2059</c:v>
                </c:pt>
                <c:pt idx="570">
                  <c:v>2057</c:v>
                </c:pt>
                <c:pt idx="571">
                  <c:v>2058</c:v>
                </c:pt>
                <c:pt idx="572">
                  <c:v>2057</c:v>
                </c:pt>
                <c:pt idx="573">
                  <c:v>2060</c:v>
                </c:pt>
                <c:pt idx="574">
                  <c:v>2061</c:v>
                </c:pt>
                <c:pt idx="575">
                  <c:v>2057</c:v>
                </c:pt>
                <c:pt idx="576">
                  <c:v>2056</c:v>
                </c:pt>
                <c:pt idx="577">
                  <c:v>2056</c:v>
                </c:pt>
                <c:pt idx="578">
                  <c:v>2061</c:v>
                </c:pt>
                <c:pt idx="579">
                  <c:v>2061</c:v>
                </c:pt>
                <c:pt idx="580">
                  <c:v>2063</c:v>
                </c:pt>
                <c:pt idx="581">
                  <c:v>2060</c:v>
                </c:pt>
                <c:pt idx="582">
                  <c:v>2054</c:v>
                </c:pt>
                <c:pt idx="583">
                  <c:v>2060</c:v>
                </c:pt>
                <c:pt idx="584">
                  <c:v>2055</c:v>
                </c:pt>
                <c:pt idx="585">
                  <c:v>2056</c:v>
                </c:pt>
                <c:pt idx="586">
                  <c:v>2055</c:v>
                </c:pt>
                <c:pt idx="587">
                  <c:v>2059</c:v>
                </c:pt>
                <c:pt idx="588">
                  <c:v>2059</c:v>
                </c:pt>
                <c:pt idx="589">
                  <c:v>2057</c:v>
                </c:pt>
                <c:pt idx="590">
                  <c:v>2059</c:v>
                </c:pt>
                <c:pt idx="591">
                  <c:v>2059</c:v>
                </c:pt>
                <c:pt idx="592">
                  <c:v>2057</c:v>
                </c:pt>
                <c:pt idx="593">
                  <c:v>2056</c:v>
                </c:pt>
                <c:pt idx="594">
                  <c:v>2057</c:v>
                </c:pt>
                <c:pt idx="595">
                  <c:v>2054</c:v>
                </c:pt>
                <c:pt idx="596">
                  <c:v>2056</c:v>
                </c:pt>
                <c:pt idx="597">
                  <c:v>2060</c:v>
                </c:pt>
                <c:pt idx="598">
                  <c:v>2057</c:v>
                </c:pt>
                <c:pt idx="599">
                  <c:v>2054</c:v>
                </c:pt>
                <c:pt idx="600">
                  <c:v>2056</c:v>
                </c:pt>
                <c:pt idx="601">
                  <c:v>2053</c:v>
                </c:pt>
                <c:pt idx="602">
                  <c:v>2059</c:v>
                </c:pt>
                <c:pt idx="603">
                  <c:v>2058</c:v>
                </c:pt>
                <c:pt idx="604">
                  <c:v>2069</c:v>
                </c:pt>
                <c:pt idx="605">
                  <c:v>2055</c:v>
                </c:pt>
                <c:pt idx="606">
                  <c:v>2056</c:v>
                </c:pt>
                <c:pt idx="607">
                  <c:v>2056</c:v>
                </c:pt>
                <c:pt idx="608">
                  <c:v>2055</c:v>
                </c:pt>
                <c:pt idx="609">
                  <c:v>2054</c:v>
                </c:pt>
                <c:pt idx="610">
                  <c:v>2057</c:v>
                </c:pt>
                <c:pt idx="611">
                  <c:v>2065</c:v>
                </c:pt>
                <c:pt idx="612">
                  <c:v>2060</c:v>
                </c:pt>
                <c:pt idx="613">
                  <c:v>2051</c:v>
                </c:pt>
                <c:pt idx="614">
                  <c:v>2054</c:v>
                </c:pt>
                <c:pt idx="615">
                  <c:v>2053</c:v>
                </c:pt>
                <c:pt idx="616">
                  <c:v>2061</c:v>
                </c:pt>
                <c:pt idx="617">
                  <c:v>2052</c:v>
                </c:pt>
                <c:pt idx="618">
                  <c:v>2053</c:v>
                </c:pt>
                <c:pt idx="619">
                  <c:v>2060</c:v>
                </c:pt>
                <c:pt idx="620">
                  <c:v>2054</c:v>
                </c:pt>
                <c:pt idx="621">
                  <c:v>2055</c:v>
                </c:pt>
                <c:pt idx="622">
                  <c:v>2055</c:v>
                </c:pt>
                <c:pt idx="623">
                  <c:v>2053</c:v>
                </c:pt>
                <c:pt idx="624">
                  <c:v>2053</c:v>
                </c:pt>
                <c:pt idx="625">
                  <c:v>2052</c:v>
                </c:pt>
                <c:pt idx="626">
                  <c:v>2056</c:v>
                </c:pt>
                <c:pt idx="627">
                  <c:v>2052</c:v>
                </c:pt>
                <c:pt idx="628">
                  <c:v>2057</c:v>
                </c:pt>
                <c:pt idx="629">
                  <c:v>2054</c:v>
                </c:pt>
                <c:pt idx="630">
                  <c:v>2054</c:v>
                </c:pt>
                <c:pt idx="631">
                  <c:v>2052</c:v>
                </c:pt>
                <c:pt idx="632">
                  <c:v>2054</c:v>
                </c:pt>
                <c:pt idx="633">
                  <c:v>2053</c:v>
                </c:pt>
                <c:pt idx="634">
                  <c:v>2057</c:v>
                </c:pt>
                <c:pt idx="635">
                  <c:v>2058</c:v>
                </c:pt>
                <c:pt idx="636">
                  <c:v>2055</c:v>
                </c:pt>
                <c:pt idx="637">
                  <c:v>2054</c:v>
                </c:pt>
                <c:pt idx="638">
                  <c:v>2054</c:v>
                </c:pt>
                <c:pt idx="639">
                  <c:v>2053</c:v>
                </c:pt>
                <c:pt idx="640">
                  <c:v>2053</c:v>
                </c:pt>
                <c:pt idx="641">
                  <c:v>2052</c:v>
                </c:pt>
                <c:pt idx="642">
                  <c:v>2061</c:v>
                </c:pt>
                <c:pt idx="643">
                  <c:v>2054</c:v>
                </c:pt>
                <c:pt idx="644">
                  <c:v>2051</c:v>
                </c:pt>
                <c:pt idx="645">
                  <c:v>2053</c:v>
                </c:pt>
                <c:pt idx="646">
                  <c:v>2056</c:v>
                </c:pt>
                <c:pt idx="647">
                  <c:v>2052</c:v>
                </c:pt>
                <c:pt idx="648">
                  <c:v>2054</c:v>
                </c:pt>
                <c:pt idx="649">
                  <c:v>2073</c:v>
                </c:pt>
                <c:pt idx="650">
                  <c:v>2055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5-245A-40E0-880C-9D68BEA10351}"/>
            </c:ext>
          </c:extLst>
        </c:ser>
        <c:ser>
          <c:idx val="6"/>
          <c:order val="6"/>
          <c:spPr>
            <a:ln w="19050" cap="rnd">
              <a:solidFill>
                <a:schemeClr val="accent1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>
                  <a:lumMod val="60000"/>
                </a:schemeClr>
              </a:solidFill>
              <a:ln w="9525">
                <a:solidFill>
                  <a:schemeClr val="accent1">
                    <a:lumMod val="60000"/>
                  </a:schemeClr>
                </a:solidFill>
              </a:ln>
              <a:effectLst/>
            </c:spPr>
          </c:marker>
          <c:xVal>
            <c:numRef>
              <c:f>Sayfa2!$A$1:$A$651</c:f>
              <c:numCache>
                <c:formatCode>0.00</c:formatCode>
                <c:ptCount val="651"/>
                <c:pt idx="0">
                  <c:v>32825</c:v>
                </c:pt>
                <c:pt idx="1">
                  <c:v>32825.03</c:v>
                </c:pt>
                <c:pt idx="2">
                  <c:v>32825.06</c:v>
                </c:pt>
                <c:pt idx="3">
                  <c:v>32825.089999999997</c:v>
                </c:pt>
                <c:pt idx="4">
                  <c:v>32825.120000000003</c:v>
                </c:pt>
                <c:pt idx="5">
                  <c:v>32825.160000000003</c:v>
                </c:pt>
                <c:pt idx="6">
                  <c:v>32825.19</c:v>
                </c:pt>
                <c:pt idx="7">
                  <c:v>32825.22</c:v>
                </c:pt>
                <c:pt idx="8">
                  <c:v>32825.25</c:v>
                </c:pt>
                <c:pt idx="9">
                  <c:v>32825.279999999999</c:v>
                </c:pt>
                <c:pt idx="10">
                  <c:v>32825.31</c:v>
                </c:pt>
                <c:pt idx="11">
                  <c:v>32825.339999999997</c:v>
                </c:pt>
                <c:pt idx="12">
                  <c:v>32825.370000000003</c:v>
                </c:pt>
                <c:pt idx="13">
                  <c:v>32825.410000000003</c:v>
                </c:pt>
                <c:pt idx="14">
                  <c:v>32825.440000000002</c:v>
                </c:pt>
                <c:pt idx="15">
                  <c:v>32825.47</c:v>
                </c:pt>
                <c:pt idx="16">
                  <c:v>32825.5</c:v>
                </c:pt>
                <c:pt idx="17">
                  <c:v>32825.53</c:v>
                </c:pt>
                <c:pt idx="18">
                  <c:v>32825.56</c:v>
                </c:pt>
                <c:pt idx="19">
                  <c:v>32825.589999999997</c:v>
                </c:pt>
                <c:pt idx="20">
                  <c:v>32825.620000000003</c:v>
                </c:pt>
                <c:pt idx="21">
                  <c:v>32825.660000000003</c:v>
                </c:pt>
                <c:pt idx="22">
                  <c:v>32825.69</c:v>
                </c:pt>
                <c:pt idx="23">
                  <c:v>32825.72</c:v>
                </c:pt>
                <c:pt idx="24">
                  <c:v>32825.75</c:v>
                </c:pt>
                <c:pt idx="25">
                  <c:v>32825.78</c:v>
                </c:pt>
                <c:pt idx="26">
                  <c:v>32825.81</c:v>
                </c:pt>
                <c:pt idx="27">
                  <c:v>32825.839999999997</c:v>
                </c:pt>
                <c:pt idx="28">
                  <c:v>32825.870000000003</c:v>
                </c:pt>
                <c:pt idx="29">
                  <c:v>32825.910000000003</c:v>
                </c:pt>
                <c:pt idx="30">
                  <c:v>32825.94</c:v>
                </c:pt>
                <c:pt idx="31">
                  <c:v>32825.97</c:v>
                </c:pt>
                <c:pt idx="32">
                  <c:v>32826</c:v>
                </c:pt>
                <c:pt idx="33">
                  <c:v>32826.03</c:v>
                </c:pt>
                <c:pt idx="34">
                  <c:v>32826.06</c:v>
                </c:pt>
                <c:pt idx="35">
                  <c:v>32826.089999999997</c:v>
                </c:pt>
                <c:pt idx="36">
                  <c:v>32826.120000000003</c:v>
                </c:pt>
                <c:pt idx="37">
                  <c:v>32826.160000000003</c:v>
                </c:pt>
                <c:pt idx="38">
                  <c:v>32826.19</c:v>
                </c:pt>
                <c:pt idx="39">
                  <c:v>32826.22</c:v>
                </c:pt>
                <c:pt idx="40">
                  <c:v>32826.25</c:v>
                </c:pt>
                <c:pt idx="41">
                  <c:v>32826.28</c:v>
                </c:pt>
                <c:pt idx="42">
                  <c:v>32826.31</c:v>
                </c:pt>
                <c:pt idx="43">
                  <c:v>32826.339999999997</c:v>
                </c:pt>
                <c:pt idx="44">
                  <c:v>32826.370000000003</c:v>
                </c:pt>
                <c:pt idx="45">
                  <c:v>32826.410000000003</c:v>
                </c:pt>
                <c:pt idx="46">
                  <c:v>32826.44</c:v>
                </c:pt>
                <c:pt idx="47">
                  <c:v>32826.47</c:v>
                </c:pt>
                <c:pt idx="48">
                  <c:v>32826.5</c:v>
                </c:pt>
                <c:pt idx="49">
                  <c:v>32826.53</c:v>
                </c:pt>
                <c:pt idx="50">
                  <c:v>32826.559999999998</c:v>
                </c:pt>
                <c:pt idx="51">
                  <c:v>32826.589999999997</c:v>
                </c:pt>
                <c:pt idx="52">
                  <c:v>32826.620000000003</c:v>
                </c:pt>
                <c:pt idx="53">
                  <c:v>32826.660000000003</c:v>
                </c:pt>
                <c:pt idx="54">
                  <c:v>32826.69</c:v>
                </c:pt>
                <c:pt idx="55">
                  <c:v>32826.720000000001</c:v>
                </c:pt>
                <c:pt idx="56">
                  <c:v>32826.75</c:v>
                </c:pt>
                <c:pt idx="57">
                  <c:v>32826.78</c:v>
                </c:pt>
                <c:pt idx="58">
                  <c:v>32826.81</c:v>
                </c:pt>
                <c:pt idx="59">
                  <c:v>32826.839999999997</c:v>
                </c:pt>
                <c:pt idx="60">
                  <c:v>32826.870000000003</c:v>
                </c:pt>
                <c:pt idx="61">
                  <c:v>32826.910000000003</c:v>
                </c:pt>
                <c:pt idx="62">
                  <c:v>32826.94</c:v>
                </c:pt>
                <c:pt idx="63">
                  <c:v>32826.97</c:v>
                </c:pt>
                <c:pt idx="64">
                  <c:v>32827</c:v>
                </c:pt>
                <c:pt idx="65">
                  <c:v>32827.03</c:v>
                </c:pt>
                <c:pt idx="66">
                  <c:v>32827.06</c:v>
                </c:pt>
                <c:pt idx="67">
                  <c:v>32827.089999999997</c:v>
                </c:pt>
                <c:pt idx="68">
                  <c:v>32827.120000000003</c:v>
                </c:pt>
                <c:pt idx="69">
                  <c:v>32827.160000000003</c:v>
                </c:pt>
                <c:pt idx="70">
                  <c:v>32827.19</c:v>
                </c:pt>
                <c:pt idx="71">
                  <c:v>32827.22</c:v>
                </c:pt>
                <c:pt idx="72">
                  <c:v>32827.25</c:v>
                </c:pt>
                <c:pt idx="73">
                  <c:v>32827.279999999999</c:v>
                </c:pt>
                <c:pt idx="74">
                  <c:v>32827.31</c:v>
                </c:pt>
                <c:pt idx="75">
                  <c:v>32827.339999999997</c:v>
                </c:pt>
                <c:pt idx="76">
                  <c:v>32827.370000000003</c:v>
                </c:pt>
                <c:pt idx="77">
                  <c:v>32827.410000000003</c:v>
                </c:pt>
                <c:pt idx="78">
                  <c:v>32827.440000000002</c:v>
                </c:pt>
                <c:pt idx="79">
                  <c:v>32827.47</c:v>
                </c:pt>
                <c:pt idx="80">
                  <c:v>32827.5</c:v>
                </c:pt>
                <c:pt idx="81">
                  <c:v>32827.53</c:v>
                </c:pt>
                <c:pt idx="82">
                  <c:v>32827.56</c:v>
                </c:pt>
                <c:pt idx="83">
                  <c:v>32827.589999999997</c:v>
                </c:pt>
                <c:pt idx="84">
                  <c:v>32827.620000000003</c:v>
                </c:pt>
                <c:pt idx="85">
                  <c:v>32827.660000000003</c:v>
                </c:pt>
                <c:pt idx="86">
                  <c:v>32827.69</c:v>
                </c:pt>
                <c:pt idx="87">
                  <c:v>32827.72</c:v>
                </c:pt>
                <c:pt idx="88">
                  <c:v>32827.75</c:v>
                </c:pt>
                <c:pt idx="89">
                  <c:v>32827.78</c:v>
                </c:pt>
                <c:pt idx="90">
                  <c:v>32827.81</c:v>
                </c:pt>
                <c:pt idx="91">
                  <c:v>32827.839999999997</c:v>
                </c:pt>
                <c:pt idx="92">
                  <c:v>32827.870000000003</c:v>
                </c:pt>
                <c:pt idx="93">
                  <c:v>32827.910000000003</c:v>
                </c:pt>
                <c:pt idx="94">
                  <c:v>32827.94</c:v>
                </c:pt>
                <c:pt idx="95">
                  <c:v>32827.97</c:v>
                </c:pt>
                <c:pt idx="96">
                  <c:v>32828</c:v>
                </c:pt>
                <c:pt idx="97">
                  <c:v>32828.03</c:v>
                </c:pt>
                <c:pt idx="98">
                  <c:v>32828.06</c:v>
                </c:pt>
                <c:pt idx="99">
                  <c:v>32828.089999999997</c:v>
                </c:pt>
                <c:pt idx="100">
                  <c:v>32828.120000000003</c:v>
                </c:pt>
                <c:pt idx="101">
                  <c:v>32828.160000000003</c:v>
                </c:pt>
                <c:pt idx="102">
                  <c:v>32828.19</c:v>
                </c:pt>
                <c:pt idx="103">
                  <c:v>32828.22</c:v>
                </c:pt>
                <c:pt idx="104">
                  <c:v>32828.25</c:v>
                </c:pt>
                <c:pt idx="105">
                  <c:v>32828.28</c:v>
                </c:pt>
                <c:pt idx="106">
                  <c:v>32828.31</c:v>
                </c:pt>
                <c:pt idx="107">
                  <c:v>32828.339999999997</c:v>
                </c:pt>
                <c:pt idx="108">
                  <c:v>32828.370000000003</c:v>
                </c:pt>
                <c:pt idx="109">
                  <c:v>32828.410000000003</c:v>
                </c:pt>
                <c:pt idx="110">
                  <c:v>32828.44</c:v>
                </c:pt>
                <c:pt idx="111">
                  <c:v>32828.47</c:v>
                </c:pt>
                <c:pt idx="112">
                  <c:v>32828.5</c:v>
                </c:pt>
                <c:pt idx="113">
                  <c:v>32828.53</c:v>
                </c:pt>
                <c:pt idx="114">
                  <c:v>32828.559999999998</c:v>
                </c:pt>
                <c:pt idx="115">
                  <c:v>32828.589999999997</c:v>
                </c:pt>
                <c:pt idx="116">
                  <c:v>32828.620000000003</c:v>
                </c:pt>
                <c:pt idx="117">
                  <c:v>32828.660000000003</c:v>
                </c:pt>
                <c:pt idx="118">
                  <c:v>32828.69</c:v>
                </c:pt>
                <c:pt idx="119">
                  <c:v>32828.720000000001</c:v>
                </c:pt>
                <c:pt idx="120">
                  <c:v>32828.75</c:v>
                </c:pt>
                <c:pt idx="121">
                  <c:v>32828.78</c:v>
                </c:pt>
                <c:pt idx="122">
                  <c:v>32828.81</c:v>
                </c:pt>
                <c:pt idx="123">
                  <c:v>32828.839999999997</c:v>
                </c:pt>
                <c:pt idx="124">
                  <c:v>32828.870000000003</c:v>
                </c:pt>
                <c:pt idx="125">
                  <c:v>32828.910000000003</c:v>
                </c:pt>
                <c:pt idx="126">
                  <c:v>32828.94</c:v>
                </c:pt>
                <c:pt idx="127">
                  <c:v>32828.97</c:v>
                </c:pt>
                <c:pt idx="128">
                  <c:v>32829</c:v>
                </c:pt>
                <c:pt idx="129">
                  <c:v>32829.03</c:v>
                </c:pt>
                <c:pt idx="130">
                  <c:v>32829.06</c:v>
                </c:pt>
                <c:pt idx="131">
                  <c:v>32829.089999999997</c:v>
                </c:pt>
                <c:pt idx="132">
                  <c:v>32829.120000000003</c:v>
                </c:pt>
                <c:pt idx="133">
                  <c:v>32829.160000000003</c:v>
                </c:pt>
                <c:pt idx="134">
                  <c:v>32829.19</c:v>
                </c:pt>
                <c:pt idx="135">
                  <c:v>32829.22</c:v>
                </c:pt>
                <c:pt idx="136">
                  <c:v>32829.25</c:v>
                </c:pt>
                <c:pt idx="137">
                  <c:v>32829.279999999999</c:v>
                </c:pt>
                <c:pt idx="138">
                  <c:v>32829.31</c:v>
                </c:pt>
                <c:pt idx="139">
                  <c:v>32829.339999999997</c:v>
                </c:pt>
                <c:pt idx="140">
                  <c:v>32829.370000000003</c:v>
                </c:pt>
                <c:pt idx="141">
                  <c:v>32829.410000000003</c:v>
                </c:pt>
                <c:pt idx="142">
                  <c:v>32829.440000000002</c:v>
                </c:pt>
                <c:pt idx="143">
                  <c:v>32829.47</c:v>
                </c:pt>
                <c:pt idx="144">
                  <c:v>32829.5</c:v>
                </c:pt>
                <c:pt idx="145">
                  <c:v>32829.53</c:v>
                </c:pt>
                <c:pt idx="146">
                  <c:v>32829.56</c:v>
                </c:pt>
                <c:pt idx="147">
                  <c:v>32829.589999999997</c:v>
                </c:pt>
                <c:pt idx="148">
                  <c:v>32829.620000000003</c:v>
                </c:pt>
                <c:pt idx="149">
                  <c:v>32829.660000000003</c:v>
                </c:pt>
                <c:pt idx="150">
                  <c:v>32829.69</c:v>
                </c:pt>
                <c:pt idx="151">
                  <c:v>32829.72</c:v>
                </c:pt>
                <c:pt idx="152">
                  <c:v>32829.75</c:v>
                </c:pt>
                <c:pt idx="153">
                  <c:v>32829.78</c:v>
                </c:pt>
                <c:pt idx="154">
                  <c:v>32829.81</c:v>
                </c:pt>
                <c:pt idx="155">
                  <c:v>32829.839999999997</c:v>
                </c:pt>
                <c:pt idx="156">
                  <c:v>32829.870000000003</c:v>
                </c:pt>
                <c:pt idx="157">
                  <c:v>32829.910000000003</c:v>
                </c:pt>
                <c:pt idx="158">
                  <c:v>32829.94</c:v>
                </c:pt>
                <c:pt idx="159">
                  <c:v>32829.97</c:v>
                </c:pt>
                <c:pt idx="160">
                  <c:v>32830</c:v>
                </c:pt>
                <c:pt idx="161">
                  <c:v>32830.03</c:v>
                </c:pt>
                <c:pt idx="162">
                  <c:v>32830.06</c:v>
                </c:pt>
                <c:pt idx="163">
                  <c:v>32830.089999999997</c:v>
                </c:pt>
                <c:pt idx="164">
                  <c:v>32830.120000000003</c:v>
                </c:pt>
                <c:pt idx="165">
                  <c:v>32830.160000000003</c:v>
                </c:pt>
                <c:pt idx="166">
                  <c:v>32830.19</c:v>
                </c:pt>
                <c:pt idx="167">
                  <c:v>32830.22</c:v>
                </c:pt>
                <c:pt idx="168">
                  <c:v>32830.25</c:v>
                </c:pt>
                <c:pt idx="169">
                  <c:v>32830.28</c:v>
                </c:pt>
                <c:pt idx="170">
                  <c:v>32830.31</c:v>
                </c:pt>
                <c:pt idx="171">
                  <c:v>32830.339999999997</c:v>
                </c:pt>
                <c:pt idx="172">
                  <c:v>32830.370000000003</c:v>
                </c:pt>
                <c:pt idx="173">
                  <c:v>32830.410000000003</c:v>
                </c:pt>
                <c:pt idx="174">
                  <c:v>32830.44</c:v>
                </c:pt>
                <c:pt idx="175">
                  <c:v>32830.47</c:v>
                </c:pt>
                <c:pt idx="176">
                  <c:v>32830.5</c:v>
                </c:pt>
                <c:pt idx="177">
                  <c:v>32830.53</c:v>
                </c:pt>
                <c:pt idx="178">
                  <c:v>32830.559999999998</c:v>
                </c:pt>
                <c:pt idx="179">
                  <c:v>32830.589999999997</c:v>
                </c:pt>
                <c:pt idx="180">
                  <c:v>32830.620000000003</c:v>
                </c:pt>
                <c:pt idx="181">
                  <c:v>32830.660000000003</c:v>
                </c:pt>
                <c:pt idx="182">
                  <c:v>32830.69</c:v>
                </c:pt>
                <c:pt idx="183">
                  <c:v>32830.720000000001</c:v>
                </c:pt>
                <c:pt idx="184">
                  <c:v>32830.75</c:v>
                </c:pt>
                <c:pt idx="185">
                  <c:v>32830.78</c:v>
                </c:pt>
                <c:pt idx="186">
                  <c:v>32830.81</c:v>
                </c:pt>
                <c:pt idx="187">
                  <c:v>32830.839999999997</c:v>
                </c:pt>
                <c:pt idx="188">
                  <c:v>32830.870000000003</c:v>
                </c:pt>
                <c:pt idx="189">
                  <c:v>32830.910000000003</c:v>
                </c:pt>
                <c:pt idx="190">
                  <c:v>32830.94</c:v>
                </c:pt>
                <c:pt idx="191">
                  <c:v>32830.97</c:v>
                </c:pt>
                <c:pt idx="192">
                  <c:v>32831</c:v>
                </c:pt>
                <c:pt idx="193">
                  <c:v>32831.03</c:v>
                </c:pt>
                <c:pt idx="194">
                  <c:v>32831.06</c:v>
                </c:pt>
                <c:pt idx="195">
                  <c:v>32831.089999999997</c:v>
                </c:pt>
                <c:pt idx="196">
                  <c:v>32831.120000000003</c:v>
                </c:pt>
                <c:pt idx="197">
                  <c:v>32831.160000000003</c:v>
                </c:pt>
                <c:pt idx="198">
                  <c:v>32831.19</c:v>
                </c:pt>
                <c:pt idx="199">
                  <c:v>32831.22</c:v>
                </c:pt>
                <c:pt idx="200">
                  <c:v>32831.25</c:v>
                </c:pt>
                <c:pt idx="201">
                  <c:v>32831.279999999999</c:v>
                </c:pt>
                <c:pt idx="202">
                  <c:v>32831.31</c:v>
                </c:pt>
                <c:pt idx="203">
                  <c:v>32831.339999999997</c:v>
                </c:pt>
                <c:pt idx="204">
                  <c:v>32831.370000000003</c:v>
                </c:pt>
                <c:pt idx="205">
                  <c:v>32831.410000000003</c:v>
                </c:pt>
                <c:pt idx="206">
                  <c:v>32831.440000000002</c:v>
                </c:pt>
                <c:pt idx="207">
                  <c:v>32831.47</c:v>
                </c:pt>
                <c:pt idx="208">
                  <c:v>32831.5</c:v>
                </c:pt>
                <c:pt idx="209">
                  <c:v>32831.53</c:v>
                </c:pt>
                <c:pt idx="210">
                  <c:v>32831.56</c:v>
                </c:pt>
                <c:pt idx="211">
                  <c:v>32831.589999999997</c:v>
                </c:pt>
                <c:pt idx="212">
                  <c:v>32831.620000000003</c:v>
                </c:pt>
                <c:pt idx="213">
                  <c:v>32831.660000000003</c:v>
                </c:pt>
                <c:pt idx="214">
                  <c:v>32831.69</c:v>
                </c:pt>
                <c:pt idx="215">
                  <c:v>32831.72</c:v>
                </c:pt>
                <c:pt idx="216">
                  <c:v>32831.75</c:v>
                </c:pt>
                <c:pt idx="217">
                  <c:v>32831.78</c:v>
                </c:pt>
                <c:pt idx="218">
                  <c:v>32831.81</c:v>
                </c:pt>
                <c:pt idx="219">
                  <c:v>32831.839999999997</c:v>
                </c:pt>
                <c:pt idx="220">
                  <c:v>32831.870000000003</c:v>
                </c:pt>
                <c:pt idx="221">
                  <c:v>32831.910000000003</c:v>
                </c:pt>
                <c:pt idx="222">
                  <c:v>32831.94</c:v>
                </c:pt>
                <c:pt idx="223">
                  <c:v>32831.97</c:v>
                </c:pt>
                <c:pt idx="224">
                  <c:v>32832</c:v>
                </c:pt>
                <c:pt idx="225">
                  <c:v>32832.03</c:v>
                </c:pt>
                <c:pt idx="226">
                  <c:v>32832.06</c:v>
                </c:pt>
                <c:pt idx="227">
                  <c:v>32832.089999999997</c:v>
                </c:pt>
                <c:pt idx="228">
                  <c:v>32832.120000000003</c:v>
                </c:pt>
                <c:pt idx="229">
                  <c:v>32832.160000000003</c:v>
                </c:pt>
                <c:pt idx="230">
                  <c:v>32832.19</c:v>
                </c:pt>
                <c:pt idx="231">
                  <c:v>32832.22</c:v>
                </c:pt>
                <c:pt idx="232">
                  <c:v>32832.25</c:v>
                </c:pt>
                <c:pt idx="233">
                  <c:v>32832.28</c:v>
                </c:pt>
                <c:pt idx="234">
                  <c:v>32832.31</c:v>
                </c:pt>
                <c:pt idx="235">
                  <c:v>32832.339999999997</c:v>
                </c:pt>
                <c:pt idx="236">
                  <c:v>32832.370000000003</c:v>
                </c:pt>
                <c:pt idx="237">
                  <c:v>32832.410000000003</c:v>
                </c:pt>
                <c:pt idx="238">
                  <c:v>32832.44</c:v>
                </c:pt>
                <c:pt idx="239">
                  <c:v>32832.47</c:v>
                </c:pt>
                <c:pt idx="240">
                  <c:v>32832.5</c:v>
                </c:pt>
                <c:pt idx="241">
                  <c:v>32832.53</c:v>
                </c:pt>
                <c:pt idx="242">
                  <c:v>32832.559999999998</c:v>
                </c:pt>
                <c:pt idx="243">
                  <c:v>32832.589999999997</c:v>
                </c:pt>
                <c:pt idx="244">
                  <c:v>32832.620000000003</c:v>
                </c:pt>
                <c:pt idx="245">
                  <c:v>32832.660000000003</c:v>
                </c:pt>
                <c:pt idx="246">
                  <c:v>32832.69</c:v>
                </c:pt>
                <c:pt idx="247">
                  <c:v>32832.720000000001</c:v>
                </c:pt>
                <c:pt idx="248">
                  <c:v>32832.75</c:v>
                </c:pt>
                <c:pt idx="249">
                  <c:v>32832.78</c:v>
                </c:pt>
                <c:pt idx="250">
                  <c:v>32832.81</c:v>
                </c:pt>
                <c:pt idx="251">
                  <c:v>32832.839999999997</c:v>
                </c:pt>
                <c:pt idx="252">
                  <c:v>32832.870000000003</c:v>
                </c:pt>
                <c:pt idx="253">
                  <c:v>32832.910000000003</c:v>
                </c:pt>
                <c:pt idx="254">
                  <c:v>32832.94</c:v>
                </c:pt>
                <c:pt idx="255">
                  <c:v>32832.97</c:v>
                </c:pt>
                <c:pt idx="256">
                  <c:v>32833</c:v>
                </c:pt>
                <c:pt idx="257">
                  <c:v>32833.03</c:v>
                </c:pt>
                <c:pt idx="258">
                  <c:v>32833.06</c:v>
                </c:pt>
                <c:pt idx="259">
                  <c:v>32833.089999999997</c:v>
                </c:pt>
                <c:pt idx="260">
                  <c:v>32833.120000000003</c:v>
                </c:pt>
                <c:pt idx="261">
                  <c:v>32833.160000000003</c:v>
                </c:pt>
                <c:pt idx="262">
                  <c:v>32833.19</c:v>
                </c:pt>
                <c:pt idx="263">
                  <c:v>32833.22</c:v>
                </c:pt>
                <c:pt idx="264">
                  <c:v>32833.25</c:v>
                </c:pt>
                <c:pt idx="265">
                  <c:v>32833.279999999999</c:v>
                </c:pt>
                <c:pt idx="266">
                  <c:v>32833.31</c:v>
                </c:pt>
                <c:pt idx="267">
                  <c:v>32833.339999999997</c:v>
                </c:pt>
                <c:pt idx="268">
                  <c:v>32833.370000000003</c:v>
                </c:pt>
                <c:pt idx="269">
                  <c:v>32833.410000000003</c:v>
                </c:pt>
                <c:pt idx="270">
                  <c:v>32833.440000000002</c:v>
                </c:pt>
                <c:pt idx="271">
                  <c:v>32833.47</c:v>
                </c:pt>
                <c:pt idx="272">
                  <c:v>32833.5</c:v>
                </c:pt>
                <c:pt idx="273">
                  <c:v>32833.53</c:v>
                </c:pt>
                <c:pt idx="274">
                  <c:v>32833.56</c:v>
                </c:pt>
                <c:pt idx="275">
                  <c:v>32833.589999999997</c:v>
                </c:pt>
                <c:pt idx="276">
                  <c:v>32833.620000000003</c:v>
                </c:pt>
                <c:pt idx="277">
                  <c:v>32833.660000000003</c:v>
                </c:pt>
                <c:pt idx="278">
                  <c:v>32833.69</c:v>
                </c:pt>
                <c:pt idx="279">
                  <c:v>32833.72</c:v>
                </c:pt>
                <c:pt idx="280">
                  <c:v>32833.75</c:v>
                </c:pt>
                <c:pt idx="281">
                  <c:v>32833.78</c:v>
                </c:pt>
                <c:pt idx="282">
                  <c:v>32833.81</c:v>
                </c:pt>
                <c:pt idx="283">
                  <c:v>32833.839999999997</c:v>
                </c:pt>
                <c:pt idx="284">
                  <c:v>32833.870000000003</c:v>
                </c:pt>
                <c:pt idx="285">
                  <c:v>32833.910000000003</c:v>
                </c:pt>
                <c:pt idx="286">
                  <c:v>32833.94</c:v>
                </c:pt>
                <c:pt idx="287">
                  <c:v>32833.97</c:v>
                </c:pt>
                <c:pt idx="288">
                  <c:v>32834</c:v>
                </c:pt>
                <c:pt idx="289">
                  <c:v>32834.03</c:v>
                </c:pt>
                <c:pt idx="290">
                  <c:v>32834.06</c:v>
                </c:pt>
                <c:pt idx="291">
                  <c:v>32834.089999999997</c:v>
                </c:pt>
                <c:pt idx="292">
                  <c:v>32834.120000000003</c:v>
                </c:pt>
                <c:pt idx="293">
                  <c:v>32834.160000000003</c:v>
                </c:pt>
                <c:pt idx="294">
                  <c:v>32834.19</c:v>
                </c:pt>
                <c:pt idx="295">
                  <c:v>32834.22</c:v>
                </c:pt>
                <c:pt idx="296">
                  <c:v>32834.25</c:v>
                </c:pt>
                <c:pt idx="297">
                  <c:v>32834.28</c:v>
                </c:pt>
                <c:pt idx="298">
                  <c:v>32834.31</c:v>
                </c:pt>
                <c:pt idx="299">
                  <c:v>32834.339999999997</c:v>
                </c:pt>
                <c:pt idx="300">
                  <c:v>32834.370000000003</c:v>
                </c:pt>
                <c:pt idx="301">
                  <c:v>32834.410000000003</c:v>
                </c:pt>
                <c:pt idx="302">
                  <c:v>32834.44</c:v>
                </c:pt>
                <c:pt idx="303">
                  <c:v>32834.47</c:v>
                </c:pt>
                <c:pt idx="304">
                  <c:v>32834.5</c:v>
                </c:pt>
                <c:pt idx="305">
                  <c:v>32834.53</c:v>
                </c:pt>
                <c:pt idx="306">
                  <c:v>32834.559999999998</c:v>
                </c:pt>
                <c:pt idx="307">
                  <c:v>32834.589999999997</c:v>
                </c:pt>
                <c:pt idx="308">
                  <c:v>32834.620000000003</c:v>
                </c:pt>
                <c:pt idx="309">
                  <c:v>32834.660000000003</c:v>
                </c:pt>
                <c:pt idx="310">
                  <c:v>32834.69</c:v>
                </c:pt>
                <c:pt idx="311">
                  <c:v>32834.720000000001</c:v>
                </c:pt>
                <c:pt idx="312">
                  <c:v>32834.75</c:v>
                </c:pt>
                <c:pt idx="313">
                  <c:v>32834.78</c:v>
                </c:pt>
                <c:pt idx="314">
                  <c:v>32834.81</c:v>
                </c:pt>
                <c:pt idx="315">
                  <c:v>32834.839999999997</c:v>
                </c:pt>
                <c:pt idx="316">
                  <c:v>32834.870000000003</c:v>
                </c:pt>
                <c:pt idx="317">
                  <c:v>32834.910000000003</c:v>
                </c:pt>
                <c:pt idx="318">
                  <c:v>32834.94</c:v>
                </c:pt>
                <c:pt idx="319">
                  <c:v>32834.97</c:v>
                </c:pt>
                <c:pt idx="320">
                  <c:v>32835</c:v>
                </c:pt>
                <c:pt idx="321">
                  <c:v>32835.03</c:v>
                </c:pt>
                <c:pt idx="322">
                  <c:v>32835.06</c:v>
                </c:pt>
                <c:pt idx="323">
                  <c:v>32835.089999999997</c:v>
                </c:pt>
                <c:pt idx="324">
                  <c:v>32835.120000000003</c:v>
                </c:pt>
                <c:pt idx="325">
                  <c:v>32835.160000000003</c:v>
                </c:pt>
                <c:pt idx="326">
                  <c:v>32835.19</c:v>
                </c:pt>
                <c:pt idx="327">
                  <c:v>32835.22</c:v>
                </c:pt>
                <c:pt idx="328">
                  <c:v>32835.25</c:v>
                </c:pt>
                <c:pt idx="329">
                  <c:v>32835.279999999999</c:v>
                </c:pt>
                <c:pt idx="330">
                  <c:v>32835.31</c:v>
                </c:pt>
                <c:pt idx="331">
                  <c:v>32835.339999999997</c:v>
                </c:pt>
                <c:pt idx="332">
                  <c:v>32835.370000000003</c:v>
                </c:pt>
                <c:pt idx="333">
                  <c:v>32835.410000000003</c:v>
                </c:pt>
                <c:pt idx="334">
                  <c:v>32835.440000000002</c:v>
                </c:pt>
                <c:pt idx="335">
                  <c:v>32835.47</c:v>
                </c:pt>
                <c:pt idx="336">
                  <c:v>32835.5</c:v>
                </c:pt>
                <c:pt idx="337">
                  <c:v>32835.53</c:v>
                </c:pt>
                <c:pt idx="338">
                  <c:v>32835.56</c:v>
                </c:pt>
                <c:pt idx="339">
                  <c:v>32835.589999999997</c:v>
                </c:pt>
                <c:pt idx="340">
                  <c:v>32835.620000000003</c:v>
                </c:pt>
                <c:pt idx="341">
                  <c:v>32835.660000000003</c:v>
                </c:pt>
                <c:pt idx="342">
                  <c:v>32835.69</c:v>
                </c:pt>
                <c:pt idx="343">
                  <c:v>32835.72</c:v>
                </c:pt>
                <c:pt idx="344">
                  <c:v>32835.75</c:v>
                </c:pt>
                <c:pt idx="345">
                  <c:v>32835.78</c:v>
                </c:pt>
                <c:pt idx="346">
                  <c:v>32835.81</c:v>
                </c:pt>
                <c:pt idx="347">
                  <c:v>32835.839999999997</c:v>
                </c:pt>
                <c:pt idx="348">
                  <c:v>32835.870000000003</c:v>
                </c:pt>
                <c:pt idx="349">
                  <c:v>32835.910000000003</c:v>
                </c:pt>
                <c:pt idx="350">
                  <c:v>32835.94</c:v>
                </c:pt>
                <c:pt idx="351">
                  <c:v>32835.97</c:v>
                </c:pt>
                <c:pt idx="352">
                  <c:v>32836</c:v>
                </c:pt>
                <c:pt idx="353">
                  <c:v>32836.03</c:v>
                </c:pt>
                <c:pt idx="354">
                  <c:v>32836.06</c:v>
                </c:pt>
                <c:pt idx="355">
                  <c:v>32836.089999999997</c:v>
                </c:pt>
                <c:pt idx="356">
                  <c:v>32836.120000000003</c:v>
                </c:pt>
                <c:pt idx="357">
                  <c:v>32836.160000000003</c:v>
                </c:pt>
                <c:pt idx="358">
                  <c:v>32836.19</c:v>
                </c:pt>
                <c:pt idx="359">
                  <c:v>32836.22</c:v>
                </c:pt>
                <c:pt idx="360">
                  <c:v>32836.25</c:v>
                </c:pt>
                <c:pt idx="361">
                  <c:v>32836.28</c:v>
                </c:pt>
                <c:pt idx="362">
                  <c:v>32836.31</c:v>
                </c:pt>
                <c:pt idx="363">
                  <c:v>32836.339999999997</c:v>
                </c:pt>
                <c:pt idx="364">
                  <c:v>32836.370000000003</c:v>
                </c:pt>
                <c:pt idx="365">
                  <c:v>32836.410000000003</c:v>
                </c:pt>
                <c:pt idx="366">
                  <c:v>32836.44</c:v>
                </c:pt>
                <c:pt idx="367">
                  <c:v>32836.47</c:v>
                </c:pt>
                <c:pt idx="368">
                  <c:v>32836.5</c:v>
                </c:pt>
                <c:pt idx="369">
                  <c:v>32836.53</c:v>
                </c:pt>
                <c:pt idx="370">
                  <c:v>32836.559999999998</c:v>
                </c:pt>
                <c:pt idx="371">
                  <c:v>32836.589999999997</c:v>
                </c:pt>
                <c:pt idx="372">
                  <c:v>32836.620000000003</c:v>
                </c:pt>
                <c:pt idx="373">
                  <c:v>32836.660000000003</c:v>
                </c:pt>
                <c:pt idx="374">
                  <c:v>32836.69</c:v>
                </c:pt>
                <c:pt idx="375">
                  <c:v>32836.720000000001</c:v>
                </c:pt>
                <c:pt idx="376">
                  <c:v>32836.75</c:v>
                </c:pt>
                <c:pt idx="377">
                  <c:v>32836.78</c:v>
                </c:pt>
                <c:pt idx="378">
                  <c:v>32836.81</c:v>
                </c:pt>
                <c:pt idx="379">
                  <c:v>32836.839999999997</c:v>
                </c:pt>
                <c:pt idx="380">
                  <c:v>32836.870000000003</c:v>
                </c:pt>
                <c:pt idx="381">
                  <c:v>32836.910000000003</c:v>
                </c:pt>
                <c:pt idx="382">
                  <c:v>32836.94</c:v>
                </c:pt>
                <c:pt idx="383">
                  <c:v>32836.97</c:v>
                </c:pt>
                <c:pt idx="384">
                  <c:v>32837</c:v>
                </c:pt>
                <c:pt idx="385">
                  <c:v>32837.03</c:v>
                </c:pt>
                <c:pt idx="386">
                  <c:v>32837.06</c:v>
                </c:pt>
                <c:pt idx="387">
                  <c:v>32837.089999999997</c:v>
                </c:pt>
                <c:pt idx="388">
                  <c:v>32837.120000000003</c:v>
                </c:pt>
                <c:pt idx="389">
                  <c:v>32837.160000000003</c:v>
                </c:pt>
                <c:pt idx="390">
                  <c:v>32837.19</c:v>
                </c:pt>
                <c:pt idx="391">
                  <c:v>32837.22</c:v>
                </c:pt>
                <c:pt idx="392">
                  <c:v>32837.25</c:v>
                </c:pt>
                <c:pt idx="393">
                  <c:v>32837.279999999999</c:v>
                </c:pt>
                <c:pt idx="394">
                  <c:v>32837.31</c:v>
                </c:pt>
                <c:pt idx="395">
                  <c:v>32837.339999999997</c:v>
                </c:pt>
                <c:pt idx="396">
                  <c:v>32837.370000000003</c:v>
                </c:pt>
                <c:pt idx="397">
                  <c:v>32837.410000000003</c:v>
                </c:pt>
                <c:pt idx="398">
                  <c:v>32837.440000000002</c:v>
                </c:pt>
                <c:pt idx="399">
                  <c:v>32837.47</c:v>
                </c:pt>
                <c:pt idx="400">
                  <c:v>32837.5</c:v>
                </c:pt>
                <c:pt idx="401">
                  <c:v>32837.53</c:v>
                </c:pt>
                <c:pt idx="402">
                  <c:v>32837.56</c:v>
                </c:pt>
                <c:pt idx="403">
                  <c:v>32837.589999999997</c:v>
                </c:pt>
                <c:pt idx="404">
                  <c:v>32837.620000000003</c:v>
                </c:pt>
                <c:pt idx="405">
                  <c:v>32837.660000000003</c:v>
                </c:pt>
                <c:pt idx="406">
                  <c:v>32837.69</c:v>
                </c:pt>
                <c:pt idx="407">
                  <c:v>32837.72</c:v>
                </c:pt>
                <c:pt idx="408">
                  <c:v>32837.75</c:v>
                </c:pt>
                <c:pt idx="409">
                  <c:v>32837.78</c:v>
                </c:pt>
                <c:pt idx="410">
                  <c:v>32837.81</c:v>
                </c:pt>
                <c:pt idx="411">
                  <c:v>32837.839999999997</c:v>
                </c:pt>
                <c:pt idx="412">
                  <c:v>32837.870000000003</c:v>
                </c:pt>
                <c:pt idx="413">
                  <c:v>32837.910000000003</c:v>
                </c:pt>
                <c:pt idx="414">
                  <c:v>32837.94</c:v>
                </c:pt>
                <c:pt idx="415">
                  <c:v>32837.97</c:v>
                </c:pt>
                <c:pt idx="416">
                  <c:v>32838</c:v>
                </c:pt>
                <c:pt idx="417">
                  <c:v>32838.03</c:v>
                </c:pt>
                <c:pt idx="418">
                  <c:v>32838.06</c:v>
                </c:pt>
                <c:pt idx="419">
                  <c:v>32838.089999999997</c:v>
                </c:pt>
                <c:pt idx="420">
                  <c:v>32838.120000000003</c:v>
                </c:pt>
                <c:pt idx="421">
                  <c:v>32838.160000000003</c:v>
                </c:pt>
                <c:pt idx="422">
                  <c:v>32838.19</c:v>
                </c:pt>
                <c:pt idx="423">
                  <c:v>32838.22</c:v>
                </c:pt>
                <c:pt idx="424">
                  <c:v>32838.25</c:v>
                </c:pt>
                <c:pt idx="425">
                  <c:v>32838.28</c:v>
                </c:pt>
                <c:pt idx="426">
                  <c:v>32838.31</c:v>
                </c:pt>
                <c:pt idx="427">
                  <c:v>32838.339999999997</c:v>
                </c:pt>
                <c:pt idx="428">
                  <c:v>32838.370000000003</c:v>
                </c:pt>
                <c:pt idx="429">
                  <c:v>32838.410000000003</c:v>
                </c:pt>
                <c:pt idx="430">
                  <c:v>32838.44</c:v>
                </c:pt>
                <c:pt idx="431">
                  <c:v>32838.47</c:v>
                </c:pt>
                <c:pt idx="432">
                  <c:v>32838.5</c:v>
                </c:pt>
                <c:pt idx="433">
                  <c:v>32838.53</c:v>
                </c:pt>
                <c:pt idx="434">
                  <c:v>32838.559999999998</c:v>
                </c:pt>
                <c:pt idx="435">
                  <c:v>32838.589999999997</c:v>
                </c:pt>
                <c:pt idx="436">
                  <c:v>32838.620000000003</c:v>
                </c:pt>
                <c:pt idx="437">
                  <c:v>32838.660000000003</c:v>
                </c:pt>
                <c:pt idx="438">
                  <c:v>32838.69</c:v>
                </c:pt>
                <c:pt idx="439">
                  <c:v>32838.720000000001</c:v>
                </c:pt>
                <c:pt idx="440">
                  <c:v>32838.75</c:v>
                </c:pt>
                <c:pt idx="441">
                  <c:v>32838.78</c:v>
                </c:pt>
                <c:pt idx="442">
                  <c:v>32838.81</c:v>
                </c:pt>
                <c:pt idx="443">
                  <c:v>32838.839999999997</c:v>
                </c:pt>
                <c:pt idx="444">
                  <c:v>32838.870000000003</c:v>
                </c:pt>
                <c:pt idx="445">
                  <c:v>32838.910000000003</c:v>
                </c:pt>
                <c:pt idx="446">
                  <c:v>32838.94</c:v>
                </c:pt>
                <c:pt idx="447">
                  <c:v>32838.97</c:v>
                </c:pt>
                <c:pt idx="448">
                  <c:v>32839</c:v>
                </c:pt>
                <c:pt idx="449">
                  <c:v>32839.03</c:v>
                </c:pt>
                <c:pt idx="450">
                  <c:v>32839.06</c:v>
                </c:pt>
                <c:pt idx="451">
                  <c:v>32839.089999999997</c:v>
                </c:pt>
                <c:pt idx="452">
                  <c:v>32839.120000000003</c:v>
                </c:pt>
                <c:pt idx="453">
                  <c:v>32839.160000000003</c:v>
                </c:pt>
                <c:pt idx="454">
                  <c:v>32839.19</c:v>
                </c:pt>
                <c:pt idx="455">
                  <c:v>32839.22</c:v>
                </c:pt>
                <c:pt idx="456">
                  <c:v>32839.25</c:v>
                </c:pt>
                <c:pt idx="457">
                  <c:v>32839.279999999999</c:v>
                </c:pt>
                <c:pt idx="458">
                  <c:v>32839.31</c:v>
                </c:pt>
                <c:pt idx="459">
                  <c:v>32839.339999999997</c:v>
                </c:pt>
                <c:pt idx="460">
                  <c:v>32839.370000000003</c:v>
                </c:pt>
                <c:pt idx="461">
                  <c:v>32839.410000000003</c:v>
                </c:pt>
                <c:pt idx="462">
                  <c:v>32839.440000000002</c:v>
                </c:pt>
                <c:pt idx="463">
                  <c:v>32839.47</c:v>
                </c:pt>
                <c:pt idx="464">
                  <c:v>32839.5</c:v>
                </c:pt>
                <c:pt idx="465">
                  <c:v>32839.53</c:v>
                </c:pt>
                <c:pt idx="466">
                  <c:v>32839.56</c:v>
                </c:pt>
                <c:pt idx="467">
                  <c:v>32839.589999999997</c:v>
                </c:pt>
                <c:pt idx="468">
                  <c:v>32839.620000000003</c:v>
                </c:pt>
                <c:pt idx="469">
                  <c:v>32839.660000000003</c:v>
                </c:pt>
                <c:pt idx="470">
                  <c:v>32839.69</c:v>
                </c:pt>
                <c:pt idx="471">
                  <c:v>32839.72</c:v>
                </c:pt>
                <c:pt idx="472">
                  <c:v>32839.75</c:v>
                </c:pt>
                <c:pt idx="473">
                  <c:v>32839.78</c:v>
                </c:pt>
                <c:pt idx="474">
                  <c:v>32839.81</c:v>
                </c:pt>
                <c:pt idx="475">
                  <c:v>32839.839999999997</c:v>
                </c:pt>
                <c:pt idx="476">
                  <c:v>32839.870000000003</c:v>
                </c:pt>
                <c:pt idx="477">
                  <c:v>32839.910000000003</c:v>
                </c:pt>
                <c:pt idx="478">
                  <c:v>32839.94</c:v>
                </c:pt>
                <c:pt idx="479">
                  <c:v>32839.97</c:v>
                </c:pt>
                <c:pt idx="480">
                  <c:v>32840</c:v>
                </c:pt>
                <c:pt idx="481">
                  <c:v>32840.03</c:v>
                </c:pt>
                <c:pt idx="482">
                  <c:v>32840.06</c:v>
                </c:pt>
                <c:pt idx="483">
                  <c:v>32840.089999999997</c:v>
                </c:pt>
                <c:pt idx="484">
                  <c:v>32840.120000000003</c:v>
                </c:pt>
                <c:pt idx="485">
                  <c:v>32840.160000000003</c:v>
                </c:pt>
                <c:pt idx="486">
                  <c:v>32840.19</c:v>
                </c:pt>
                <c:pt idx="487">
                  <c:v>32840.22</c:v>
                </c:pt>
                <c:pt idx="488">
                  <c:v>32840.25</c:v>
                </c:pt>
                <c:pt idx="489">
                  <c:v>32840.28</c:v>
                </c:pt>
                <c:pt idx="490">
                  <c:v>32840.31</c:v>
                </c:pt>
                <c:pt idx="491">
                  <c:v>32840.339999999997</c:v>
                </c:pt>
                <c:pt idx="492">
                  <c:v>32840.370000000003</c:v>
                </c:pt>
                <c:pt idx="493">
                  <c:v>32840.410000000003</c:v>
                </c:pt>
                <c:pt idx="494">
                  <c:v>32840.44</c:v>
                </c:pt>
                <c:pt idx="495">
                  <c:v>32840.47</c:v>
                </c:pt>
                <c:pt idx="496">
                  <c:v>32840.5</c:v>
                </c:pt>
                <c:pt idx="497">
                  <c:v>32840.53</c:v>
                </c:pt>
                <c:pt idx="498">
                  <c:v>32840.559999999998</c:v>
                </c:pt>
                <c:pt idx="499">
                  <c:v>32840.589999999997</c:v>
                </c:pt>
                <c:pt idx="500">
                  <c:v>32840.620000000003</c:v>
                </c:pt>
                <c:pt idx="501">
                  <c:v>32840.660000000003</c:v>
                </c:pt>
                <c:pt idx="502">
                  <c:v>32840.69</c:v>
                </c:pt>
                <c:pt idx="503">
                  <c:v>32840.720000000001</c:v>
                </c:pt>
                <c:pt idx="504">
                  <c:v>32840.75</c:v>
                </c:pt>
                <c:pt idx="505">
                  <c:v>32840.78</c:v>
                </c:pt>
                <c:pt idx="506">
                  <c:v>32840.81</c:v>
                </c:pt>
                <c:pt idx="507">
                  <c:v>32840.839999999997</c:v>
                </c:pt>
                <c:pt idx="508">
                  <c:v>32840.870000000003</c:v>
                </c:pt>
                <c:pt idx="509">
                  <c:v>32840.910000000003</c:v>
                </c:pt>
                <c:pt idx="510">
                  <c:v>32840.94</c:v>
                </c:pt>
                <c:pt idx="511">
                  <c:v>32840.97</c:v>
                </c:pt>
                <c:pt idx="512">
                  <c:v>32841</c:v>
                </c:pt>
                <c:pt idx="513">
                  <c:v>32841.03</c:v>
                </c:pt>
                <c:pt idx="514">
                  <c:v>32841.06</c:v>
                </c:pt>
                <c:pt idx="515">
                  <c:v>32841.089999999997</c:v>
                </c:pt>
                <c:pt idx="516">
                  <c:v>32841.120000000003</c:v>
                </c:pt>
                <c:pt idx="517">
                  <c:v>32841.160000000003</c:v>
                </c:pt>
                <c:pt idx="518">
                  <c:v>32841.19</c:v>
                </c:pt>
                <c:pt idx="519">
                  <c:v>32841.22</c:v>
                </c:pt>
                <c:pt idx="520">
                  <c:v>32841.25</c:v>
                </c:pt>
                <c:pt idx="521">
                  <c:v>32841.279999999999</c:v>
                </c:pt>
                <c:pt idx="522">
                  <c:v>32841.31</c:v>
                </c:pt>
                <c:pt idx="523">
                  <c:v>32841.339999999997</c:v>
                </c:pt>
                <c:pt idx="524">
                  <c:v>32841.370000000003</c:v>
                </c:pt>
                <c:pt idx="525">
                  <c:v>32841.410000000003</c:v>
                </c:pt>
                <c:pt idx="526">
                  <c:v>32841.440000000002</c:v>
                </c:pt>
                <c:pt idx="527">
                  <c:v>32841.47</c:v>
                </c:pt>
                <c:pt idx="528">
                  <c:v>32841.5</c:v>
                </c:pt>
                <c:pt idx="529">
                  <c:v>32841.53</c:v>
                </c:pt>
                <c:pt idx="530">
                  <c:v>32841.56</c:v>
                </c:pt>
                <c:pt idx="531">
                  <c:v>32841.589999999997</c:v>
                </c:pt>
                <c:pt idx="532">
                  <c:v>32841.620000000003</c:v>
                </c:pt>
                <c:pt idx="533">
                  <c:v>32841.660000000003</c:v>
                </c:pt>
                <c:pt idx="534">
                  <c:v>32841.69</c:v>
                </c:pt>
                <c:pt idx="535">
                  <c:v>32841.72</c:v>
                </c:pt>
                <c:pt idx="536">
                  <c:v>32841.75</c:v>
                </c:pt>
                <c:pt idx="537">
                  <c:v>32841.78</c:v>
                </c:pt>
                <c:pt idx="538">
                  <c:v>32841.81</c:v>
                </c:pt>
                <c:pt idx="539">
                  <c:v>32841.839999999997</c:v>
                </c:pt>
                <c:pt idx="540">
                  <c:v>32841.870000000003</c:v>
                </c:pt>
                <c:pt idx="541">
                  <c:v>32841.910000000003</c:v>
                </c:pt>
                <c:pt idx="542">
                  <c:v>32841.94</c:v>
                </c:pt>
                <c:pt idx="543">
                  <c:v>32841.97</c:v>
                </c:pt>
                <c:pt idx="544">
                  <c:v>32842</c:v>
                </c:pt>
                <c:pt idx="545">
                  <c:v>32842.03</c:v>
                </c:pt>
                <c:pt idx="546">
                  <c:v>32842.06</c:v>
                </c:pt>
                <c:pt idx="547">
                  <c:v>32842.089999999997</c:v>
                </c:pt>
                <c:pt idx="548">
                  <c:v>32842.120000000003</c:v>
                </c:pt>
                <c:pt idx="549">
                  <c:v>32842.160000000003</c:v>
                </c:pt>
                <c:pt idx="550">
                  <c:v>32842.19</c:v>
                </c:pt>
                <c:pt idx="551">
                  <c:v>32842.22</c:v>
                </c:pt>
                <c:pt idx="552">
                  <c:v>32842.25</c:v>
                </c:pt>
                <c:pt idx="553">
                  <c:v>32842.28</c:v>
                </c:pt>
                <c:pt idx="554">
                  <c:v>32842.31</c:v>
                </c:pt>
                <c:pt idx="555">
                  <c:v>32842.339999999997</c:v>
                </c:pt>
                <c:pt idx="556">
                  <c:v>32842.370000000003</c:v>
                </c:pt>
                <c:pt idx="557">
                  <c:v>32842.410000000003</c:v>
                </c:pt>
                <c:pt idx="558">
                  <c:v>32842.44</c:v>
                </c:pt>
                <c:pt idx="559">
                  <c:v>32842.47</c:v>
                </c:pt>
                <c:pt idx="560">
                  <c:v>32842.5</c:v>
                </c:pt>
                <c:pt idx="561">
                  <c:v>32842.53</c:v>
                </c:pt>
                <c:pt idx="562">
                  <c:v>32842.559999999998</c:v>
                </c:pt>
                <c:pt idx="563">
                  <c:v>32842.589999999997</c:v>
                </c:pt>
                <c:pt idx="564">
                  <c:v>32842.620000000003</c:v>
                </c:pt>
                <c:pt idx="565">
                  <c:v>32842.660000000003</c:v>
                </c:pt>
                <c:pt idx="566">
                  <c:v>32842.69</c:v>
                </c:pt>
                <c:pt idx="567">
                  <c:v>32842.720000000001</c:v>
                </c:pt>
                <c:pt idx="568">
                  <c:v>32842.75</c:v>
                </c:pt>
                <c:pt idx="569">
                  <c:v>32842.78</c:v>
                </c:pt>
                <c:pt idx="570">
                  <c:v>32842.81</c:v>
                </c:pt>
                <c:pt idx="571">
                  <c:v>32842.839999999997</c:v>
                </c:pt>
                <c:pt idx="572">
                  <c:v>32842.870000000003</c:v>
                </c:pt>
                <c:pt idx="573">
                  <c:v>32842.910000000003</c:v>
                </c:pt>
                <c:pt idx="574">
                  <c:v>32842.94</c:v>
                </c:pt>
                <c:pt idx="575">
                  <c:v>32842.97</c:v>
                </c:pt>
                <c:pt idx="576">
                  <c:v>32843</c:v>
                </c:pt>
                <c:pt idx="577">
                  <c:v>32843.03</c:v>
                </c:pt>
                <c:pt idx="578">
                  <c:v>32843.06</c:v>
                </c:pt>
                <c:pt idx="579">
                  <c:v>32843.089999999997</c:v>
                </c:pt>
                <c:pt idx="580">
                  <c:v>32843.120000000003</c:v>
                </c:pt>
                <c:pt idx="581">
                  <c:v>32843.160000000003</c:v>
                </c:pt>
                <c:pt idx="582">
                  <c:v>32843.19</c:v>
                </c:pt>
                <c:pt idx="583">
                  <c:v>32843.22</c:v>
                </c:pt>
                <c:pt idx="584">
                  <c:v>32843.25</c:v>
                </c:pt>
                <c:pt idx="585">
                  <c:v>32843.279999999999</c:v>
                </c:pt>
                <c:pt idx="586">
                  <c:v>32843.31</c:v>
                </c:pt>
                <c:pt idx="587">
                  <c:v>32843.339999999997</c:v>
                </c:pt>
                <c:pt idx="588">
                  <c:v>32843.370000000003</c:v>
                </c:pt>
                <c:pt idx="589">
                  <c:v>32843.410000000003</c:v>
                </c:pt>
                <c:pt idx="590">
                  <c:v>32843.440000000002</c:v>
                </c:pt>
                <c:pt idx="591">
                  <c:v>32843.47</c:v>
                </c:pt>
                <c:pt idx="592">
                  <c:v>32843.5</c:v>
                </c:pt>
                <c:pt idx="593">
                  <c:v>32843.53</c:v>
                </c:pt>
                <c:pt idx="594">
                  <c:v>32843.56</c:v>
                </c:pt>
                <c:pt idx="595">
                  <c:v>32843.589999999997</c:v>
                </c:pt>
                <c:pt idx="596">
                  <c:v>32843.620000000003</c:v>
                </c:pt>
                <c:pt idx="597">
                  <c:v>32843.660000000003</c:v>
                </c:pt>
                <c:pt idx="598">
                  <c:v>32843.69</c:v>
                </c:pt>
                <c:pt idx="599">
                  <c:v>32843.72</c:v>
                </c:pt>
                <c:pt idx="600">
                  <c:v>32843.75</c:v>
                </c:pt>
                <c:pt idx="601">
                  <c:v>32843.78</c:v>
                </c:pt>
                <c:pt idx="602">
                  <c:v>32843.81</c:v>
                </c:pt>
                <c:pt idx="603">
                  <c:v>32843.839999999997</c:v>
                </c:pt>
                <c:pt idx="604">
                  <c:v>32843.870000000003</c:v>
                </c:pt>
                <c:pt idx="605">
                  <c:v>32843.910000000003</c:v>
                </c:pt>
                <c:pt idx="606">
                  <c:v>32843.94</c:v>
                </c:pt>
                <c:pt idx="607">
                  <c:v>32843.97</c:v>
                </c:pt>
                <c:pt idx="608">
                  <c:v>32844</c:v>
                </c:pt>
                <c:pt idx="609">
                  <c:v>32844.03</c:v>
                </c:pt>
                <c:pt idx="610">
                  <c:v>32844.06</c:v>
                </c:pt>
                <c:pt idx="611">
                  <c:v>32844.089999999997</c:v>
                </c:pt>
                <c:pt idx="612">
                  <c:v>32844.120000000003</c:v>
                </c:pt>
                <c:pt idx="613">
                  <c:v>32844.160000000003</c:v>
                </c:pt>
                <c:pt idx="614">
                  <c:v>32844.19</c:v>
                </c:pt>
                <c:pt idx="615">
                  <c:v>32844.22</c:v>
                </c:pt>
                <c:pt idx="616">
                  <c:v>32844.25</c:v>
                </c:pt>
                <c:pt idx="617">
                  <c:v>32844.28</c:v>
                </c:pt>
                <c:pt idx="618">
                  <c:v>32844.31</c:v>
                </c:pt>
                <c:pt idx="619">
                  <c:v>32844.339999999997</c:v>
                </c:pt>
                <c:pt idx="620">
                  <c:v>32844.370000000003</c:v>
                </c:pt>
                <c:pt idx="621">
                  <c:v>32844.410000000003</c:v>
                </c:pt>
                <c:pt idx="622">
                  <c:v>32844.44</c:v>
                </c:pt>
                <c:pt idx="623">
                  <c:v>32844.47</c:v>
                </c:pt>
                <c:pt idx="624">
                  <c:v>32844.5</c:v>
                </c:pt>
                <c:pt idx="625">
                  <c:v>32844.53</c:v>
                </c:pt>
                <c:pt idx="626">
                  <c:v>32844.559999999998</c:v>
                </c:pt>
                <c:pt idx="627">
                  <c:v>32844.589999999997</c:v>
                </c:pt>
                <c:pt idx="628">
                  <c:v>32844.620000000003</c:v>
                </c:pt>
                <c:pt idx="629">
                  <c:v>32844.660000000003</c:v>
                </c:pt>
                <c:pt idx="630">
                  <c:v>32844.69</c:v>
                </c:pt>
                <c:pt idx="631">
                  <c:v>32844.720000000001</c:v>
                </c:pt>
                <c:pt idx="632">
                  <c:v>32844.75</c:v>
                </c:pt>
                <c:pt idx="633">
                  <c:v>32844.78</c:v>
                </c:pt>
                <c:pt idx="634">
                  <c:v>32844.81</c:v>
                </c:pt>
                <c:pt idx="635">
                  <c:v>32844.839999999997</c:v>
                </c:pt>
                <c:pt idx="636">
                  <c:v>32844.870000000003</c:v>
                </c:pt>
                <c:pt idx="637">
                  <c:v>32844.910000000003</c:v>
                </c:pt>
                <c:pt idx="638">
                  <c:v>32844.94</c:v>
                </c:pt>
                <c:pt idx="639">
                  <c:v>32844.97</c:v>
                </c:pt>
                <c:pt idx="640">
                  <c:v>32845</c:v>
                </c:pt>
                <c:pt idx="641">
                  <c:v>32845.03</c:v>
                </c:pt>
                <c:pt idx="642">
                  <c:v>32845.06</c:v>
                </c:pt>
                <c:pt idx="643">
                  <c:v>32845.089999999997</c:v>
                </c:pt>
                <c:pt idx="644">
                  <c:v>32845.120000000003</c:v>
                </c:pt>
                <c:pt idx="645">
                  <c:v>32845.160000000003</c:v>
                </c:pt>
                <c:pt idx="646">
                  <c:v>32845.19</c:v>
                </c:pt>
                <c:pt idx="647">
                  <c:v>32845.22</c:v>
                </c:pt>
                <c:pt idx="648">
                  <c:v>32845.25</c:v>
                </c:pt>
                <c:pt idx="649">
                  <c:v>32845.279999999999</c:v>
                </c:pt>
                <c:pt idx="650">
                  <c:v>32845.31</c:v>
                </c:pt>
              </c:numCache>
            </c:numRef>
          </c:xVal>
          <c:yVal>
            <c:numRef>
              <c:f>Sayfa2!$H$1:$H$651</c:f>
              <c:numCache>
                <c:formatCode>0.00</c:formatCode>
                <c:ptCount val="651"/>
                <c:pt idx="0">
                  <c:v>2080</c:v>
                </c:pt>
                <c:pt idx="1">
                  <c:v>2079</c:v>
                </c:pt>
                <c:pt idx="2">
                  <c:v>2080</c:v>
                </c:pt>
                <c:pt idx="3">
                  <c:v>2078</c:v>
                </c:pt>
                <c:pt idx="4">
                  <c:v>2076</c:v>
                </c:pt>
                <c:pt idx="5">
                  <c:v>2080</c:v>
                </c:pt>
                <c:pt idx="6">
                  <c:v>2079</c:v>
                </c:pt>
                <c:pt idx="7">
                  <c:v>2079</c:v>
                </c:pt>
                <c:pt idx="8">
                  <c:v>2078</c:v>
                </c:pt>
                <c:pt idx="9">
                  <c:v>2079</c:v>
                </c:pt>
                <c:pt idx="10">
                  <c:v>2080</c:v>
                </c:pt>
                <c:pt idx="11">
                  <c:v>2081</c:v>
                </c:pt>
                <c:pt idx="12">
                  <c:v>2079</c:v>
                </c:pt>
                <c:pt idx="13">
                  <c:v>2079</c:v>
                </c:pt>
                <c:pt idx="14">
                  <c:v>2084</c:v>
                </c:pt>
                <c:pt idx="15">
                  <c:v>2081</c:v>
                </c:pt>
                <c:pt idx="16">
                  <c:v>2081</c:v>
                </c:pt>
                <c:pt idx="17">
                  <c:v>2088</c:v>
                </c:pt>
                <c:pt idx="18">
                  <c:v>2082</c:v>
                </c:pt>
                <c:pt idx="19">
                  <c:v>2078</c:v>
                </c:pt>
                <c:pt idx="20">
                  <c:v>2079</c:v>
                </c:pt>
                <c:pt idx="21">
                  <c:v>2081</c:v>
                </c:pt>
                <c:pt idx="22">
                  <c:v>2094</c:v>
                </c:pt>
                <c:pt idx="23">
                  <c:v>2079</c:v>
                </c:pt>
                <c:pt idx="24">
                  <c:v>2085</c:v>
                </c:pt>
                <c:pt idx="25">
                  <c:v>2080</c:v>
                </c:pt>
                <c:pt idx="26">
                  <c:v>2089</c:v>
                </c:pt>
                <c:pt idx="27">
                  <c:v>2083</c:v>
                </c:pt>
                <c:pt idx="28">
                  <c:v>2085</c:v>
                </c:pt>
                <c:pt idx="29">
                  <c:v>2085</c:v>
                </c:pt>
                <c:pt idx="30">
                  <c:v>2081</c:v>
                </c:pt>
                <c:pt idx="31">
                  <c:v>2087</c:v>
                </c:pt>
                <c:pt idx="32">
                  <c:v>2083</c:v>
                </c:pt>
                <c:pt idx="33">
                  <c:v>2083</c:v>
                </c:pt>
                <c:pt idx="34">
                  <c:v>2082</c:v>
                </c:pt>
                <c:pt idx="35">
                  <c:v>2080</c:v>
                </c:pt>
                <c:pt idx="36">
                  <c:v>2081</c:v>
                </c:pt>
                <c:pt idx="37">
                  <c:v>2084</c:v>
                </c:pt>
                <c:pt idx="38">
                  <c:v>2083</c:v>
                </c:pt>
                <c:pt idx="39">
                  <c:v>2082</c:v>
                </c:pt>
                <c:pt idx="40">
                  <c:v>2083</c:v>
                </c:pt>
                <c:pt idx="41">
                  <c:v>2083</c:v>
                </c:pt>
                <c:pt idx="42">
                  <c:v>2083</c:v>
                </c:pt>
                <c:pt idx="43">
                  <c:v>2084</c:v>
                </c:pt>
                <c:pt idx="44">
                  <c:v>2082</c:v>
                </c:pt>
                <c:pt idx="45">
                  <c:v>2085</c:v>
                </c:pt>
                <c:pt idx="46">
                  <c:v>2084</c:v>
                </c:pt>
                <c:pt idx="47">
                  <c:v>2086</c:v>
                </c:pt>
                <c:pt idx="48">
                  <c:v>2086</c:v>
                </c:pt>
                <c:pt idx="49">
                  <c:v>2086</c:v>
                </c:pt>
                <c:pt idx="50">
                  <c:v>2082</c:v>
                </c:pt>
                <c:pt idx="51">
                  <c:v>2082</c:v>
                </c:pt>
                <c:pt idx="52">
                  <c:v>2084</c:v>
                </c:pt>
                <c:pt idx="53">
                  <c:v>2087</c:v>
                </c:pt>
                <c:pt idx="54">
                  <c:v>2085</c:v>
                </c:pt>
                <c:pt idx="55">
                  <c:v>2085</c:v>
                </c:pt>
                <c:pt idx="56">
                  <c:v>2085</c:v>
                </c:pt>
                <c:pt idx="57">
                  <c:v>2086</c:v>
                </c:pt>
                <c:pt idx="58">
                  <c:v>2086</c:v>
                </c:pt>
                <c:pt idx="59">
                  <c:v>2086</c:v>
                </c:pt>
                <c:pt idx="60">
                  <c:v>2086</c:v>
                </c:pt>
                <c:pt idx="61">
                  <c:v>2085</c:v>
                </c:pt>
                <c:pt idx="62">
                  <c:v>2086</c:v>
                </c:pt>
                <c:pt idx="63">
                  <c:v>2087</c:v>
                </c:pt>
                <c:pt idx="64">
                  <c:v>2084</c:v>
                </c:pt>
                <c:pt idx="65">
                  <c:v>2083</c:v>
                </c:pt>
                <c:pt idx="66">
                  <c:v>2084</c:v>
                </c:pt>
                <c:pt idx="67">
                  <c:v>2087</c:v>
                </c:pt>
                <c:pt idx="68">
                  <c:v>2085</c:v>
                </c:pt>
                <c:pt idx="69">
                  <c:v>2089</c:v>
                </c:pt>
                <c:pt idx="70">
                  <c:v>2086</c:v>
                </c:pt>
                <c:pt idx="71">
                  <c:v>2088</c:v>
                </c:pt>
                <c:pt idx="72">
                  <c:v>2087</c:v>
                </c:pt>
                <c:pt idx="73">
                  <c:v>2090</c:v>
                </c:pt>
                <c:pt idx="74">
                  <c:v>2087</c:v>
                </c:pt>
                <c:pt idx="75">
                  <c:v>2087</c:v>
                </c:pt>
                <c:pt idx="76">
                  <c:v>2086</c:v>
                </c:pt>
                <c:pt idx="77">
                  <c:v>2086</c:v>
                </c:pt>
                <c:pt idx="78">
                  <c:v>2089</c:v>
                </c:pt>
                <c:pt idx="79">
                  <c:v>2088</c:v>
                </c:pt>
                <c:pt idx="80">
                  <c:v>2091</c:v>
                </c:pt>
                <c:pt idx="81">
                  <c:v>2088</c:v>
                </c:pt>
                <c:pt idx="82">
                  <c:v>2088</c:v>
                </c:pt>
                <c:pt idx="83">
                  <c:v>2085</c:v>
                </c:pt>
                <c:pt idx="84">
                  <c:v>2087</c:v>
                </c:pt>
                <c:pt idx="85">
                  <c:v>2088</c:v>
                </c:pt>
                <c:pt idx="86">
                  <c:v>2089</c:v>
                </c:pt>
                <c:pt idx="87">
                  <c:v>2093</c:v>
                </c:pt>
                <c:pt idx="88">
                  <c:v>2107</c:v>
                </c:pt>
                <c:pt idx="89">
                  <c:v>2097</c:v>
                </c:pt>
                <c:pt idx="90">
                  <c:v>2091</c:v>
                </c:pt>
                <c:pt idx="91">
                  <c:v>2089</c:v>
                </c:pt>
                <c:pt idx="92">
                  <c:v>2095</c:v>
                </c:pt>
                <c:pt idx="93">
                  <c:v>2090</c:v>
                </c:pt>
                <c:pt idx="94">
                  <c:v>2095</c:v>
                </c:pt>
                <c:pt idx="95">
                  <c:v>2100</c:v>
                </c:pt>
                <c:pt idx="96">
                  <c:v>2092</c:v>
                </c:pt>
                <c:pt idx="97">
                  <c:v>2090</c:v>
                </c:pt>
                <c:pt idx="98">
                  <c:v>2089</c:v>
                </c:pt>
                <c:pt idx="99">
                  <c:v>2093</c:v>
                </c:pt>
                <c:pt idx="100">
                  <c:v>2090</c:v>
                </c:pt>
                <c:pt idx="101">
                  <c:v>2092</c:v>
                </c:pt>
                <c:pt idx="102">
                  <c:v>2091</c:v>
                </c:pt>
                <c:pt idx="103">
                  <c:v>2091</c:v>
                </c:pt>
                <c:pt idx="104">
                  <c:v>2095</c:v>
                </c:pt>
                <c:pt idx="105">
                  <c:v>2096</c:v>
                </c:pt>
                <c:pt idx="106">
                  <c:v>2095</c:v>
                </c:pt>
                <c:pt idx="107">
                  <c:v>2094</c:v>
                </c:pt>
                <c:pt idx="108">
                  <c:v>2093</c:v>
                </c:pt>
                <c:pt idx="109">
                  <c:v>2093</c:v>
                </c:pt>
                <c:pt idx="110">
                  <c:v>2098</c:v>
                </c:pt>
                <c:pt idx="111">
                  <c:v>2093</c:v>
                </c:pt>
                <c:pt idx="112">
                  <c:v>2092</c:v>
                </c:pt>
                <c:pt idx="113">
                  <c:v>2093</c:v>
                </c:pt>
                <c:pt idx="114">
                  <c:v>2096</c:v>
                </c:pt>
                <c:pt idx="115">
                  <c:v>2093</c:v>
                </c:pt>
                <c:pt idx="116">
                  <c:v>2093</c:v>
                </c:pt>
                <c:pt idx="117">
                  <c:v>2094</c:v>
                </c:pt>
                <c:pt idx="118">
                  <c:v>2096</c:v>
                </c:pt>
                <c:pt idx="119">
                  <c:v>2093</c:v>
                </c:pt>
                <c:pt idx="120">
                  <c:v>2097</c:v>
                </c:pt>
                <c:pt idx="121">
                  <c:v>2098</c:v>
                </c:pt>
                <c:pt idx="122">
                  <c:v>2098</c:v>
                </c:pt>
                <c:pt idx="123">
                  <c:v>2094</c:v>
                </c:pt>
                <c:pt idx="124">
                  <c:v>2095</c:v>
                </c:pt>
                <c:pt idx="125">
                  <c:v>2095</c:v>
                </c:pt>
                <c:pt idx="126">
                  <c:v>2097</c:v>
                </c:pt>
                <c:pt idx="127">
                  <c:v>2113</c:v>
                </c:pt>
                <c:pt idx="128">
                  <c:v>2095</c:v>
                </c:pt>
                <c:pt idx="129">
                  <c:v>2095</c:v>
                </c:pt>
                <c:pt idx="130">
                  <c:v>2097</c:v>
                </c:pt>
                <c:pt idx="131">
                  <c:v>2097</c:v>
                </c:pt>
                <c:pt idx="132">
                  <c:v>2107</c:v>
                </c:pt>
                <c:pt idx="133">
                  <c:v>2097</c:v>
                </c:pt>
                <c:pt idx="134">
                  <c:v>2103</c:v>
                </c:pt>
                <c:pt idx="135">
                  <c:v>2101</c:v>
                </c:pt>
                <c:pt idx="136">
                  <c:v>2099</c:v>
                </c:pt>
                <c:pt idx="137">
                  <c:v>2100</c:v>
                </c:pt>
                <c:pt idx="138">
                  <c:v>2102</c:v>
                </c:pt>
                <c:pt idx="139">
                  <c:v>2100</c:v>
                </c:pt>
                <c:pt idx="140">
                  <c:v>2098</c:v>
                </c:pt>
                <c:pt idx="141">
                  <c:v>2100</c:v>
                </c:pt>
                <c:pt idx="142">
                  <c:v>2104</c:v>
                </c:pt>
                <c:pt idx="143">
                  <c:v>2098</c:v>
                </c:pt>
                <c:pt idx="144">
                  <c:v>2097</c:v>
                </c:pt>
                <c:pt idx="145">
                  <c:v>2100</c:v>
                </c:pt>
                <c:pt idx="146">
                  <c:v>2102</c:v>
                </c:pt>
                <c:pt idx="147">
                  <c:v>2102</c:v>
                </c:pt>
                <c:pt idx="148">
                  <c:v>2103</c:v>
                </c:pt>
                <c:pt idx="149">
                  <c:v>2107</c:v>
                </c:pt>
                <c:pt idx="150">
                  <c:v>2103</c:v>
                </c:pt>
                <c:pt idx="151">
                  <c:v>2102</c:v>
                </c:pt>
                <c:pt idx="152">
                  <c:v>2104</c:v>
                </c:pt>
                <c:pt idx="153">
                  <c:v>2108</c:v>
                </c:pt>
                <c:pt idx="154">
                  <c:v>2104</c:v>
                </c:pt>
                <c:pt idx="155">
                  <c:v>2106</c:v>
                </c:pt>
                <c:pt idx="156">
                  <c:v>2105</c:v>
                </c:pt>
                <c:pt idx="157">
                  <c:v>2105</c:v>
                </c:pt>
                <c:pt idx="158">
                  <c:v>2104</c:v>
                </c:pt>
                <c:pt idx="159">
                  <c:v>2103</c:v>
                </c:pt>
                <c:pt idx="160">
                  <c:v>2103</c:v>
                </c:pt>
                <c:pt idx="161">
                  <c:v>2104</c:v>
                </c:pt>
                <c:pt idx="162">
                  <c:v>2107</c:v>
                </c:pt>
                <c:pt idx="163">
                  <c:v>2125</c:v>
                </c:pt>
                <c:pt idx="164">
                  <c:v>2109</c:v>
                </c:pt>
                <c:pt idx="165">
                  <c:v>2104</c:v>
                </c:pt>
                <c:pt idx="166">
                  <c:v>2106</c:v>
                </c:pt>
                <c:pt idx="167">
                  <c:v>2109</c:v>
                </c:pt>
                <c:pt idx="168">
                  <c:v>2111</c:v>
                </c:pt>
                <c:pt idx="169">
                  <c:v>2110</c:v>
                </c:pt>
                <c:pt idx="170">
                  <c:v>2124</c:v>
                </c:pt>
                <c:pt idx="171">
                  <c:v>2110</c:v>
                </c:pt>
                <c:pt idx="172">
                  <c:v>2107</c:v>
                </c:pt>
                <c:pt idx="173">
                  <c:v>2109</c:v>
                </c:pt>
                <c:pt idx="174">
                  <c:v>2107</c:v>
                </c:pt>
                <c:pt idx="175">
                  <c:v>2108</c:v>
                </c:pt>
                <c:pt idx="176">
                  <c:v>2108</c:v>
                </c:pt>
                <c:pt idx="177">
                  <c:v>2110</c:v>
                </c:pt>
                <c:pt idx="178">
                  <c:v>2109</c:v>
                </c:pt>
                <c:pt idx="179">
                  <c:v>2111</c:v>
                </c:pt>
                <c:pt idx="180">
                  <c:v>2111</c:v>
                </c:pt>
                <c:pt idx="181">
                  <c:v>2113</c:v>
                </c:pt>
                <c:pt idx="182">
                  <c:v>2114</c:v>
                </c:pt>
                <c:pt idx="183">
                  <c:v>2114</c:v>
                </c:pt>
                <c:pt idx="184">
                  <c:v>2115</c:v>
                </c:pt>
                <c:pt idx="185">
                  <c:v>2112</c:v>
                </c:pt>
                <c:pt idx="186">
                  <c:v>2115</c:v>
                </c:pt>
                <c:pt idx="187">
                  <c:v>2117</c:v>
                </c:pt>
                <c:pt idx="188">
                  <c:v>2114</c:v>
                </c:pt>
                <c:pt idx="189">
                  <c:v>2116</c:v>
                </c:pt>
                <c:pt idx="190">
                  <c:v>2114</c:v>
                </c:pt>
                <c:pt idx="191">
                  <c:v>2113</c:v>
                </c:pt>
                <c:pt idx="192">
                  <c:v>2113</c:v>
                </c:pt>
                <c:pt idx="193">
                  <c:v>2115</c:v>
                </c:pt>
                <c:pt idx="194">
                  <c:v>2118</c:v>
                </c:pt>
                <c:pt idx="195">
                  <c:v>2116</c:v>
                </c:pt>
                <c:pt idx="196">
                  <c:v>2116</c:v>
                </c:pt>
                <c:pt idx="197">
                  <c:v>2126</c:v>
                </c:pt>
                <c:pt idx="198">
                  <c:v>2120</c:v>
                </c:pt>
                <c:pt idx="199">
                  <c:v>2127</c:v>
                </c:pt>
                <c:pt idx="200">
                  <c:v>2120</c:v>
                </c:pt>
                <c:pt idx="201">
                  <c:v>2119</c:v>
                </c:pt>
                <c:pt idx="202">
                  <c:v>2121</c:v>
                </c:pt>
                <c:pt idx="203">
                  <c:v>2120</c:v>
                </c:pt>
                <c:pt idx="204">
                  <c:v>2124</c:v>
                </c:pt>
                <c:pt idx="205">
                  <c:v>2123</c:v>
                </c:pt>
                <c:pt idx="206">
                  <c:v>2120</c:v>
                </c:pt>
                <c:pt idx="207">
                  <c:v>2122</c:v>
                </c:pt>
                <c:pt idx="208">
                  <c:v>2122</c:v>
                </c:pt>
                <c:pt idx="209">
                  <c:v>2123</c:v>
                </c:pt>
                <c:pt idx="210">
                  <c:v>2122</c:v>
                </c:pt>
                <c:pt idx="211">
                  <c:v>2124</c:v>
                </c:pt>
                <c:pt idx="212">
                  <c:v>2122</c:v>
                </c:pt>
                <c:pt idx="213">
                  <c:v>2124</c:v>
                </c:pt>
                <c:pt idx="214">
                  <c:v>2129</c:v>
                </c:pt>
                <c:pt idx="215">
                  <c:v>2126</c:v>
                </c:pt>
                <c:pt idx="216">
                  <c:v>2125</c:v>
                </c:pt>
                <c:pt idx="217">
                  <c:v>2126</c:v>
                </c:pt>
                <c:pt idx="218">
                  <c:v>2128</c:v>
                </c:pt>
                <c:pt idx="219">
                  <c:v>2127</c:v>
                </c:pt>
                <c:pt idx="220">
                  <c:v>2126</c:v>
                </c:pt>
                <c:pt idx="221">
                  <c:v>2125</c:v>
                </c:pt>
                <c:pt idx="222">
                  <c:v>2126</c:v>
                </c:pt>
                <c:pt idx="223">
                  <c:v>2127</c:v>
                </c:pt>
                <c:pt idx="224">
                  <c:v>2138</c:v>
                </c:pt>
                <c:pt idx="225">
                  <c:v>2128</c:v>
                </c:pt>
                <c:pt idx="226">
                  <c:v>2128</c:v>
                </c:pt>
                <c:pt idx="227">
                  <c:v>2130</c:v>
                </c:pt>
                <c:pt idx="228">
                  <c:v>2129</c:v>
                </c:pt>
                <c:pt idx="229">
                  <c:v>2131</c:v>
                </c:pt>
                <c:pt idx="230">
                  <c:v>2133</c:v>
                </c:pt>
                <c:pt idx="231">
                  <c:v>2130</c:v>
                </c:pt>
                <c:pt idx="232">
                  <c:v>2131</c:v>
                </c:pt>
                <c:pt idx="233">
                  <c:v>2132</c:v>
                </c:pt>
                <c:pt idx="234">
                  <c:v>2132</c:v>
                </c:pt>
                <c:pt idx="235">
                  <c:v>2135</c:v>
                </c:pt>
                <c:pt idx="236">
                  <c:v>2132</c:v>
                </c:pt>
                <c:pt idx="237">
                  <c:v>2136</c:v>
                </c:pt>
                <c:pt idx="238">
                  <c:v>2133</c:v>
                </c:pt>
                <c:pt idx="239">
                  <c:v>2135</c:v>
                </c:pt>
                <c:pt idx="240">
                  <c:v>2134</c:v>
                </c:pt>
                <c:pt idx="241">
                  <c:v>2149</c:v>
                </c:pt>
                <c:pt idx="242">
                  <c:v>2136</c:v>
                </c:pt>
                <c:pt idx="243">
                  <c:v>2139</c:v>
                </c:pt>
                <c:pt idx="244">
                  <c:v>2135</c:v>
                </c:pt>
                <c:pt idx="245">
                  <c:v>2137</c:v>
                </c:pt>
                <c:pt idx="246">
                  <c:v>2139</c:v>
                </c:pt>
                <c:pt idx="247">
                  <c:v>2136</c:v>
                </c:pt>
                <c:pt idx="248">
                  <c:v>2137</c:v>
                </c:pt>
                <c:pt idx="249">
                  <c:v>2137</c:v>
                </c:pt>
                <c:pt idx="250">
                  <c:v>2135</c:v>
                </c:pt>
                <c:pt idx="251">
                  <c:v>2134</c:v>
                </c:pt>
                <c:pt idx="252">
                  <c:v>2136</c:v>
                </c:pt>
                <c:pt idx="253">
                  <c:v>2135</c:v>
                </c:pt>
                <c:pt idx="254">
                  <c:v>2134</c:v>
                </c:pt>
                <c:pt idx="255">
                  <c:v>2138</c:v>
                </c:pt>
                <c:pt idx="256">
                  <c:v>2136</c:v>
                </c:pt>
                <c:pt idx="257">
                  <c:v>2136</c:v>
                </c:pt>
                <c:pt idx="258">
                  <c:v>2138</c:v>
                </c:pt>
                <c:pt idx="259">
                  <c:v>2138</c:v>
                </c:pt>
                <c:pt idx="260">
                  <c:v>2139</c:v>
                </c:pt>
                <c:pt idx="261">
                  <c:v>2139</c:v>
                </c:pt>
                <c:pt idx="262">
                  <c:v>2137</c:v>
                </c:pt>
                <c:pt idx="263">
                  <c:v>2144</c:v>
                </c:pt>
                <c:pt idx="264">
                  <c:v>2137</c:v>
                </c:pt>
                <c:pt idx="265">
                  <c:v>2138</c:v>
                </c:pt>
                <c:pt idx="266">
                  <c:v>2144</c:v>
                </c:pt>
                <c:pt idx="267">
                  <c:v>2138</c:v>
                </c:pt>
                <c:pt idx="268">
                  <c:v>2144</c:v>
                </c:pt>
                <c:pt idx="269">
                  <c:v>2139</c:v>
                </c:pt>
                <c:pt idx="270">
                  <c:v>2141</c:v>
                </c:pt>
                <c:pt idx="271">
                  <c:v>2141</c:v>
                </c:pt>
                <c:pt idx="272">
                  <c:v>2140</c:v>
                </c:pt>
                <c:pt idx="273">
                  <c:v>2139</c:v>
                </c:pt>
                <c:pt idx="274">
                  <c:v>2138</c:v>
                </c:pt>
                <c:pt idx="275">
                  <c:v>2140</c:v>
                </c:pt>
                <c:pt idx="276">
                  <c:v>2140</c:v>
                </c:pt>
                <c:pt idx="277">
                  <c:v>2141</c:v>
                </c:pt>
                <c:pt idx="278">
                  <c:v>2138</c:v>
                </c:pt>
                <c:pt idx="279">
                  <c:v>2139</c:v>
                </c:pt>
                <c:pt idx="280">
                  <c:v>2144</c:v>
                </c:pt>
                <c:pt idx="281">
                  <c:v>2139</c:v>
                </c:pt>
                <c:pt idx="282">
                  <c:v>2138</c:v>
                </c:pt>
                <c:pt idx="283">
                  <c:v>2138</c:v>
                </c:pt>
                <c:pt idx="284">
                  <c:v>2137</c:v>
                </c:pt>
                <c:pt idx="285">
                  <c:v>2137</c:v>
                </c:pt>
                <c:pt idx="286">
                  <c:v>2139</c:v>
                </c:pt>
                <c:pt idx="287">
                  <c:v>2138</c:v>
                </c:pt>
                <c:pt idx="288">
                  <c:v>2141</c:v>
                </c:pt>
                <c:pt idx="289">
                  <c:v>2137</c:v>
                </c:pt>
                <c:pt idx="290">
                  <c:v>2151</c:v>
                </c:pt>
                <c:pt idx="291">
                  <c:v>2137</c:v>
                </c:pt>
                <c:pt idx="292">
                  <c:v>2138</c:v>
                </c:pt>
                <c:pt idx="293">
                  <c:v>2137</c:v>
                </c:pt>
                <c:pt idx="294">
                  <c:v>2137</c:v>
                </c:pt>
                <c:pt idx="295">
                  <c:v>2137</c:v>
                </c:pt>
                <c:pt idx="296">
                  <c:v>2140</c:v>
                </c:pt>
                <c:pt idx="297">
                  <c:v>2135</c:v>
                </c:pt>
                <c:pt idx="298">
                  <c:v>2134</c:v>
                </c:pt>
                <c:pt idx="299">
                  <c:v>2135</c:v>
                </c:pt>
                <c:pt idx="300">
                  <c:v>2130</c:v>
                </c:pt>
                <c:pt idx="301">
                  <c:v>2130</c:v>
                </c:pt>
                <c:pt idx="302">
                  <c:v>2132</c:v>
                </c:pt>
                <c:pt idx="303">
                  <c:v>2130</c:v>
                </c:pt>
                <c:pt idx="304">
                  <c:v>2132</c:v>
                </c:pt>
                <c:pt idx="305">
                  <c:v>2134</c:v>
                </c:pt>
                <c:pt idx="306">
                  <c:v>2133</c:v>
                </c:pt>
                <c:pt idx="307">
                  <c:v>2134</c:v>
                </c:pt>
                <c:pt idx="308">
                  <c:v>2133</c:v>
                </c:pt>
                <c:pt idx="309">
                  <c:v>2131</c:v>
                </c:pt>
                <c:pt idx="310">
                  <c:v>2129</c:v>
                </c:pt>
                <c:pt idx="311">
                  <c:v>2129</c:v>
                </c:pt>
                <c:pt idx="312">
                  <c:v>2130</c:v>
                </c:pt>
                <c:pt idx="313">
                  <c:v>2127</c:v>
                </c:pt>
                <c:pt idx="314">
                  <c:v>2130</c:v>
                </c:pt>
                <c:pt idx="315">
                  <c:v>2132</c:v>
                </c:pt>
                <c:pt idx="316">
                  <c:v>2124</c:v>
                </c:pt>
                <c:pt idx="317">
                  <c:v>2125</c:v>
                </c:pt>
                <c:pt idx="318">
                  <c:v>2132</c:v>
                </c:pt>
                <c:pt idx="319">
                  <c:v>2124</c:v>
                </c:pt>
                <c:pt idx="320">
                  <c:v>2129</c:v>
                </c:pt>
                <c:pt idx="321">
                  <c:v>2124</c:v>
                </c:pt>
                <c:pt idx="322">
                  <c:v>2123</c:v>
                </c:pt>
                <c:pt idx="323">
                  <c:v>2126</c:v>
                </c:pt>
                <c:pt idx="324">
                  <c:v>2125</c:v>
                </c:pt>
                <c:pt idx="325">
                  <c:v>2122</c:v>
                </c:pt>
                <c:pt idx="326">
                  <c:v>2122</c:v>
                </c:pt>
                <c:pt idx="327">
                  <c:v>2125</c:v>
                </c:pt>
                <c:pt idx="328">
                  <c:v>2121</c:v>
                </c:pt>
                <c:pt idx="329">
                  <c:v>2119</c:v>
                </c:pt>
                <c:pt idx="330">
                  <c:v>2120</c:v>
                </c:pt>
                <c:pt idx="331">
                  <c:v>2115</c:v>
                </c:pt>
                <c:pt idx="332">
                  <c:v>2117</c:v>
                </c:pt>
                <c:pt idx="333">
                  <c:v>2117</c:v>
                </c:pt>
                <c:pt idx="334">
                  <c:v>2119</c:v>
                </c:pt>
                <c:pt idx="335">
                  <c:v>2117</c:v>
                </c:pt>
                <c:pt idx="336">
                  <c:v>2116</c:v>
                </c:pt>
                <c:pt idx="337">
                  <c:v>2115</c:v>
                </c:pt>
                <c:pt idx="338">
                  <c:v>2116</c:v>
                </c:pt>
                <c:pt idx="339">
                  <c:v>2117</c:v>
                </c:pt>
                <c:pt idx="340">
                  <c:v>2116</c:v>
                </c:pt>
                <c:pt idx="341">
                  <c:v>2115</c:v>
                </c:pt>
                <c:pt idx="342">
                  <c:v>2116</c:v>
                </c:pt>
                <c:pt idx="343">
                  <c:v>2114</c:v>
                </c:pt>
                <c:pt idx="344">
                  <c:v>2123</c:v>
                </c:pt>
                <c:pt idx="345">
                  <c:v>2111</c:v>
                </c:pt>
                <c:pt idx="346">
                  <c:v>2111</c:v>
                </c:pt>
                <c:pt idx="347">
                  <c:v>2106</c:v>
                </c:pt>
                <c:pt idx="348">
                  <c:v>2115</c:v>
                </c:pt>
                <c:pt idx="349">
                  <c:v>2108</c:v>
                </c:pt>
                <c:pt idx="350">
                  <c:v>2108</c:v>
                </c:pt>
                <c:pt idx="351">
                  <c:v>2110</c:v>
                </c:pt>
                <c:pt idx="352">
                  <c:v>2105</c:v>
                </c:pt>
                <c:pt idx="353">
                  <c:v>2106</c:v>
                </c:pt>
                <c:pt idx="354">
                  <c:v>2106</c:v>
                </c:pt>
                <c:pt idx="355">
                  <c:v>2111</c:v>
                </c:pt>
                <c:pt idx="356">
                  <c:v>2109</c:v>
                </c:pt>
                <c:pt idx="357">
                  <c:v>2104</c:v>
                </c:pt>
                <c:pt idx="358">
                  <c:v>2105</c:v>
                </c:pt>
                <c:pt idx="359">
                  <c:v>2106</c:v>
                </c:pt>
                <c:pt idx="360">
                  <c:v>2103</c:v>
                </c:pt>
                <c:pt idx="361">
                  <c:v>2106</c:v>
                </c:pt>
                <c:pt idx="362">
                  <c:v>2103</c:v>
                </c:pt>
                <c:pt idx="363">
                  <c:v>2098</c:v>
                </c:pt>
                <c:pt idx="364">
                  <c:v>2100</c:v>
                </c:pt>
                <c:pt idx="365">
                  <c:v>2100</c:v>
                </c:pt>
                <c:pt idx="366">
                  <c:v>2101</c:v>
                </c:pt>
                <c:pt idx="367">
                  <c:v>2100</c:v>
                </c:pt>
                <c:pt idx="368">
                  <c:v>2102</c:v>
                </c:pt>
                <c:pt idx="369">
                  <c:v>2099</c:v>
                </c:pt>
                <c:pt idx="370">
                  <c:v>2103</c:v>
                </c:pt>
                <c:pt idx="371">
                  <c:v>2098</c:v>
                </c:pt>
                <c:pt idx="372">
                  <c:v>2100</c:v>
                </c:pt>
                <c:pt idx="373">
                  <c:v>2099</c:v>
                </c:pt>
                <c:pt idx="374">
                  <c:v>2098</c:v>
                </c:pt>
                <c:pt idx="375">
                  <c:v>2096</c:v>
                </c:pt>
                <c:pt idx="376">
                  <c:v>2098</c:v>
                </c:pt>
                <c:pt idx="377">
                  <c:v>2095</c:v>
                </c:pt>
                <c:pt idx="378">
                  <c:v>2104</c:v>
                </c:pt>
                <c:pt idx="379">
                  <c:v>2095</c:v>
                </c:pt>
                <c:pt idx="380">
                  <c:v>2093</c:v>
                </c:pt>
                <c:pt idx="381">
                  <c:v>2095</c:v>
                </c:pt>
                <c:pt idx="382">
                  <c:v>2102</c:v>
                </c:pt>
                <c:pt idx="383">
                  <c:v>2091</c:v>
                </c:pt>
                <c:pt idx="384">
                  <c:v>2091</c:v>
                </c:pt>
                <c:pt idx="385">
                  <c:v>2093</c:v>
                </c:pt>
                <c:pt idx="386">
                  <c:v>2105</c:v>
                </c:pt>
                <c:pt idx="387">
                  <c:v>2092</c:v>
                </c:pt>
                <c:pt idx="388">
                  <c:v>2094</c:v>
                </c:pt>
                <c:pt idx="389">
                  <c:v>2091</c:v>
                </c:pt>
                <c:pt idx="390">
                  <c:v>2099</c:v>
                </c:pt>
                <c:pt idx="391">
                  <c:v>2091</c:v>
                </c:pt>
                <c:pt idx="392">
                  <c:v>2093</c:v>
                </c:pt>
                <c:pt idx="393">
                  <c:v>2086</c:v>
                </c:pt>
                <c:pt idx="394">
                  <c:v>2088</c:v>
                </c:pt>
                <c:pt idx="395">
                  <c:v>2095</c:v>
                </c:pt>
                <c:pt idx="396">
                  <c:v>2087</c:v>
                </c:pt>
                <c:pt idx="397">
                  <c:v>2087</c:v>
                </c:pt>
                <c:pt idx="398">
                  <c:v>2089</c:v>
                </c:pt>
                <c:pt idx="399">
                  <c:v>2086</c:v>
                </c:pt>
                <c:pt idx="400">
                  <c:v>2087</c:v>
                </c:pt>
                <c:pt idx="401">
                  <c:v>2085</c:v>
                </c:pt>
                <c:pt idx="402">
                  <c:v>2088</c:v>
                </c:pt>
                <c:pt idx="403">
                  <c:v>2087</c:v>
                </c:pt>
                <c:pt idx="404">
                  <c:v>2086</c:v>
                </c:pt>
                <c:pt idx="405">
                  <c:v>2087</c:v>
                </c:pt>
                <c:pt idx="406">
                  <c:v>2085</c:v>
                </c:pt>
                <c:pt idx="407">
                  <c:v>2086</c:v>
                </c:pt>
                <c:pt idx="408">
                  <c:v>2083</c:v>
                </c:pt>
                <c:pt idx="409">
                  <c:v>2082</c:v>
                </c:pt>
                <c:pt idx="410">
                  <c:v>2081</c:v>
                </c:pt>
                <c:pt idx="411">
                  <c:v>2088</c:v>
                </c:pt>
                <c:pt idx="412">
                  <c:v>2082</c:v>
                </c:pt>
                <c:pt idx="413">
                  <c:v>2084</c:v>
                </c:pt>
                <c:pt idx="414">
                  <c:v>2082</c:v>
                </c:pt>
                <c:pt idx="415">
                  <c:v>2082</c:v>
                </c:pt>
                <c:pt idx="416">
                  <c:v>2086</c:v>
                </c:pt>
                <c:pt idx="417">
                  <c:v>2083</c:v>
                </c:pt>
                <c:pt idx="418">
                  <c:v>2082</c:v>
                </c:pt>
                <c:pt idx="419">
                  <c:v>2081</c:v>
                </c:pt>
                <c:pt idx="420">
                  <c:v>2080</c:v>
                </c:pt>
                <c:pt idx="421">
                  <c:v>2081</c:v>
                </c:pt>
                <c:pt idx="422">
                  <c:v>2080</c:v>
                </c:pt>
                <c:pt idx="423">
                  <c:v>2082</c:v>
                </c:pt>
                <c:pt idx="424">
                  <c:v>2084</c:v>
                </c:pt>
                <c:pt idx="425">
                  <c:v>2081</c:v>
                </c:pt>
                <c:pt idx="426">
                  <c:v>2079</c:v>
                </c:pt>
                <c:pt idx="427">
                  <c:v>2079</c:v>
                </c:pt>
                <c:pt idx="428">
                  <c:v>2079</c:v>
                </c:pt>
                <c:pt idx="429">
                  <c:v>2081</c:v>
                </c:pt>
                <c:pt idx="430">
                  <c:v>2079</c:v>
                </c:pt>
                <c:pt idx="431">
                  <c:v>2078</c:v>
                </c:pt>
                <c:pt idx="432">
                  <c:v>2078</c:v>
                </c:pt>
                <c:pt idx="433">
                  <c:v>2082</c:v>
                </c:pt>
                <c:pt idx="434">
                  <c:v>2080</c:v>
                </c:pt>
                <c:pt idx="435">
                  <c:v>2076</c:v>
                </c:pt>
                <c:pt idx="436">
                  <c:v>2077</c:v>
                </c:pt>
                <c:pt idx="437">
                  <c:v>2085</c:v>
                </c:pt>
                <c:pt idx="438">
                  <c:v>2076</c:v>
                </c:pt>
                <c:pt idx="439">
                  <c:v>2074</c:v>
                </c:pt>
                <c:pt idx="440">
                  <c:v>2078</c:v>
                </c:pt>
                <c:pt idx="441">
                  <c:v>2073</c:v>
                </c:pt>
                <c:pt idx="442">
                  <c:v>2074</c:v>
                </c:pt>
                <c:pt idx="443">
                  <c:v>2074</c:v>
                </c:pt>
                <c:pt idx="444">
                  <c:v>2072</c:v>
                </c:pt>
                <c:pt idx="445">
                  <c:v>2090</c:v>
                </c:pt>
                <c:pt idx="446">
                  <c:v>2075</c:v>
                </c:pt>
                <c:pt idx="447">
                  <c:v>2072</c:v>
                </c:pt>
                <c:pt idx="448">
                  <c:v>2076</c:v>
                </c:pt>
                <c:pt idx="449">
                  <c:v>2075</c:v>
                </c:pt>
                <c:pt idx="450">
                  <c:v>2076</c:v>
                </c:pt>
                <c:pt idx="451">
                  <c:v>2074</c:v>
                </c:pt>
                <c:pt idx="452">
                  <c:v>2079</c:v>
                </c:pt>
                <c:pt idx="453">
                  <c:v>2075</c:v>
                </c:pt>
                <c:pt idx="454">
                  <c:v>2077</c:v>
                </c:pt>
                <c:pt idx="455">
                  <c:v>2072</c:v>
                </c:pt>
                <c:pt idx="456">
                  <c:v>2072</c:v>
                </c:pt>
                <c:pt idx="457">
                  <c:v>2078</c:v>
                </c:pt>
                <c:pt idx="458">
                  <c:v>2073</c:v>
                </c:pt>
                <c:pt idx="459">
                  <c:v>2070</c:v>
                </c:pt>
                <c:pt idx="460">
                  <c:v>2072</c:v>
                </c:pt>
                <c:pt idx="461">
                  <c:v>2071</c:v>
                </c:pt>
                <c:pt idx="462">
                  <c:v>2073</c:v>
                </c:pt>
                <c:pt idx="463">
                  <c:v>2072</c:v>
                </c:pt>
                <c:pt idx="464">
                  <c:v>2077</c:v>
                </c:pt>
                <c:pt idx="465">
                  <c:v>2070</c:v>
                </c:pt>
                <c:pt idx="466">
                  <c:v>2070</c:v>
                </c:pt>
                <c:pt idx="467">
                  <c:v>2078</c:v>
                </c:pt>
                <c:pt idx="468">
                  <c:v>2070</c:v>
                </c:pt>
                <c:pt idx="469">
                  <c:v>2071</c:v>
                </c:pt>
                <c:pt idx="470">
                  <c:v>2069</c:v>
                </c:pt>
                <c:pt idx="471">
                  <c:v>2073</c:v>
                </c:pt>
                <c:pt idx="472">
                  <c:v>2066</c:v>
                </c:pt>
                <c:pt idx="473">
                  <c:v>2070</c:v>
                </c:pt>
                <c:pt idx="474">
                  <c:v>2066</c:v>
                </c:pt>
                <c:pt idx="475">
                  <c:v>2069</c:v>
                </c:pt>
                <c:pt idx="476">
                  <c:v>2068</c:v>
                </c:pt>
                <c:pt idx="477">
                  <c:v>2067</c:v>
                </c:pt>
                <c:pt idx="478">
                  <c:v>2070</c:v>
                </c:pt>
                <c:pt idx="479">
                  <c:v>2072</c:v>
                </c:pt>
                <c:pt idx="480">
                  <c:v>2070</c:v>
                </c:pt>
                <c:pt idx="481">
                  <c:v>2072</c:v>
                </c:pt>
                <c:pt idx="482">
                  <c:v>2068</c:v>
                </c:pt>
                <c:pt idx="483">
                  <c:v>2066</c:v>
                </c:pt>
                <c:pt idx="484">
                  <c:v>2066</c:v>
                </c:pt>
                <c:pt idx="485">
                  <c:v>2068</c:v>
                </c:pt>
                <c:pt idx="486">
                  <c:v>2072</c:v>
                </c:pt>
                <c:pt idx="487">
                  <c:v>2067</c:v>
                </c:pt>
                <c:pt idx="488">
                  <c:v>2068</c:v>
                </c:pt>
                <c:pt idx="489">
                  <c:v>2064</c:v>
                </c:pt>
                <c:pt idx="490">
                  <c:v>2064</c:v>
                </c:pt>
                <c:pt idx="491">
                  <c:v>2076</c:v>
                </c:pt>
                <c:pt idx="492">
                  <c:v>2085</c:v>
                </c:pt>
                <c:pt idx="493">
                  <c:v>2065</c:v>
                </c:pt>
                <c:pt idx="494">
                  <c:v>2072</c:v>
                </c:pt>
                <c:pt idx="495">
                  <c:v>2068</c:v>
                </c:pt>
                <c:pt idx="496">
                  <c:v>2067</c:v>
                </c:pt>
                <c:pt idx="497">
                  <c:v>2074</c:v>
                </c:pt>
                <c:pt idx="498">
                  <c:v>2066</c:v>
                </c:pt>
                <c:pt idx="499">
                  <c:v>2064</c:v>
                </c:pt>
                <c:pt idx="500">
                  <c:v>2074</c:v>
                </c:pt>
                <c:pt idx="501">
                  <c:v>2064</c:v>
                </c:pt>
                <c:pt idx="502">
                  <c:v>2061</c:v>
                </c:pt>
                <c:pt idx="503">
                  <c:v>2063</c:v>
                </c:pt>
                <c:pt idx="504">
                  <c:v>2063</c:v>
                </c:pt>
                <c:pt idx="505">
                  <c:v>2062</c:v>
                </c:pt>
                <c:pt idx="506">
                  <c:v>2069</c:v>
                </c:pt>
                <c:pt idx="507">
                  <c:v>2068</c:v>
                </c:pt>
                <c:pt idx="508">
                  <c:v>2063</c:v>
                </c:pt>
                <c:pt idx="509">
                  <c:v>2063</c:v>
                </c:pt>
                <c:pt idx="510">
                  <c:v>2064</c:v>
                </c:pt>
                <c:pt idx="511">
                  <c:v>2068</c:v>
                </c:pt>
                <c:pt idx="512">
                  <c:v>2063</c:v>
                </c:pt>
                <c:pt idx="513">
                  <c:v>2063</c:v>
                </c:pt>
                <c:pt idx="514">
                  <c:v>2062</c:v>
                </c:pt>
                <c:pt idx="515">
                  <c:v>2064</c:v>
                </c:pt>
                <c:pt idx="516">
                  <c:v>2064</c:v>
                </c:pt>
                <c:pt idx="517">
                  <c:v>2070</c:v>
                </c:pt>
                <c:pt idx="518">
                  <c:v>2060</c:v>
                </c:pt>
                <c:pt idx="519">
                  <c:v>2060</c:v>
                </c:pt>
                <c:pt idx="520">
                  <c:v>2062</c:v>
                </c:pt>
                <c:pt idx="521">
                  <c:v>2061</c:v>
                </c:pt>
                <c:pt idx="522">
                  <c:v>2063</c:v>
                </c:pt>
                <c:pt idx="523">
                  <c:v>2064</c:v>
                </c:pt>
                <c:pt idx="524">
                  <c:v>2062</c:v>
                </c:pt>
                <c:pt idx="525">
                  <c:v>2065</c:v>
                </c:pt>
                <c:pt idx="526">
                  <c:v>2063</c:v>
                </c:pt>
                <c:pt idx="527">
                  <c:v>2072</c:v>
                </c:pt>
                <c:pt idx="528">
                  <c:v>2062</c:v>
                </c:pt>
                <c:pt idx="529">
                  <c:v>2060</c:v>
                </c:pt>
                <c:pt idx="530">
                  <c:v>2060</c:v>
                </c:pt>
                <c:pt idx="531">
                  <c:v>2059</c:v>
                </c:pt>
                <c:pt idx="532">
                  <c:v>2061</c:v>
                </c:pt>
                <c:pt idx="533">
                  <c:v>2066</c:v>
                </c:pt>
                <c:pt idx="534">
                  <c:v>2058</c:v>
                </c:pt>
                <c:pt idx="535">
                  <c:v>2065</c:v>
                </c:pt>
                <c:pt idx="536">
                  <c:v>2070</c:v>
                </c:pt>
                <c:pt idx="537">
                  <c:v>2058</c:v>
                </c:pt>
                <c:pt idx="538">
                  <c:v>2066</c:v>
                </c:pt>
                <c:pt idx="539">
                  <c:v>2067</c:v>
                </c:pt>
                <c:pt idx="540">
                  <c:v>2060</c:v>
                </c:pt>
                <c:pt idx="541">
                  <c:v>2061</c:v>
                </c:pt>
                <c:pt idx="542">
                  <c:v>2063</c:v>
                </c:pt>
                <c:pt idx="543">
                  <c:v>2060</c:v>
                </c:pt>
                <c:pt idx="544">
                  <c:v>2061</c:v>
                </c:pt>
                <c:pt idx="545">
                  <c:v>2059</c:v>
                </c:pt>
                <c:pt idx="546">
                  <c:v>2067</c:v>
                </c:pt>
                <c:pt idx="547">
                  <c:v>2060</c:v>
                </c:pt>
                <c:pt idx="548">
                  <c:v>2062</c:v>
                </c:pt>
                <c:pt idx="549">
                  <c:v>2057</c:v>
                </c:pt>
                <c:pt idx="550">
                  <c:v>2062</c:v>
                </c:pt>
                <c:pt idx="551">
                  <c:v>2058</c:v>
                </c:pt>
                <c:pt idx="552">
                  <c:v>2057</c:v>
                </c:pt>
                <c:pt idx="553">
                  <c:v>2083</c:v>
                </c:pt>
                <c:pt idx="554">
                  <c:v>2057</c:v>
                </c:pt>
                <c:pt idx="555">
                  <c:v>2064</c:v>
                </c:pt>
                <c:pt idx="556">
                  <c:v>2063</c:v>
                </c:pt>
                <c:pt idx="557">
                  <c:v>2058</c:v>
                </c:pt>
                <c:pt idx="558">
                  <c:v>2060</c:v>
                </c:pt>
                <c:pt idx="559">
                  <c:v>2060</c:v>
                </c:pt>
                <c:pt idx="560">
                  <c:v>2059</c:v>
                </c:pt>
                <c:pt idx="561">
                  <c:v>2067</c:v>
                </c:pt>
                <c:pt idx="562">
                  <c:v>2064</c:v>
                </c:pt>
                <c:pt idx="563">
                  <c:v>2058</c:v>
                </c:pt>
                <c:pt idx="564">
                  <c:v>2059</c:v>
                </c:pt>
                <c:pt idx="565">
                  <c:v>2061</c:v>
                </c:pt>
                <c:pt idx="566">
                  <c:v>2058</c:v>
                </c:pt>
                <c:pt idx="567">
                  <c:v>2057</c:v>
                </c:pt>
                <c:pt idx="568">
                  <c:v>2073</c:v>
                </c:pt>
                <c:pt idx="569">
                  <c:v>2057</c:v>
                </c:pt>
                <c:pt idx="570">
                  <c:v>2058</c:v>
                </c:pt>
                <c:pt idx="571">
                  <c:v>2060</c:v>
                </c:pt>
                <c:pt idx="572">
                  <c:v>2060</c:v>
                </c:pt>
                <c:pt idx="573">
                  <c:v>2059</c:v>
                </c:pt>
                <c:pt idx="574">
                  <c:v>2060</c:v>
                </c:pt>
                <c:pt idx="575">
                  <c:v>2060</c:v>
                </c:pt>
                <c:pt idx="576">
                  <c:v>2057</c:v>
                </c:pt>
                <c:pt idx="577">
                  <c:v>2056</c:v>
                </c:pt>
                <c:pt idx="578">
                  <c:v>2060</c:v>
                </c:pt>
                <c:pt idx="579">
                  <c:v>2056</c:v>
                </c:pt>
                <c:pt idx="580">
                  <c:v>2056</c:v>
                </c:pt>
                <c:pt idx="581">
                  <c:v>2055</c:v>
                </c:pt>
                <c:pt idx="582">
                  <c:v>2056</c:v>
                </c:pt>
                <c:pt idx="583">
                  <c:v>2059</c:v>
                </c:pt>
                <c:pt idx="584">
                  <c:v>2062</c:v>
                </c:pt>
                <c:pt idx="585">
                  <c:v>2066</c:v>
                </c:pt>
                <c:pt idx="586">
                  <c:v>2057</c:v>
                </c:pt>
                <c:pt idx="587">
                  <c:v>2057</c:v>
                </c:pt>
                <c:pt idx="588">
                  <c:v>2059</c:v>
                </c:pt>
                <c:pt idx="589">
                  <c:v>2058</c:v>
                </c:pt>
                <c:pt idx="590">
                  <c:v>2056</c:v>
                </c:pt>
                <c:pt idx="591">
                  <c:v>2058</c:v>
                </c:pt>
                <c:pt idx="592">
                  <c:v>2056</c:v>
                </c:pt>
                <c:pt idx="593">
                  <c:v>2056</c:v>
                </c:pt>
                <c:pt idx="594">
                  <c:v>2054</c:v>
                </c:pt>
                <c:pt idx="595">
                  <c:v>2054</c:v>
                </c:pt>
                <c:pt idx="596">
                  <c:v>2053</c:v>
                </c:pt>
                <c:pt idx="597">
                  <c:v>2063</c:v>
                </c:pt>
                <c:pt idx="598">
                  <c:v>2073</c:v>
                </c:pt>
                <c:pt idx="599">
                  <c:v>2060</c:v>
                </c:pt>
                <c:pt idx="600">
                  <c:v>2057</c:v>
                </c:pt>
                <c:pt idx="601">
                  <c:v>2054</c:v>
                </c:pt>
                <c:pt idx="602">
                  <c:v>2056</c:v>
                </c:pt>
                <c:pt idx="603">
                  <c:v>2057</c:v>
                </c:pt>
                <c:pt idx="604">
                  <c:v>2057</c:v>
                </c:pt>
                <c:pt idx="605">
                  <c:v>2071</c:v>
                </c:pt>
                <c:pt idx="606">
                  <c:v>2069</c:v>
                </c:pt>
                <c:pt idx="607">
                  <c:v>2055</c:v>
                </c:pt>
                <c:pt idx="608">
                  <c:v>2055</c:v>
                </c:pt>
                <c:pt idx="609">
                  <c:v>2054</c:v>
                </c:pt>
                <c:pt idx="610">
                  <c:v>2055</c:v>
                </c:pt>
                <c:pt idx="611">
                  <c:v>2055</c:v>
                </c:pt>
                <c:pt idx="612">
                  <c:v>2055</c:v>
                </c:pt>
                <c:pt idx="613">
                  <c:v>2051</c:v>
                </c:pt>
                <c:pt idx="614">
                  <c:v>2058</c:v>
                </c:pt>
                <c:pt idx="615">
                  <c:v>2053</c:v>
                </c:pt>
                <c:pt idx="616">
                  <c:v>2060</c:v>
                </c:pt>
                <c:pt idx="617">
                  <c:v>2051</c:v>
                </c:pt>
                <c:pt idx="618">
                  <c:v>2062</c:v>
                </c:pt>
                <c:pt idx="619">
                  <c:v>2070</c:v>
                </c:pt>
                <c:pt idx="620">
                  <c:v>2055</c:v>
                </c:pt>
                <c:pt idx="621">
                  <c:v>2054</c:v>
                </c:pt>
                <c:pt idx="622">
                  <c:v>2057</c:v>
                </c:pt>
                <c:pt idx="623">
                  <c:v>2055</c:v>
                </c:pt>
                <c:pt idx="624">
                  <c:v>2052</c:v>
                </c:pt>
                <c:pt idx="625">
                  <c:v>2056</c:v>
                </c:pt>
                <c:pt idx="626">
                  <c:v>2053</c:v>
                </c:pt>
                <c:pt idx="627">
                  <c:v>2052</c:v>
                </c:pt>
                <c:pt idx="628">
                  <c:v>2051</c:v>
                </c:pt>
                <c:pt idx="629">
                  <c:v>2052</c:v>
                </c:pt>
                <c:pt idx="630">
                  <c:v>2055</c:v>
                </c:pt>
                <c:pt idx="631">
                  <c:v>2056</c:v>
                </c:pt>
                <c:pt idx="632">
                  <c:v>2062</c:v>
                </c:pt>
                <c:pt idx="633">
                  <c:v>2069</c:v>
                </c:pt>
                <c:pt idx="634">
                  <c:v>2064</c:v>
                </c:pt>
                <c:pt idx="635">
                  <c:v>2069</c:v>
                </c:pt>
                <c:pt idx="636">
                  <c:v>2056</c:v>
                </c:pt>
                <c:pt idx="637">
                  <c:v>2054</c:v>
                </c:pt>
                <c:pt idx="638">
                  <c:v>2058</c:v>
                </c:pt>
                <c:pt idx="639">
                  <c:v>2055</c:v>
                </c:pt>
                <c:pt idx="640">
                  <c:v>2054</c:v>
                </c:pt>
                <c:pt idx="641">
                  <c:v>2061</c:v>
                </c:pt>
                <c:pt idx="642">
                  <c:v>2052</c:v>
                </c:pt>
                <c:pt idx="643">
                  <c:v>2052</c:v>
                </c:pt>
                <c:pt idx="644">
                  <c:v>2051</c:v>
                </c:pt>
                <c:pt idx="645">
                  <c:v>2054</c:v>
                </c:pt>
                <c:pt idx="646">
                  <c:v>2053</c:v>
                </c:pt>
                <c:pt idx="647">
                  <c:v>2052</c:v>
                </c:pt>
                <c:pt idx="648">
                  <c:v>2055</c:v>
                </c:pt>
                <c:pt idx="649">
                  <c:v>2061</c:v>
                </c:pt>
                <c:pt idx="650">
                  <c:v>2053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6-245A-40E0-880C-9D68BEA10351}"/>
            </c:ext>
          </c:extLst>
        </c:ser>
        <c:ser>
          <c:idx val="7"/>
          <c:order val="7"/>
          <c:spPr>
            <a:ln w="19050" cap="rnd">
              <a:solidFill>
                <a:schemeClr val="accent2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60000"/>
                </a:schemeClr>
              </a:solidFill>
              <a:ln w="9525">
                <a:solidFill>
                  <a:schemeClr val="accent2">
                    <a:lumMod val="60000"/>
                  </a:schemeClr>
                </a:solidFill>
              </a:ln>
              <a:effectLst/>
            </c:spPr>
          </c:marker>
          <c:xVal>
            <c:numRef>
              <c:f>Sayfa2!$A$1:$A$651</c:f>
              <c:numCache>
                <c:formatCode>0.00</c:formatCode>
                <c:ptCount val="651"/>
                <c:pt idx="0">
                  <c:v>32825</c:v>
                </c:pt>
                <c:pt idx="1">
                  <c:v>32825.03</c:v>
                </c:pt>
                <c:pt idx="2">
                  <c:v>32825.06</c:v>
                </c:pt>
                <c:pt idx="3">
                  <c:v>32825.089999999997</c:v>
                </c:pt>
                <c:pt idx="4">
                  <c:v>32825.120000000003</c:v>
                </c:pt>
                <c:pt idx="5">
                  <c:v>32825.160000000003</c:v>
                </c:pt>
                <c:pt idx="6">
                  <c:v>32825.19</c:v>
                </c:pt>
                <c:pt idx="7">
                  <c:v>32825.22</c:v>
                </c:pt>
                <c:pt idx="8">
                  <c:v>32825.25</c:v>
                </c:pt>
                <c:pt idx="9">
                  <c:v>32825.279999999999</c:v>
                </c:pt>
                <c:pt idx="10">
                  <c:v>32825.31</c:v>
                </c:pt>
                <c:pt idx="11">
                  <c:v>32825.339999999997</c:v>
                </c:pt>
                <c:pt idx="12">
                  <c:v>32825.370000000003</c:v>
                </c:pt>
                <c:pt idx="13">
                  <c:v>32825.410000000003</c:v>
                </c:pt>
                <c:pt idx="14">
                  <c:v>32825.440000000002</c:v>
                </c:pt>
                <c:pt idx="15">
                  <c:v>32825.47</c:v>
                </c:pt>
                <c:pt idx="16">
                  <c:v>32825.5</c:v>
                </c:pt>
                <c:pt idx="17">
                  <c:v>32825.53</c:v>
                </c:pt>
                <c:pt idx="18">
                  <c:v>32825.56</c:v>
                </c:pt>
                <c:pt idx="19">
                  <c:v>32825.589999999997</c:v>
                </c:pt>
                <c:pt idx="20">
                  <c:v>32825.620000000003</c:v>
                </c:pt>
                <c:pt idx="21">
                  <c:v>32825.660000000003</c:v>
                </c:pt>
                <c:pt idx="22">
                  <c:v>32825.69</c:v>
                </c:pt>
                <c:pt idx="23">
                  <c:v>32825.72</c:v>
                </c:pt>
                <c:pt idx="24">
                  <c:v>32825.75</c:v>
                </c:pt>
                <c:pt idx="25">
                  <c:v>32825.78</c:v>
                </c:pt>
                <c:pt idx="26">
                  <c:v>32825.81</c:v>
                </c:pt>
                <c:pt idx="27">
                  <c:v>32825.839999999997</c:v>
                </c:pt>
                <c:pt idx="28">
                  <c:v>32825.870000000003</c:v>
                </c:pt>
                <c:pt idx="29">
                  <c:v>32825.910000000003</c:v>
                </c:pt>
                <c:pt idx="30">
                  <c:v>32825.94</c:v>
                </c:pt>
                <c:pt idx="31">
                  <c:v>32825.97</c:v>
                </c:pt>
                <c:pt idx="32">
                  <c:v>32826</c:v>
                </c:pt>
                <c:pt idx="33">
                  <c:v>32826.03</c:v>
                </c:pt>
                <c:pt idx="34">
                  <c:v>32826.06</c:v>
                </c:pt>
                <c:pt idx="35">
                  <c:v>32826.089999999997</c:v>
                </c:pt>
                <c:pt idx="36">
                  <c:v>32826.120000000003</c:v>
                </c:pt>
                <c:pt idx="37">
                  <c:v>32826.160000000003</c:v>
                </c:pt>
                <c:pt idx="38">
                  <c:v>32826.19</c:v>
                </c:pt>
                <c:pt idx="39">
                  <c:v>32826.22</c:v>
                </c:pt>
                <c:pt idx="40">
                  <c:v>32826.25</c:v>
                </c:pt>
                <c:pt idx="41">
                  <c:v>32826.28</c:v>
                </c:pt>
                <c:pt idx="42">
                  <c:v>32826.31</c:v>
                </c:pt>
                <c:pt idx="43">
                  <c:v>32826.339999999997</c:v>
                </c:pt>
                <c:pt idx="44">
                  <c:v>32826.370000000003</c:v>
                </c:pt>
                <c:pt idx="45">
                  <c:v>32826.410000000003</c:v>
                </c:pt>
                <c:pt idx="46">
                  <c:v>32826.44</c:v>
                </c:pt>
                <c:pt idx="47">
                  <c:v>32826.47</c:v>
                </c:pt>
                <c:pt idx="48">
                  <c:v>32826.5</c:v>
                </c:pt>
                <c:pt idx="49">
                  <c:v>32826.53</c:v>
                </c:pt>
                <c:pt idx="50">
                  <c:v>32826.559999999998</c:v>
                </c:pt>
                <c:pt idx="51">
                  <c:v>32826.589999999997</c:v>
                </c:pt>
                <c:pt idx="52">
                  <c:v>32826.620000000003</c:v>
                </c:pt>
                <c:pt idx="53">
                  <c:v>32826.660000000003</c:v>
                </c:pt>
                <c:pt idx="54">
                  <c:v>32826.69</c:v>
                </c:pt>
                <c:pt idx="55">
                  <c:v>32826.720000000001</c:v>
                </c:pt>
                <c:pt idx="56">
                  <c:v>32826.75</c:v>
                </c:pt>
                <c:pt idx="57">
                  <c:v>32826.78</c:v>
                </c:pt>
                <c:pt idx="58">
                  <c:v>32826.81</c:v>
                </c:pt>
                <c:pt idx="59">
                  <c:v>32826.839999999997</c:v>
                </c:pt>
                <c:pt idx="60">
                  <c:v>32826.870000000003</c:v>
                </c:pt>
                <c:pt idx="61">
                  <c:v>32826.910000000003</c:v>
                </c:pt>
                <c:pt idx="62">
                  <c:v>32826.94</c:v>
                </c:pt>
                <c:pt idx="63">
                  <c:v>32826.97</c:v>
                </c:pt>
                <c:pt idx="64">
                  <c:v>32827</c:v>
                </c:pt>
                <c:pt idx="65">
                  <c:v>32827.03</c:v>
                </c:pt>
                <c:pt idx="66">
                  <c:v>32827.06</c:v>
                </c:pt>
                <c:pt idx="67">
                  <c:v>32827.089999999997</c:v>
                </c:pt>
                <c:pt idx="68">
                  <c:v>32827.120000000003</c:v>
                </c:pt>
                <c:pt idx="69">
                  <c:v>32827.160000000003</c:v>
                </c:pt>
                <c:pt idx="70">
                  <c:v>32827.19</c:v>
                </c:pt>
                <c:pt idx="71">
                  <c:v>32827.22</c:v>
                </c:pt>
                <c:pt idx="72">
                  <c:v>32827.25</c:v>
                </c:pt>
                <c:pt idx="73">
                  <c:v>32827.279999999999</c:v>
                </c:pt>
                <c:pt idx="74">
                  <c:v>32827.31</c:v>
                </c:pt>
                <c:pt idx="75">
                  <c:v>32827.339999999997</c:v>
                </c:pt>
                <c:pt idx="76">
                  <c:v>32827.370000000003</c:v>
                </c:pt>
                <c:pt idx="77">
                  <c:v>32827.410000000003</c:v>
                </c:pt>
                <c:pt idx="78">
                  <c:v>32827.440000000002</c:v>
                </c:pt>
                <c:pt idx="79">
                  <c:v>32827.47</c:v>
                </c:pt>
                <c:pt idx="80">
                  <c:v>32827.5</c:v>
                </c:pt>
                <c:pt idx="81">
                  <c:v>32827.53</c:v>
                </c:pt>
                <c:pt idx="82">
                  <c:v>32827.56</c:v>
                </c:pt>
                <c:pt idx="83">
                  <c:v>32827.589999999997</c:v>
                </c:pt>
                <c:pt idx="84">
                  <c:v>32827.620000000003</c:v>
                </c:pt>
                <c:pt idx="85">
                  <c:v>32827.660000000003</c:v>
                </c:pt>
                <c:pt idx="86">
                  <c:v>32827.69</c:v>
                </c:pt>
                <c:pt idx="87">
                  <c:v>32827.72</c:v>
                </c:pt>
                <c:pt idx="88">
                  <c:v>32827.75</c:v>
                </c:pt>
                <c:pt idx="89">
                  <c:v>32827.78</c:v>
                </c:pt>
                <c:pt idx="90">
                  <c:v>32827.81</c:v>
                </c:pt>
                <c:pt idx="91">
                  <c:v>32827.839999999997</c:v>
                </c:pt>
                <c:pt idx="92">
                  <c:v>32827.870000000003</c:v>
                </c:pt>
                <c:pt idx="93">
                  <c:v>32827.910000000003</c:v>
                </c:pt>
                <c:pt idx="94">
                  <c:v>32827.94</c:v>
                </c:pt>
                <c:pt idx="95">
                  <c:v>32827.97</c:v>
                </c:pt>
                <c:pt idx="96">
                  <c:v>32828</c:v>
                </c:pt>
                <c:pt idx="97">
                  <c:v>32828.03</c:v>
                </c:pt>
                <c:pt idx="98">
                  <c:v>32828.06</c:v>
                </c:pt>
                <c:pt idx="99">
                  <c:v>32828.089999999997</c:v>
                </c:pt>
                <c:pt idx="100">
                  <c:v>32828.120000000003</c:v>
                </c:pt>
                <c:pt idx="101">
                  <c:v>32828.160000000003</c:v>
                </c:pt>
                <c:pt idx="102">
                  <c:v>32828.19</c:v>
                </c:pt>
                <c:pt idx="103">
                  <c:v>32828.22</c:v>
                </c:pt>
                <c:pt idx="104">
                  <c:v>32828.25</c:v>
                </c:pt>
                <c:pt idx="105">
                  <c:v>32828.28</c:v>
                </c:pt>
                <c:pt idx="106">
                  <c:v>32828.31</c:v>
                </c:pt>
                <c:pt idx="107">
                  <c:v>32828.339999999997</c:v>
                </c:pt>
                <c:pt idx="108">
                  <c:v>32828.370000000003</c:v>
                </c:pt>
                <c:pt idx="109">
                  <c:v>32828.410000000003</c:v>
                </c:pt>
                <c:pt idx="110">
                  <c:v>32828.44</c:v>
                </c:pt>
                <c:pt idx="111">
                  <c:v>32828.47</c:v>
                </c:pt>
                <c:pt idx="112">
                  <c:v>32828.5</c:v>
                </c:pt>
                <c:pt idx="113">
                  <c:v>32828.53</c:v>
                </c:pt>
                <c:pt idx="114">
                  <c:v>32828.559999999998</c:v>
                </c:pt>
                <c:pt idx="115">
                  <c:v>32828.589999999997</c:v>
                </c:pt>
                <c:pt idx="116">
                  <c:v>32828.620000000003</c:v>
                </c:pt>
                <c:pt idx="117">
                  <c:v>32828.660000000003</c:v>
                </c:pt>
                <c:pt idx="118">
                  <c:v>32828.69</c:v>
                </c:pt>
                <c:pt idx="119">
                  <c:v>32828.720000000001</c:v>
                </c:pt>
                <c:pt idx="120">
                  <c:v>32828.75</c:v>
                </c:pt>
                <c:pt idx="121">
                  <c:v>32828.78</c:v>
                </c:pt>
                <c:pt idx="122">
                  <c:v>32828.81</c:v>
                </c:pt>
                <c:pt idx="123">
                  <c:v>32828.839999999997</c:v>
                </c:pt>
                <c:pt idx="124">
                  <c:v>32828.870000000003</c:v>
                </c:pt>
                <c:pt idx="125">
                  <c:v>32828.910000000003</c:v>
                </c:pt>
                <c:pt idx="126">
                  <c:v>32828.94</c:v>
                </c:pt>
                <c:pt idx="127">
                  <c:v>32828.97</c:v>
                </c:pt>
                <c:pt idx="128">
                  <c:v>32829</c:v>
                </c:pt>
                <c:pt idx="129">
                  <c:v>32829.03</c:v>
                </c:pt>
                <c:pt idx="130">
                  <c:v>32829.06</c:v>
                </c:pt>
                <c:pt idx="131">
                  <c:v>32829.089999999997</c:v>
                </c:pt>
                <c:pt idx="132">
                  <c:v>32829.120000000003</c:v>
                </c:pt>
                <c:pt idx="133">
                  <c:v>32829.160000000003</c:v>
                </c:pt>
                <c:pt idx="134">
                  <c:v>32829.19</c:v>
                </c:pt>
                <c:pt idx="135">
                  <c:v>32829.22</c:v>
                </c:pt>
                <c:pt idx="136">
                  <c:v>32829.25</c:v>
                </c:pt>
                <c:pt idx="137">
                  <c:v>32829.279999999999</c:v>
                </c:pt>
                <c:pt idx="138">
                  <c:v>32829.31</c:v>
                </c:pt>
                <c:pt idx="139">
                  <c:v>32829.339999999997</c:v>
                </c:pt>
                <c:pt idx="140">
                  <c:v>32829.370000000003</c:v>
                </c:pt>
                <c:pt idx="141">
                  <c:v>32829.410000000003</c:v>
                </c:pt>
                <c:pt idx="142">
                  <c:v>32829.440000000002</c:v>
                </c:pt>
                <c:pt idx="143">
                  <c:v>32829.47</c:v>
                </c:pt>
                <c:pt idx="144">
                  <c:v>32829.5</c:v>
                </c:pt>
                <c:pt idx="145">
                  <c:v>32829.53</c:v>
                </c:pt>
                <c:pt idx="146">
                  <c:v>32829.56</c:v>
                </c:pt>
                <c:pt idx="147">
                  <c:v>32829.589999999997</c:v>
                </c:pt>
                <c:pt idx="148">
                  <c:v>32829.620000000003</c:v>
                </c:pt>
                <c:pt idx="149">
                  <c:v>32829.660000000003</c:v>
                </c:pt>
                <c:pt idx="150">
                  <c:v>32829.69</c:v>
                </c:pt>
                <c:pt idx="151">
                  <c:v>32829.72</c:v>
                </c:pt>
                <c:pt idx="152">
                  <c:v>32829.75</c:v>
                </c:pt>
                <c:pt idx="153">
                  <c:v>32829.78</c:v>
                </c:pt>
                <c:pt idx="154">
                  <c:v>32829.81</c:v>
                </c:pt>
                <c:pt idx="155">
                  <c:v>32829.839999999997</c:v>
                </c:pt>
                <c:pt idx="156">
                  <c:v>32829.870000000003</c:v>
                </c:pt>
                <c:pt idx="157">
                  <c:v>32829.910000000003</c:v>
                </c:pt>
                <c:pt idx="158">
                  <c:v>32829.94</c:v>
                </c:pt>
                <c:pt idx="159">
                  <c:v>32829.97</c:v>
                </c:pt>
                <c:pt idx="160">
                  <c:v>32830</c:v>
                </c:pt>
                <c:pt idx="161">
                  <c:v>32830.03</c:v>
                </c:pt>
                <c:pt idx="162">
                  <c:v>32830.06</c:v>
                </c:pt>
                <c:pt idx="163">
                  <c:v>32830.089999999997</c:v>
                </c:pt>
                <c:pt idx="164">
                  <c:v>32830.120000000003</c:v>
                </c:pt>
                <c:pt idx="165">
                  <c:v>32830.160000000003</c:v>
                </c:pt>
                <c:pt idx="166">
                  <c:v>32830.19</c:v>
                </c:pt>
                <c:pt idx="167">
                  <c:v>32830.22</c:v>
                </c:pt>
                <c:pt idx="168">
                  <c:v>32830.25</c:v>
                </c:pt>
                <c:pt idx="169">
                  <c:v>32830.28</c:v>
                </c:pt>
                <c:pt idx="170">
                  <c:v>32830.31</c:v>
                </c:pt>
                <c:pt idx="171">
                  <c:v>32830.339999999997</c:v>
                </c:pt>
                <c:pt idx="172">
                  <c:v>32830.370000000003</c:v>
                </c:pt>
                <c:pt idx="173">
                  <c:v>32830.410000000003</c:v>
                </c:pt>
                <c:pt idx="174">
                  <c:v>32830.44</c:v>
                </c:pt>
                <c:pt idx="175">
                  <c:v>32830.47</c:v>
                </c:pt>
                <c:pt idx="176">
                  <c:v>32830.5</c:v>
                </c:pt>
                <c:pt idx="177">
                  <c:v>32830.53</c:v>
                </c:pt>
                <c:pt idx="178">
                  <c:v>32830.559999999998</c:v>
                </c:pt>
                <c:pt idx="179">
                  <c:v>32830.589999999997</c:v>
                </c:pt>
                <c:pt idx="180">
                  <c:v>32830.620000000003</c:v>
                </c:pt>
                <c:pt idx="181">
                  <c:v>32830.660000000003</c:v>
                </c:pt>
                <c:pt idx="182">
                  <c:v>32830.69</c:v>
                </c:pt>
                <c:pt idx="183">
                  <c:v>32830.720000000001</c:v>
                </c:pt>
                <c:pt idx="184">
                  <c:v>32830.75</c:v>
                </c:pt>
                <c:pt idx="185">
                  <c:v>32830.78</c:v>
                </c:pt>
                <c:pt idx="186">
                  <c:v>32830.81</c:v>
                </c:pt>
                <c:pt idx="187">
                  <c:v>32830.839999999997</c:v>
                </c:pt>
                <c:pt idx="188">
                  <c:v>32830.870000000003</c:v>
                </c:pt>
                <c:pt idx="189">
                  <c:v>32830.910000000003</c:v>
                </c:pt>
                <c:pt idx="190">
                  <c:v>32830.94</c:v>
                </c:pt>
                <c:pt idx="191">
                  <c:v>32830.97</c:v>
                </c:pt>
                <c:pt idx="192">
                  <c:v>32831</c:v>
                </c:pt>
                <c:pt idx="193">
                  <c:v>32831.03</c:v>
                </c:pt>
                <c:pt idx="194">
                  <c:v>32831.06</c:v>
                </c:pt>
                <c:pt idx="195">
                  <c:v>32831.089999999997</c:v>
                </c:pt>
                <c:pt idx="196">
                  <c:v>32831.120000000003</c:v>
                </c:pt>
                <c:pt idx="197">
                  <c:v>32831.160000000003</c:v>
                </c:pt>
                <c:pt idx="198">
                  <c:v>32831.19</c:v>
                </c:pt>
                <c:pt idx="199">
                  <c:v>32831.22</c:v>
                </c:pt>
                <c:pt idx="200">
                  <c:v>32831.25</c:v>
                </c:pt>
                <c:pt idx="201">
                  <c:v>32831.279999999999</c:v>
                </c:pt>
                <c:pt idx="202">
                  <c:v>32831.31</c:v>
                </c:pt>
                <c:pt idx="203">
                  <c:v>32831.339999999997</c:v>
                </c:pt>
                <c:pt idx="204">
                  <c:v>32831.370000000003</c:v>
                </c:pt>
                <c:pt idx="205">
                  <c:v>32831.410000000003</c:v>
                </c:pt>
                <c:pt idx="206">
                  <c:v>32831.440000000002</c:v>
                </c:pt>
                <c:pt idx="207">
                  <c:v>32831.47</c:v>
                </c:pt>
                <c:pt idx="208">
                  <c:v>32831.5</c:v>
                </c:pt>
                <c:pt idx="209">
                  <c:v>32831.53</c:v>
                </c:pt>
                <c:pt idx="210">
                  <c:v>32831.56</c:v>
                </c:pt>
                <c:pt idx="211">
                  <c:v>32831.589999999997</c:v>
                </c:pt>
                <c:pt idx="212">
                  <c:v>32831.620000000003</c:v>
                </c:pt>
                <c:pt idx="213">
                  <c:v>32831.660000000003</c:v>
                </c:pt>
                <c:pt idx="214">
                  <c:v>32831.69</c:v>
                </c:pt>
                <c:pt idx="215">
                  <c:v>32831.72</c:v>
                </c:pt>
                <c:pt idx="216">
                  <c:v>32831.75</c:v>
                </c:pt>
                <c:pt idx="217">
                  <c:v>32831.78</c:v>
                </c:pt>
                <c:pt idx="218">
                  <c:v>32831.81</c:v>
                </c:pt>
                <c:pt idx="219">
                  <c:v>32831.839999999997</c:v>
                </c:pt>
                <c:pt idx="220">
                  <c:v>32831.870000000003</c:v>
                </c:pt>
                <c:pt idx="221">
                  <c:v>32831.910000000003</c:v>
                </c:pt>
                <c:pt idx="222">
                  <c:v>32831.94</c:v>
                </c:pt>
                <c:pt idx="223">
                  <c:v>32831.97</c:v>
                </c:pt>
                <c:pt idx="224">
                  <c:v>32832</c:v>
                </c:pt>
                <c:pt idx="225">
                  <c:v>32832.03</c:v>
                </c:pt>
                <c:pt idx="226">
                  <c:v>32832.06</c:v>
                </c:pt>
                <c:pt idx="227">
                  <c:v>32832.089999999997</c:v>
                </c:pt>
                <c:pt idx="228">
                  <c:v>32832.120000000003</c:v>
                </c:pt>
                <c:pt idx="229">
                  <c:v>32832.160000000003</c:v>
                </c:pt>
                <c:pt idx="230">
                  <c:v>32832.19</c:v>
                </c:pt>
                <c:pt idx="231">
                  <c:v>32832.22</c:v>
                </c:pt>
                <c:pt idx="232">
                  <c:v>32832.25</c:v>
                </c:pt>
                <c:pt idx="233">
                  <c:v>32832.28</c:v>
                </c:pt>
                <c:pt idx="234">
                  <c:v>32832.31</c:v>
                </c:pt>
                <c:pt idx="235">
                  <c:v>32832.339999999997</c:v>
                </c:pt>
                <c:pt idx="236">
                  <c:v>32832.370000000003</c:v>
                </c:pt>
                <c:pt idx="237">
                  <c:v>32832.410000000003</c:v>
                </c:pt>
                <c:pt idx="238">
                  <c:v>32832.44</c:v>
                </c:pt>
                <c:pt idx="239">
                  <c:v>32832.47</c:v>
                </c:pt>
                <c:pt idx="240">
                  <c:v>32832.5</c:v>
                </c:pt>
                <c:pt idx="241">
                  <c:v>32832.53</c:v>
                </c:pt>
                <c:pt idx="242">
                  <c:v>32832.559999999998</c:v>
                </c:pt>
                <c:pt idx="243">
                  <c:v>32832.589999999997</c:v>
                </c:pt>
                <c:pt idx="244">
                  <c:v>32832.620000000003</c:v>
                </c:pt>
                <c:pt idx="245">
                  <c:v>32832.660000000003</c:v>
                </c:pt>
                <c:pt idx="246">
                  <c:v>32832.69</c:v>
                </c:pt>
                <c:pt idx="247">
                  <c:v>32832.720000000001</c:v>
                </c:pt>
                <c:pt idx="248">
                  <c:v>32832.75</c:v>
                </c:pt>
                <c:pt idx="249">
                  <c:v>32832.78</c:v>
                </c:pt>
                <c:pt idx="250">
                  <c:v>32832.81</c:v>
                </c:pt>
                <c:pt idx="251">
                  <c:v>32832.839999999997</c:v>
                </c:pt>
                <c:pt idx="252">
                  <c:v>32832.870000000003</c:v>
                </c:pt>
                <c:pt idx="253">
                  <c:v>32832.910000000003</c:v>
                </c:pt>
                <c:pt idx="254">
                  <c:v>32832.94</c:v>
                </c:pt>
                <c:pt idx="255">
                  <c:v>32832.97</c:v>
                </c:pt>
                <c:pt idx="256">
                  <c:v>32833</c:v>
                </c:pt>
                <c:pt idx="257">
                  <c:v>32833.03</c:v>
                </c:pt>
                <c:pt idx="258">
                  <c:v>32833.06</c:v>
                </c:pt>
                <c:pt idx="259">
                  <c:v>32833.089999999997</c:v>
                </c:pt>
                <c:pt idx="260">
                  <c:v>32833.120000000003</c:v>
                </c:pt>
                <c:pt idx="261">
                  <c:v>32833.160000000003</c:v>
                </c:pt>
                <c:pt idx="262">
                  <c:v>32833.19</c:v>
                </c:pt>
                <c:pt idx="263">
                  <c:v>32833.22</c:v>
                </c:pt>
                <c:pt idx="264">
                  <c:v>32833.25</c:v>
                </c:pt>
                <c:pt idx="265">
                  <c:v>32833.279999999999</c:v>
                </c:pt>
                <c:pt idx="266">
                  <c:v>32833.31</c:v>
                </c:pt>
                <c:pt idx="267">
                  <c:v>32833.339999999997</c:v>
                </c:pt>
                <c:pt idx="268">
                  <c:v>32833.370000000003</c:v>
                </c:pt>
                <c:pt idx="269">
                  <c:v>32833.410000000003</c:v>
                </c:pt>
                <c:pt idx="270">
                  <c:v>32833.440000000002</c:v>
                </c:pt>
                <c:pt idx="271">
                  <c:v>32833.47</c:v>
                </c:pt>
                <c:pt idx="272">
                  <c:v>32833.5</c:v>
                </c:pt>
                <c:pt idx="273">
                  <c:v>32833.53</c:v>
                </c:pt>
                <c:pt idx="274">
                  <c:v>32833.56</c:v>
                </c:pt>
                <c:pt idx="275">
                  <c:v>32833.589999999997</c:v>
                </c:pt>
                <c:pt idx="276">
                  <c:v>32833.620000000003</c:v>
                </c:pt>
                <c:pt idx="277">
                  <c:v>32833.660000000003</c:v>
                </c:pt>
                <c:pt idx="278">
                  <c:v>32833.69</c:v>
                </c:pt>
                <c:pt idx="279">
                  <c:v>32833.72</c:v>
                </c:pt>
                <c:pt idx="280">
                  <c:v>32833.75</c:v>
                </c:pt>
                <c:pt idx="281">
                  <c:v>32833.78</c:v>
                </c:pt>
                <c:pt idx="282">
                  <c:v>32833.81</c:v>
                </c:pt>
                <c:pt idx="283">
                  <c:v>32833.839999999997</c:v>
                </c:pt>
                <c:pt idx="284">
                  <c:v>32833.870000000003</c:v>
                </c:pt>
                <c:pt idx="285">
                  <c:v>32833.910000000003</c:v>
                </c:pt>
                <c:pt idx="286">
                  <c:v>32833.94</c:v>
                </c:pt>
                <c:pt idx="287">
                  <c:v>32833.97</c:v>
                </c:pt>
                <c:pt idx="288">
                  <c:v>32834</c:v>
                </c:pt>
                <c:pt idx="289">
                  <c:v>32834.03</c:v>
                </c:pt>
                <c:pt idx="290">
                  <c:v>32834.06</c:v>
                </c:pt>
                <c:pt idx="291">
                  <c:v>32834.089999999997</c:v>
                </c:pt>
                <c:pt idx="292">
                  <c:v>32834.120000000003</c:v>
                </c:pt>
                <c:pt idx="293">
                  <c:v>32834.160000000003</c:v>
                </c:pt>
                <c:pt idx="294">
                  <c:v>32834.19</c:v>
                </c:pt>
                <c:pt idx="295">
                  <c:v>32834.22</c:v>
                </c:pt>
                <c:pt idx="296">
                  <c:v>32834.25</c:v>
                </c:pt>
                <c:pt idx="297">
                  <c:v>32834.28</c:v>
                </c:pt>
                <c:pt idx="298">
                  <c:v>32834.31</c:v>
                </c:pt>
                <c:pt idx="299">
                  <c:v>32834.339999999997</c:v>
                </c:pt>
                <c:pt idx="300">
                  <c:v>32834.370000000003</c:v>
                </c:pt>
                <c:pt idx="301">
                  <c:v>32834.410000000003</c:v>
                </c:pt>
                <c:pt idx="302">
                  <c:v>32834.44</c:v>
                </c:pt>
                <c:pt idx="303">
                  <c:v>32834.47</c:v>
                </c:pt>
                <c:pt idx="304">
                  <c:v>32834.5</c:v>
                </c:pt>
                <c:pt idx="305">
                  <c:v>32834.53</c:v>
                </c:pt>
                <c:pt idx="306">
                  <c:v>32834.559999999998</c:v>
                </c:pt>
                <c:pt idx="307">
                  <c:v>32834.589999999997</c:v>
                </c:pt>
                <c:pt idx="308">
                  <c:v>32834.620000000003</c:v>
                </c:pt>
                <c:pt idx="309">
                  <c:v>32834.660000000003</c:v>
                </c:pt>
                <c:pt idx="310">
                  <c:v>32834.69</c:v>
                </c:pt>
                <c:pt idx="311">
                  <c:v>32834.720000000001</c:v>
                </c:pt>
                <c:pt idx="312">
                  <c:v>32834.75</c:v>
                </c:pt>
                <c:pt idx="313">
                  <c:v>32834.78</c:v>
                </c:pt>
                <c:pt idx="314">
                  <c:v>32834.81</c:v>
                </c:pt>
                <c:pt idx="315">
                  <c:v>32834.839999999997</c:v>
                </c:pt>
                <c:pt idx="316">
                  <c:v>32834.870000000003</c:v>
                </c:pt>
                <c:pt idx="317">
                  <c:v>32834.910000000003</c:v>
                </c:pt>
                <c:pt idx="318">
                  <c:v>32834.94</c:v>
                </c:pt>
                <c:pt idx="319">
                  <c:v>32834.97</c:v>
                </c:pt>
                <c:pt idx="320">
                  <c:v>32835</c:v>
                </c:pt>
                <c:pt idx="321">
                  <c:v>32835.03</c:v>
                </c:pt>
                <c:pt idx="322">
                  <c:v>32835.06</c:v>
                </c:pt>
                <c:pt idx="323">
                  <c:v>32835.089999999997</c:v>
                </c:pt>
                <c:pt idx="324">
                  <c:v>32835.120000000003</c:v>
                </c:pt>
                <c:pt idx="325">
                  <c:v>32835.160000000003</c:v>
                </c:pt>
                <c:pt idx="326">
                  <c:v>32835.19</c:v>
                </c:pt>
                <c:pt idx="327">
                  <c:v>32835.22</c:v>
                </c:pt>
                <c:pt idx="328">
                  <c:v>32835.25</c:v>
                </c:pt>
                <c:pt idx="329">
                  <c:v>32835.279999999999</c:v>
                </c:pt>
                <c:pt idx="330">
                  <c:v>32835.31</c:v>
                </c:pt>
                <c:pt idx="331">
                  <c:v>32835.339999999997</c:v>
                </c:pt>
                <c:pt idx="332">
                  <c:v>32835.370000000003</c:v>
                </c:pt>
                <c:pt idx="333">
                  <c:v>32835.410000000003</c:v>
                </c:pt>
                <c:pt idx="334">
                  <c:v>32835.440000000002</c:v>
                </c:pt>
                <c:pt idx="335">
                  <c:v>32835.47</c:v>
                </c:pt>
                <c:pt idx="336">
                  <c:v>32835.5</c:v>
                </c:pt>
                <c:pt idx="337">
                  <c:v>32835.53</c:v>
                </c:pt>
                <c:pt idx="338">
                  <c:v>32835.56</c:v>
                </c:pt>
                <c:pt idx="339">
                  <c:v>32835.589999999997</c:v>
                </c:pt>
                <c:pt idx="340">
                  <c:v>32835.620000000003</c:v>
                </c:pt>
                <c:pt idx="341">
                  <c:v>32835.660000000003</c:v>
                </c:pt>
                <c:pt idx="342">
                  <c:v>32835.69</c:v>
                </c:pt>
                <c:pt idx="343">
                  <c:v>32835.72</c:v>
                </c:pt>
                <c:pt idx="344">
                  <c:v>32835.75</c:v>
                </c:pt>
                <c:pt idx="345">
                  <c:v>32835.78</c:v>
                </c:pt>
                <c:pt idx="346">
                  <c:v>32835.81</c:v>
                </c:pt>
                <c:pt idx="347">
                  <c:v>32835.839999999997</c:v>
                </c:pt>
                <c:pt idx="348">
                  <c:v>32835.870000000003</c:v>
                </c:pt>
                <c:pt idx="349">
                  <c:v>32835.910000000003</c:v>
                </c:pt>
                <c:pt idx="350">
                  <c:v>32835.94</c:v>
                </c:pt>
                <c:pt idx="351">
                  <c:v>32835.97</c:v>
                </c:pt>
                <c:pt idx="352">
                  <c:v>32836</c:v>
                </c:pt>
                <c:pt idx="353">
                  <c:v>32836.03</c:v>
                </c:pt>
                <c:pt idx="354">
                  <c:v>32836.06</c:v>
                </c:pt>
                <c:pt idx="355">
                  <c:v>32836.089999999997</c:v>
                </c:pt>
                <c:pt idx="356">
                  <c:v>32836.120000000003</c:v>
                </c:pt>
                <c:pt idx="357">
                  <c:v>32836.160000000003</c:v>
                </c:pt>
                <c:pt idx="358">
                  <c:v>32836.19</c:v>
                </c:pt>
                <c:pt idx="359">
                  <c:v>32836.22</c:v>
                </c:pt>
                <c:pt idx="360">
                  <c:v>32836.25</c:v>
                </c:pt>
                <c:pt idx="361">
                  <c:v>32836.28</c:v>
                </c:pt>
                <c:pt idx="362">
                  <c:v>32836.31</c:v>
                </c:pt>
                <c:pt idx="363">
                  <c:v>32836.339999999997</c:v>
                </c:pt>
                <c:pt idx="364">
                  <c:v>32836.370000000003</c:v>
                </c:pt>
                <c:pt idx="365">
                  <c:v>32836.410000000003</c:v>
                </c:pt>
                <c:pt idx="366">
                  <c:v>32836.44</c:v>
                </c:pt>
                <c:pt idx="367">
                  <c:v>32836.47</c:v>
                </c:pt>
                <c:pt idx="368">
                  <c:v>32836.5</c:v>
                </c:pt>
                <c:pt idx="369">
                  <c:v>32836.53</c:v>
                </c:pt>
                <c:pt idx="370">
                  <c:v>32836.559999999998</c:v>
                </c:pt>
                <c:pt idx="371">
                  <c:v>32836.589999999997</c:v>
                </c:pt>
                <c:pt idx="372">
                  <c:v>32836.620000000003</c:v>
                </c:pt>
                <c:pt idx="373">
                  <c:v>32836.660000000003</c:v>
                </c:pt>
                <c:pt idx="374">
                  <c:v>32836.69</c:v>
                </c:pt>
                <c:pt idx="375">
                  <c:v>32836.720000000001</c:v>
                </c:pt>
                <c:pt idx="376">
                  <c:v>32836.75</c:v>
                </c:pt>
                <c:pt idx="377">
                  <c:v>32836.78</c:v>
                </c:pt>
                <c:pt idx="378">
                  <c:v>32836.81</c:v>
                </c:pt>
                <c:pt idx="379">
                  <c:v>32836.839999999997</c:v>
                </c:pt>
                <c:pt idx="380">
                  <c:v>32836.870000000003</c:v>
                </c:pt>
                <c:pt idx="381">
                  <c:v>32836.910000000003</c:v>
                </c:pt>
                <c:pt idx="382">
                  <c:v>32836.94</c:v>
                </c:pt>
                <c:pt idx="383">
                  <c:v>32836.97</c:v>
                </c:pt>
                <c:pt idx="384">
                  <c:v>32837</c:v>
                </c:pt>
                <c:pt idx="385">
                  <c:v>32837.03</c:v>
                </c:pt>
                <c:pt idx="386">
                  <c:v>32837.06</c:v>
                </c:pt>
                <c:pt idx="387">
                  <c:v>32837.089999999997</c:v>
                </c:pt>
                <c:pt idx="388">
                  <c:v>32837.120000000003</c:v>
                </c:pt>
                <c:pt idx="389">
                  <c:v>32837.160000000003</c:v>
                </c:pt>
                <c:pt idx="390">
                  <c:v>32837.19</c:v>
                </c:pt>
                <c:pt idx="391">
                  <c:v>32837.22</c:v>
                </c:pt>
                <c:pt idx="392">
                  <c:v>32837.25</c:v>
                </c:pt>
                <c:pt idx="393">
                  <c:v>32837.279999999999</c:v>
                </c:pt>
                <c:pt idx="394">
                  <c:v>32837.31</c:v>
                </c:pt>
                <c:pt idx="395">
                  <c:v>32837.339999999997</c:v>
                </c:pt>
                <c:pt idx="396">
                  <c:v>32837.370000000003</c:v>
                </c:pt>
                <c:pt idx="397">
                  <c:v>32837.410000000003</c:v>
                </c:pt>
                <c:pt idx="398">
                  <c:v>32837.440000000002</c:v>
                </c:pt>
                <c:pt idx="399">
                  <c:v>32837.47</c:v>
                </c:pt>
                <c:pt idx="400">
                  <c:v>32837.5</c:v>
                </c:pt>
                <c:pt idx="401">
                  <c:v>32837.53</c:v>
                </c:pt>
                <c:pt idx="402">
                  <c:v>32837.56</c:v>
                </c:pt>
                <c:pt idx="403">
                  <c:v>32837.589999999997</c:v>
                </c:pt>
                <c:pt idx="404">
                  <c:v>32837.620000000003</c:v>
                </c:pt>
                <c:pt idx="405">
                  <c:v>32837.660000000003</c:v>
                </c:pt>
                <c:pt idx="406">
                  <c:v>32837.69</c:v>
                </c:pt>
                <c:pt idx="407">
                  <c:v>32837.72</c:v>
                </c:pt>
                <c:pt idx="408">
                  <c:v>32837.75</c:v>
                </c:pt>
                <c:pt idx="409">
                  <c:v>32837.78</c:v>
                </c:pt>
                <c:pt idx="410">
                  <c:v>32837.81</c:v>
                </c:pt>
                <c:pt idx="411">
                  <c:v>32837.839999999997</c:v>
                </c:pt>
                <c:pt idx="412">
                  <c:v>32837.870000000003</c:v>
                </c:pt>
                <c:pt idx="413">
                  <c:v>32837.910000000003</c:v>
                </c:pt>
                <c:pt idx="414">
                  <c:v>32837.94</c:v>
                </c:pt>
                <c:pt idx="415">
                  <c:v>32837.97</c:v>
                </c:pt>
                <c:pt idx="416">
                  <c:v>32838</c:v>
                </c:pt>
                <c:pt idx="417">
                  <c:v>32838.03</c:v>
                </c:pt>
                <c:pt idx="418">
                  <c:v>32838.06</c:v>
                </c:pt>
                <c:pt idx="419">
                  <c:v>32838.089999999997</c:v>
                </c:pt>
                <c:pt idx="420">
                  <c:v>32838.120000000003</c:v>
                </c:pt>
                <c:pt idx="421">
                  <c:v>32838.160000000003</c:v>
                </c:pt>
                <c:pt idx="422">
                  <c:v>32838.19</c:v>
                </c:pt>
                <c:pt idx="423">
                  <c:v>32838.22</c:v>
                </c:pt>
                <c:pt idx="424">
                  <c:v>32838.25</c:v>
                </c:pt>
                <c:pt idx="425">
                  <c:v>32838.28</c:v>
                </c:pt>
                <c:pt idx="426">
                  <c:v>32838.31</c:v>
                </c:pt>
                <c:pt idx="427">
                  <c:v>32838.339999999997</c:v>
                </c:pt>
                <c:pt idx="428">
                  <c:v>32838.370000000003</c:v>
                </c:pt>
                <c:pt idx="429">
                  <c:v>32838.410000000003</c:v>
                </c:pt>
                <c:pt idx="430">
                  <c:v>32838.44</c:v>
                </c:pt>
                <c:pt idx="431">
                  <c:v>32838.47</c:v>
                </c:pt>
                <c:pt idx="432">
                  <c:v>32838.5</c:v>
                </c:pt>
                <c:pt idx="433">
                  <c:v>32838.53</c:v>
                </c:pt>
                <c:pt idx="434">
                  <c:v>32838.559999999998</c:v>
                </c:pt>
                <c:pt idx="435">
                  <c:v>32838.589999999997</c:v>
                </c:pt>
                <c:pt idx="436">
                  <c:v>32838.620000000003</c:v>
                </c:pt>
                <c:pt idx="437">
                  <c:v>32838.660000000003</c:v>
                </c:pt>
                <c:pt idx="438">
                  <c:v>32838.69</c:v>
                </c:pt>
                <c:pt idx="439">
                  <c:v>32838.720000000001</c:v>
                </c:pt>
                <c:pt idx="440">
                  <c:v>32838.75</c:v>
                </c:pt>
                <c:pt idx="441">
                  <c:v>32838.78</c:v>
                </c:pt>
                <c:pt idx="442">
                  <c:v>32838.81</c:v>
                </c:pt>
                <c:pt idx="443">
                  <c:v>32838.839999999997</c:v>
                </c:pt>
                <c:pt idx="444">
                  <c:v>32838.870000000003</c:v>
                </c:pt>
                <c:pt idx="445">
                  <c:v>32838.910000000003</c:v>
                </c:pt>
                <c:pt idx="446">
                  <c:v>32838.94</c:v>
                </c:pt>
                <c:pt idx="447">
                  <c:v>32838.97</c:v>
                </c:pt>
                <c:pt idx="448">
                  <c:v>32839</c:v>
                </c:pt>
                <c:pt idx="449">
                  <c:v>32839.03</c:v>
                </c:pt>
                <c:pt idx="450">
                  <c:v>32839.06</c:v>
                </c:pt>
                <c:pt idx="451">
                  <c:v>32839.089999999997</c:v>
                </c:pt>
                <c:pt idx="452">
                  <c:v>32839.120000000003</c:v>
                </c:pt>
                <c:pt idx="453">
                  <c:v>32839.160000000003</c:v>
                </c:pt>
                <c:pt idx="454">
                  <c:v>32839.19</c:v>
                </c:pt>
                <c:pt idx="455">
                  <c:v>32839.22</c:v>
                </c:pt>
                <c:pt idx="456">
                  <c:v>32839.25</c:v>
                </c:pt>
                <c:pt idx="457">
                  <c:v>32839.279999999999</c:v>
                </c:pt>
                <c:pt idx="458">
                  <c:v>32839.31</c:v>
                </c:pt>
                <c:pt idx="459">
                  <c:v>32839.339999999997</c:v>
                </c:pt>
                <c:pt idx="460">
                  <c:v>32839.370000000003</c:v>
                </c:pt>
                <c:pt idx="461">
                  <c:v>32839.410000000003</c:v>
                </c:pt>
                <c:pt idx="462">
                  <c:v>32839.440000000002</c:v>
                </c:pt>
                <c:pt idx="463">
                  <c:v>32839.47</c:v>
                </c:pt>
                <c:pt idx="464">
                  <c:v>32839.5</c:v>
                </c:pt>
                <c:pt idx="465">
                  <c:v>32839.53</c:v>
                </c:pt>
                <c:pt idx="466">
                  <c:v>32839.56</c:v>
                </c:pt>
                <c:pt idx="467">
                  <c:v>32839.589999999997</c:v>
                </c:pt>
                <c:pt idx="468">
                  <c:v>32839.620000000003</c:v>
                </c:pt>
                <c:pt idx="469">
                  <c:v>32839.660000000003</c:v>
                </c:pt>
                <c:pt idx="470">
                  <c:v>32839.69</c:v>
                </c:pt>
                <c:pt idx="471">
                  <c:v>32839.72</c:v>
                </c:pt>
                <c:pt idx="472">
                  <c:v>32839.75</c:v>
                </c:pt>
                <c:pt idx="473">
                  <c:v>32839.78</c:v>
                </c:pt>
                <c:pt idx="474">
                  <c:v>32839.81</c:v>
                </c:pt>
                <c:pt idx="475">
                  <c:v>32839.839999999997</c:v>
                </c:pt>
                <c:pt idx="476">
                  <c:v>32839.870000000003</c:v>
                </c:pt>
                <c:pt idx="477">
                  <c:v>32839.910000000003</c:v>
                </c:pt>
                <c:pt idx="478">
                  <c:v>32839.94</c:v>
                </c:pt>
                <c:pt idx="479">
                  <c:v>32839.97</c:v>
                </c:pt>
                <c:pt idx="480">
                  <c:v>32840</c:v>
                </c:pt>
                <c:pt idx="481">
                  <c:v>32840.03</c:v>
                </c:pt>
                <c:pt idx="482">
                  <c:v>32840.06</c:v>
                </c:pt>
                <c:pt idx="483">
                  <c:v>32840.089999999997</c:v>
                </c:pt>
                <c:pt idx="484">
                  <c:v>32840.120000000003</c:v>
                </c:pt>
                <c:pt idx="485">
                  <c:v>32840.160000000003</c:v>
                </c:pt>
                <c:pt idx="486">
                  <c:v>32840.19</c:v>
                </c:pt>
                <c:pt idx="487">
                  <c:v>32840.22</c:v>
                </c:pt>
                <c:pt idx="488">
                  <c:v>32840.25</c:v>
                </c:pt>
                <c:pt idx="489">
                  <c:v>32840.28</c:v>
                </c:pt>
                <c:pt idx="490">
                  <c:v>32840.31</c:v>
                </c:pt>
                <c:pt idx="491">
                  <c:v>32840.339999999997</c:v>
                </c:pt>
                <c:pt idx="492">
                  <c:v>32840.370000000003</c:v>
                </c:pt>
                <c:pt idx="493">
                  <c:v>32840.410000000003</c:v>
                </c:pt>
                <c:pt idx="494">
                  <c:v>32840.44</c:v>
                </c:pt>
                <c:pt idx="495">
                  <c:v>32840.47</c:v>
                </c:pt>
                <c:pt idx="496">
                  <c:v>32840.5</c:v>
                </c:pt>
                <c:pt idx="497">
                  <c:v>32840.53</c:v>
                </c:pt>
                <c:pt idx="498">
                  <c:v>32840.559999999998</c:v>
                </c:pt>
                <c:pt idx="499">
                  <c:v>32840.589999999997</c:v>
                </c:pt>
                <c:pt idx="500">
                  <c:v>32840.620000000003</c:v>
                </c:pt>
                <c:pt idx="501">
                  <c:v>32840.660000000003</c:v>
                </c:pt>
                <c:pt idx="502">
                  <c:v>32840.69</c:v>
                </c:pt>
                <c:pt idx="503">
                  <c:v>32840.720000000001</c:v>
                </c:pt>
                <c:pt idx="504">
                  <c:v>32840.75</c:v>
                </c:pt>
                <c:pt idx="505">
                  <c:v>32840.78</c:v>
                </c:pt>
                <c:pt idx="506">
                  <c:v>32840.81</c:v>
                </c:pt>
                <c:pt idx="507">
                  <c:v>32840.839999999997</c:v>
                </c:pt>
                <c:pt idx="508">
                  <c:v>32840.870000000003</c:v>
                </c:pt>
                <c:pt idx="509">
                  <c:v>32840.910000000003</c:v>
                </c:pt>
                <c:pt idx="510">
                  <c:v>32840.94</c:v>
                </c:pt>
                <c:pt idx="511">
                  <c:v>32840.97</c:v>
                </c:pt>
                <c:pt idx="512">
                  <c:v>32841</c:v>
                </c:pt>
                <c:pt idx="513">
                  <c:v>32841.03</c:v>
                </c:pt>
                <c:pt idx="514">
                  <c:v>32841.06</c:v>
                </c:pt>
                <c:pt idx="515">
                  <c:v>32841.089999999997</c:v>
                </c:pt>
                <c:pt idx="516">
                  <c:v>32841.120000000003</c:v>
                </c:pt>
                <c:pt idx="517">
                  <c:v>32841.160000000003</c:v>
                </c:pt>
                <c:pt idx="518">
                  <c:v>32841.19</c:v>
                </c:pt>
                <c:pt idx="519">
                  <c:v>32841.22</c:v>
                </c:pt>
                <c:pt idx="520">
                  <c:v>32841.25</c:v>
                </c:pt>
                <c:pt idx="521">
                  <c:v>32841.279999999999</c:v>
                </c:pt>
                <c:pt idx="522">
                  <c:v>32841.31</c:v>
                </c:pt>
                <c:pt idx="523">
                  <c:v>32841.339999999997</c:v>
                </c:pt>
                <c:pt idx="524">
                  <c:v>32841.370000000003</c:v>
                </c:pt>
                <c:pt idx="525">
                  <c:v>32841.410000000003</c:v>
                </c:pt>
                <c:pt idx="526">
                  <c:v>32841.440000000002</c:v>
                </c:pt>
                <c:pt idx="527">
                  <c:v>32841.47</c:v>
                </c:pt>
                <c:pt idx="528">
                  <c:v>32841.5</c:v>
                </c:pt>
                <c:pt idx="529">
                  <c:v>32841.53</c:v>
                </c:pt>
                <c:pt idx="530">
                  <c:v>32841.56</c:v>
                </c:pt>
                <c:pt idx="531">
                  <c:v>32841.589999999997</c:v>
                </c:pt>
                <c:pt idx="532">
                  <c:v>32841.620000000003</c:v>
                </c:pt>
                <c:pt idx="533">
                  <c:v>32841.660000000003</c:v>
                </c:pt>
                <c:pt idx="534">
                  <c:v>32841.69</c:v>
                </c:pt>
                <c:pt idx="535">
                  <c:v>32841.72</c:v>
                </c:pt>
                <c:pt idx="536">
                  <c:v>32841.75</c:v>
                </c:pt>
                <c:pt idx="537">
                  <c:v>32841.78</c:v>
                </c:pt>
                <c:pt idx="538">
                  <c:v>32841.81</c:v>
                </c:pt>
                <c:pt idx="539">
                  <c:v>32841.839999999997</c:v>
                </c:pt>
                <c:pt idx="540">
                  <c:v>32841.870000000003</c:v>
                </c:pt>
                <c:pt idx="541">
                  <c:v>32841.910000000003</c:v>
                </c:pt>
                <c:pt idx="542">
                  <c:v>32841.94</c:v>
                </c:pt>
                <c:pt idx="543">
                  <c:v>32841.97</c:v>
                </c:pt>
                <c:pt idx="544">
                  <c:v>32842</c:v>
                </c:pt>
                <c:pt idx="545">
                  <c:v>32842.03</c:v>
                </c:pt>
                <c:pt idx="546">
                  <c:v>32842.06</c:v>
                </c:pt>
                <c:pt idx="547">
                  <c:v>32842.089999999997</c:v>
                </c:pt>
                <c:pt idx="548">
                  <c:v>32842.120000000003</c:v>
                </c:pt>
                <c:pt idx="549">
                  <c:v>32842.160000000003</c:v>
                </c:pt>
                <c:pt idx="550">
                  <c:v>32842.19</c:v>
                </c:pt>
                <c:pt idx="551">
                  <c:v>32842.22</c:v>
                </c:pt>
                <c:pt idx="552">
                  <c:v>32842.25</c:v>
                </c:pt>
                <c:pt idx="553">
                  <c:v>32842.28</c:v>
                </c:pt>
                <c:pt idx="554">
                  <c:v>32842.31</c:v>
                </c:pt>
                <c:pt idx="555">
                  <c:v>32842.339999999997</c:v>
                </c:pt>
                <c:pt idx="556">
                  <c:v>32842.370000000003</c:v>
                </c:pt>
                <c:pt idx="557">
                  <c:v>32842.410000000003</c:v>
                </c:pt>
                <c:pt idx="558">
                  <c:v>32842.44</c:v>
                </c:pt>
                <c:pt idx="559">
                  <c:v>32842.47</c:v>
                </c:pt>
                <c:pt idx="560">
                  <c:v>32842.5</c:v>
                </c:pt>
                <c:pt idx="561">
                  <c:v>32842.53</c:v>
                </c:pt>
                <c:pt idx="562">
                  <c:v>32842.559999999998</c:v>
                </c:pt>
                <c:pt idx="563">
                  <c:v>32842.589999999997</c:v>
                </c:pt>
                <c:pt idx="564">
                  <c:v>32842.620000000003</c:v>
                </c:pt>
                <c:pt idx="565">
                  <c:v>32842.660000000003</c:v>
                </c:pt>
                <c:pt idx="566">
                  <c:v>32842.69</c:v>
                </c:pt>
                <c:pt idx="567">
                  <c:v>32842.720000000001</c:v>
                </c:pt>
                <c:pt idx="568">
                  <c:v>32842.75</c:v>
                </c:pt>
                <c:pt idx="569">
                  <c:v>32842.78</c:v>
                </c:pt>
                <c:pt idx="570">
                  <c:v>32842.81</c:v>
                </c:pt>
                <c:pt idx="571">
                  <c:v>32842.839999999997</c:v>
                </c:pt>
                <c:pt idx="572">
                  <c:v>32842.870000000003</c:v>
                </c:pt>
                <c:pt idx="573">
                  <c:v>32842.910000000003</c:v>
                </c:pt>
                <c:pt idx="574">
                  <c:v>32842.94</c:v>
                </c:pt>
                <c:pt idx="575">
                  <c:v>32842.97</c:v>
                </c:pt>
                <c:pt idx="576">
                  <c:v>32843</c:v>
                </c:pt>
                <c:pt idx="577">
                  <c:v>32843.03</c:v>
                </c:pt>
                <c:pt idx="578">
                  <c:v>32843.06</c:v>
                </c:pt>
                <c:pt idx="579">
                  <c:v>32843.089999999997</c:v>
                </c:pt>
                <c:pt idx="580">
                  <c:v>32843.120000000003</c:v>
                </c:pt>
                <c:pt idx="581">
                  <c:v>32843.160000000003</c:v>
                </c:pt>
                <c:pt idx="582">
                  <c:v>32843.19</c:v>
                </c:pt>
                <c:pt idx="583">
                  <c:v>32843.22</c:v>
                </c:pt>
                <c:pt idx="584">
                  <c:v>32843.25</c:v>
                </c:pt>
                <c:pt idx="585">
                  <c:v>32843.279999999999</c:v>
                </c:pt>
                <c:pt idx="586">
                  <c:v>32843.31</c:v>
                </c:pt>
                <c:pt idx="587">
                  <c:v>32843.339999999997</c:v>
                </c:pt>
                <c:pt idx="588">
                  <c:v>32843.370000000003</c:v>
                </c:pt>
                <c:pt idx="589">
                  <c:v>32843.410000000003</c:v>
                </c:pt>
                <c:pt idx="590">
                  <c:v>32843.440000000002</c:v>
                </c:pt>
                <c:pt idx="591">
                  <c:v>32843.47</c:v>
                </c:pt>
                <c:pt idx="592">
                  <c:v>32843.5</c:v>
                </c:pt>
                <c:pt idx="593">
                  <c:v>32843.53</c:v>
                </c:pt>
                <c:pt idx="594">
                  <c:v>32843.56</c:v>
                </c:pt>
                <c:pt idx="595">
                  <c:v>32843.589999999997</c:v>
                </c:pt>
                <c:pt idx="596">
                  <c:v>32843.620000000003</c:v>
                </c:pt>
                <c:pt idx="597">
                  <c:v>32843.660000000003</c:v>
                </c:pt>
                <c:pt idx="598">
                  <c:v>32843.69</c:v>
                </c:pt>
                <c:pt idx="599">
                  <c:v>32843.72</c:v>
                </c:pt>
                <c:pt idx="600">
                  <c:v>32843.75</c:v>
                </c:pt>
                <c:pt idx="601">
                  <c:v>32843.78</c:v>
                </c:pt>
                <c:pt idx="602">
                  <c:v>32843.81</c:v>
                </c:pt>
                <c:pt idx="603">
                  <c:v>32843.839999999997</c:v>
                </c:pt>
                <c:pt idx="604">
                  <c:v>32843.870000000003</c:v>
                </c:pt>
                <c:pt idx="605">
                  <c:v>32843.910000000003</c:v>
                </c:pt>
                <c:pt idx="606">
                  <c:v>32843.94</c:v>
                </c:pt>
                <c:pt idx="607">
                  <c:v>32843.97</c:v>
                </c:pt>
                <c:pt idx="608">
                  <c:v>32844</c:v>
                </c:pt>
                <c:pt idx="609">
                  <c:v>32844.03</c:v>
                </c:pt>
                <c:pt idx="610">
                  <c:v>32844.06</c:v>
                </c:pt>
                <c:pt idx="611">
                  <c:v>32844.089999999997</c:v>
                </c:pt>
                <c:pt idx="612">
                  <c:v>32844.120000000003</c:v>
                </c:pt>
                <c:pt idx="613">
                  <c:v>32844.160000000003</c:v>
                </c:pt>
                <c:pt idx="614">
                  <c:v>32844.19</c:v>
                </c:pt>
                <c:pt idx="615">
                  <c:v>32844.22</c:v>
                </c:pt>
                <c:pt idx="616">
                  <c:v>32844.25</c:v>
                </c:pt>
                <c:pt idx="617">
                  <c:v>32844.28</c:v>
                </c:pt>
                <c:pt idx="618">
                  <c:v>32844.31</c:v>
                </c:pt>
                <c:pt idx="619">
                  <c:v>32844.339999999997</c:v>
                </c:pt>
                <c:pt idx="620">
                  <c:v>32844.370000000003</c:v>
                </c:pt>
                <c:pt idx="621">
                  <c:v>32844.410000000003</c:v>
                </c:pt>
                <c:pt idx="622">
                  <c:v>32844.44</c:v>
                </c:pt>
                <c:pt idx="623">
                  <c:v>32844.47</c:v>
                </c:pt>
                <c:pt idx="624">
                  <c:v>32844.5</c:v>
                </c:pt>
                <c:pt idx="625">
                  <c:v>32844.53</c:v>
                </c:pt>
                <c:pt idx="626">
                  <c:v>32844.559999999998</c:v>
                </c:pt>
                <c:pt idx="627">
                  <c:v>32844.589999999997</c:v>
                </c:pt>
                <c:pt idx="628">
                  <c:v>32844.620000000003</c:v>
                </c:pt>
                <c:pt idx="629">
                  <c:v>32844.660000000003</c:v>
                </c:pt>
                <c:pt idx="630">
                  <c:v>32844.69</c:v>
                </c:pt>
                <c:pt idx="631">
                  <c:v>32844.720000000001</c:v>
                </c:pt>
                <c:pt idx="632">
                  <c:v>32844.75</c:v>
                </c:pt>
                <c:pt idx="633">
                  <c:v>32844.78</c:v>
                </c:pt>
                <c:pt idx="634">
                  <c:v>32844.81</c:v>
                </c:pt>
                <c:pt idx="635">
                  <c:v>32844.839999999997</c:v>
                </c:pt>
                <c:pt idx="636">
                  <c:v>32844.870000000003</c:v>
                </c:pt>
                <c:pt idx="637">
                  <c:v>32844.910000000003</c:v>
                </c:pt>
                <c:pt idx="638">
                  <c:v>32844.94</c:v>
                </c:pt>
                <c:pt idx="639">
                  <c:v>32844.97</c:v>
                </c:pt>
                <c:pt idx="640">
                  <c:v>32845</c:v>
                </c:pt>
                <c:pt idx="641">
                  <c:v>32845.03</c:v>
                </c:pt>
                <c:pt idx="642">
                  <c:v>32845.06</c:v>
                </c:pt>
                <c:pt idx="643">
                  <c:v>32845.089999999997</c:v>
                </c:pt>
                <c:pt idx="644">
                  <c:v>32845.120000000003</c:v>
                </c:pt>
                <c:pt idx="645">
                  <c:v>32845.160000000003</c:v>
                </c:pt>
                <c:pt idx="646">
                  <c:v>32845.19</c:v>
                </c:pt>
                <c:pt idx="647">
                  <c:v>32845.22</c:v>
                </c:pt>
                <c:pt idx="648">
                  <c:v>32845.25</c:v>
                </c:pt>
                <c:pt idx="649">
                  <c:v>32845.279999999999</c:v>
                </c:pt>
                <c:pt idx="650">
                  <c:v>32845.31</c:v>
                </c:pt>
              </c:numCache>
            </c:numRef>
          </c:xVal>
          <c:yVal>
            <c:numRef>
              <c:f>Sayfa2!$I$1:$I$651</c:f>
              <c:numCache>
                <c:formatCode>0.00</c:formatCode>
                <c:ptCount val="651"/>
                <c:pt idx="0">
                  <c:v>2079</c:v>
                </c:pt>
                <c:pt idx="1">
                  <c:v>2079</c:v>
                </c:pt>
                <c:pt idx="2">
                  <c:v>2078</c:v>
                </c:pt>
                <c:pt idx="3">
                  <c:v>2077</c:v>
                </c:pt>
                <c:pt idx="4">
                  <c:v>2077</c:v>
                </c:pt>
                <c:pt idx="5">
                  <c:v>2077</c:v>
                </c:pt>
                <c:pt idx="6">
                  <c:v>2080</c:v>
                </c:pt>
                <c:pt idx="7">
                  <c:v>2079</c:v>
                </c:pt>
                <c:pt idx="8">
                  <c:v>2081</c:v>
                </c:pt>
                <c:pt idx="9">
                  <c:v>2080</c:v>
                </c:pt>
                <c:pt idx="10">
                  <c:v>2080</c:v>
                </c:pt>
                <c:pt idx="11">
                  <c:v>2079</c:v>
                </c:pt>
                <c:pt idx="12">
                  <c:v>2081</c:v>
                </c:pt>
                <c:pt idx="13">
                  <c:v>2082</c:v>
                </c:pt>
                <c:pt idx="14">
                  <c:v>2080</c:v>
                </c:pt>
                <c:pt idx="15">
                  <c:v>2082</c:v>
                </c:pt>
                <c:pt idx="16">
                  <c:v>2080</c:v>
                </c:pt>
                <c:pt idx="17">
                  <c:v>2081</c:v>
                </c:pt>
                <c:pt idx="18">
                  <c:v>2084</c:v>
                </c:pt>
                <c:pt idx="19">
                  <c:v>2078</c:v>
                </c:pt>
                <c:pt idx="20">
                  <c:v>2082</c:v>
                </c:pt>
                <c:pt idx="21">
                  <c:v>2079</c:v>
                </c:pt>
                <c:pt idx="22">
                  <c:v>2080</c:v>
                </c:pt>
                <c:pt idx="23">
                  <c:v>2081</c:v>
                </c:pt>
                <c:pt idx="24">
                  <c:v>2080</c:v>
                </c:pt>
                <c:pt idx="25">
                  <c:v>2082</c:v>
                </c:pt>
                <c:pt idx="26">
                  <c:v>2083</c:v>
                </c:pt>
                <c:pt idx="27">
                  <c:v>2083</c:v>
                </c:pt>
                <c:pt idx="28">
                  <c:v>2084</c:v>
                </c:pt>
                <c:pt idx="29">
                  <c:v>2083</c:v>
                </c:pt>
                <c:pt idx="30">
                  <c:v>2082</c:v>
                </c:pt>
                <c:pt idx="31">
                  <c:v>2083</c:v>
                </c:pt>
                <c:pt idx="32">
                  <c:v>2081</c:v>
                </c:pt>
                <c:pt idx="33">
                  <c:v>2081</c:v>
                </c:pt>
                <c:pt idx="34">
                  <c:v>2081</c:v>
                </c:pt>
                <c:pt idx="35">
                  <c:v>2081</c:v>
                </c:pt>
                <c:pt idx="36">
                  <c:v>2081</c:v>
                </c:pt>
                <c:pt idx="37">
                  <c:v>2080</c:v>
                </c:pt>
                <c:pt idx="38">
                  <c:v>2083</c:v>
                </c:pt>
                <c:pt idx="39">
                  <c:v>2082</c:v>
                </c:pt>
                <c:pt idx="40">
                  <c:v>2084</c:v>
                </c:pt>
                <c:pt idx="41">
                  <c:v>2083</c:v>
                </c:pt>
                <c:pt idx="42">
                  <c:v>2086</c:v>
                </c:pt>
                <c:pt idx="43">
                  <c:v>2085</c:v>
                </c:pt>
                <c:pt idx="44">
                  <c:v>2084</c:v>
                </c:pt>
                <c:pt idx="45">
                  <c:v>2084</c:v>
                </c:pt>
                <c:pt idx="46">
                  <c:v>2085</c:v>
                </c:pt>
                <c:pt idx="47">
                  <c:v>2089</c:v>
                </c:pt>
                <c:pt idx="48">
                  <c:v>2083</c:v>
                </c:pt>
                <c:pt idx="49">
                  <c:v>2083</c:v>
                </c:pt>
                <c:pt idx="50">
                  <c:v>2085</c:v>
                </c:pt>
                <c:pt idx="51">
                  <c:v>2082</c:v>
                </c:pt>
                <c:pt idx="52">
                  <c:v>2082</c:v>
                </c:pt>
                <c:pt idx="53">
                  <c:v>2085</c:v>
                </c:pt>
                <c:pt idx="54">
                  <c:v>2082</c:v>
                </c:pt>
                <c:pt idx="55">
                  <c:v>2085</c:v>
                </c:pt>
                <c:pt idx="56">
                  <c:v>2085</c:v>
                </c:pt>
                <c:pt idx="57">
                  <c:v>2088</c:v>
                </c:pt>
                <c:pt idx="58">
                  <c:v>2086</c:v>
                </c:pt>
                <c:pt idx="59">
                  <c:v>2087</c:v>
                </c:pt>
                <c:pt idx="60">
                  <c:v>2089</c:v>
                </c:pt>
                <c:pt idx="61">
                  <c:v>2085</c:v>
                </c:pt>
                <c:pt idx="62">
                  <c:v>2086</c:v>
                </c:pt>
                <c:pt idx="63">
                  <c:v>2086</c:v>
                </c:pt>
                <c:pt idx="64">
                  <c:v>2084</c:v>
                </c:pt>
                <c:pt idx="65">
                  <c:v>2086</c:v>
                </c:pt>
                <c:pt idx="66">
                  <c:v>2086</c:v>
                </c:pt>
                <c:pt idx="67">
                  <c:v>2086</c:v>
                </c:pt>
                <c:pt idx="68">
                  <c:v>2085</c:v>
                </c:pt>
                <c:pt idx="69">
                  <c:v>2087</c:v>
                </c:pt>
                <c:pt idx="70">
                  <c:v>2087</c:v>
                </c:pt>
                <c:pt idx="71">
                  <c:v>2089</c:v>
                </c:pt>
                <c:pt idx="72">
                  <c:v>2087</c:v>
                </c:pt>
                <c:pt idx="73">
                  <c:v>2088</c:v>
                </c:pt>
                <c:pt idx="74">
                  <c:v>2089</c:v>
                </c:pt>
                <c:pt idx="75">
                  <c:v>2091</c:v>
                </c:pt>
                <c:pt idx="76">
                  <c:v>2088</c:v>
                </c:pt>
                <c:pt idx="77">
                  <c:v>2089</c:v>
                </c:pt>
                <c:pt idx="78">
                  <c:v>2094</c:v>
                </c:pt>
                <c:pt idx="79">
                  <c:v>2088</c:v>
                </c:pt>
                <c:pt idx="80">
                  <c:v>2087</c:v>
                </c:pt>
                <c:pt idx="81">
                  <c:v>2089</c:v>
                </c:pt>
                <c:pt idx="82">
                  <c:v>2086</c:v>
                </c:pt>
                <c:pt idx="83">
                  <c:v>2089</c:v>
                </c:pt>
                <c:pt idx="84">
                  <c:v>2089</c:v>
                </c:pt>
                <c:pt idx="85">
                  <c:v>2089</c:v>
                </c:pt>
                <c:pt idx="86">
                  <c:v>2097</c:v>
                </c:pt>
                <c:pt idx="87">
                  <c:v>2088</c:v>
                </c:pt>
                <c:pt idx="88">
                  <c:v>2088</c:v>
                </c:pt>
                <c:pt idx="89">
                  <c:v>2091</c:v>
                </c:pt>
                <c:pt idx="90">
                  <c:v>2092</c:v>
                </c:pt>
                <c:pt idx="91">
                  <c:v>2102</c:v>
                </c:pt>
                <c:pt idx="92">
                  <c:v>2091</c:v>
                </c:pt>
                <c:pt idx="93">
                  <c:v>2091</c:v>
                </c:pt>
                <c:pt idx="94">
                  <c:v>2095</c:v>
                </c:pt>
                <c:pt idx="95">
                  <c:v>2090</c:v>
                </c:pt>
                <c:pt idx="96">
                  <c:v>2090</c:v>
                </c:pt>
                <c:pt idx="97">
                  <c:v>2092</c:v>
                </c:pt>
                <c:pt idx="98">
                  <c:v>2087</c:v>
                </c:pt>
                <c:pt idx="99">
                  <c:v>2090</c:v>
                </c:pt>
                <c:pt idx="100">
                  <c:v>2094</c:v>
                </c:pt>
                <c:pt idx="101">
                  <c:v>2094</c:v>
                </c:pt>
                <c:pt idx="102">
                  <c:v>2093</c:v>
                </c:pt>
                <c:pt idx="103">
                  <c:v>2093</c:v>
                </c:pt>
                <c:pt idx="104">
                  <c:v>2091</c:v>
                </c:pt>
                <c:pt idx="105">
                  <c:v>2094</c:v>
                </c:pt>
                <c:pt idx="106">
                  <c:v>2097</c:v>
                </c:pt>
                <c:pt idx="107">
                  <c:v>2095</c:v>
                </c:pt>
                <c:pt idx="108">
                  <c:v>2093</c:v>
                </c:pt>
                <c:pt idx="109">
                  <c:v>2096</c:v>
                </c:pt>
                <c:pt idx="110">
                  <c:v>2093</c:v>
                </c:pt>
                <c:pt idx="111">
                  <c:v>2092</c:v>
                </c:pt>
                <c:pt idx="112">
                  <c:v>2092</c:v>
                </c:pt>
                <c:pt idx="113">
                  <c:v>2093</c:v>
                </c:pt>
                <c:pt idx="114">
                  <c:v>2091</c:v>
                </c:pt>
                <c:pt idx="115">
                  <c:v>2092</c:v>
                </c:pt>
                <c:pt idx="116">
                  <c:v>2094</c:v>
                </c:pt>
                <c:pt idx="117">
                  <c:v>2094</c:v>
                </c:pt>
                <c:pt idx="118">
                  <c:v>2095</c:v>
                </c:pt>
                <c:pt idx="119">
                  <c:v>2095</c:v>
                </c:pt>
                <c:pt idx="120">
                  <c:v>2102</c:v>
                </c:pt>
                <c:pt idx="121">
                  <c:v>2097</c:v>
                </c:pt>
                <c:pt idx="122">
                  <c:v>2098</c:v>
                </c:pt>
                <c:pt idx="123">
                  <c:v>2096</c:v>
                </c:pt>
                <c:pt idx="124">
                  <c:v>2104</c:v>
                </c:pt>
                <c:pt idx="125">
                  <c:v>2108</c:v>
                </c:pt>
                <c:pt idx="126">
                  <c:v>2096</c:v>
                </c:pt>
                <c:pt idx="127">
                  <c:v>2098</c:v>
                </c:pt>
                <c:pt idx="128">
                  <c:v>2096</c:v>
                </c:pt>
                <c:pt idx="129">
                  <c:v>2095</c:v>
                </c:pt>
                <c:pt idx="130">
                  <c:v>2097</c:v>
                </c:pt>
                <c:pt idx="131">
                  <c:v>2096</c:v>
                </c:pt>
                <c:pt idx="132">
                  <c:v>2097</c:v>
                </c:pt>
                <c:pt idx="133">
                  <c:v>2098</c:v>
                </c:pt>
                <c:pt idx="134">
                  <c:v>2097</c:v>
                </c:pt>
                <c:pt idx="135">
                  <c:v>2098</c:v>
                </c:pt>
                <c:pt idx="136">
                  <c:v>2099</c:v>
                </c:pt>
                <c:pt idx="137">
                  <c:v>2101</c:v>
                </c:pt>
                <c:pt idx="138">
                  <c:v>2103</c:v>
                </c:pt>
                <c:pt idx="139">
                  <c:v>2100</c:v>
                </c:pt>
                <c:pt idx="140">
                  <c:v>2099</c:v>
                </c:pt>
                <c:pt idx="141">
                  <c:v>2101</c:v>
                </c:pt>
                <c:pt idx="142">
                  <c:v>2099</c:v>
                </c:pt>
                <c:pt idx="143">
                  <c:v>2099</c:v>
                </c:pt>
                <c:pt idx="144">
                  <c:v>2098</c:v>
                </c:pt>
                <c:pt idx="145">
                  <c:v>2099</c:v>
                </c:pt>
                <c:pt idx="146">
                  <c:v>2101</c:v>
                </c:pt>
                <c:pt idx="147">
                  <c:v>2098</c:v>
                </c:pt>
                <c:pt idx="148">
                  <c:v>2102</c:v>
                </c:pt>
                <c:pt idx="149">
                  <c:v>2102</c:v>
                </c:pt>
                <c:pt idx="150">
                  <c:v>2103</c:v>
                </c:pt>
                <c:pt idx="151">
                  <c:v>2104</c:v>
                </c:pt>
                <c:pt idx="152">
                  <c:v>2105</c:v>
                </c:pt>
                <c:pt idx="153">
                  <c:v>2105</c:v>
                </c:pt>
                <c:pt idx="154">
                  <c:v>2105</c:v>
                </c:pt>
                <c:pt idx="155">
                  <c:v>2112</c:v>
                </c:pt>
                <c:pt idx="156">
                  <c:v>2105</c:v>
                </c:pt>
                <c:pt idx="157">
                  <c:v>2105</c:v>
                </c:pt>
                <c:pt idx="158">
                  <c:v>2111</c:v>
                </c:pt>
                <c:pt idx="159">
                  <c:v>2105</c:v>
                </c:pt>
                <c:pt idx="160">
                  <c:v>2105</c:v>
                </c:pt>
                <c:pt idx="161">
                  <c:v>2118</c:v>
                </c:pt>
                <c:pt idx="162">
                  <c:v>2107</c:v>
                </c:pt>
                <c:pt idx="163">
                  <c:v>2108</c:v>
                </c:pt>
                <c:pt idx="164">
                  <c:v>2105</c:v>
                </c:pt>
                <c:pt idx="165">
                  <c:v>2104</c:v>
                </c:pt>
                <c:pt idx="166">
                  <c:v>2107</c:v>
                </c:pt>
                <c:pt idx="167">
                  <c:v>2107</c:v>
                </c:pt>
                <c:pt idx="168">
                  <c:v>2108</c:v>
                </c:pt>
                <c:pt idx="169">
                  <c:v>2113</c:v>
                </c:pt>
                <c:pt idx="170">
                  <c:v>2108</c:v>
                </c:pt>
                <c:pt idx="171">
                  <c:v>2108</c:v>
                </c:pt>
                <c:pt idx="172">
                  <c:v>2113</c:v>
                </c:pt>
                <c:pt idx="173">
                  <c:v>2114</c:v>
                </c:pt>
                <c:pt idx="174">
                  <c:v>2110</c:v>
                </c:pt>
                <c:pt idx="175">
                  <c:v>2109</c:v>
                </c:pt>
                <c:pt idx="176">
                  <c:v>2109</c:v>
                </c:pt>
                <c:pt idx="177">
                  <c:v>2106</c:v>
                </c:pt>
                <c:pt idx="178">
                  <c:v>2111</c:v>
                </c:pt>
                <c:pt idx="179">
                  <c:v>2113</c:v>
                </c:pt>
                <c:pt idx="180">
                  <c:v>2113</c:v>
                </c:pt>
                <c:pt idx="181">
                  <c:v>2113</c:v>
                </c:pt>
                <c:pt idx="182">
                  <c:v>2114</c:v>
                </c:pt>
                <c:pt idx="183">
                  <c:v>2114</c:v>
                </c:pt>
                <c:pt idx="184">
                  <c:v>2115</c:v>
                </c:pt>
                <c:pt idx="185">
                  <c:v>2113</c:v>
                </c:pt>
                <c:pt idx="186">
                  <c:v>2115</c:v>
                </c:pt>
                <c:pt idx="187">
                  <c:v>2115</c:v>
                </c:pt>
                <c:pt idx="188">
                  <c:v>2114</c:v>
                </c:pt>
                <c:pt idx="189">
                  <c:v>2116</c:v>
                </c:pt>
                <c:pt idx="190">
                  <c:v>2115</c:v>
                </c:pt>
                <c:pt idx="191">
                  <c:v>2115</c:v>
                </c:pt>
                <c:pt idx="192">
                  <c:v>2118</c:v>
                </c:pt>
                <c:pt idx="193">
                  <c:v>2122</c:v>
                </c:pt>
                <c:pt idx="194">
                  <c:v>2124</c:v>
                </c:pt>
                <c:pt idx="195">
                  <c:v>2118</c:v>
                </c:pt>
                <c:pt idx="196">
                  <c:v>2117</c:v>
                </c:pt>
                <c:pt idx="197">
                  <c:v>2120</c:v>
                </c:pt>
                <c:pt idx="198">
                  <c:v>2122</c:v>
                </c:pt>
                <c:pt idx="199">
                  <c:v>2120</c:v>
                </c:pt>
                <c:pt idx="200">
                  <c:v>2122</c:v>
                </c:pt>
                <c:pt idx="201">
                  <c:v>2119</c:v>
                </c:pt>
                <c:pt idx="202">
                  <c:v>2119</c:v>
                </c:pt>
                <c:pt idx="203">
                  <c:v>2120</c:v>
                </c:pt>
                <c:pt idx="204">
                  <c:v>2121</c:v>
                </c:pt>
                <c:pt idx="205">
                  <c:v>2125</c:v>
                </c:pt>
                <c:pt idx="206">
                  <c:v>2120</c:v>
                </c:pt>
                <c:pt idx="207">
                  <c:v>2127</c:v>
                </c:pt>
                <c:pt idx="208">
                  <c:v>2122</c:v>
                </c:pt>
                <c:pt idx="209">
                  <c:v>2122</c:v>
                </c:pt>
                <c:pt idx="210">
                  <c:v>2125</c:v>
                </c:pt>
                <c:pt idx="211">
                  <c:v>2121</c:v>
                </c:pt>
                <c:pt idx="212">
                  <c:v>2123</c:v>
                </c:pt>
                <c:pt idx="213">
                  <c:v>2127</c:v>
                </c:pt>
                <c:pt idx="214">
                  <c:v>2125</c:v>
                </c:pt>
                <c:pt idx="215">
                  <c:v>2127</c:v>
                </c:pt>
                <c:pt idx="216">
                  <c:v>2133</c:v>
                </c:pt>
                <c:pt idx="217">
                  <c:v>2126</c:v>
                </c:pt>
                <c:pt idx="218">
                  <c:v>2129</c:v>
                </c:pt>
                <c:pt idx="219">
                  <c:v>2123</c:v>
                </c:pt>
                <c:pt idx="220">
                  <c:v>2127</c:v>
                </c:pt>
                <c:pt idx="221">
                  <c:v>2127</c:v>
                </c:pt>
                <c:pt idx="222">
                  <c:v>2126</c:v>
                </c:pt>
                <c:pt idx="223">
                  <c:v>2127</c:v>
                </c:pt>
                <c:pt idx="224">
                  <c:v>2130</c:v>
                </c:pt>
                <c:pt idx="225">
                  <c:v>2130</c:v>
                </c:pt>
                <c:pt idx="226">
                  <c:v>2129</c:v>
                </c:pt>
                <c:pt idx="227">
                  <c:v>2128</c:v>
                </c:pt>
                <c:pt idx="228">
                  <c:v>2130</c:v>
                </c:pt>
                <c:pt idx="229">
                  <c:v>2131</c:v>
                </c:pt>
                <c:pt idx="230">
                  <c:v>2132</c:v>
                </c:pt>
                <c:pt idx="231">
                  <c:v>2129</c:v>
                </c:pt>
                <c:pt idx="232">
                  <c:v>2132</c:v>
                </c:pt>
                <c:pt idx="233">
                  <c:v>2131</c:v>
                </c:pt>
                <c:pt idx="234">
                  <c:v>2133</c:v>
                </c:pt>
                <c:pt idx="235">
                  <c:v>2135</c:v>
                </c:pt>
                <c:pt idx="236">
                  <c:v>2134</c:v>
                </c:pt>
                <c:pt idx="237">
                  <c:v>2133</c:v>
                </c:pt>
                <c:pt idx="238">
                  <c:v>2133</c:v>
                </c:pt>
                <c:pt idx="239">
                  <c:v>2134</c:v>
                </c:pt>
                <c:pt idx="240">
                  <c:v>2138</c:v>
                </c:pt>
                <c:pt idx="241">
                  <c:v>2138</c:v>
                </c:pt>
                <c:pt idx="242">
                  <c:v>2136</c:v>
                </c:pt>
                <c:pt idx="243">
                  <c:v>2135</c:v>
                </c:pt>
                <c:pt idx="244">
                  <c:v>2137</c:v>
                </c:pt>
                <c:pt idx="245">
                  <c:v>2141</c:v>
                </c:pt>
                <c:pt idx="246">
                  <c:v>2140</c:v>
                </c:pt>
                <c:pt idx="247">
                  <c:v>2136</c:v>
                </c:pt>
                <c:pt idx="248">
                  <c:v>2141</c:v>
                </c:pt>
                <c:pt idx="249">
                  <c:v>2137</c:v>
                </c:pt>
                <c:pt idx="250">
                  <c:v>2138</c:v>
                </c:pt>
                <c:pt idx="251">
                  <c:v>2145</c:v>
                </c:pt>
                <c:pt idx="252">
                  <c:v>2151</c:v>
                </c:pt>
                <c:pt idx="253">
                  <c:v>2136</c:v>
                </c:pt>
                <c:pt idx="254">
                  <c:v>2138</c:v>
                </c:pt>
                <c:pt idx="255">
                  <c:v>2136</c:v>
                </c:pt>
                <c:pt idx="256">
                  <c:v>2138</c:v>
                </c:pt>
                <c:pt idx="257">
                  <c:v>2139</c:v>
                </c:pt>
                <c:pt idx="258">
                  <c:v>2141</c:v>
                </c:pt>
                <c:pt idx="259">
                  <c:v>2140</c:v>
                </c:pt>
                <c:pt idx="260">
                  <c:v>2140</c:v>
                </c:pt>
                <c:pt idx="261">
                  <c:v>2139</c:v>
                </c:pt>
                <c:pt idx="262">
                  <c:v>2140</c:v>
                </c:pt>
                <c:pt idx="263">
                  <c:v>2144</c:v>
                </c:pt>
                <c:pt idx="264">
                  <c:v>2140</c:v>
                </c:pt>
                <c:pt idx="265">
                  <c:v>2144</c:v>
                </c:pt>
                <c:pt idx="266">
                  <c:v>2141</c:v>
                </c:pt>
                <c:pt idx="267">
                  <c:v>2139</c:v>
                </c:pt>
                <c:pt idx="268">
                  <c:v>2141</c:v>
                </c:pt>
                <c:pt idx="269">
                  <c:v>2138</c:v>
                </c:pt>
                <c:pt idx="270">
                  <c:v>2138</c:v>
                </c:pt>
                <c:pt idx="271">
                  <c:v>2138</c:v>
                </c:pt>
                <c:pt idx="272">
                  <c:v>2135</c:v>
                </c:pt>
                <c:pt idx="273">
                  <c:v>2149</c:v>
                </c:pt>
                <c:pt idx="274">
                  <c:v>2139</c:v>
                </c:pt>
                <c:pt idx="275">
                  <c:v>2141</c:v>
                </c:pt>
                <c:pt idx="276">
                  <c:v>2142</c:v>
                </c:pt>
                <c:pt idx="277">
                  <c:v>2140</c:v>
                </c:pt>
                <c:pt idx="278">
                  <c:v>2144</c:v>
                </c:pt>
                <c:pt idx="279">
                  <c:v>2141</c:v>
                </c:pt>
                <c:pt idx="280">
                  <c:v>2143</c:v>
                </c:pt>
                <c:pt idx="281">
                  <c:v>2142</c:v>
                </c:pt>
                <c:pt idx="282">
                  <c:v>2146</c:v>
                </c:pt>
                <c:pt idx="283">
                  <c:v>2138</c:v>
                </c:pt>
                <c:pt idx="284">
                  <c:v>2138</c:v>
                </c:pt>
                <c:pt idx="285">
                  <c:v>2136</c:v>
                </c:pt>
                <c:pt idx="286">
                  <c:v>2138</c:v>
                </c:pt>
                <c:pt idx="287">
                  <c:v>2137</c:v>
                </c:pt>
                <c:pt idx="288">
                  <c:v>2137</c:v>
                </c:pt>
                <c:pt idx="289">
                  <c:v>2138</c:v>
                </c:pt>
                <c:pt idx="290">
                  <c:v>2135</c:v>
                </c:pt>
                <c:pt idx="291">
                  <c:v>2139</c:v>
                </c:pt>
                <c:pt idx="292">
                  <c:v>2136</c:v>
                </c:pt>
                <c:pt idx="293">
                  <c:v>2136</c:v>
                </c:pt>
                <c:pt idx="294">
                  <c:v>2140</c:v>
                </c:pt>
                <c:pt idx="295">
                  <c:v>2136</c:v>
                </c:pt>
                <c:pt idx="296">
                  <c:v>2137</c:v>
                </c:pt>
                <c:pt idx="297">
                  <c:v>2137</c:v>
                </c:pt>
                <c:pt idx="298">
                  <c:v>2134</c:v>
                </c:pt>
                <c:pt idx="299">
                  <c:v>2139</c:v>
                </c:pt>
                <c:pt idx="300">
                  <c:v>2141</c:v>
                </c:pt>
                <c:pt idx="301">
                  <c:v>2131</c:v>
                </c:pt>
                <c:pt idx="302">
                  <c:v>2132</c:v>
                </c:pt>
                <c:pt idx="303">
                  <c:v>2131</c:v>
                </c:pt>
                <c:pt idx="304">
                  <c:v>2133</c:v>
                </c:pt>
                <c:pt idx="305">
                  <c:v>2132</c:v>
                </c:pt>
                <c:pt idx="306">
                  <c:v>2135</c:v>
                </c:pt>
                <c:pt idx="307">
                  <c:v>2131</c:v>
                </c:pt>
                <c:pt idx="308">
                  <c:v>2133</c:v>
                </c:pt>
                <c:pt idx="309">
                  <c:v>2133</c:v>
                </c:pt>
                <c:pt idx="310">
                  <c:v>2132</c:v>
                </c:pt>
                <c:pt idx="311">
                  <c:v>2132</c:v>
                </c:pt>
                <c:pt idx="312">
                  <c:v>2128</c:v>
                </c:pt>
                <c:pt idx="313">
                  <c:v>2141</c:v>
                </c:pt>
                <c:pt idx="314">
                  <c:v>2125</c:v>
                </c:pt>
                <c:pt idx="315">
                  <c:v>2126</c:v>
                </c:pt>
                <c:pt idx="316">
                  <c:v>2126</c:v>
                </c:pt>
                <c:pt idx="317">
                  <c:v>2123</c:v>
                </c:pt>
                <c:pt idx="318">
                  <c:v>2125</c:v>
                </c:pt>
                <c:pt idx="319">
                  <c:v>2125</c:v>
                </c:pt>
                <c:pt idx="320">
                  <c:v>2125</c:v>
                </c:pt>
                <c:pt idx="321">
                  <c:v>2125</c:v>
                </c:pt>
                <c:pt idx="322">
                  <c:v>2124</c:v>
                </c:pt>
                <c:pt idx="323">
                  <c:v>2125</c:v>
                </c:pt>
                <c:pt idx="324">
                  <c:v>2124</c:v>
                </c:pt>
                <c:pt idx="325">
                  <c:v>2122</c:v>
                </c:pt>
                <c:pt idx="326">
                  <c:v>2125</c:v>
                </c:pt>
                <c:pt idx="327">
                  <c:v>2121</c:v>
                </c:pt>
                <c:pt idx="328">
                  <c:v>2121</c:v>
                </c:pt>
                <c:pt idx="329">
                  <c:v>2120</c:v>
                </c:pt>
                <c:pt idx="330">
                  <c:v>2120</c:v>
                </c:pt>
                <c:pt idx="331">
                  <c:v>2118</c:v>
                </c:pt>
                <c:pt idx="332">
                  <c:v>2115</c:v>
                </c:pt>
                <c:pt idx="333">
                  <c:v>2114</c:v>
                </c:pt>
                <c:pt idx="334">
                  <c:v>2117</c:v>
                </c:pt>
                <c:pt idx="335">
                  <c:v>2114</c:v>
                </c:pt>
                <c:pt idx="336">
                  <c:v>2120</c:v>
                </c:pt>
                <c:pt idx="337">
                  <c:v>2113</c:v>
                </c:pt>
                <c:pt idx="338">
                  <c:v>2114</c:v>
                </c:pt>
                <c:pt idx="339">
                  <c:v>2115</c:v>
                </c:pt>
                <c:pt idx="340">
                  <c:v>2117</c:v>
                </c:pt>
                <c:pt idx="341">
                  <c:v>2113</c:v>
                </c:pt>
                <c:pt idx="342">
                  <c:v>2117</c:v>
                </c:pt>
                <c:pt idx="343">
                  <c:v>2113</c:v>
                </c:pt>
                <c:pt idx="344">
                  <c:v>2112</c:v>
                </c:pt>
                <c:pt idx="345">
                  <c:v>2111</c:v>
                </c:pt>
                <c:pt idx="346">
                  <c:v>2128</c:v>
                </c:pt>
                <c:pt idx="347">
                  <c:v>2108</c:v>
                </c:pt>
                <c:pt idx="348">
                  <c:v>2107</c:v>
                </c:pt>
                <c:pt idx="349">
                  <c:v>2106</c:v>
                </c:pt>
                <c:pt idx="350">
                  <c:v>2107</c:v>
                </c:pt>
                <c:pt idx="351">
                  <c:v>2109</c:v>
                </c:pt>
                <c:pt idx="352">
                  <c:v>2107</c:v>
                </c:pt>
                <c:pt idx="353">
                  <c:v>2105</c:v>
                </c:pt>
                <c:pt idx="354">
                  <c:v>2105</c:v>
                </c:pt>
                <c:pt idx="355">
                  <c:v>2111</c:v>
                </c:pt>
                <c:pt idx="356">
                  <c:v>2108</c:v>
                </c:pt>
                <c:pt idx="357">
                  <c:v>2105</c:v>
                </c:pt>
                <c:pt idx="358">
                  <c:v>2107</c:v>
                </c:pt>
                <c:pt idx="359">
                  <c:v>2107</c:v>
                </c:pt>
                <c:pt idx="360">
                  <c:v>2112</c:v>
                </c:pt>
                <c:pt idx="361">
                  <c:v>2102</c:v>
                </c:pt>
                <c:pt idx="362">
                  <c:v>2100</c:v>
                </c:pt>
                <c:pt idx="363">
                  <c:v>2101</c:v>
                </c:pt>
                <c:pt idx="364">
                  <c:v>2100</c:v>
                </c:pt>
                <c:pt idx="365">
                  <c:v>2098</c:v>
                </c:pt>
                <c:pt idx="366">
                  <c:v>2100</c:v>
                </c:pt>
                <c:pt idx="367">
                  <c:v>2101</c:v>
                </c:pt>
                <c:pt idx="368">
                  <c:v>2098</c:v>
                </c:pt>
                <c:pt idx="369">
                  <c:v>2098</c:v>
                </c:pt>
                <c:pt idx="370">
                  <c:v>2097</c:v>
                </c:pt>
                <c:pt idx="371">
                  <c:v>2101</c:v>
                </c:pt>
                <c:pt idx="372">
                  <c:v>2101</c:v>
                </c:pt>
                <c:pt idx="373">
                  <c:v>2096</c:v>
                </c:pt>
                <c:pt idx="374">
                  <c:v>2096</c:v>
                </c:pt>
                <c:pt idx="375">
                  <c:v>2097</c:v>
                </c:pt>
                <c:pt idx="376">
                  <c:v>2105</c:v>
                </c:pt>
                <c:pt idx="377">
                  <c:v>2097</c:v>
                </c:pt>
                <c:pt idx="378">
                  <c:v>2114</c:v>
                </c:pt>
                <c:pt idx="379">
                  <c:v>2091</c:v>
                </c:pt>
                <c:pt idx="380">
                  <c:v>2095</c:v>
                </c:pt>
                <c:pt idx="381">
                  <c:v>2099</c:v>
                </c:pt>
                <c:pt idx="382">
                  <c:v>2094</c:v>
                </c:pt>
                <c:pt idx="383">
                  <c:v>2094</c:v>
                </c:pt>
                <c:pt idx="384">
                  <c:v>2092</c:v>
                </c:pt>
                <c:pt idx="385">
                  <c:v>2093</c:v>
                </c:pt>
                <c:pt idx="386">
                  <c:v>2093</c:v>
                </c:pt>
                <c:pt idx="387">
                  <c:v>2095</c:v>
                </c:pt>
                <c:pt idx="388">
                  <c:v>2093</c:v>
                </c:pt>
                <c:pt idx="389">
                  <c:v>2090</c:v>
                </c:pt>
                <c:pt idx="390">
                  <c:v>2096</c:v>
                </c:pt>
                <c:pt idx="391">
                  <c:v>2089</c:v>
                </c:pt>
                <c:pt idx="392">
                  <c:v>2088</c:v>
                </c:pt>
                <c:pt idx="393">
                  <c:v>2087</c:v>
                </c:pt>
                <c:pt idx="394">
                  <c:v>2088</c:v>
                </c:pt>
                <c:pt idx="395">
                  <c:v>2086</c:v>
                </c:pt>
                <c:pt idx="396">
                  <c:v>2087</c:v>
                </c:pt>
                <c:pt idx="397">
                  <c:v>2087</c:v>
                </c:pt>
                <c:pt idx="398">
                  <c:v>2087</c:v>
                </c:pt>
                <c:pt idx="399">
                  <c:v>2086</c:v>
                </c:pt>
                <c:pt idx="400">
                  <c:v>2087</c:v>
                </c:pt>
                <c:pt idx="401">
                  <c:v>2085</c:v>
                </c:pt>
                <c:pt idx="402">
                  <c:v>2086</c:v>
                </c:pt>
                <c:pt idx="403">
                  <c:v>2086</c:v>
                </c:pt>
                <c:pt idx="404">
                  <c:v>2085</c:v>
                </c:pt>
                <c:pt idx="405">
                  <c:v>2089</c:v>
                </c:pt>
                <c:pt idx="406">
                  <c:v>2085</c:v>
                </c:pt>
                <c:pt idx="407">
                  <c:v>2085</c:v>
                </c:pt>
                <c:pt idx="408">
                  <c:v>2084</c:v>
                </c:pt>
                <c:pt idx="409">
                  <c:v>2092</c:v>
                </c:pt>
                <c:pt idx="410">
                  <c:v>2088</c:v>
                </c:pt>
                <c:pt idx="411">
                  <c:v>2082</c:v>
                </c:pt>
                <c:pt idx="412">
                  <c:v>2081</c:v>
                </c:pt>
                <c:pt idx="413">
                  <c:v>2081</c:v>
                </c:pt>
                <c:pt idx="414">
                  <c:v>2080</c:v>
                </c:pt>
                <c:pt idx="415">
                  <c:v>2086</c:v>
                </c:pt>
                <c:pt idx="416">
                  <c:v>2081</c:v>
                </c:pt>
                <c:pt idx="417">
                  <c:v>2086</c:v>
                </c:pt>
                <c:pt idx="418">
                  <c:v>2083</c:v>
                </c:pt>
                <c:pt idx="419">
                  <c:v>2082</c:v>
                </c:pt>
                <c:pt idx="420">
                  <c:v>2081</c:v>
                </c:pt>
                <c:pt idx="421">
                  <c:v>2088</c:v>
                </c:pt>
                <c:pt idx="422">
                  <c:v>2079</c:v>
                </c:pt>
                <c:pt idx="423">
                  <c:v>2078</c:v>
                </c:pt>
                <c:pt idx="424">
                  <c:v>2080</c:v>
                </c:pt>
                <c:pt idx="425">
                  <c:v>2077</c:v>
                </c:pt>
                <c:pt idx="426">
                  <c:v>2087</c:v>
                </c:pt>
                <c:pt idx="427">
                  <c:v>2079</c:v>
                </c:pt>
                <c:pt idx="428">
                  <c:v>2086</c:v>
                </c:pt>
                <c:pt idx="429">
                  <c:v>2077</c:v>
                </c:pt>
                <c:pt idx="430">
                  <c:v>2077</c:v>
                </c:pt>
                <c:pt idx="431">
                  <c:v>2076</c:v>
                </c:pt>
                <c:pt idx="432">
                  <c:v>2078</c:v>
                </c:pt>
                <c:pt idx="433">
                  <c:v>2078</c:v>
                </c:pt>
                <c:pt idx="434">
                  <c:v>2080</c:v>
                </c:pt>
                <c:pt idx="435">
                  <c:v>2077</c:v>
                </c:pt>
                <c:pt idx="436">
                  <c:v>2081</c:v>
                </c:pt>
                <c:pt idx="437">
                  <c:v>2075</c:v>
                </c:pt>
                <c:pt idx="438">
                  <c:v>2075</c:v>
                </c:pt>
                <c:pt idx="439">
                  <c:v>2073</c:v>
                </c:pt>
                <c:pt idx="440">
                  <c:v>2074</c:v>
                </c:pt>
                <c:pt idx="441">
                  <c:v>2075</c:v>
                </c:pt>
                <c:pt idx="442">
                  <c:v>2074</c:v>
                </c:pt>
                <c:pt idx="443">
                  <c:v>2073</c:v>
                </c:pt>
                <c:pt idx="444">
                  <c:v>2073</c:v>
                </c:pt>
                <c:pt idx="445">
                  <c:v>2075</c:v>
                </c:pt>
                <c:pt idx="446">
                  <c:v>2074</c:v>
                </c:pt>
                <c:pt idx="447">
                  <c:v>2074</c:v>
                </c:pt>
                <c:pt idx="448">
                  <c:v>2076</c:v>
                </c:pt>
                <c:pt idx="449">
                  <c:v>2076</c:v>
                </c:pt>
                <c:pt idx="450">
                  <c:v>2078</c:v>
                </c:pt>
                <c:pt idx="451">
                  <c:v>2074</c:v>
                </c:pt>
                <c:pt idx="452">
                  <c:v>2075</c:v>
                </c:pt>
                <c:pt idx="453">
                  <c:v>2083</c:v>
                </c:pt>
                <c:pt idx="454">
                  <c:v>2071</c:v>
                </c:pt>
                <c:pt idx="455">
                  <c:v>2070</c:v>
                </c:pt>
                <c:pt idx="456">
                  <c:v>2073</c:v>
                </c:pt>
                <c:pt idx="457">
                  <c:v>2070</c:v>
                </c:pt>
                <c:pt idx="458">
                  <c:v>2072</c:v>
                </c:pt>
                <c:pt idx="459">
                  <c:v>2074</c:v>
                </c:pt>
                <c:pt idx="460">
                  <c:v>2070</c:v>
                </c:pt>
                <c:pt idx="461">
                  <c:v>2072</c:v>
                </c:pt>
                <c:pt idx="462">
                  <c:v>2069</c:v>
                </c:pt>
                <c:pt idx="463">
                  <c:v>2070</c:v>
                </c:pt>
                <c:pt idx="464">
                  <c:v>2071</c:v>
                </c:pt>
                <c:pt idx="465">
                  <c:v>2070</c:v>
                </c:pt>
                <c:pt idx="466">
                  <c:v>2071</c:v>
                </c:pt>
                <c:pt idx="467">
                  <c:v>2072</c:v>
                </c:pt>
                <c:pt idx="468">
                  <c:v>2072</c:v>
                </c:pt>
                <c:pt idx="469">
                  <c:v>2070</c:v>
                </c:pt>
                <c:pt idx="470">
                  <c:v>2068</c:v>
                </c:pt>
                <c:pt idx="471">
                  <c:v>2066</c:v>
                </c:pt>
                <c:pt idx="472">
                  <c:v>2073</c:v>
                </c:pt>
                <c:pt idx="473">
                  <c:v>2070</c:v>
                </c:pt>
                <c:pt idx="474">
                  <c:v>2067</c:v>
                </c:pt>
                <c:pt idx="475">
                  <c:v>2066</c:v>
                </c:pt>
                <c:pt idx="476">
                  <c:v>2066</c:v>
                </c:pt>
                <c:pt idx="477">
                  <c:v>2068</c:v>
                </c:pt>
                <c:pt idx="478">
                  <c:v>2064</c:v>
                </c:pt>
                <c:pt idx="479">
                  <c:v>2064</c:v>
                </c:pt>
                <c:pt idx="480">
                  <c:v>2066</c:v>
                </c:pt>
                <c:pt idx="481">
                  <c:v>2070</c:v>
                </c:pt>
                <c:pt idx="482">
                  <c:v>2067</c:v>
                </c:pt>
                <c:pt idx="483">
                  <c:v>2067</c:v>
                </c:pt>
                <c:pt idx="484">
                  <c:v>2068</c:v>
                </c:pt>
                <c:pt idx="485">
                  <c:v>2068</c:v>
                </c:pt>
                <c:pt idx="486">
                  <c:v>2066</c:v>
                </c:pt>
                <c:pt idx="487">
                  <c:v>2095</c:v>
                </c:pt>
                <c:pt idx="488">
                  <c:v>2068</c:v>
                </c:pt>
                <c:pt idx="489">
                  <c:v>2071</c:v>
                </c:pt>
                <c:pt idx="490">
                  <c:v>2066</c:v>
                </c:pt>
                <c:pt idx="491">
                  <c:v>2066</c:v>
                </c:pt>
                <c:pt idx="492">
                  <c:v>2071</c:v>
                </c:pt>
                <c:pt idx="493">
                  <c:v>2067</c:v>
                </c:pt>
                <c:pt idx="494">
                  <c:v>2068</c:v>
                </c:pt>
                <c:pt idx="495">
                  <c:v>2068</c:v>
                </c:pt>
                <c:pt idx="496">
                  <c:v>2067</c:v>
                </c:pt>
                <c:pt idx="497">
                  <c:v>2067</c:v>
                </c:pt>
                <c:pt idx="498">
                  <c:v>2074</c:v>
                </c:pt>
                <c:pt idx="499">
                  <c:v>2071</c:v>
                </c:pt>
                <c:pt idx="500">
                  <c:v>2073</c:v>
                </c:pt>
                <c:pt idx="501">
                  <c:v>2070</c:v>
                </c:pt>
                <c:pt idx="502">
                  <c:v>2072</c:v>
                </c:pt>
                <c:pt idx="503">
                  <c:v>2075</c:v>
                </c:pt>
                <c:pt idx="504">
                  <c:v>2062</c:v>
                </c:pt>
                <c:pt idx="505">
                  <c:v>2057</c:v>
                </c:pt>
                <c:pt idx="506">
                  <c:v>2059</c:v>
                </c:pt>
                <c:pt idx="507">
                  <c:v>2064</c:v>
                </c:pt>
                <c:pt idx="508">
                  <c:v>2067</c:v>
                </c:pt>
                <c:pt idx="509">
                  <c:v>2066</c:v>
                </c:pt>
                <c:pt idx="510">
                  <c:v>2071</c:v>
                </c:pt>
                <c:pt idx="511">
                  <c:v>2064</c:v>
                </c:pt>
                <c:pt idx="512">
                  <c:v>2065</c:v>
                </c:pt>
                <c:pt idx="513">
                  <c:v>2062</c:v>
                </c:pt>
                <c:pt idx="514">
                  <c:v>2063</c:v>
                </c:pt>
                <c:pt idx="515">
                  <c:v>2063</c:v>
                </c:pt>
                <c:pt idx="516">
                  <c:v>2068</c:v>
                </c:pt>
                <c:pt idx="517">
                  <c:v>2062</c:v>
                </c:pt>
                <c:pt idx="518">
                  <c:v>2060</c:v>
                </c:pt>
                <c:pt idx="519">
                  <c:v>2060</c:v>
                </c:pt>
                <c:pt idx="520">
                  <c:v>2061</c:v>
                </c:pt>
                <c:pt idx="521">
                  <c:v>2068</c:v>
                </c:pt>
                <c:pt idx="522">
                  <c:v>2073</c:v>
                </c:pt>
                <c:pt idx="523">
                  <c:v>2063</c:v>
                </c:pt>
                <c:pt idx="524">
                  <c:v>2060</c:v>
                </c:pt>
                <c:pt idx="525">
                  <c:v>2058</c:v>
                </c:pt>
                <c:pt idx="526">
                  <c:v>2068</c:v>
                </c:pt>
                <c:pt idx="527">
                  <c:v>2063</c:v>
                </c:pt>
                <c:pt idx="528">
                  <c:v>2065</c:v>
                </c:pt>
                <c:pt idx="529">
                  <c:v>2061</c:v>
                </c:pt>
                <c:pt idx="530">
                  <c:v>2062</c:v>
                </c:pt>
                <c:pt idx="531">
                  <c:v>2060</c:v>
                </c:pt>
                <c:pt idx="532">
                  <c:v>2060</c:v>
                </c:pt>
                <c:pt idx="533">
                  <c:v>2066</c:v>
                </c:pt>
                <c:pt idx="534">
                  <c:v>2069</c:v>
                </c:pt>
                <c:pt idx="535">
                  <c:v>2070</c:v>
                </c:pt>
                <c:pt idx="536">
                  <c:v>2078</c:v>
                </c:pt>
                <c:pt idx="537">
                  <c:v>2078</c:v>
                </c:pt>
                <c:pt idx="538">
                  <c:v>2082</c:v>
                </c:pt>
                <c:pt idx="539">
                  <c:v>2083</c:v>
                </c:pt>
                <c:pt idx="540">
                  <c:v>2081</c:v>
                </c:pt>
                <c:pt idx="541">
                  <c:v>2089</c:v>
                </c:pt>
                <c:pt idx="542">
                  <c:v>2079</c:v>
                </c:pt>
                <c:pt idx="543">
                  <c:v>2074</c:v>
                </c:pt>
                <c:pt idx="544">
                  <c:v>2074</c:v>
                </c:pt>
                <c:pt idx="545">
                  <c:v>2080</c:v>
                </c:pt>
                <c:pt idx="546">
                  <c:v>2072</c:v>
                </c:pt>
                <c:pt idx="547">
                  <c:v>2073</c:v>
                </c:pt>
                <c:pt idx="548">
                  <c:v>2075</c:v>
                </c:pt>
                <c:pt idx="549">
                  <c:v>2073</c:v>
                </c:pt>
                <c:pt idx="550">
                  <c:v>2072</c:v>
                </c:pt>
                <c:pt idx="551">
                  <c:v>2073</c:v>
                </c:pt>
                <c:pt idx="552">
                  <c:v>2071</c:v>
                </c:pt>
                <c:pt idx="553">
                  <c:v>2077</c:v>
                </c:pt>
                <c:pt idx="554">
                  <c:v>2088</c:v>
                </c:pt>
                <c:pt idx="555">
                  <c:v>2074</c:v>
                </c:pt>
                <c:pt idx="556">
                  <c:v>2072</c:v>
                </c:pt>
                <c:pt idx="557">
                  <c:v>2071</c:v>
                </c:pt>
                <c:pt idx="558">
                  <c:v>2074</c:v>
                </c:pt>
                <c:pt idx="559">
                  <c:v>2077</c:v>
                </c:pt>
                <c:pt idx="560">
                  <c:v>2085</c:v>
                </c:pt>
                <c:pt idx="561">
                  <c:v>2073</c:v>
                </c:pt>
                <c:pt idx="562">
                  <c:v>2071</c:v>
                </c:pt>
                <c:pt idx="563">
                  <c:v>2072</c:v>
                </c:pt>
                <c:pt idx="564">
                  <c:v>2076</c:v>
                </c:pt>
                <c:pt idx="565">
                  <c:v>2070</c:v>
                </c:pt>
                <c:pt idx="566">
                  <c:v>2069</c:v>
                </c:pt>
                <c:pt idx="567">
                  <c:v>2068</c:v>
                </c:pt>
                <c:pt idx="568">
                  <c:v>2072</c:v>
                </c:pt>
                <c:pt idx="569">
                  <c:v>2072</c:v>
                </c:pt>
                <c:pt idx="570">
                  <c:v>2070</c:v>
                </c:pt>
                <c:pt idx="571">
                  <c:v>2067</c:v>
                </c:pt>
                <c:pt idx="572">
                  <c:v>2068</c:v>
                </c:pt>
                <c:pt idx="573">
                  <c:v>2070</c:v>
                </c:pt>
                <c:pt idx="574">
                  <c:v>2071</c:v>
                </c:pt>
                <c:pt idx="575">
                  <c:v>2075</c:v>
                </c:pt>
                <c:pt idx="576">
                  <c:v>2067</c:v>
                </c:pt>
                <c:pt idx="577">
                  <c:v>2065</c:v>
                </c:pt>
                <c:pt idx="578">
                  <c:v>2070</c:v>
                </c:pt>
                <c:pt idx="579">
                  <c:v>2071</c:v>
                </c:pt>
                <c:pt idx="580">
                  <c:v>2070</c:v>
                </c:pt>
                <c:pt idx="581">
                  <c:v>2065</c:v>
                </c:pt>
                <c:pt idx="582">
                  <c:v>2066</c:v>
                </c:pt>
                <c:pt idx="583">
                  <c:v>2066</c:v>
                </c:pt>
                <c:pt idx="584">
                  <c:v>2068</c:v>
                </c:pt>
                <c:pt idx="585">
                  <c:v>2067</c:v>
                </c:pt>
                <c:pt idx="586">
                  <c:v>2069</c:v>
                </c:pt>
                <c:pt idx="587">
                  <c:v>2071</c:v>
                </c:pt>
                <c:pt idx="588">
                  <c:v>2069</c:v>
                </c:pt>
                <c:pt idx="589">
                  <c:v>2069</c:v>
                </c:pt>
                <c:pt idx="590">
                  <c:v>2073</c:v>
                </c:pt>
                <c:pt idx="591">
                  <c:v>2067</c:v>
                </c:pt>
                <c:pt idx="592">
                  <c:v>2070</c:v>
                </c:pt>
                <c:pt idx="593">
                  <c:v>2070</c:v>
                </c:pt>
                <c:pt idx="594">
                  <c:v>2068</c:v>
                </c:pt>
                <c:pt idx="595">
                  <c:v>2066</c:v>
                </c:pt>
                <c:pt idx="596">
                  <c:v>2063</c:v>
                </c:pt>
                <c:pt idx="597">
                  <c:v>2066</c:v>
                </c:pt>
                <c:pt idx="598">
                  <c:v>2063</c:v>
                </c:pt>
                <c:pt idx="599">
                  <c:v>2070</c:v>
                </c:pt>
                <c:pt idx="600">
                  <c:v>2068</c:v>
                </c:pt>
                <c:pt idx="601">
                  <c:v>2066</c:v>
                </c:pt>
                <c:pt idx="602">
                  <c:v>2064</c:v>
                </c:pt>
                <c:pt idx="603">
                  <c:v>2063</c:v>
                </c:pt>
                <c:pt idx="604">
                  <c:v>2063</c:v>
                </c:pt>
                <c:pt idx="605">
                  <c:v>2063</c:v>
                </c:pt>
                <c:pt idx="606">
                  <c:v>2062</c:v>
                </c:pt>
                <c:pt idx="607">
                  <c:v>2063</c:v>
                </c:pt>
                <c:pt idx="608">
                  <c:v>2061</c:v>
                </c:pt>
                <c:pt idx="609">
                  <c:v>2060</c:v>
                </c:pt>
                <c:pt idx="610">
                  <c:v>2065</c:v>
                </c:pt>
                <c:pt idx="611">
                  <c:v>2063</c:v>
                </c:pt>
                <c:pt idx="612">
                  <c:v>2065</c:v>
                </c:pt>
                <c:pt idx="613">
                  <c:v>2063</c:v>
                </c:pt>
                <c:pt idx="614">
                  <c:v>2065</c:v>
                </c:pt>
                <c:pt idx="615">
                  <c:v>2064</c:v>
                </c:pt>
                <c:pt idx="616">
                  <c:v>2066</c:v>
                </c:pt>
                <c:pt idx="617">
                  <c:v>2064</c:v>
                </c:pt>
                <c:pt idx="618">
                  <c:v>2064</c:v>
                </c:pt>
                <c:pt idx="619">
                  <c:v>2076</c:v>
                </c:pt>
                <c:pt idx="620">
                  <c:v>2064</c:v>
                </c:pt>
                <c:pt idx="621">
                  <c:v>2064</c:v>
                </c:pt>
                <c:pt idx="622">
                  <c:v>2066</c:v>
                </c:pt>
                <c:pt idx="623">
                  <c:v>2061</c:v>
                </c:pt>
                <c:pt idx="624">
                  <c:v>2061</c:v>
                </c:pt>
                <c:pt idx="625">
                  <c:v>2060</c:v>
                </c:pt>
                <c:pt idx="626">
                  <c:v>2058</c:v>
                </c:pt>
                <c:pt idx="627">
                  <c:v>2059</c:v>
                </c:pt>
                <c:pt idx="628">
                  <c:v>2057</c:v>
                </c:pt>
                <c:pt idx="629">
                  <c:v>2054</c:v>
                </c:pt>
                <c:pt idx="630">
                  <c:v>2063</c:v>
                </c:pt>
                <c:pt idx="631">
                  <c:v>2062</c:v>
                </c:pt>
                <c:pt idx="632">
                  <c:v>2054</c:v>
                </c:pt>
                <c:pt idx="633">
                  <c:v>2055</c:v>
                </c:pt>
                <c:pt idx="634">
                  <c:v>2055</c:v>
                </c:pt>
                <c:pt idx="635">
                  <c:v>2055</c:v>
                </c:pt>
                <c:pt idx="636">
                  <c:v>2062</c:v>
                </c:pt>
                <c:pt idx="637">
                  <c:v>2058</c:v>
                </c:pt>
                <c:pt idx="638">
                  <c:v>2056</c:v>
                </c:pt>
                <c:pt idx="639">
                  <c:v>2057</c:v>
                </c:pt>
                <c:pt idx="640">
                  <c:v>2055</c:v>
                </c:pt>
                <c:pt idx="641">
                  <c:v>2058</c:v>
                </c:pt>
                <c:pt idx="642">
                  <c:v>2061</c:v>
                </c:pt>
                <c:pt idx="643">
                  <c:v>2058</c:v>
                </c:pt>
                <c:pt idx="644">
                  <c:v>2058</c:v>
                </c:pt>
                <c:pt idx="645">
                  <c:v>2058</c:v>
                </c:pt>
                <c:pt idx="646">
                  <c:v>2074</c:v>
                </c:pt>
                <c:pt idx="647">
                  <c:v>2057</c:v>
                </c:pt>
                <c:pt idx="648">
                  <c:v>2055</c:v>
                </c:pt>
                <c:pt idx="649">
                  <c:v>2058</c:v>
                </c:pt>
                <c:pt idx="650">
                  <c:v>2055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7-245A-40E0-880C-9D68BEA10351}"/>
            </c:ext>
          </c:extLst>
        </c:ser>
        <c:ser>
          <c:idx val="8"/>
          <c:order val="8"/>
          <c:spPr>
            <a:ln w="19050" cap="rnd">
              <a:solidFill>
                <a:schemeClr val="accent3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>
                  <a:lumMod val="60000"/>
                </a:schemeClr>
              </a:solidFill>
              <a:ln w="9525">
                <a:solidFill>
                  <a:schemeClr val="accent3">
                    <a:lumMod val="60000"/>
                  </a:schemeClr>
                </a:solidFill>
              </a:ln>
              <a:effectLst/>
            </c:spPr>
          </c:marker>
          <c:xVal>
            <c:numRef>
              <c:f>Sayfa2!$A$1:$A$651</c:f>
              <c:numCache>
                <c:formatCode>0.00</c:formatCode>
                <c:ptCount val="651"/>
                <c:pt idx="0">
                  <c:v>32825</c:v>
                </c:pt>
                <c:pt idx="1">
                  <c:v>32825.03</c:v>
                </c:pt>
                <c:pt idx="2">
                  <c:v>32825.06</c:v>
                </c:pt>
                <c:pt idx="3">
                  <c:v>32825.089999999997</c:v>
                </c:pt>
                <c:pt idx="4">
                  <c:v>32825.120000000003</c:v>
                </c:pt>
                <c:pt idx="5">
                  <c:v>32825.160000000003</c:v>
                </c:pt>
                <c:pt idx="6">
                  <c:v>32825.19</c:v>
                </c:pt>
                <c:pt idx="7">
                  <c:v>32825.22</c:v>
                </c:pt>
                <c:pt idx="8">
                  <c:v>32825.25</c:v>
                </c:pt>
                <c:pt idx="9">
                  <c:v>32825.279999999999</c:v>
                </c:pt>
                <c:pt idx="10">
                  <c:v>32825.31</c:v>
                </c:pt>
                <c:pt idx="11">
                  <c:v>32825.339999999997</c:v>
                </c:pt>
                <c:pt idx="12">
                  <c:v>32825.370000000003</c:v>
                </c:pt>
                <c:pt idx="13">
                  <c:v>32825.410000000003</c:v>
                </c:pt>
                <c:pt idx="14">
                  <c:v>32825.440000000002</c:v>
                </c:pt>
                <c:pt idx="15">
                  <c:v>32825.47</c:v>
                </c:pt>
                <c:pt idx="16">
                  <c:v>32825.5</c:v>
                </c:pt>
                <c:pt idx="17">
                  <c:v>32825.53</c:v>
                </c:pt>
                <c:pt idx="18">
                  <c:v>32825.56</c:v>
                </c:pt>
                <c:pt idx="19">
                  <c:v>32825.589999999997</c:v>
                </c:pt>
                <c:pt idx="20">
                  <c:v>32825.620000000003</c:v>
                </c:pt>
                <c:pt idx="21">
                  <c:v>32825.660000000003</c:v>
                </c:pt>
                <c:pt idx="22">
                  <c:v>32825.69</c:v>
                </c:pt>
                <c:pt idx="23">
                  <c:v>32825.72</c:v>
                </c:pt>
                <c:pt idx="24">
                  <c:v>32825.75</c:v>
                </c:pt>
                <c:pt idx="25">
                  <c:v>32825.78</c:v>
                </c:pt>
                <c:pt idx="26">
                  <c:v>32825.81</c:v>
                </c:pt>
                <c:pt idx="27">
                  <c:v>32825.839999999997</c:v>
                </c:pt>
                <c:pt idx="28">
                  <c:v>32825.870000000003</c:v>
                </c:pt>
                <c:pt idx="29">
                  <c:v>32825.910000000003</c:v>
                </c:pt>
                <c:pt idx="30">
                  <c:v>32825.94</c:v>
                </c:pt>
                <c:pt idx="31">
                  <c:v>32825.97</c:v>
                </c:pt>
                <c:pt idx="32">
                  <c:v>32826</c:v>
                </c:pt>
                <c:pt idx="33">
                  <c:v>32826.03</c:v>
                </c:pt>
                <c:pt idx="34">
                  <c:v>32826.06</c:v>
                </c:pt>
                <c:pt idx="35">
                  <c:v>32826.089999999997</c:v>
                </c:pt>
                <c:pt idx="36">
                  <c:v>32826.120000000003</c:v>
                </c:pt>
                <c:pt idx="37">
                  <c:v>32826.160000000003</c:v>
                </c:pt>
                <c:pt idx="38">
                  <c:v>32826.19</c:v>
                </c:pt>
                <c:pt idx="39">
                  <c:v>32826.22</c:v>
                </c:pt>
                <c:pt idx="40">
                  <c:v>32826.25</c:v>
                </c:pt>
                <c:pt idx="41">
                  <c:v>32826.28</c:v>
                </c:pt>
                <c:pt idx="42">
                  <c:v>32826.31</c:v>
                </c:pt>
                <c:pt idx="43">
                  <c:v>32826.339999999997</c:v>
                </c:pt>
                <c:pt idx="44">
                  <c:v>32826.370000000003</c:v>
                </c:pt>
                <c:pt idx="45">
                  <c:v>32826.410000000003</c:v>
                </c:pt>
                <c:pt idx="46">
                  <c:v>32826.44</c:v>
                </c:pt>
                <c:pt idx="47">
                  <c:v>32826.47</c:v>
                </c:pt>
                <c:pt idx="48">
                  <c:v>32826.5</c:v>
                </c:pt>
                <c:pt idx="49">
                  <c:v>32826.53</c:v>
                </c:pt>
                <c:pt idx="50">
                  <c:v>32826.559999999998</c:v>
                </c:pt>
                <c:pt idx="51">
                  <c:v>32826.589999999997</c:v>
                </c:pt>
                <c:pt idx="52">
                  <c:v>32826.620000000003</c:v>
                </c:pt>
                <c:pt idx="53">
                  <c:v>32826.660000000003</c:v>
                </c:pt>
                <c:pt idx="54">
                  <c:v>32826.69</c:v>
                </c:pt>
                <c:pt idx="55">
                  <c:v>32826.720000000001</c:v>
                </c:pt>
                <c:pt idx="56">
                  <c:v>32826.75</c:v>
                </c:pt>
                <c:pt idx="57">
                  <c:v>32826.78</c:v>
                </c:pt>
                <c:pt idx="58">
                  <c:v>32826.81</c:v>
                </c:pt>
                <c:pt idx="59">
                  <c:v>32826.839999999997</c:v>
                </c:pt>
                <c:pt idx="60">
                  <c:v>32826.870000000003</c:v>
                </c:pt>
                <c:pt idx="61">
                  <c:v>32826.910000000003</c:v>
                </c:pt>
                <c:pt idx="62">
                  <c:v>32826.94</c:v>
                </c:pt>
                <c:pt idx="63">
                  <c:v>32826.97</c:v>
                </c:pt>
                <c:pt idx="64">
                  <c:v>32827</c:v>
                </c:pt>
                <c:pt idx="65">
                  <c:v>32827.03</c:v>
                </c:pt>
                <c:pt idx="66">
                  <c:v>32827.06</c:v>
                </c:pt>
                <c:pt idx="67">
                  <c:v>32827.089999999997</c:v>
                </c:pt>
                <c:pt idx="68">
                  <c:v>32827.120000000003</c:v>
                </c:pt>
                <c:pt idx="69">
                  <c:v>32827.160000000003</c:v>
                </c:pt>
                <c:pt idx="70">
                  <c:v>32827.19</c:v>
                </c:pt>
                <c:pt idx="71">
                  <c:v>32827.22</c:v>
                </c:pt>
                <c:pt idx="72">
                  <c:v>32827.25</c:v>
                </c:pt>
                <c:pt idx="73">
                  <c:v>32827.279999999999</c:v>
                </c:pt>
                <c:pt idx="74">
                  <c:v>32827.31</c:v>
                </c:pt>
                <c:pt idx="75">
                  <c:v>32827.339999999997</c:v>
                </c:pt>
                <c:pt idx="76">
                  <c:v>32827.370000000003</c:v>
                </c:pt>
                <c:pt idx="77">
                  <c:v>32827.410000000003</c:v>
                </c:pt>
                <c:pt idx="78">
                  <c:v>32827.440000000002</c:v>
                </c:pt>
                <c:pt idx="79">
                  <c:v>32827.47</c:v>
                </c:pt>
                <c:pt idx="80">
                  <c:v>32827.5</c:v>
                </c:pt>
                <c:pt idx="81">
                  <c:v>32827.53</c:v>
                </c:pt>
                <c:pt idx="82">
                  <c:v>32827.56</c:v>
                </c:pt>
                <c:pt idx="83">
                  <c:v>32827.589999999997</c:v>
                </c:pt>
                <c:pt idx="84">
                  <c:v>32827.620000000003</c:v>
                </c:pt>
                <c:pt idx="85">
                  <c:v>32827.660000000003</c:v>
                </c:pt>
                <c:pt idx="86">
                  <c:v>32827.69</c:v>
                </c:pt>
                <c:pt idx="87">
                  <c:v>32827.72</c:v>
                </c:pt>
                <c:pt idx="88">
                  <c:v>32827.75</c:v>
                </c:pt>
                <c:pt idx="89">
                  <c:v>32827.78</c:v>
                </c:pt>
                <c:pt idx="90">
                  <c:v>32827.81</c:v>
                </c:pt>
                <c:pt idx="91">
                  <c:v>32827.839999999997</c:v>
                </c:pt>
                <c:pt idx="92">
                  <c:v>32827.870000000003</c:v>
                </c:pt>
                <c:pt idx="93">
                  <c:v>32827.910000000003</c:v>
                </c:pt>
                <c:pt idx="94">
                  <c:v>32827.94</c:v>
                </c:pt>
                <c:pt idx="95">
                  <c:v>32827.97</c:v>
                </c:pt>
                <c:pt idx="96">
                  <c:v>32828</c:v>
                </c:pt>
                <c:pt idx="97">
                  <c:v>32828.03</c:v>
                </c:pt>
                <c:pt idx="98">
                  <c:v>32828.06</c:v>
                </c:pt>
                <c:pt idx="99">
                  <c:v>32828.089999999997</c:v>
                </c:pt>
                <c:pt idx="100">
                  <c:v>32828.120000000003</c:v>
                </c:pt>
                <c:pt idx="101">
                  <c:v>32828.160000000003</c:v>
                </c:pt>
                <c:pt idx="102">
                  <c:v>32828.19</c:v>
                </c:pt>
                <c:pt idx="103">
                  <c:v>32828.22</c:v>
                </c:pt>
                <c:pt idx="104">
                  <c:v>32828.25</c:v>
                </c:pt>
                <c:pt idx="105">
                  <c:v>32828.28</c:v>
                </c:pt>
                <c:pt idx="106">
                  <c:v>32828.31</c:v>
                </c:pt>
                <c:pt idx="107">
                  <c:v>32828.339999999997</c:v>
                </c:pt>
                <c:pt idx="108">
                  <c:v>32828.370000000003</c:v>
                </c:pt>
                <c:pt idx="109">
                  <c:v>32828.410000000003</c:v>
                </c:pt>
                <c:pt idx="110">
                  <c:v>32828.44</c:v>
                </c:pt>
                <c:pt idx="111">
                  <c:v>32828.47</c:v>
                </c:pt>
                <c:pt idx="112">
                  <c:v>32828.5</c:v>
                </c:pt>
                <c:pt idx="113">
                  <c:v>32828.53</c:v>
                </c:pt>
                <c:pt idx="114">
                  <c:v>32828.559999999998</c:v>
                </c:pt>
                <c:pt idx="115">
                  <c:v>32828.589999999997</c:v>
                </c:pt>
                <c:pt idx="116">
                  <c:v>32828.620000000003</c:v>
                </c:pt>
                <c:pt idx="117">
                  <c:v>32828.660000000003</c:v>
                </c:pt>
                <c:pt idx="118">
                  <c:v>32828.69</c:v>
                </c:pt>
                <c:pt idx="119">
                  <c:v>32828.720000000001</c:v>
                </c:pt>
                <c:pt idx="120">
                  <c:v>32828.75</c:v>
                </c:pt>
                <c:pt idx="121">
                  <c:v>32828.78</c:v>
                </c:pt>
                <c:pt idx="122">
                  <c:v>32828.81</c:v>
                </c:pt>
                <c:pt idx="123">
                  <c:v>32828.839999999997</c:v>
                </c:pt>
                <c:pt idx="124">
                  <c:v>32828.870000000003</c:v>
                </c:pt>
                <c:pt idx="125">
                  <c:v>32828.910000000003</c:v>
                </c:pt>
                <c:pt idx="126">
                  <c:v>32828.94</c:v>
                </c:pt>
                <c:pt idx="127">
                  <c:v>32828.97</c:v>
                </c:pt>
                <c:pt idx="128">
                  <c:v>32829</c:v>
                </c:pt>
                <c:pt idx="129">
                  <c:v>32829.03</c:v>
                </c:pt>
                <c:pt idx="130">
                  <c:v>32829.06</c:v>
                </c:pt>
                <c:pt idx="131">
                  <c:v>32829.089999999997</c:v>
                </c:pt>
                <c:pt idx="132">
                  <c:v>32829.120000000003</c:v>
                </c:pt>
                <c:pt idx="133">
                  <c:v>32829.160000000003</c:v>
                </c:pt>
                <c:pt idx="134">
                  <c:v>32829.19</c:v>
                </c:pt>
                <c:pt idx="135">
                  <c:v>32829.22</c:v>
                </c:pt>
                <c:pt idx="136">
                  <c:v>32829.25</c:v>
                </c:pt>
                <c:pt idx="137">
                  <c:v>32829.279999999999</c:v>
                </c:pt>
                <c:pt idx="138">
                  <c:v>32829.31</c:v>
                </c:pt>
                <c:pt idx="139">
                  <c:v>32829.339999999997</c:v>
                </c:pt>
                <c:pt idx="140">
                  <c:v>32829.370000000003</c:v>
                </c:pt>
                <c:pt idx="141">
                  <c:v>32829.410000000003</c:v>
                </c:pt>
                <c:pt idx="142">
                  <c:v>32829.440000000002</c:v>
                </c:pt>
                <c:pt idx="143">
                  <c:v>32829.47</c:v>
                </c:pt>
                <c:pt idx="144">
                  <c:v>32829.5</c:v>
                </c:pt>
                <c:pt idx="145">
                  <c:v>32829.53</c:v>
                </c:pt>
                <c:pt idx="146">
                  <c:v>32829.56</c:v>
                </c:pt>
                <c:pt idx="147">
                  <c:v>32829.589999999997</c:v>
                </c:pt>
                <c:pt idx="148">
                  <c:v>32829.620000000003</c:v>
                </c:pt>
                <c:pt idx="149">
                  <c:v>32829.660000000003</c:v>
                </c:pt>
                <c:pt idx="150">
                  <c:v>32829.69</c:v>
                </c:pt>
                <c:pt idx="151">
                  <c:v>32829.72</c:v>
                </c:pt>
                <c:pt idx="152">
                  <c:v>32829.75</c:v>
                </c:pt>
                <c:pt idx="153">
                  <c:v>32829.78</c:v>
                </c:pt>
                <c:pt idx="154">
                  <c:v>32829.81</c:v>
                </c:pt>
                <c:pt idx="155">
                  <c:v>32829.839999999997</c:v>
                </c:pt>
                <c:pt idx="156">
                  <c:v>32829.870000000003</c:v>
                </c:pt>
                <c:pt idx="157">
                  <c:v>32829.910000000003</c:v>
                </c:pt>
                <c:pt idx="158">
                  <c:v>32829.94</c:v>
                </c:pt>
                <c:pt idx="159">
                  <c:v>32829.97</c:v>
                </c:pt>
                <c:pt idx="160">
                  <c:v>32830</c:v>
                </c:pt>
                <c:pt idx="161">
                  <c:v>32830.03</c:v>
                </c:pt>
                <c:pt idx="162">
                  <c:v>32830.06</c:v>
                </c:pt>
                <c:pt idx="163">
                  <c:v>32830.089999999997</c:v>
                </c:pt>
                <c:pt idx="164">
                  <c:v>32830.120000000003</c:v>
                </c:pt>
                <c:pt idx="165">
                  <c:v>32830.160000000003</c:v>
                </c:pt>
                <c:pt idx="166">
                  <c:v>32830.19</c:v>
                </c:pt>
                <c:pt idx="167">
                  <c:v>32830.22</c:v>
                </c:pt>
                <c:pt idx="168">
                  <c:v>32830.25</c:v>
                </c:pt>
                <c:pt idx="169">
                  <c:v>32830.28</c:v>
                </c:pt>
                <c:pt idx="170">
                  <c:v>32830.31</c:v>
                </c:pt>
                <c:pt idx="171">
                  <c:v>32830.339999999997</c:v>
                </c:pt>
                <c:pt idx="172">
                  <c:v>32830.370000000003</c:v>
                </c:pt>
                <c:pt idx="173">
                  <c:v>32830.410000000003</c:v>
                </c:pt>
                <c:pt idx="174">
                  <c:v>32830.44</c:v>
                </c:pt>
                <c:pt idx="175">
                  <c:v>32830.47</c:v>
                </c:pt>
                <c:pt idx="176">
                  <c:v>32830.5</c:v>
                </c:pt>
                <c:pt idx="177">
                  <c:v>32830.53</c:v>
                </c:pt>
                <c:pt idx="178">
                  <c:v>32830.559999999998</c:v>
                </c:pt>
                <c:pt idx="179">
                  <c:v>32830.589999999997</c:v>
                </c:pt>
                <c:pt idx="180">
                  <c:v>32830.620000000003</c:v>
                </c:pt>
                <c:pt idx="181">
                  <c:v>32830.660000000003</c:v>
                </c:pt>
                <c:pt idx="182">
                  <c:v>32830.69</c:v>
                </c:pt>
                <c:pt idx="183">
                  <c:v>32830.720000000001</c:v>
                </c:pt>
                <c:pt idx="184">
                  <c:v>32830.75</c:v>
                </c:pt>
                <c:pt idx="185">
                  <c:v>32830.78</c:v>
                </c:pt>
                <c:pt idx="186">
                  <c:v>32830.81</c:v>
                </c:pt>
                <c:pt idx="187">
                  <c:v>32830.839999999997</c:v>
                </c:pt>
                <c:pt idx="188">
                  <c:v>32830.870000000003</c:v>
                </c:pt>
                <c:pt idx="189">
                  <c:v>32830.910000000003</c:v>
                </c:pt>
                <c:pt idx="190">
                  <c:v>32830.94</c:v>
                </c:pt>
                <c:pt idx="191">
                  <c:v>32830.97</c:v>
                </c:pt>
                <c:pt idx="192">
                  <c:v>32831</c:v>
                </c:pt>
                <c:pt idx="193">
                  <c:v>32831.03</c:v>
                </c:pt>
                <c:pt idx="194">
                  <c:v>32831.06</c:v>
                </c:pt>
                <c:pt idx="195">
                  <c:v>32831.089999999997</c:v>
                </c:pt>
                <c:pt idx="196">
                  <c:v>32831.120000000003</c:v>
                </c:pt>
                <c:pt idx="197">
                  <c:v>32831.160000000003</c:v>
                </c:pt>
                <c:pt idx="198">
                  <c:v>32831.19</c:v>
                </c:pt>
                <c:pt idx="199">
                  <c:v>32831.22</c:v>
                </c:pt>
                <c:pt idx="200">
                  <c:v>32831.25</c:v>
                </c:pt>
                <c:pt idx="201">
                  <c:v>32831.279999999999</c:v>
                </c:pt>
                <c:pt idx="202">
                  <c:v>32831.31</c:v>
                </c:pt>
                <c:pt idx="203">
                  <c:v>32831.339999999997</c:v>
                </c:pt>
                <c:pt idx="204">
                  <c:v>32831.370000000003</c:v>
                </c:pt>
                <c:pt idx="205">
                  <c:v>32831.410000000003</c:v>
                </c:pt>
                <c:pt idx="206">
                  <c:v>32831.440000000002</c:v>
                </c:pt>
                <c:pt idx="207">
                  <c:v>32831.47</c:v>
                </c:pt>
                <c:pt idx="208">
                  <c:v>32831.5</c:v>
                </c:pt>
                <c:pt idx="209">
                  <c:v>32831.53</c:v>
                </c:pt>
                <c:pt idx="210">
                  <c:v>32831.56</c:v>
                </c:pt>
                <c:pt idx="211">
                  <c:v>32831.589999999997</c:v>
                </c:pt>
                <c:pt idx="212">
                  <c:v>32831.620000000003</c:v>
                </c:pt>
                <c:pt idx="213">
                  <c:v>32831.660000000003</c:v>
                </c:pt>
                <c:pt idx="214">
                  <c:v>32831.69</c:v>
                </c:pt>
                <c:pt idx="215">
                  <c:v>32831.72</c:v>
                </c:pt>
                <c:pt idx="216">
                  <c:v>32831.75</c:v>
                </c:pt>
                <c:pt idx="217">
                  <c:v>32831.78</c:v>
                </c:pt>
                <c:pt idx="218">
                  <c:v>32831.81</c:v>
                </c:pt>
                <c:pt idx="219">
                  <c:v>32831.839999999997</c:v>
                </c:pt>
                <c:pt idx="220">
                  <c:v>32831.870000000003</c:v>
                </c:pt>
                <c:pt idx="221">
                  <c:v>32831.910000000003</c:v>
                </c:pt>
                <c:pt idx="222">
                  <c:v>32831.94</c:v>
                </c:pt>
                <c:pt idx="223">
                  <c:v>32831.97</c:v>
                </c:pt>
                <c:pt idx="224">
                  <c:v>32832</c:v>
                </c:pt>
                <c:pt idx="225">
                  <c:v>32832.03</c:v>
                </c:pt>
                <c:pt idx="226">
                  <c:v>32832.06</c:v>
                </c:pt>
                <c:pt idx="227">
                  <c:v>32832.089999999997</c:v>
                </c:pt>
                <c:pt idx="228">
                  <c:v>32832.120000000003</c:v>
                </c:pt>
                <c:pt idx="229">
                  <c:v>32832.160000000003</c:v>
                </c:pt>
                <c:pt idx="230">
                  <c:v>32832.19</c:v>
                </c:pt>
                <c:pt idx="231">
                  <c:v>32832.22</c:v>
                </c:pt>
                <c:pt idx="232">
                  <c:v>32832.25</c:v>
                </c:pt>
                <c:pt idx="233">
                  <c:v>32832.28</c:v>
                </c:pt>
                <c:pt idx="234">
                  <c:v>32832.31</c:v>
                </c:pt>
                <c:pt idx="235">
                  <c:v>32832.339999999997</c:v>
                </c:pt>
                <c:pt idx="236">
                  <c:v>32832.370000000003</c:v>
                </c:pt>
                <c:pt idx="237">
                  <c:v>32832.410000000003</c:v>
                </c:pt>
                <c:pt idx="238">
                  <c:v>32832.44</c:v>
                </c:pt>
                <c:pt idx="239">
                  <c:v>32832.47</c:v>
                </c:pt>
                <c:pt idx="240">
                  <c:v>32832.5</c:v>
                </c:pt>
                <c:pt idx="241">
                  <c:v>32832.53</c:v>
                </c:pt>
                <c:pt idx="242">
                  <c:v>32832.559999999998</c:v>
                </c:pt>
                <c:pt idx="243">
                  <c:v>32832.589999999997</c:v>
                </c:pt>
                <c:pt idx="244">
                  <c:v>32832.620000000003</c:v>
                </c:pt>
                <c:pt idx="245">
                  <c:v>32832.660000000003</c:v>
                </c:pt>
                <c:pt idx="246">
                  <c:v>32832.69</c:v>
                </c:pt>
                <c:pt idx="247">
                  <c:v>32832.720000000001</c:v>
                </c:pt>
                <c:pt idx="248">
                  <c:v>32832.75</c:v>
                </c:pt>
                <c:pt idx="249">
                  <c:v>32832.78</c:v>
                </c:pt>
                <c:pt idx="250">
                  <c:v>32832.81</c:v>
                </c:pt>
                <c:pt idx="251">
                  <c:v>32832.839999999997</c:v>
                </c:pt>
                <c:pt idx="252">
                  <c:v>32832.870000000003</c:v>
                </c:pt>
                <c:pt idx="253">
                  <c:v>32832.910000000003</c:v>
                </c:pt>
                <c:pt idx="254">
                  <c:v>32832.94</c:v>
                </c:pt>
                <c:pt idx="255">
                  <c:v>32832.97</c:v>
                </c:pt>
                <c:pt idx="256">
                  <c:v>32833</c:v>
                </c:pt>
                <c:pt idx="257">
                  <c:v>32833.03</c:v>
                </c:pt>
                <c:pt idx="258">
                  <c:v>32833.06</c:v>
                </c:pt>
                <c:pt idx="259">
                  <c:v>32833.089999999997</c:v>
                </c:pt>
                <c:pt idx="260">
                  <c:v>32833.120000000003</c:v>
                </c:pt>
                <c:pt idx="261">
                  <c:v>32833.160000000003</c:v>
                </c:pt>
                <c:pt idx="262">
                  <c:v>32833.19</c:v>
                </c:pt>
                <c:pt idx="263">
                  <c:v>32833.22</c:v>
                </c:pt>
                <c:pt idx="264">
                  <c:v>32833.25</c:v>
                </c:pt>
                <c:pt idx="265">
                  <c:v>32833.279999999999</c:v>
                </c:pt>
                <c:pt idx="266">
                  <c:v>32833.31</c:v>
                </c:pt>
                <c:pt idx="267">
                  <c:v>32833.339999999997</c:v>
                </c:pt>
                <c:pt idx="268">
                  <c:v>32833.370000000003</c:v>
                </c:pt>
                <c:pt idx="269">
                  <c:v>32833.410000000003</c:v>
                </c:pt>
                <c:pt idx="270">
                  <c:v>32833.440000000002</c:v>
                </c:pt>
                <c:pt idx="271">
                  <c:v>32833.47</c:v>
                </c:pt>
                <c:pt idx="272">
                  <c:v>32833.5</c:v>
                </c:pt>
                <c:pt idx="273">
                  <c:v>32833.53</c:v>
                </c:pt>
                <c:pt idx="274">
                  <c:v>32833.56</c:v>
                </c:pt>
                <c:pt idx="275">
                  <c:v>32833.589999999997</c:v>
                </c:pt>
                <c:pt idx="276">
                  <c:v>32833.620000000003</c:v>
                </c:pt>
                <c:pt idx="277">
                  <c:v>32833.660000000003</c:v>
                </c:pt>
                <c:pt idx="278">
                  <c:v>32833.69</c:v>
                </c:pt>
                <c:pt idx="279">
                  <c:v>32833.72</c:v>
                </c:pt>
                <c:pt idx="280">
                  <c:v>32833.75</c:v>
                </c:pt>
                <c:pt idx="281">
                  <c:v>32833.78</c:v>
                </c:pt>
                <c:pt idx="282">
                  <c:v>32833.81</c:v>
                </c:pt>
                <c:pt idx="283">
                  <c:v>32833.839999999997</c:v>
                </c:pt>
                <c:pt idx="284">
                  <c:v>32833.870000000003</c:v>
                </c:pt>
                <c:pt idx="285">
                  <c:v>32833.910000000003</c:v>
                </c:pt>
                <c:pt idx="286">
                  <c:v>32833.94</c:v>
                </c:pt>
                <c:pt idx="287">
                  <c:v>32833.97</c:v>
                </c:pt>
                <c:pt idx="288">
                  <c:v>32834</c:v>
                </c:pt>
                <c:pt idx="289">
                  <c:v>32834.03</c:v>
                </c:pt>
                <c:pt idx="290">
                  <c:v>32834.06</c:v>
                </c:pt>
                <c:pt idx="291">
                  <c:v>32834.089999999997</c:v>
                </c:pt>
                <c:pt idx="292">
                  <c:v>32834.120000000003</c:v>
                </c:pt>
                <c:pt idx="293">
                  <c:v>32834.160000000003</c:v>
                </c:pt>
                <c:pt idx="294">
                  <c:v>32834.19</c:v>
                </c:pt>
                <c:pt idx="295">
                  <c:v>32834.22</c:v>
                </c:pt>
                <c:pt idx="296">
                  <c:v>32834.25</c:v>
                </c:pt>
                <c:pt idx="297">
                  <c:v>32834.28</c:v>
                </c:pt>
                <c:pt idx="298">
                  <c:v>32834.31</c:v>
                </c:pt>
                <c:pt idx="299">
                  <c:v>32834.339999999997</c:v>
                </c:pt>
                <c:pt idx="300">
                  <c:v>32834.370000000003</c:v>
                </c:pt>
                <c:pt idx="301">
                  <c:v>32834.410000000003</c:v>
                </c:pt>
                <c:pt idx="302">
                  <c:v>32834.44</c:v>
                </c:pt>
                <c:pt idx="303">
                  <c:v>32834.47</c:v>
                </c:pt>
                <c:pt idx="304">
                  <c:v>32834.5</c:v>
                </c:pt>
                <c:pt idx="305">
                  <c:v>32834.53</c:v>
                </c:pt>
                <c:pt idx="306">
                  <c:v>32834.559999999998</c:v>
                </c:pt>
                <c:pt idx="307">
                  <c:v>32834.589999999997</c:v>
                </c:pt>
                <c:pt idx="308">
                  <c:v>32834.620000000003</c:v>
                </c:pt>
                <c:pt idx="309">
                  <c:v>32834.660000000003</c:v>
                </c:pt>
                <c:pt idx="310">
                  <c:v>32834.69</c:v>
                </c:pt>
                <c:pt idx="311">
                  <c:v>32834.720000000001</c:v>
                </c:pt>
                <c:pt idx="312">
                  <c:v>32834.75</c:v>
                </c:pt>
                <c:pt idx="313">
                  <c:v>32834.78</c:v>
                </c:pt>
                <c:pt idx="314">
                  <c:v>32834.81</c:v>
                </c:pt>
                <c:pt idx="315">
                  <c:v>32834.839999999997</c:v>
                </c:pt>
                <c:pt idx="316">
                  <c:v>32834.870000000003</c:v>
                </c:pt>
                <c:pt idx="317">
                  <c:v>32834.910000000003</c:v>
                </c:pt>
                <c:pt idx="318">
                  <c:v>32834.94</c:v>
                </c:pt>
                <c:pt idx="319">
                  <c:v>32834.97</c:v>
                </c:pt>
                <c:pt idx="320">
                  <c:v>32835</c:v>
                </c:pt>
                <c:pt idx="321">
                  <c:v>32835.03</c:v>
                </c:pt>
                <c:pt idx="322">
                  <c:v>32835.06</c:v>
                </c:pt>
                <c:pt idx="323">
                  <c:v>32835.089999999997</c:v>
                </c:pt>
                <c:pt idx="324">
                  <c:v>32835.120000000003</c:v>
                </c:pt>
                <c:pt idx="325">
                  <c:v>32835.160000000003</c:v>
                </c:pt>
                <c:pt idx="326">
                  <c:v>32835.19</c:v>
                </c:pt>
                <c:pt idx="327">
                  <c:v>32835.22</c:v>
                </c:pt>
                <c:pt idx="328">
                  <c:v>32835.25</c:v>
                </c:pt>
                <c:pt idx="329">
                  <c:v>32835.279999999999</c:v>
                </c:pt>
                <c:pt idx="330">
                  <c:v>32835.31</c:v>
                </c:pt>
                <c:pt idx="331">
                  <c:v>32835.339999999997</c:v>
                </c:pt>
                <c:pt idx="332">
                  <c:v>32835.370000000003</c:v>
                </c:pt>
                <c:pt idx="333">
                  <c:v>32835.410000000003</c:v>
                </c:pt>
                <c:pt idx="334">
                  <c:v>32835.440000000002</c:v>
                </c:pt>
                <c:pt idx="335">
                  <c:v>32835.47</c:v>
                </c:pt>
                <c:pt idx="336">
                  <c:v>32835.5</c:v>
                </c:pt>
                <c:pt idx="337">
                  <c:v>32835.53</c:v>
                </c:pt>
                <c:pt idx="338">
                  <c:v>32835.56</c:v>
                </c:pt>
                <c:pt idx="339">
                  <c:v>32835.589999999997</c:v>
                </c:pt>
                <c:pt idx="340">
                  <c:v>32835.620000000003</c:v>
                </c:pt>
                <c:pt idx="341">
                  <c:v>32835.660000000003</c:v>
                </c:pt>
                <c:pt idx="342">
                  <c:v>32835.69</c:v>
                </c:pt>
                <c:pt idx="343">
                  <c:v>32835.72</c:v>
                </c:pt>
                <c:pt idx="344">
                  <c:v>32835.75</c:v>
                </c:pt>
                <c:pt idx="345">
                  <c:v>32835.78</c:v>
                </c:pt>
                <c:pt idx="346">
                  <c:v>32835.81</c:v>
                </c:pt>
                <c:pt idx="347">
                  <c:v>32835.839999999997</c:v>
                </c:pt>
                <c:pt idx="348">
                  <c:v>32835.870000000003</c:v>
                </c:pt>
                <c:pt idx="349">
                  <c:v>32835.910000000003</c:v>
                </c:pt>
                <c:pt idx="350">
                  <c:v>32835.94</c:v>
                </c:pt>
                <c:pt idx="351">
                  <c:v>32835.97</c:v>
                </c:pt>
                <c:pt idx="352">
                  <c:v>32836</c:v>
                </c:pt>
                <c:pt idx="353">
                  <c:v>32836.03</c:v>
                </c:pt>
                <c:pt idx="354">
                  <c:v>32836.06</c:v>
                </c:pt>
                <c:pt idx="355">
                  <c:v>32836.089999999997</c:v>
                </c:pt>
                <c:pt idx="356">
                  <c:v>32836.120000000003</c:v>
                </c:pt>
                <c:pt idx="357">
                  <c:v>32836.160000000003</c:v>
                </c:pt>
                <c:pt idx="358">
                  <c:v>32836.19</c:v>
                </c:pt>
                <c:pt idx="359">
                  <c:v>32836.22</c:v>
                </c:pt>
                <c:pt idx="360">
                  <c:v>32836.25</c:v>
                </c:pt>
                <c:pt idx="361">
                  <c:v>32836.28</c:v>
                </c:pt>
                <c:pt idx="362">
                  <c:v>32836.31</c:v>
                </c:pt>
                <c:pt idx="363">
                  <c:v>32836.339999999997</c:v>
                </c:pt>
                <c:pt idx="364">
                  <c:v>32836.370000000003</c:v>
                </c:pt>
                <c:pt idx="365">
                  <c:v>32836.410000000003</c:v>
                </c:pt>
                <c:pt idx="366">
                  <c:v>32836.44</c:v>
                </c:pt>
                <c:pt idx="367">
                  <c:v>32836.47</c:v>
                </c:pt>
                <c:pt idx="368">
                  <c:v>32836.5</c:v>
                </c:pt>
                <c:pt idx="369">
                  <c:v>32836.53</c:v>
                </c:pt>
                <c:pt idx="370">
                  <c:v>32836.559999999998</c:v>
                </c:pt>
                <c:pt idx="371">
                  <c:v>32836.589999999997</c:v>
                </c:pt>
                <c:pt idx="372">
                  <c:v>32836.620000000003</c:v>
                </c:pt>
                <c:pt idx="373">
                  <c:v>32836.660000000003</c:v>
                </c:pt>
                <c:pt idx="374">
                  <c:v>32836.69</c:v>
                </c:pt>
                <c:pt idx="375">
                  <c:v>32836.720000000001</c:v>
                </c:pt>
                <c:pt idx="376">
                  <c:v>32836.75</c:v>
                </c:pt>
                <c:pt idx="377">
                  <c:v>32836.78</c:v>
                </c:pt>
                <c:pt idx="378">
                  <c:v>32836.81</c:v>
                </c:pt>
                <c:pt idx="379">
                  <c:v>32836.839999999997</c:v>
                </c:pt>
                <c:pt idx="380">
                  <c:v>32836.870000000003</c:v>
                </c:pt>
                <c:pt idx="381">
                  <c:v>32836.910000000003</c:v>
                </c:pt>
                <c:pt idx="382">
                  <c:v>32836.94</c:v>
                </c:pt>
                <c:pt idx="383">
                  <c:v>32836.97</c:v>
                </c:pt>
                <c:pt idx="384">
                  <c:v>32837</c:v>
                </c:pt>
                <c:pt idx="385">
                  <c:v>32837.03</c:v>
                </c:pt>
                <c:pt idx="386">
                  <c:v>32837.06</c:v>
                </c:pt>
                <c:pt idx="387">
                  <c:v>32837.089999999997</c:v>
                </c:pt>
                <c:pt idx="388">
                  <c:v>32837.120000000003</c:v>
                </c:pt>
                <c:pt idx="389">
                  <c:v>32837.160000000003</c:v>
                </c:pt>
                <c:pt idx="390">
                  <c:v>32837.19</c:v>
                </c:pt>
                <c:pt idx="391">
                  <c:v>32837.22</c:v>
                </c:pt>
                <c:pt idx="392">
                  <c:v>32837.25</c:v>
                </c:pt>
                <c:pt idx="393">
                  <c:v>32837.279999999999</c:v>
                </c:pt>
                <c:pt idx="394">
                  <c:v>32837.31</c:v>
                </c:pt>
                <c:pt idx="395">
                  <c:v>32837.339999999997</c:v>
                </c:pt>
                <c:pt idx="396">
                  <c:v>32837.370000000003</c:v>
                </c:pt>
                <c:pt idx="397">
                  <c:v>32837.410000000003</c:v>
                </c:pt>
                <c:pt idx="398">
                  <c:v>32837.440000000002</c:v>
                </c:pt>
                <c:pt idx="399">
                  <c:v>32837.47</c:v>
                </c:pt>
                <c:pt idx="400">
                  <c:v>32837.5</c:v>
                </c:pt>
                <c:pt idx="401">
                  <c:v>32837.53</c:v>
                </c:pt>
                <c:pt idx="402">
                  <c:v>32837.56</c:v>
                </c:pt>
                <c:pt idx="403">
                  <c:v>32837.589999999997</c:v>
                </c:pt>
                <c:pt idx="404">
                  <c:v>32837.620000000003</c:v>
                </c:pt>
                <c:pt idx="405">
                  <c:v>32837.660000000003</c:v>
                </c:pt>
                <c:pt idx="406">
                  <c:v>32837.69</c:v>
                </c:pt>
                <c:pt idx="407">
                  <c:v>32837.72</c:v>
                </c:pt>
                <c:pt idx="408">
                  <c:v>32837.75</c:v>
                </c:pt>
                <c:pt idx="409">
                  <c:v>32837.78</c:v>
                </c:pt>
                <c:pt idx="410">
                  <c:v>32837.81</c:v>
                </c:pt>
                <c:pt idx="411">
                  <c:v>32837.839999999997</c:v>
                </c:pt>
                <c:pt idx="412">
                  <c:v>32837.870000000003</c:v>
                </c:pt>
                <c:pt idx="413">
                  <c:v>32837.910000000003</c:v>
                </c:pt>
                <c:pt idx="414">
                  <c:v>32837.94</c:v>
                </c:pt>
                <c:pt idx="415">
                  <c:v>32837.97</c:v>
                </c:pt>
                <c:pt idx="416">
                  <c:v>32838</c:v>
                </c:pt>
                <c:pt idx="417">
                  <c:v>32838.03</c:v>
                </c:pt>
                <c:pt idx="418">
                  <c:v>32838.06</c:v>
                </c:pt>
                <c:pt idx="419">
                  <c:v>32838.089999999997</c:v>
                </c:pt>
                <c:pt idx="420">
                  <c:v>32838.120000000003</c:v>
                </c:pt>
                <c:pt idx="421">
                  <c:v>32838.160000000003</c:v>
                </c:pt>
                <c:pt idx="422">
                  <c:v>32838.19</c:v>
                </c:pt>
                <c:pt idx="423">
                  <c:v>32838.22</c:v>
                </c:pt>
                <c:pt idx="424">
                  <c:v>32838.25</c:v>
                </c:pt>
                <c:pt idx="425">
                  <c:v>32838.28</c:v>
                </c:pt>
                <c:pt idx="426">
                  <c:v>32838.31</c:v>
                </c:pt>
                <c:pt idx="427">
                  <c:v>32838.339999999997</c:v>
                </c:pt>
                <c:pt idx="428">
                  <c:v>32838.370000000003</c:v>
                </c:pt>
                <c:pt idx="429">
                  <c:v>32838.410000000003</c:v>
                </c:pt>
                <c:pt idx="430">
                  <c:v>32838.44</c:v>
                </c:pt>
                <c:pt idx="431">
                  <c:v>32838.47</c:v>
                </c:pt>
                <c:pt idx="432">
                  <c:v>32838.5</c:v>
                </c:pt>
                <c:pt idx="433">
                  <c:v>32838.53</c:v>
                </c:pt>
                <c:pt idx="434">
                  <c:v>32838.559999999998</c:v>
                </c:pt>
                <c:pt idx="435">
                  <c:v>32838.589999999997</c:v>
                </c:pt>
                <c:pt idx="436">
                  <c:v>32838.620000000003</c:v>
                </c:pt>
                <c:pt idx="437">
                  <c:v>32838.660000000003</c:v>
                </c:pt>
                <c:pt idx="438">
                  <c:v>32838.69</c:v>
                </c:pt>
                <c:pt idx="439">
                  <c:v>32838.720000000001</c:v>
                </c:pt>
                <c:pt idx="440">
                  <c:v>32838.75</c:v>
                </c:pt>
                <c:pt idx="441">
                  <c:v>32838.78</c:v>
                </c:pt>
                <c:pt idx="442">
                  <c:v>32838.81</c:v>
                </c:pt>
                <c:pt idx="443">
                  <c:v>32838.839999999997</c:v>
                </c:pt>
                <c:pt idx="444">
                  <c:v>32838.870000000003</c:v>
                </c:pt>
                <c:pt idx="445">
                  <c:v>32838.910000000003</c:v>
                </c:pt>
                <c:pt idx="446">
                  <c:v>32838.94</c:v>
                </c:pt>
                <c:pt idx="447">
                  <c:v>32838.97</c:v>
                </c:pt>
                <c:pt idx="448">
                  <c:v>32839</c:v>
                </c:pt>
                <c:pt idx="449">
                  <c:v>32839.03</c:v>
                </c:pt>
                <c:pt idx="450">
                  <c:v>32839.06</c:v>
                </c:pt>
                <c:pt idx="451">
                  <c:v>32839.089999999997</c:v>
                </c:pt>
                <c:pt idx="452">
                  <c:v>32839.120000000003</c:v>
                </c:pt>
                <c:pt idx="453">
                  <c:v>32839.160000000003</c:v>
                </c:pt>
                <c:pt idx="454">
                  <c:v>32839.19</c:v>
                </c:pt>
                <c:pt idx="455">
                  <c:v>32839.22</c:v>
                </c:pt>
                <c:pt idx="456">
                  <c:v>32839.25</c:v>
                </c:pt>
                <c:pt idx="457">
                  <c:v>32839.279999999999</c:v>
                </c:pt>
                <c:pt idx="458">
                  <c:v>32839.31</c:v>
                </c:pt>
                <c:pt idx="459">
                  <c:v>32839.339999999997</c:v>
                </c:pt>
                <c:pt idx="460">
                  <c:v>32839.370000000003</c:v>
                </c:pt>
                <c:pt idx="461">
                  <c:v>32839.410000000003</c:v>
                </c:pt>
                <c:pt idx="462">
                  <c:v>32839.440000000002</c:v>
                </c:pt>
                <c:pt idx="463">
                  <c:v>32839.47</c:v>
                </c:pt>
                <c:pt idx="464">
                  <c:v>32839.5</c:v>
                </c:pt>
                <c:pt idx="465">
                  <c:v>32839.53</c:v>
                </c:pt>
                <c:pt idx="466">
                  <c:v>32839.56</c:v>
                </c:pt>
                <c:pt idx="467">
                  <c:v>32839.589999999997</c:v>
                </c:pt>
                <c:pt idx="468">
                  <c:v>32839.620000000003</c:v>
                </c:pt>
                <c:pt idx="469">
                  <c:v>32839.660000000003</c:v>
                </c:pt>
                <c:pt idx="470">
                  <c:v>32839.69</c:v>
                </c:pt>
                <c:pt idx="471">
                  <c:v>32839.72</c:v>
                </c:pt>
                <c:pt idx="472">
                  <c:v>32839.75</c:v>
                </c:pt>
                <c:pt idx="473">
                  <c:v>32839.78</c:v>
                </c:pt>
                <c:pt idx="474">
                  <c:v>32839.81</c:v>
                </c:pt>
                <c:pt idx="475">
                  <c:v>32839.839999999997</c:v>
                </c:pt>
                <c:pt idx="476">
                  <c:v>32839.870000000003</c:v>
                </c:pt>
                <c:pt idx="477">
                  <c:v>32839.910000000003</c:v>
                </c:pt>
                <c:pt idx="478">
                  <c:v>32839.94</c:v>
                </c:pt>
                <c:pt idx="479">
                  <c:v>32839.97</c:v>
                </c:pt>
                <c:pt idx="480">
                  <c:v>32840</c:v>
                </c:pt>
                <c:pt idx="481">
                  <c:v>32840.03</c:v>
                </c:pt>
                <c:pt idx="482">
                  <c:v>32840.06</c:v>
                </c:pt>
                <c:pt idx="483">
                  <c:v>32840.089999999997</c:v>
                </c:pt>
                <c:pt idx="484">
                  <c:v>32840.120000000003</c:v>
                </c:pt>
                <c:pt idx="485">
                  <c:v>32840.160000000003</c:v>
                </c:pt>
                <c:pt idx="486">
                  <c:v>32840.19</c:v>
                </c:pt>
                <c:pt idx="487">
                  <c:v>32840.22</c:v>
                </c:pt>
                <c:pt idx="488">
                  <c:v>32840.25</c:v>
                </c:pt>
                <c:pt idx="489">
                  <c:v>32840.28</c:v>
                </c:pt>
                <c:pt idx="490">
                  <c:v>32840.31</c:v>
                </c:pt>
                <c:pt idx="491">
                  <c:v>32840.339999999997</c:v>
                </c:pt>
                <c:pt idx="492">
                  <c:v>32840.370000000003</c:v>
                </c:pt>
                <c:pt idx="493">
                  <c:v>32840.410000000003</c:v>
                </c:pt>
                <c:pt idx="494">
                  <c:v>32840.44</c:v>
                </c:pt>
                <c:pt idx="495">
                  <c:v>32840.47</c:v>
                </c:pt>
                <c:pt idx="496">
                  <c:v>32840.5</c:v>
                </c:pt>
                <c:pt idx="497">
                  <c:v>32840.53</c:v>
                </c:pt>
                <c:pt idx="498">
                  <c:v>32840.559999999998</c:v>
                </c:pt>
                <c:pt idx="499">
                  <c:v>32840.589999999997</c:v>
                </c:pt>
                <c:pt idx="500">
                  <c:v>32840.620000000003</c:v>
                </c:pt>
                <c:pt idx="501">
                  <c:v>32840.660000000003</c:v>
                </c:pt>
                <c:pt idx="502">
                  <c:v>32840.69</c:v>
                </c:pt>
                <c:pt idx="503">
                  <c:v>32840.720000000001</c:v>
                </c:pt>
                <c:pt idx="504">
                  <c:v>32840.75</c:v>
                </c:pt>
                <c:pt idx="505">
                  <c:v>32840.78</c:v>
                </c:pt>
                <c:pt idx="506">
                  <c:v>32840.81</c:v>
                </c:pt>
                <c:pt idx="507">
                  <c:v>32840.839999999997</c:v>
                </c:pt>
                <c:pt idx="508">
                  <c:v>32840.870000000003</c:v>
                </c:pt>
                <c:pt idx="509">
                  <c:v>32840.910000000003</c:v>
                </c:pt>
                <c:pt idx="510">
                  <c:v>32840.94</c:v>
                </c:pt>
                <c:pt idx="511">
                  <c:v>32840.97</c:v>
                </c:pt>
                <c:pt idx="512">
                  <c:v>32841</c:v>
                </c:pt>
                <c:pt idx="513">
                  <c:v>32841.03</c:v>
                </c:pt>
                <c:pt idx="514">
                  <c:v>32841.06</c:v>
                </c:pt>
                <c:pt idx="515">
                  <c:v>32841.089999999997</c:v>
                </c:pt>
                <c:pt idx="516">
                  <c:v>32841.120000000003</c:v>
                </c:pt>
                <c:pt idx="517">
                  <c:v>32841.160000000003</c:v>
                </c:pt>
                <c:pt idx="518">
                  <c:v>32841.19</c:v>
                </c:pt>
                <c:pt idx="519">
                  <c:v>32841.22</c:v>
                </c:pt>
                <c:pt idx="520">
                  <c:v>32841.25</c:v>
                </c:pt>
                <c:pt idx="521">
                  <c:v>32841.279999999999</c:v>
                </c:pt>
                <c:pt idx="522">
                  <c:v>32841.31</c:v>
                </c:pt>
                <c:pt idx="523">
                  <c:v>32841.339999999997</c:v>
                </c:pt>
                <c:pt idx="524">
                  <c:v>32841.370000000003</c:v>
                </c:pt>
                <c:pt idx="525">
                  <c:v>32841.410000000003</c:v>
                </c:pt>
                <c:pt idx="526">
                  <c:v>32841.440000000002</c:v>
                </c:pt>
                <c:pt idx="527">
                  <c:v>32841.47</c:v>
                </c:pt>
                <c:pt idx="528">
                  <c:v>32841.5</c:v>
                </c:pt>
                <c:pt idx="529">
                  <c:v>32841.53</c:v>
                </c:pt>
                <c:pt idx="530">
                  <c:v>32841.56</c:v>
                </c:pt>
                <c:pt idx="531">
                  <c:v>32841.589999999997</c:v>
                </c:pt>
                <c:pt idx="532">
                  <c:v>32841.620000000003</c:v>
                </c:pt>
                <c:pt idx="533">
                  <c:v>32841.660000000003</c:v>
                </c:pt>
                <c:pt idx="534">
                  <c:v>32841.69</c:v>
                </c:pt>
                <c:pt idx="535">
                  <c:v>32841.72</c:v>
                </c:pt>
                <c:pt idx="536">
                  <c:v>32841.75</c:v>
                </c:pt>
                <c:pt idx="537">
                  <c:v>32841.78</c:v>
                </c:pt>
                <c:pt idx="538">
                  <c:v>32841.81</c:v>
                </c:pt>
                <c:pt idx="539">
                  <c:v>32841.839999999997</c:v>
                </c:pt>
                <c:pt idx="540">
                  <c:v>32841.870000000003</c:v>
                </c:pt>
                <c:pt idx="541">
                  <c:v>32841.910000000003</c:v>
                </c:pt>
                <c:pt idx="542">
                  <c:v>32841.94</c:v>
                </c:pt>
                <c:pt idx="543">
                  <c:v>32841.97</c:v>
                </c:pt>
                <c:pt idx="544">
                  <c:v>32842</c:v>
                </c:pt>
                <c:pt idx="545">
                  <c:v>32842.03</c:v>
                </c:pt>
                <c:pt idx="546">
                  <c:v>32842.06</c:v>
                </c:pt>
                <c:pt idx="547">
                  <c:v>32842.089999999997</c:v>
                </c:pt>
                <c:pt idx="548">
                  <c:v>32842.120000000003</c:v>
                </c:pt>
                <c:pt idx="549">
                  <c:v>32842.160000000003</c:v>
                </c:pt>
                <c:pt idx="550">
                  <c:v>32842.19</c:v>
                </c:pt>
                <c:pt idx="551">
                  <c:v>32842.22</c:v>
                </c:pt>
                <c:pt idx="552">
                  <c:v>32842.25</c:v>
                </c:pt>
                <c:pt idx="553">
                  <c:v>32842.28</c:v>
                </c:pt>
                <c:pt idx="554">
                  <c:v>32842.31</c:v>
                </c:pt>
                <c:pt idx="555">
                  <c:v>32842.339999999997</c:v>
                </c:pt>
                <c:pt idx="556">
                  <c:v>32842.370000000003</c:v>
                </c:pt>
                <c:pt idx="557">
                  <c:v>32842.410000000003</c:v>
                </c:pt>
                <c:pt idx="558">
                  <c:v>32842.44</c:v>
                </c:pt>
                <c:pt idx="559">
                  <c:v>32842.47</c:v>
                </c:pt>
                <c:pt idx="560">
                  <c:v>32842.5</c:v>
                </c:pt>
                <c:pt idx="561">
                  <c:v>32842.53</c:v>
                </c:pt>
                <c:pt idx="562">
                  <c:v>32842.559999999998</c:v>
                </c:pt>
                <c:pt idx="563">
                  <c:v>32842.589999999997</c:v>
                </c:pt>
                <c:pt idx="564">
                  <c:v>32842.620000000003</c:v>
                </c:pt>
                <c:pt idx="565">
                  <c:v>32842.660000000003</c:v>
                </c:pt>
                <c:pt idx="566">
                  <c:v>32842.69</c:v>
                </c:pt>
                <c:pt idx="567">
                  <c:v>32842.720000000001</c:v>
                </c:pt>
                <c:pt idx="568">
                  <c:v>32842.75</c:v>
                </c:pt>
                <c:pt idx="569">
                  <c:v>32842.78</c:v>
                </c:pt>
                <c:pt idx="570">
                  <c:v>32842.81</c:v>
                </c:pt>
                <c:pt idx="571">
                  <c:v>32842.839999999997</c:v>
                </c:pt>
                <c:pt idx="572">
                  <c:v>32842.870000000003</c:v>
                </c:pt>
                <c:pt idx="573">
                  <c:v>32842.910000000003</c:v>
                </c:pt>
                <c:pt idx="574">
                  <c:v>32842.94</c:v>
                </c:pt>
                <c:pt idx="575">
                  <c:v>32842.97</c:v>
                </c:pt>
                <c:pt idx="576">
                  <c:v>32843</c:v>
                </c:pt>
                <c:pt idx="577">
                  <c:v>32843.03</c:v>
                </c:pt>
                <c:pt idx="578">
                  <c:v>32843.06</c:v>
                </c:pt>
                <c:pt idx="579">
                  <c:v>32843.089999999997</c:v>
                </c:pt>
                <c:pt idx="580">
                  <c:v>32843.120000000003</c:v>
                </c:pt>
                <c:pt idx="581">
                  <c:v>32843.160000000003</c:v>
                </c:pt>
                <c:pt idx="582">
                  <c:v>32843.19</c:v>
                </c:pt>
                <c:pt idx="583">
                  <c:v>32843.22</c:v>
                </c:pt>
                <c:pt idx="584">
                  <c:v>32843.25</c:v>
                </c:pt>
                <c:pt idx="585">
                  <c:v>32843.279999999999</c:v>
                </c:pt>
                <c:pt idx="586">
                  <c:v>32843.31</c:v>
                </c:pt>
                <c:pt idx="587">
                  <c:v>32843.339999999997</c:v>
                </c:pt>
                <c:pt idx="588">
                  <c:v>32843.370000000003</c:v>
                </c:pt>
                <c:pt idx="589">
                  <c:v>32843.410000000003</c:v>
                </c:pt>
                <c:pt idx="590">
                  <c:v>32843.440000000002</c:v>
                </c:pt>
                <c:pt idx="591">
                  <c:v>32843.47</c:v>
                </c:pt>
                <c:pt idx="592">
                  <c:v>32843.5</c:v>
                </c:pt>
                <c:pt idx="593">
                  <c:v>32843.53</c:v>
                </c:pt>
                <c:pt idx="594">
                  <c:v>32843.56</c:v>
                </c:pt>
                <c:pt idx="595">
                  <c:v>32843.589999999997</c:v>
                </c:pt>
                <c:pt idx="596">
                  <c:v>32843.620000000003</c:v>
                </c:pt>
                <c:pt idx="597">
                  <c:v>32843.660000000003</c:v>
                </c:pt>
                <c:pt idx="598">
                  <c:v>32843.69</c:v>
                </c:pt>
                <c:pt idx="599">
                  <c:v>32843.72</c:v>
                </c:pt>
                <c:pt idx="600">
                  <c:v>32843.75</c:v>
                </c:pt>
                <c:pt idx="601">
                  <c:v>32843.78</c:v>
                </c:pt>
                <c:pt idx="602">
                  <c:v>32843.81</c:v>
                </c:pt>
                <c:pt idx="603">
                  <c:v>32843.839999999997</c:v>
                </c:pt>
                <c:pt idx="604">
                  <c:v>32843.870000000003</c:v>
                </c:pt>
                <c:pt idx="605">
                  <c:v>32843.910000000003</c:v>
                </c:pt>
                <c:pt idx="606">
                  <c:v>32843.94</c:v>
                </c:pt>
                <c:pt idx="607">
                  <c:v>32843.97</c:v>
                </c:pt>
                <c:pt idx="608">
                  <c:v>32844</c:v>
                </c:pt>
                <c:pt idx="609">
                  <c:v>32844.03</c:v>
                </c:pt>
                <c:pt idx="610">
                  <c:v>32844.06</c:v>
                </c:pt>
                <c:pt idx="611">
                  <c:v>32844.089999999997</c:v>
                </c:pt>
                <c:pt idx="612">
                  <c:v>32844.120000000003</c:v>
                </c:pt>
                <c:pt idx="613">
                  <c:v>32844.160000000003</c:v>
                </c:pt>
                <c:pt idx="614">
                  <c:v>32844.19</c:v>
                </c:pt>
                <c:pt idx="615">
                  <c:v>32844.22</c:v>
                </c:pt>
                <c:pt idx="616">
                  <c:v>32844.25</c:v>
                </c:pt>
                <c:pt idx="617">
                  <c:v>32844.28</c:v>
                </c:pt>
                <c:pt idx="618">
                  <c:v>32844.31</c:v>
                </c:pt>
                <c:pt idx="619">
                  <c:v>32844.339999999997</c:v>
                </c:pt>
                <c:pt idx="620">
                  <c:v>32844.370000000003</c:v>
                </c:pt>
                <c:pt idx="621">
                  <c:v>32844.410000000003</c:v>
                </c:pt>
                <c:pt idx="622">
                  <c:v>32844.44</c:v>
                </c:pt>
                <c:pt idx="623">
                  <c:v>32844.47</c:v>
                </c:pt>
                <c:pt idx="624">
                  <c:v>32844.5</c:v>
                </c:pt>
                <c:pt idx="625">
                  <c:v>32844.53</c:v>
                </c:pt>
                <c:pt idx="626">
                  <c:v>32844.559999999998</c:v>
                </c:pt>
                <c:pt idx="627">
                  <c:v>32844.589999999997</c:v>
                </c:pt>
                <c:pt idx="628">
                  <c:v>32844.620000000003</c:v>
                </c:pt>
                <c:pt idx="629">
                  <c:v>32844.660000000003</c:v>
                </c:pt>
                <c:pt idx="630">
                  <c:v>32844.69</c:v>
                </c:pt>
                <c:pt idx="631">
                  <c:v>32844.720000000001</c:v>
                </c:pt>
                <c:pt idx="632">
                  <c:v>32844.75</c:v>
                </c:pt>
                <c:pt idx="633">
                  <c:v>32844.78</c:v>
                </c:pt>
                <c:pt idx="634">
                  <c:v>32844.81</c:v>
                </c:pt>
                <c:pt idx="635">
                  <c:v>32844.839999999997</c:v>
                </c:pt>
                <c:pt idx="636">
                  <c:v>32844.870000000003</c:v>
                </c:pt>
                <c:pt idx="637">
                  <c:v>32844.910000000003</c:v>
                </c:pt>
                <c:pt idx="638">
                  <c:v>32844.94</c:v>
                </c:pt>
                <c:pt idx="639">
                  <c:v>32844.97</c:v>
                </c:pt>
                <c:pt idx="640">
                  <c:v>32845</c:v>
                </c:pt>
                <c:pt idx="641">
                  <c:v>32845.03</c:v>
                </c:pt>
                <c:pt idx="642">
                  <c:v>32845.06</c:v>
                </c:pt>
                <c:pt idx="643">
                  <c:v>32845.089999999997</c:v>
                </c:pt>
                <c:pt idx="644">
                  <c:v>32845.120000000003</c:v>
                </c:pt>
                <c:pt idx="645">
                  <c:v>32845.160000000003</c:v>
                </c:pt>
                <c:pt idx="646">
                  <c:v>32845.19</c:v>
                </c:pt>
                <c:pt idx="647">
                  <c:v>32845.22</c:v>
                </c:pt>
                <c:pt idx="648">
                  <c:v>32845.25</c:v>
                </c:pt>
                <c:pt idx="649">
                  <c:v>32845.279999999999</c:v>
                </c:pt>
                <c:pt idx="650">
                  <c:v>32845.31</c:v>
                </c:pt>
              </c:numCache>
            </c:numRef>
          </c:xVal>
          <c:yVal>
            <c:numRef>
              <c:f>Sayfa2!$J$1:$J$651</c:f>
              <c:numCache>
                <c:formatCode>0.00</c:formatCode>
                <c:ptCount val="651"/>
                <c:pt idx="0">
                  <c:v>2081</c:v>
                </c:pt>
                <c:pt idx="1">
                  <c:v>2077</c:v>
                </c:pt>
                <c:pt idx="2">
                  <c:v>2077</c:v>
                </c:pt>
                <c:pt idx="3">
                  <c:v>2080</c:v>
                </c:pt>
                <c:pt idx="4">
                  <c:v>2079</c:v>
                </c:pt>
                <c:pt idx="5">
                  <c:v>2083</c:v>
                </c:pt>
                <c:pt idx="6">
                  <c:v>2080</c:v>
                </c:pt>
                <c:pt idx="7">
                  <c:v>2078</c:v>
                </c:pt>
                <c:pt idx="8">
                  <c:v>2078</c:v>
                </c:pt>
                <c:pt idx="9">
                  <c:v>2081</c:v>
                </c:pt>
                <c:pt idx="10">
                  <c:v>2079</c:v>
                </c:pt>
                <c:pt idx="11">
                  <c:v>2080</c:v>
                </c:pt>
                <c:pt idx="12">
                  <c:v>2083</c:v>
                </c:pt>
                <c:pt idx="13">
                  <c:v>2079</c:v>
                </c:pt>
                <c:pt idx="14">
                  <c:v>2080</c:v>
                </c:pt>
                <c:pt idx="15">
                  <c:v>2079</c:v>
                </c:pt>
                <c:pt idx="16">
                  <c:v>2077</c:v>
                </c:pt>
                <c:pt idx="17">
                  <c:v>2077</c:v>
                </c:pt>
                <c:pt idx="18">
                  <c:v>2076</c:v>
                </c:pt>
                <c:pt idx="19">
                  <c:v>2075</c:v>
                </c:pt>
                <c:pt idx="20">
                  <c:v>2075</c:v>
                </c:pt>
                <c:pt idx="21">
                  <c:v>2077</c:v>
                </c:pt>
                <c:pt idx="22">
                  <c:v>2075</c:v>
                </c:pt>
                <c:pt idx="23">
                  <c:v>2074</c:v>
                </c:pt>
                <c:pt idx="24">
                  <c:v>2075</c:v>
                </c:pt>
                <c:pt idx="25">
                  <c:v>2081</c:v>
                </c:pt>
                <c:pt idx="26">
                  <c:v>2075</c:v>
                </c:pt>
                <c:pt idx="27">
                  <c:v>2076</c:v>
                </c:pt>
                <c:pt idx="28">
                  <c:v>2077</c:v>
                </c:pt>
                <c:pt idx="29">
                  <c:v>2074</c:v>
                </c:pt>
                <c:pt idx="30">
                  <c:v>2076</c:v>
                </c:pt>
                <c:pt idx="31">
                  <c:v>2074</c:v>
                </c:pt>
                <c:pt idx="32">
                  <c:v>2072</c:v>
                </c:pt>
                <c:pt idx="33">
                  <c:v>2073</c:v>
                </c:pt>
                <c:pt idx="34">
                  <c:v>2073</c:v>
                </c:pt>
                <c:pt idx="35">
                  <c:v>2076</c:v>
                </c:pt>
                <c:pt idx="36">
                  <c:v>2071</c:v>
                </c:pt>
                <c:pt idx="37">
                  <c:v>2075</c:v>
                </c:pt>
                <c:pt idx="38">
                  <c:v>2073</c:v>
                </c:pt>
                <c:pt idx="39">
                  <c:v>2072</c:v>
                </c:pt>
                <c:pt idx="40">
                  <c:v>2074</c:v>
                </c:pt>
                <c:pt idx="41">
                  <c:v>2072</c:v>
                </c:pt>
                <c:pt idx="42">
                  <c:v>2074</c:v>
                </c:pt>
                <c:pt idx="43">
                  <c:v>2075</c:v>
                </c:pt>
                <c:pt idx="44">
                  <c:v>2075</c:v>
                </c:pt>
                <c:pt idx="45">
                  <c:v>2077</c:v>
                </c:pt>
                <c:pt idx="46">
                  <c:v>2082</c:v>
                </c:pt>
                <c:pt idx="47">
                  <c:v>2072</c:v>
                </c:pt>
                <c:pt idx="48">
                  <c:v>2075</c:v>
                </c:pt>
                <c:pt idx="49">
                  <c:v>2077</c:v>
                </c:pt>
                <c:pt idx="50">
                  <c:v>2072</c:v>
                </c:pt>
                <c:pt idx="51">
                  <c:v>2072</c:v>
                </c:pt>
                <c:pt idx="52">
                  <c:v>2073</c:v>
                </c:pt>
                <c:pt idx="53">
                  <c:v>2075</c:v>
                </c:pt>
                <c:pt idx="54">
                  <c:v>2071</c:v>
                </c:pt>
                <c:pt idx="55">
                  <c:v>2072</c:v>
                </c:pt>
                <c:pt idx="56">
                  <c:v>2072</c:v>
                </c:pt>
                <c:pt idx="57">
                  <c:v>2074</c:v>
                </c:pt>
                <c:pt idx="58">
                  <c:v>2078</c:v>
                </c:pt>
                <c:pt idx="59">
                  <c:v>2075</c:v>
                </c:pt>
                <c:pt idx="60">
                  <c:v>2074</c:v>
                </c:pt>
                <c:pt idx="61">
                  <c:v>2076</c:v>
                </c:pt>
                <c:pt idx="62">
                  <c:v>2074</c:v>
                </c:pt>
                <c:pt idx="63">
                  <c:v>2074</c:v>
                </c:pt>
                <c:pt idx="64">
                  <c:v>2075</c:v>
                </c:pt>
                <c:pt idx="65">
                  <c:v>2079</c:v>
                </c:pt>
                <c:pt idx="66">
                  <c:v>2074</c:v>
                </c:pt>
                <c:pt idx="67">
                  <c:v>2072</c:v>
                </c:pt>
                <c:pt idx="68">
                  <c:v>2073</c:v>
                </c:pt>
                <c:pt idx="69">
                  <c:v>2075</c:v>
                </c:pt>
                <c:pt idx="70">
                  <c:v>2073</c:v>
                </c:pt>
                <c:pt idx="71">
                  <c:v>2076</c:v>
                </c:pt>
                <c:pt idx="72">
                  <c:v>2082</c:v>
                </c:pt>
                <c:pt idx="73">
                  <c:v>2075</c:v>
                </c:pt>
                <c:pt idx="74">
                  <c:v>2080</c:v>
                </c:pt>
                <c:pt idx="75">
                  <c:v>2076</c:v>
                </c:pt>
                <c:pt idx="76">
                  <c:v>2075</c:v>
                </c:pt>
                <c:pt idx="77">
                  <c:v>2075</c:v>
                </c:pt>
                <c:pt idx="78">
                  <c:v>2081</c:v>
                </c:pt>
                <c:pt idx="79">
                  <c:v>2075</c:v>
                </c:pt>
                <c:pt idx="80">
                  <c:v>2074</c:v>
                </c:pt>
                <c:pt idx="81">
                  <c:v>2075</c:v>
                </c:pt>
                <c:pt idx="82">
                  <c:v>2077</c:v>
                </c:pt>
                <c:pt idx="83">
                  <c:v>2077</c:v>
                </c:pt>
                <c:pt idx="84">
                  <c:v>2077</c:v>
                </c:pt>
                <c:pt idx="85">
                  <c:v>2077</c:v>
                </c:pt>
                <c:pt idx="86">
                  <c:v>2076</c:v>
                </c:pt>
                <c:pt idx="87">
                  <c:v>2077</c:v>
                </c:pt>
                <c:pt idx="88">
                  <c:v>2079</c:v>
                </c:pt>
                <c:pt idx="89">
                  <c:v>2079</c:v>
                </c:pt>
                <c:pt idx="90">
                  <c:v>2079</c:v>
                </c:pt>
                <c:pt idx="91">
                  <c:v>2078</c:v>
                </c:pt>
                <c:pt idx="92">
                  <c:v>2079</c:v>
                </c:pt>
                <c:pt idx="93">
                  <c:v>2081</c:v>
                </c:pt>
                <c:pt idx="94">
                  <c:v>2079</c:v>
                </c:pt>
                <c:pt idx="95">
                  <c:v>2079</c:v>
                </c:pt>
                <c:pt idx="96">
                  <c:v>2082</c:v>
                </c:pt>
                <c:pt idx="97">
                  <c:v>2081</c:v>
                </c:pt>
                <c:pt idx="98">
                  <c:v>2083</c:v>
                </c:pt>
                <c:pt idx="99">
                  <c:v>2080</c:v>
                </c:pt>
                <c:pt idx="100">
                  <c:v>2082</c:v>
                </c:pt>
                <c:pt idx="101">
                  <c:v>2082</c:v>
                </c:pt>
                <c:pt idx="102">
                  <c:v>2082</c:v>
                </c:pt>
                <c:pt idx="103">
                  <c:v>2090</c:v>
                </c:pt>
                <c:pt idx="104">
                  <c:v>2085</c:v>
                </c:pt>
                <c:pt idx="105">
                  <c:v>2086</c:v>
                </c:pt>
                <c:pt idx="106">
                  <c:v>2096</c:v>
                </c:pt>
                <c:pt idx="107">
                  <c:v>2089</c:v>
                </c:pt>
                <c:pt idx="108">
                  <c:v>2089</c:v>
                </c:pt>
                <c:pt idx="109">
                  <c:v>2087</c:v>
                </c:pt>
                <c:pt idx="110">
                  <c:v>2087</c:v>
                </c:pt>
                <c:pt idx="111">
                  <c:v>2088</c:v>
                </c:pt>
                <c:pt idx="112">
                  <c:v>2091</c:v>
                </c:pt>
                <c:pt idx="113">
                  <c:v>2085</c:v>
                </c:pt>
                <c:pt idx="114">
                  <c:v>2084</c:v>
                </c:pt>
                <c:pt idx="115">
                  <c:v>2083</c:v>
                </c:pt>
                <c:pt idx="116">
                  <c:v>2090</c:v>
                </c:pt>
                <c:pt idx="117">
                  <c:v>2085</c:v>
                </c:pt>
                <c:pt idx="118">
                  <c:v>2081</c:v>
                </c:pt>
                <c:pt idx="119">
                  <c:v>2089</c:v>
                </c:pt>
                <c:pt idx="120">
                  <c:v>2079</c:v>
                </c:pt>
                <c:pt idx="121">
                  <c:v>2080</c:v>
                </c:pt>
                <c:pt idx="122">
                  <c:v>2078</c:v>
                </c:pt>
                <c:pt idx="123">
                  <c:v>2077</c:v>
                </c:pt>
                <c:pt idx="124">
                  <c:v>2079</c:v>
                </c:pt>
                <c:pt idx="125">
                  <c:v>2086</c:v>
                </c:pt>
                <c:pt idx="126">
                  <c:v>2077</c:v>
                </c:pt>
                <c:pt idx="127">
                  <c:v>2078</c:v>
                </c:pt>
                <c:pt idx="128">
                  <c:v>2076</c:v>
                </c:pt>
                <c:pt idx="129">
                  <c:v>2076</c:v>
                </c:pt>
                <c:pt idx="130">
                  <c:v>2078</c:v>
                </c:pt>
                <c:pt idx="131">
                  <c:v>2083</c:v>
                </c:pt>
                <c:pt idx="132">
                  <c:v>2081</c:v>
                </c:pt>
                <c:pt idx="133">
                  <c:v>2086</c:v>
                </c:pt>
                <c:pt idx="134">
                  <c:v>2085</c:v>
                </c:pt>
                <c:pt idx="135">
                  <c:v>2085</c:v>
                </c:pt>
                <c:pt idx="136">
                  <c:v>2092</c:v>
                </c:pt>
                <c:pt idx="137">
                  <c:v>2085</c:v>
                </c:pt>
                <c:pt idx="138">
                  <c:v>2086</c:v>
                </c:pt>
                <c:pt idx="139">
                  <c:v>2081</c:v>
                </c:pt>
                <c:pt idx="140">
                  <c:v>2080</c:v>
                </c:pt>
                <c:pt idx="141">
                  <c:v>2081</c:v>
                </c:pt>
                <c:pt idx="142">
                  <c:v>2082</c:v>
                </c:pt>
                <c:pt idx="143">
                  <c:v>2078</c:v>
                </c:pt>
                <c:pt idx="144">
                  <c:v>2078</c:v>
                </c:pt>
                <c:pt idx="145">
                  <c:v>2079</c:v>
                </c:pt>
                <c:pt idx="146">
                  <c:v>2077</c:v>
                </c:pt>
                <c:pt idx="147">
                  <c:v>2079</c:v>
                </c:pt>
                <c:pt idx="148">
                  <c:v>2078</c:v>
                </c:pt>
                <c:pt idx="149">
                  <c:v>2094</c:v>
                </c:pt>
                <c:pt idx="150">
                  <c:v>2079</c:v>
                </c:pt>
                <c:pt idx="151">
                  <c:v>2083</c:v>
                </c:pt>
                <c:pt idx="152">
                  <c:v>2084</c:v>
                </c:pt>
                <c:pt idx="153">
                  <c:v>2082</c:v>
                </c:pt>
                <c:pt idx="154">
                  <c:v>2081</c:v>
                </c:pt>
                <c:pt idx="155">
                  <c:v>2079</c:v>
                </c:pt>
                <c:pt idx="156">
                  <c:v>2087</c:v>
                </c:pt>
                <c:pt idx="157">
                  <c:v>2090</c:v>
                </c:pt>
                <c:pt idx="158">
                  <c:v>2086</c:v>
                </c:pt>
                <c:pt idx="159">
                  <c:v>2088</c:v>
                </c:pt>
                <c:pt idx="160">
                  <c:v>2090</c:v>
                </c:pt>
                <c:pt idx="161">
                  <c:v>2094</c:v>
                </c:pt>
                <c:pt idx="162">
                  <c:v>2096</c:v>
                </c:pt>
                <c:pt idx="163">
                  <c:v>2095</c:v>
                </c:pt>
                <c:pt idx="164">
                  <c:v>2095</c:v>
                </c:pt>
                <c:pt idx="165">
                  <c:v>2095</c:v>
                </c:pt>
                <c:pt idx="166">
                  <c:v>2097</c:v>
                </c:pt>
                <c:pt idx="167">
                  <c:v>2096</c:v>
                </c:pt>
                <c:pt idx="168">
                  <c:v>2096</c:v>
                </c:pt>
                <c:pt idx="169">
                  <c:v>2090</c:v>
                </c:pt>
                <c:pt idx="170">
                  <c:v>2088</c:v>
                </c:pt>
                <c:pt idx="171">
                  <c:v>2089</c:v>
                </c:pt>
                <c:pt idx="172">
                  <c:v>2091</c:v>
                </c:pt>
                <c:pt idx="173">
                  <c:v>2087</c:v>
                </c:pt>
                <c:pt idx="174">
                  <c:v>2089</c:v>
                </c:pt>
                <c:pt idx="175">
                  <c:v>2082</c:v>
                </c:pt>
                <c:pt idx="176">
                  <c:v>2083</c:v>
                </c:pt>
                <c:pt idx="177">
                  <c:v>2084</c:v>
                </c:pt>
                <c:pt idx="178">
                  <c:v>2084</c:v>
                </c:pt>
                <c:pt idx="179">
                  <c:v>2086</c:v>
                </c:pt>
                <c:pt idx="180">
                  <c:v>2088</c:v>
                </c:pt>
                <c:pt idx="181">
                  <c:v>2088</c:v>
                </c:pt>
                <c:pt idx="182">
                  <c:v>2092</c:v>
                </c:pt>
                <c:pt idx="183">
                  <c:v>2092</c:v>
                </c:pt>
                <c:pt idx="184">
                  <c:v>2094</c:v>
                </c:pt>
                <c:pt idx="185">
                  <c:v>2092</c:v>
                </c:pt>
                <c:pt idx="186">
                  <c:v>2096</c:v>
                </c:pt>
                <c:pt idx="187">
                  <c:v>2093</c:v>
                </c:pt>
                <c:pt idx="188">
                  <c:v>2099</c:v>
                </c:pt>
                <c:pt idx="189">
                  <c:v>2101</c:v>
                </c:pt>
                <c:pt idx="190">
                  <c:v>2092</c:v>
                </c:pt>
                <c:pt idx="191">
                  <c:v>2092</c:v>
                </c:pt>
                <c:pt idx="192">
                  <c:v>2093</c:v>
                </c:pt>
                <c:pt idx="193">
                  <c:v>2094</c:v>
                </c:pt>
                <c:pt idx="194">
                  <c:v>2089</c:v>
                </c:pt>
                <c:pt idx="195">
                  <c:v>2092</c:v>
                </c:pt>
                <c:pt idx="196">
                  <c:v>2090</c:v>
                </c:pt>
                <c:pt idx="197">
                  <c:v>2090</c:v>
                </c:pt>
                <c:pt idx="198">
                  <c:v>2091</c:v>
                </c:pt>
                <c:pt idx="199">
                  <c:v>2091</c:v>
                </c:pt>
                <c:pt idx="200">
                  <c:v>2089</c:v>
                </c:pt>
                <c:pt idx="201">
                  <c:v>2090</c:v>
                </c:pt>
                <c:pt idx="202">
                  <c:v>2091</c:v>
                </c:pt>
                <c:pt idx="203">
                  <c:v>2091</c:v>
                </c:pt>
                <c:pt idx="204">
                  <c:v>2092</c:v>
                </c:pt>
                <c:pt idx="205">
                  <c:v>2095</c:v>
                </c:pt>
                <c:pt idx="206">
                  <c:v>2088</c:v>
                </c:pt>
                <c:pt idx="207">
                  <c:v>2094</c:v>
                </c:pt>
                <c:pt idx="208">
                  <c:v>2095</c:v>
                </c:pt>
                <c:pt idx="209">
                  <c:v>2095</c:v>
                </c:pt>
                <c:pt idx="210">
                  <c:v>2096</c:v>
                </c:pt>
                <c:pt idx="211">
                  <c:v>2101</c:v>
                </c:pt>
                <c:pt idx="212">
                  <c:v>2102</c:v>
                </c:pt>
                <c:pt idx="213">
                  <c:v>2095</c:v>
                </c:pt>
                <c:pt idx="214">
                  <c:v>2098</c:v>
                </c:pt>
                <c:pt idx="215">
                  <c:v>2095</c:v>
                </c:pt>
                <c:pt idx="216">
                  <c:v>2096</c:v>
                </c:pt>
                <c:pt idx="217">
                  <c:v>2095</c:v>
                </c:pt>
                <c:pt idx="218">
                  <c:v>2093</c:v>
                </c:pt>
                <c:pt idx="219">
                  <c:v>2094</c:v>
                </c:pt>
                <c:pt idx="220">
                  <c:v>2095</c:v>
                </c:pt>
                <c:pt idx="221">
                  <c:v>2087</c:v>
                </c:pt>
                <c:pt idx="222">
                  <c:v>2087</c:v>
                </c:pt>
                <c:pt idx="223">
                  <c:v>2092</c:v>
                </c:pt>
                <c:pt idx="224">
                  <c:v>2087</c:v>
                </c:pt>
                <c:pt idx="225">
                  <c:v>2089</c:v>
                </c:pt>
                <c:pt idx="226">
                  <c:v>2087</c:v>
                </c:pt>
                <c:pt idx="227">
                  <c:v>2086</c:v>
                </c:pt>
                <c:pt idx="228">
                  <c:v>2090</c:v>
                </c:pt>
                <c:pt idx="229">
                  <c:v>2090</c:v>
                </c:pt>
                <c:pt idx="230">
                  <c:v>2091</c:v>
                </c:pt>
                <c:pt idx="231">
                  <c:v>2089</c:v>
                </c:pt>
                <c:pt idx="232">
                  <c:v>2089</c:v>
                </c:pt>
                <c:pt idx="233">
                  <c:v>2091</c:v>
                </c:pt>
                <c:pt idx="234">
                  <c:v>2093</c:v>
                </c:pt>
                <c:pt idx="235">
                  <c:v>2101</c:v>
                </c:pt>
                <c:pt idx="236">
                  <c:v>2097</c:v>
                </c:pt>
                <c:pt idx="237">
                  <c:v>2098</c:v>
                </c:pt>
                <c:pt idx="238">
                  <c:v>2099</c:v>
                </c:pt>
                <c:pt idx="239">
                  <c:v>2100</c:v>
                </c:pt>
                <c:pt idx="240">
                  <c:v>2101</c:v>
                </c:pt>
                <c:pt idx="241">
                  <c:v>2104</c:v>
                </c:pt>
                <c:pt idx="242">
                  <c:v>2102</c:v>
                </c:pt>
                <c:pt idx="243">
                  <c:v>2101</c:v>
                </c:pt>
                <c:pt idx="244">
                  <c:v>2098</c:v>
                </c:pt>
                <c:pt idx="245">
                  <c:v>2099</c:v>
                </c:pt>
                <c:pt idx="246">
                  <c:v>2104</c:v>
                </c:pt>
                <c:pt idx="247">
                  <c:v>2095</c:v>
                </c:pt>
                <c:pt idx="248">
                  <c:v>2094</c:v>
                </c:pt>
                <c:pt idx="249">
                  <c:v>2095</c:v>
                </c:pt>
                <c:pt idx="250">
                  <c:v>2094</c:v>
                </c:pt>
                <c:pt idx="251">
                  <c:v>2092</c:v>
                </c:pt>
                <c:pt idx="252">
                  <c:v>2090</c:v>
                </c:pt>
                <c:pt idx="253">
                  <c:v>2092</c:v>
                </c:pt>
                <c:pt idx="254">
                  <c:v>2094</c:v>
                </c:pt>
                <c:pt idx="255">
                  <c:v>2093</c:v>
                </c:pt>
                <c:pt idx="256">
                  <c:v>2093</c:v>
                </c:pt>
                <c:pt idx="257">
                  <c:v>2093</c:v>
                </c:pt>
                <c:pt idx="258">
                  <c:v>2097</c:v>
                </c:pt>
                <c:pt idx="259">
                  <c:v>2099</c:v>
                </c:pt>
                <c:pt idx="260">
                  <c:v>2103</c:v>
                </c:pt>
                <c:pt idx="261">
                  <c:v>2099</c:v>
                </c:pt>
                <c:pt idx="262">
                  <c:v>2100</c:v>
                </c:pt>
                <c:pt idx="263">
                  <c:v>2099</c:v>
                </c:pt>
                <c:pt idx="264">
                  <c:v>2100</c:v>
                </c:pt>
                <c:pt idx="265">
                  <c:v>2100</c:v>
                </c:pt>
                <c:pt idx="266">
                  <c:v>2110</c:v>
                </c:pt>
                <c:pt idx="267">
                  <c:v>2099</c:v>
                </c:pt>
                <c:pt idx="268">
                  <c:v>2095</c:v>
                </c:pt>
                <c:pt idx="269">
                  <c:v>2094</c:v>
                </c:pt>
                <c:pt idx="270">
                  <c:v>2095</c:v>
                </c:pt>
                <c:pt idx="271">
                  <c:v>2094</c:v>
                </c:pt>
                <c:pt idx="272">
                  <c:v>2096</c:v>
                </c:pt>
                <c:pt idx="273">
                  <c:v>2095</c:v>
                </c:pt>
                <c:pt idx="274">
                  <c:v>2093</c:v>
                </c:pt>
                <c:pt idx="275">
                  <c:v>2098</c:v>
                </c:pt>
                <c:pt idx="276">
                  <c:v>2095</c:v>
                </c:pt>
                <c:pt idx="277">
                  <c:v>2095</c:v>
                </c:pt>
                <c:pt idx="278">
                  <c:v>2094</c:v>
                </c:pt>
                <c:pt idx="279">
                  <c:v>2096</c:v>
                </c:pt>
                <c:pt idx="280">
                  <c:v>2095</c:v>
                </c:pt>
                <c:pt idx="281">
                  <c:v>2096</c:v>
                </c:pt>
                <c:pt idx="282">
                  <c:v>2096</c:v>
                </c:pt>
                <c:pt idx="283">
                  <c:v>2097</c:v>
                </c:pt>
                <c:pt idx="284">
                  <c:v>2096</c:v>
                </c:pt>
                <c:pt idx="285">
                  <c:v>2099</c:v>
                </c:pt>
                <c:pt idx="286">
                  <c:v>2096</c:v>
                </c:pt>
                <c:pt idx="287">
                  <c:v>2097</c:v>
                </c:pt>
                <c:pt idx="288">
                  <c:v>2098</c:v>
                </c:pt>
                <c:pt idx="289">
                  <c:v>2099</c:v>
                </c:pt>
                <c:pt idx="290">
                  <c:v>2096</c:v>
                </c:pt>
                <c:pt idx="291">
                  <c:v>2096</c:v>
                </c:pt>
                <c:pt idx="292">
                  <c:v>2105</c:v>
                </c:pt>
                <c:pt idx="293">
                  <c:v>2097</c:v>
                </c:pt>
                <c:pt idx="294">
                  <c:v>2097</c:v>
                </c:pt>
                <c:pt idx="295">
                  <c:v>2099</c:v>
                </c:pt>
                <c:pt idx="296">
                  <c:v>2093</c:v>
                </c:pt>
                <c:pt idx="297">
                  <c:v>2090</c:v>
                </c:pt>
                <c:pt idx="298">
                  <c:v>2097</c:v>
                </c:pt>
                <c:pt idx="299">
                  <c:v>2093</c:v>
                </c:pt>
                <c:pt idx="300">
                  <c:v>2092</c:v>
                </c:pt>
                <c:pt idx="301">
                  <c:v>2094</c:v>
                </c:pt>
                <c:pt idx="302">
                  <c:v>2093</c:v>
                </c:pt>
                <c:pt idx="303">
                  <c:v>2094</c:v>
                </c:pt>
                <c:pt idx="304">
                  <c:v>2096</c:v>
                </c:pt>
                <c:pt idx="305">
                  <c:v>2095</c:v>
                </c:pt>
                <c:pt idx="306">
                  <c:v>2095</c:v>
                </c:pt>
                <c:pt idx="307">
                  <c:v>2094</c:v>
                </c:pt>
                <c:pt idx="308">
                  <c:v>2095</c:v>
                </c:pt>
                <c:pt idx="309">
                  <c:v>2095</c:v>
                </c:pt>
                <c:pt idx="310">
                  <c:v>2099</c:v>
                </c:pt>
                <c:pt idx="311">
                  <c:v>2095</c:v>
                </c:pt>
                <c:pt idx="312">
                  <c:v>2093</c:v>
                </c:pt>
                <c:pt idx="313">
                  <c:v>2091</c:v>
                </c:pt>
                <c:pt idx="314">
                  <c:v>2091</c:v>
                </c:pt>
                <c:pt idx="315">
                  <c:v>2089</c:v>
                </c:pt>
                <c:pt idx="316">
                  <c:v>2090</c:v>
                </c:pt>
                <c:pt idx="317">
                  <c:v>2092</c:v>
                </c:pt>
                <c:pt idx="318">
                  <c:v>2091</c:v>
                </c:pt>
                <c:pt idx="319">
                  <c:v>2091</c:v>
                </c:pt>
                <c:pt idx="320">
                  <c:v>2091</c:v>
                </c:pt>
                <c:pt idx="321">
                  <c:v>2096</c:v>
                </c:pt>
                <c:pt idx="322">
                  <c:v>2092</c:v>
                </c:pt>
                <c:pt idx="323">
                  <c:v>2091</c:v>
                </c:pt>
                <c:pt idx="324">
                  <c:v>2091</c:v>
                </c:pt>
                <c:pt idx="325">
                  <c:v>2094</c:v>
                </c:pt>
                <c:pt idx="326">
                  <c:v>2095</c:v>
                </c:pt>
                <c:pt idx="327">
                  <c:v>2099</c:v>
                </c:pt>
                <c:pt idx="328">
                  <c:v>2093</c:v>
                </c:pt>
                <c:pt idx="329">
                  <c:v>2092</c:v>
                </c:pt>
                <c:pt idx="330">
                  <c:v>2090</c:v>
                </c:pt>
                <c:pt idx="331">
                  <c:v>2090</c:v>
                </c:pt>
                <c:pt idx="332">
                  <c:v>2091</c:v>
                </c:pt>
                <c:pt idx="333">
                  <c:v>2090</c:v>
                </c:pt>
                <c:pt idx="334">
                  <c:v>2092</c:v>
                </c:pt>
                <c:pt idx="335">
                  <c:v>2092</c:v>
                </c:pt>
                <c:pt idx="336">
                  <c:v>2092</c:v>
                </c:pt>
                <c:pt idx="337">
                  <c:v>2090</c:v>
                </c:pt>
                <c:pt idx="338">
                  <c:v>2094</c:v>
                </c:pt>
                <c:pt idx="339">
                  <c:v>2090</c:v>
                </c:pt>
                <c:pt idx="340">
                  <c:v>2088</c:v>
                </c:pt>
                <c:pt idx="341">
                  <c:v>2090</c:v>
                </c:pt>
                <c:pt idx="342">
                  <c:v>2089</c:v>
                </c:pt>
                <c:pt idx="343">
                  <c:v>2091</c:v>
                </c:pt>
                <c:pt idx="344">
                  <c:v>2087</c:v>
                </c:pt>
                <c:pt idx="345">
                  <c:v>2089</c:v>
                </c:pt>
                <c:pt idx="346">
                  <c:v>2087</c:v>
                </c:pt>
                <c:pt idx="347">
                  <c:v>2089</c:v>
                </c:pt>
                <c:pt idx="348">
                  <c:v>2087</c:v>
                </c:pt>
                <c:pt idx="349">
                  <c:v>2089</c:v>
                </c:pt>
                <c:pt idx="350">
                  <c:v>2087</c:v>
                </c:pt>
                <c:pt idx="351">
                  <c:v>2086</c:v>
                </c:pt>
                <c:pt idx="352">
                  <c:v>2087</c:v>
                </c:pt>
                <c:pt idx="353">
                  <c:v>2088</c:v>
                </c:pt>
                <c:pt idx="354">
                  <c:v>2091</c:v>
                </c:pt>
                <c:pt idx="355">
                  <c:v>2091</c:v>
                </c:pt>
                <c:pt idx="356">
                  <c:v>2091</c:v>
                </c:pt>
                <c:pt idx="357">
                  <c:v>2087</c:v>
                </c:pt>
                <c:pt idx="358">
                  <c:v>2086</c:v>
                </c:pt>
                <c:pt idx="359">
                  <c:v>2086</c:v>
                </c:pt>
                <c:pt idx="360">
                  <c:v>2086</c:v>
                </c:pt>
                <c:pt idx="361">
                  <c:v>2088</c:v>
                </c:pt>
                <c:pt idx="362">
                  <c:v>2085</c:v>
                </c:pt>
                <c:pt idx="363">
                  <c:v>2083</c:v>
                </c:pt>
                <c:pt idx="364">
                  <c:v>2084</c:v>
                </c:pt>
                <c:pt idx="365">
                  <c:v>2082</c:v>
                </c:pt>
                <c:pt idx="366">
                  <c:v>2083</c:v>
                </c:pt>
                <c:pt idx="367">
                  <c:v>2083</c:v>
                </c:pt>
                <c:pt idx="368">
                  <c:v>2087</c:v>
                </c:pt>
                <c:pt idx="369">
                  <c:v>2084</c:v>
                </c:pt>
                <c:pt idx="370">
                  <c:v>2085</c:v>
                </c:pt>
                <c:pt idx="371">
                  <c:v>2083</c:v>
                </c:pt>
                <c:pt idx="372">
                  <c:v>2085</c:v>
                </c:pt>
                <c:pt idx="373">
                  <c:v>2084</c:v>
                </c:pt>
                <c:pt idx="374">
                  <c:v>2084</c:v>
                </c:pt>
                <c:pt idx="375">
                  <c:v>2090</c:v>
                </c:pt>
                <c:pt idx="376">
                  <c:v>2082</c:v>
                </c:pt>
                <c:pt idx="377">
                  <c:v>2081</c:v>
                </c:pt>
                <c:pt idx="378">
                  <c:v>2081</c:v>
                </c:pt>
                <c:pt idx="379">
                  <c:v>2081</c:v>
                </c:pt>
                <c:pt idx="380">
                  <c:v>2085</c:v>
                </c:pt>
                <c:pt idx="381">
                  <c:v>2081</c:v>
                </c:pt>
                <c:pt idx="382">
                  <c:v>2081</c:v>
                </c:pt>
                <c:pt idx="383">
                  <c:v>2081</c:v>
                </c:pt>
                <c:pt idx="384">
                  <c:v>2081</c:v>
                </c:pt>
                <c:pt idx="385">
                  <c:v>2083</c:v>
                </c:pt>
                <c:pt idx="386">
                  <c:v>2082</c:v>
                </c:pt>
                <c:pt idx="387">
                  <c:v>2081</c:v>
                </c:pt>
                <c:pt idx="388">
                  <c:v>2080</c:v>
                </c:pt>
                <c:pt idx="389">
                  <c:v>2083</c:v>
                </c:pt>
                <c:pt idx="390">
                  <c:v>2081</c:v>
                </c:pt>
                <c:pt idx="391">
                  <c:v>2080</c:v>
                </c:pt>
                <c:pt idx="392">
                  <c:v>2081</c:v>
                </c:pt>
                <c:pt idx="393">
                  <c:v>2079</c:v>
                </c:pt>
                <c:pt idx="394">
                  <c:v>2082</c:v>
                </c:pt>
                <c:pt idx="395">
                  <c:v>2081</c:v>
                </c:pt>
                <c:pt idx="396">
                  <c:v>2077</c:v>
                </c:pt>
                <c:pt idx="397">
                  <c:v>2078</c:v>
                </c:pt>
                <c:pt idx="398">
                  <c:v>2078</c:v>
                </c:pt>
                <c:pt idx="399">
                  <c:v>2082</c:v>
                </c:pt>
                <c:pt idx="400">
                  <c:v>2079</c:v>
                </c:pt>
                <c:pt idx="401">
                  <c:v>2080</c:v>
                </c:pt>
                <c:pt idx="402">
                  <c:v>2078</c:v>
                </c:pt>
                <c:pt idx="403">
                  <c:v>2079</c:v>
                </c:pt>
                <c:pt idx="404">
                  <c:v>2076</c:v>
                </c:pt>
                <c:pt idx="405">
                  <c:v>2080</c:v>
                </c:pt>
                <c:pt idx="406">
                  <c:v>2083</c:v>
                </c:pt>
                <c:pt idx="407">
                  <c:v>2078</c:v>
                </c:pt>
                <c:pt idx="408">
                  <c:v>2082</c:v>
                </c:pt>
                <c:pt idx="409">
                  <c:v>2077</c:v>
                </c:pt>
                <c:pt idx="410">
                  <c:v>2075</c:v>
                </c:pt>
                <c:pt idx="411">
                  <c:v>2074</c:v>
                </c:pt>
                <c:pt idx="412">
                  <c:v>2076</c:v>
                </c:pt>
                <c:pt idx="413">
                  <c:v>2077</c:v>
                </c:pt>
                <c:pt idx="414">
                  <c:v>2077</c:v>
                </c:pt>
                <c:pt idx="415">
                  <c:v>2075</c:v>
                </c:pt>
                <c:pt idx="416">
                  <c:v>2078</c:v>
                </c:pt>
                <c:pt idx="417">
                  <c:v>2074</c:v>
                </c:pt>
                <c:pt idx="418">
                  <c:v>2076</c:v>
                </c:pt>
                <c:pt idx="419">
                  <c:v>2074</c:v>
                </c:pt>
                <c:pt idx="420">
                  <c:v>2080</c:v>
                </c:pt>
                <c:pt idx="421">
                  <c:v>2075</c:v>
                </c:pt>
                <c:pt idx="422">
                  <c:v>2075</c:v>
                </c:pt>
                <c:pt idx="423">
                  <c:v>2074</c:v>
                </c:pt>
                <c:pt idx="424">
                  <c:v>2073</c:v>
                </c:pt>
                <c:pt idx="425">
                  <c:v>2074</c:v>
                </c:pt>
                <c:pt idx="426">
                  <c:v>2087</c:v>
                </c:pt>
                <c:pt idx="427">
                  <c:v>2073</c:v>
                </c:pt>
                <c:pt idx="428">
                  <c:v>2074</c:v>
                </c:pt>
                <c:pt idx="429">
                  <c:v>2073</c:v>
                </c:pt>
                <c:pt idx="430">
                  <c:v>2073</c:v>
                </c:pt>
                <c:pt idx="431">
                  <c:v>2078</c:v>
                </c:pt>
                <c:pt idx="432">
                  <c:v>2073</c:v>
                </c:pt>
                <c:pt idx="433">
                  <c:v>2070</c:v>
                </c:pt>
                <c:pt idx="434">
                  <c:v>2074</c:v>
                </c:pt>
                <c:pt idx="435">
                  <c:v>2070</c:v>
                </c:pt>
                <c:pt idx="436">
                  <c:v>2070</c:v>
                </c:pt>
                <c:pt idx="437">
                  <c:v>2071</c:v>
                </c:pt>
                <c:pt idx="438">
                  <c:v>2071</c:v>
                </c:pt>
                <c:pt idx="439">
                  <c:v>2068</c:v>
                </c:pt>
                <c:pt idx="440">
                  <c:v>2070</c:v>
                </c:pt>
                <c:pt idx="441">
                  <c:v>2070</c:v>
                </c:pt>
                <c:pt idx="442">
                  <c:v>2070</c:v>
                </c:pt>
                <c:pt idx="443">
                  <c:v>2070</c:v>
                </c:pt>
                <c:pt idx="444">
                  <c:v>2070</c:v>
                </c:pt>
                <c:pt idx="445">
                  <c:v>2070</c:v>
                </c:pt>
                <c:pt idx="446">
                  <c:v>2081</c:v>
                </c:pt>
                <c:pt idx="447">
                  <c:v>2069</c:v>
                </c:pt>
                <c:pt idx="448">
                  <c:v>2072</c:v>
                </c:pt>
                <c:pt idx="449">
                  <c:v>2078</c:v>
                </c:pt>
                <c:pt idx="450">
                  <c:v>2072</c:v>
                </c:pt>
                <c:pt idx="451">
                  <c:v>2071</c:v>
                </c:pt>
                <c:pt idx="452">
                  <c:v>2072</c:v>
                </c:pt>
                <c:pt idx="453">
                  <c:v>2073</c:v>
                </c:pt>
                <c:pt idx="454">
                  <c:v>2067</c:v>
                </c:pt>
                <c:pt idx="455">
                  <c:v>2068</c:v>
                </c:pt>
                <c:pt idx="456">
                  <c:v>2071</c:v>
                </c:pt>
                <c:pt idx="457">
                  <c:v>2069</c:v>
                </c:pt>
                <c:pt idx="458">
                  <c:v>2066</c:v>
                </c:pt>
                <c:pt idx="459">
                  <c:v>2066</c:v>
                </c:pt>
                <c:pt idx="460">
                  <c:v>2069</c:v>
                </c:pt>
                <c:pt idx="461">
                  <c:v>2068</c:v>
                </c:pt>
                <c:pt idx="462">
                  <c:v>2068</c:v>
                </c:pt>
                <c:pt idx="463">
                  <c:v>2071</c:v>
                </c:pt>
                <c:pt idx="464">
                  <c:v>2068</c:v>
                </c:pt>
                <c:pt idx="465">
                  <c:v>2072</c:v>
                </c:pt>
                <c:pt idx="466">
                  <c:v>2070</c:v>
                </c:pt>
                <c:pt idx="467">
                  <c:v>2066</c:v>
                </c:pt>
                <c:pt idx="468">
                  <c:v>2076</c:v>
                </c:pt>
                <c:pt idx="469">
                  <c:v>2067</c:v>
                </c:pt>
                <c:pt idx="470">
                  <c:v>2067</c:v>
                </c:pt>
                <c:pt idx="471">
                  <c:v>2064</c:v>
                </c:pt>
                <c:pt idx="472">
                  <c:v>2070</c:v>
                </c:pt>
                <c:pt idx="473">
                  <c:v>2070</c:v>
                </c:pt>
                <c:pt idx="474">
                  <c:v>2063</c:v>
                </c:pt>
                <c:pt idx="475">
                  <c:v>2067</c:v>
                </c:pt>
                <c:pt idx="476">
                  <c:v>2067</c:v>
                </c:pt>
                <c:pt idx="477">
                  <c:v>2067</c:v>
                </c:pt>
                <c:pt idx="478">
                  <c:v>2066</c:v>
                </c:pt>
                <c:pt idx="479">
                  <c:v>2071</c:v>
                </c:pt>
                <c:pt idx="480">
                  <c:v>2067</c:v>
                </c:pt>
                <c:pt idx="481">
                  <c:v>2065</c:v>
                </c:pt>
                <c:pt idx="482">
                  <c:v>2067</c:v>
                </c:pt>
                <c:pt idx="483">
                  <c:v>2073</c:v>
                </c:pt>
                <c:pt idx="484">
                  <c:v>2065</c:v>
                </c:pt>
                <c:pt idx="485">
                  <c:v>2063</c:v>
                </c:pt>
                <c:pt idx="486">
                  <c:v>2067</c:v>
                </c:pt>
                <c:pt idx="487">
                  <c:v>2064</c:v>
                </c:pt>
                <c:pt idx="488">
                  <c:v>2065</c:v>
                </c:pt>
                <c:pt idx="489">
                  <c:v>2063</c:v>
                </c:pt>
                <c:pt idx="490">
                  <c:v>2064</c:v>
                </c:pt>
                <c:pt idx="491">
                  <c:v>2063</c:v>
                </c:pt>
                <c:pt idx="492">
                  <c:v>2067</c:v>
                </c:pt>
                <c:pt idx="493">
                  <c:v>2065</c:v>
                </c:pt>
                <c:pt idx="494">
                  <c:v>2066</c:v>
                </c:pt>
                <c:pt idx="495">
                  <c:v>2064</c:v>
                </c:pt>
                <c:pt idx="496">
                  <c:v>2064</c:v>
                </c:pt>
                <c:pt idx="497">
                  <c:v>2068</c:v>
                </c:pt>
                <c:pt idx="498">
                  <c:v>2064</c:v>
                </c:pt>
                <c:pt idx="499">
                  <c:v>2063</c:v>
                </c:pt>
                <c:pt idx="500">
                  <c:v>2063</c:v>
                </c:pt>
                <c:pt idx="501">
                  <c:v>2069</c:v>
                </c:pt>
                <c:pt idx="502">
                  <c:v>2066</c:v>
                </c:pt>
                <c:pt idx="503">
                  <c:v>2066</c:v>
                </c:pt>
                <c:pt idx="504">
                  <c:v>2061</c:v>
                </c:pt>
                <c:pt idx="505">
                  <c:v>2063</c:v>
                </c:pt>
                <c:pt idx="506">
                  <c:v>2063</c:v>
                </c:pt>
                <c:pt idx="507">
                  <c:v>2063</c:v>
                </c:pt>
                <c:pt idx="508">
                  <c:v>2062</c:v>
                </c:pt>
                <c:pt idx="509">
                  <c:v>2065</c:v>
                </c:pt>
                <c:pt idx="510">
                  <c:v>2068</c:v>
                </c:pt>
                <c:pt idx="511">
                  <c:v>2071</c:v>
                </c:pt>
                <c:pt idx="512">
                  <c:v>2062</c:v>
                </c:pt>
                <c:pt idx="513">
                  <c:v>2062</c:v>
                </c:pt>
                <c:pt idx="514">
                  <c:v>2064</c:v>
                </c:pt>
                <c:pt idx="515">
                  <c:v>2070</c:v>
                </c:pt>
                <c:pt idx="516">
                  <c:v>2074</c:v>
                </c:pt>
                <c:pt idx="517">
                  <c:v>2065</c:v>
                </c:pt>
                <c:pt idx="518">
                  <c:v>2062</c:v>
                </c:pt>
                <c:pt idx="519">
                  <c:v>2059</c:v>
                </c:pt>
                <c:pt idx="520">
                  <c:v>2066</c:v>
                </c:pt>
                <c:pt idx="521">
                  <c:v>2063</c:v>
                </c:pt>
                <c:pt idx="522">
                  <c:v>2062</c:v>
                </c:pt>
                <c:pt idx="523">
                  <c:v>2061</c:v>
                </c:pt>
                <c:pt idx="524">
                  <c:v>2063</c:v>
                </c:pt>
                <c:pt idx="525">
                  <c:v>2062</c:v>
                </c:pt>
                <c:pt idx="526">
                  <c:v>2061</c:v>
                </c:pt>
                <c:pt idx="527">
                  <c:v>2062</c:v>
                </c:pt>
                <c:pt idx="528">
                  <c:v>2064</c:v>
                </c:pt>
                <c:pt idx="529">
                  <c:v>2061</c:v>
                </c:pt>
                <c:pt idx="530">
                  <c:v>2061</c:v>
                </c:pt>
                <c:pt idx="531">
                  <c:v>2061</c:v>
                </c:pt>
                <c:pt idx="532">
                  <c:v>2058</c:v>
                </c:pt>
                <c:pt idx="533">
                  <c:v>2059</c:v>
                </c:pt>
                <c:pt idx="534">
                  <c:v>2064</c:v>
                </c:pt>
                <c:pt idx="535">
                  <c:v>2064</c:v>
                </c:pt>
                <c:pt idx="536">
                  <c:v>2060</c:v>
                </c:pt>
                <c:pt idx="537">
                  <c:v>2059</c:v>
                </c:pt>
                <c:pt idx="538">
                  <c:v>2061</c:v>
                </c:pt>
                <c:pt idx="539">
                  <c:v>2060</c:v>
                </c:pt>
                <c:pt idx="540">
                  <c:v>2060</c:v>
                </c:pt>
                <c:pt idx="541">
                  <c:v>2063</c:v>
                </c:pt>
                <c:pt idx="542">
                  <c:v>2060</c:v>
                </c:pt>
                <c:pt idx="543">
                  <c:v>2060</c:v>
                </c:pt>
                <c:pt idx="544">
                  <c:v>2062</c:v>
                </c:pt>
                <c:pt idx="545">
                  <c:v>2058</c:v>
                </c:pt>
                <c:pt idx="546">
                  <c:v>2057</c:v>
                </c:pt>
                <c:pt idx="547">
                  <c:v>2058</c:v>
                </c:pt>
                <c:pt idx="548">
                  <c:v>2062</c:v>
                </c:pt>
                <c:pt idx="549">
                  <c:v>2058</c:v>
                </c:pt>
                <c:pt idx="550">
                  <c:v>2057</c:v>
                </c:pt>
                <c:pt idx="551">
                  <c:v>2060</c:v>
                </c:pt>
                <c:pt idx="552">
                  <c:v>2058</c:v>
                </c:pt>
                <c:pt idx="553">
                  <c:v>2057</c:v>
                </c:pt>
                <c:pt idx="554">
                  <c:v>2060</c:v>
                </c:pt>
                <c:pt idx="555">
                  <c:v>2060</c:v>
                </c:pt>
                <c:pt idx="556">
                  <c:v>2062</c:v>
                </c:pt>
                <c:pt idx="557">
                  <c:v>2058</c:v>
                </c:pt>
                <c:pt idx="558">
                  <c:v>2058</c:v>
                </c:pt>
                <c:pt idx="559">
                  <c:v>2058</c:v>
                </c:pt>
                <c:pt idx="560">
                  <c:v>2056</c:v>
                </c:pt>
                <c:pt idx="561">
                  <c:v>2057</c:v>
                </c:pt>
                <c:pt idx="562">
                  <c:v>2063</c:v>
                </c:pt>
                <c:pt idx="563">
                  <c:v>2056</c:v>
                </c:pt>
                <c:pt idx="564">
                  <c:v>2061</c:v>
                </c:pt>
                <c:pt idx="565">
                  <c:v>2063</c:v>
                </c:pt>
                <c:pt idx="566">
                  <c:v>2057</c:v>
                </c:pt>
                <c:pt idx="567">
                  <c:v>2058</c:v>
                </c:pt>
                <c:pt idx="568">
                  <c:v>2057</c:v>
                </c:pt>
                <c:pt idx="569">
                  <c:v>2056</c:v>
                </c:pt>
                <c:pt idx="570">
                  <c:v>2057</c:v>
                </c:pt>
                <c:pt idx="571">
                  <c:v>2058</c:v>
                </c:pt>
                <c:pt idx="572">
                  <c:v>2058</c:v>
                </c:pt>
                <c:pt idx="573">
                  <c:v>2058</c:v>
                </c:pt>
                <c:pt idx="574">
                  <c:v>2058</c:v>
                </c:pt>
                <c:pt idx="575">
                  <c:v>2059</c:v>
                </c:pt>
                <c:pt idx="576">
                  <c:v>2061</c:v>
                </c:pt>
                <c:pt idx="577">
                  <c:v>2056</c:v>
                </c:pt>
                <c:pt idx="578">
                  <c:v>2060</c:v>
                </c:pt>
                <c:pt idx="579">
                  <c:v>2054</c:v>
                </c:pt>
                <c:pt idx="580">
                  <c:v>2064</c:v>
                </c:pt>
                <c:pt idx="581">
                  <c:v>2057</c:v>
                </c:pt>
                <c:pt idx="582">
                  <c:v>2063</c:v>
                </c:pt>
                <c:pt idx="583">
                  <c:v>2056</c:v>
                </c:pt>
                <c:pt idx="584">
                  <c:v>2059</c:v>
                </c:pt>
                <c:pt idx="585">
                  <c:v>2058</c:v>
                </c:pt>
                <c:pt idx="586">
                  <c:v>2065</c:v>
                </c:pt>
                <c:pt idx="587">
                  <c:v>2064</c:v>
                </c:pt>
                <c:pt idx="588">
                  <c:v>2066</c:v>
                </c:pt>
                <c:pt idx="589">
                  <c:v>2056</c:v>
                </c:pt>
                <c:pt idx="590">
                  <c:v>2057</c:v>
                </c:pt>
                <c:pt idx="591">
                  <c:v>2056</c:v>
                </c:pt>
                <c:pt idx="592">
                  <c:v>2063</c:v>
                </c:pt>
                <c:pt idx="593">
                  <c:v>2054</c:v>
                </c:pt>
                <c:pt idx="594">
                  <c:v>2054</c:v>
                </c:pt>
                <c:pt idx="595">
                  <c:v>2053</c:v>
                </c:pt>
                <c:pt idx="596">
                  <c:v>2056</c:v>
                </c:pt>
                <c:pt idx="597">
                  <c:v>2055</c:v>
                </c:pt>
                <c:pt idx="598">
                  <c:v>2055</c:v>
                </c:pt>
                <c:pt idx="599">
                  <c:v>2055</c:v>
                </c:pt>
                <c:pt idx="600">
                  <c:v>2058</c:v>
                </c:pt>
                <c:pt idx="601">
                  <c:v>2056</c:v>
                </c:pt>
                <c:pt idx="602">
                  <c:v>2058</c:v>
                </c:pt>
                <c:pt idx="603">
                  <c:v>2056</c:v>
                </c:pt>
                <c:pt idx="604">
                  <c:v>2054</c:v>
                </c:pt>
                <c:pt idx="605">
                  <c:v>2054</c:v>
                </c:pt>
                <c:pt idx="606">
                  <c:v>2056</c:v>
                </c:pt>
                <c:pt idx="607">
                  <c:v>2053</c:v>
                </c:pt>
                <c:pt idx="608">
                  <c:v>2054</c:v>
                </c:pt>
                <c:pt idx="609">
                  <c:v>2056</c:v>
                </c:pt>
                <c:pt idx="610">
                  <c:v>2051</c:v>
                </c:pt>
                <c:pt idx="611">
                  <c:v>2056</c:v>
                </c:pt>
                <c:pt idx="612">
                  <c:v>2055</c:v>
                </c:pt>
                <c:pt idx="613">
                  <c:v>2052</c:v>
                </c:pt>
                <c:pt idx="614">
                  <c:v>2056</c:v>
                </c:pt>
                <c:pt idx="615">
                  <c:v>2054</c:v>
                </c:pt>
                <c:pt idx="616">
                  <c:v>2056</c:v>
                </c:pt>
                <c:pt idx="617">
                  <c:v>2055</c:v>
                </c:pt>
                <c:pt idx="618">
                  <c:v>2056</c:v>
                </c:pt>
                <c:pt idx="619">
                  <c:v>2063</c:v>
                </c:pt>
                <c:pt idx="620">
                  <c:v>2063</c:v>
                </c:pt>
                <c:pt idx="621">
                  <c:v>2071</c:v>
                </c:pt>
                <c:pt idx="622">
                  <c:v>2060</c:v>
                </c:pt>
                <c:pt idx="623">
                  <c:v>2053</c:v>
                </c:pt>
                <c:pt idx="624">
                  <c:v>2052</c:v>
                </c:pt>
                <c:pt idx="625">
                  <c:v>2055</c:v>
                </c:pt>
                <c:pt idx="626">
                  <c:v>2054</c:v>
                </c:pt>
                <c:pt idx="627">
                  <c:v>2058</c:v>
                </c:pt>
                <c:pt idx="628">
                  <c:v>2062</c:v>
                </c:pt>
                <c:pt idx="629">
                  <c:v>2054</c:v>
                </c:pt>
                <c:pt idx="630">
                  <c:v>2058</c:v>
                </c:pt>
                <c:pt idx="631">
                  <c:v>2052</c:v>
                </c:pt>
                <c:pt idx="632">
                  <c:v>2055</c:v>
                </c:pt>
                <c:pt idx="633">
                  <c:v>2055</c:v>
                </c:pt>
                <c:pt idx="634">
                  <c:v>2056</c:v>
                </c:pt>
                <c:pt idx="635">
                  <c:v>2052</c:v>
                </c:pt>
                <c:pt idx="636">
                  <c:v>2054</c:v>
                </c:pt>
                <c:pt idx="637">
                  <c:v>2056</c:v>
                </c:pt>
                <c:pt idx="638">
                  <c:v>2055</c:v>
                </c:pt>
                <c:pt idx="639">
                  <c:v>2051</c:v>
                </c:pt>
                <c:pt idx="640">
                  <c:v>2052</c:v>
                </c:pt>
                <c:pt idx="641">
                  <c:v>2052</c:v>
                </c:pt>
                <c:pt idx="642">
                  <c:v>2059</c:v>
                </c:pt>
                <c:pt idx="643">
                  <c:v>2051</c:v>
                </c:pt>
                <c:pt idx="644">
                  <c:v>2055</c:v>
                </c:pt>
                <c:pt idx="645">
                  <c:v>2053</c:v>
                </c:pt>
                <c:pt idx="646">
                  <c:v>2051</c:v>
                </c:pt>
                <c:pt idx="647">
                  <c:v>2068</c:v>
                </c:pt>
                <c:pt idx="648">
                  <c:v>2054</c:v>
                </c:pt>
                <c:pt idx="649">
                  <c:v>2057</c:v>
                </c:pt>
                <c:pt idx="650">
                  <c:v>2053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245A-40E0-880C-9D68BEA10351}"/>
            </c:ext>
          </c:extLst>
        </c:ser>
        <c:ser>
          <c:idx val="9"/>
          <c:order val="9"/>
          <c:spPr>
            <a:ln w="19050" cap="rnd">
              <a:solidFill>
                <a:schemeClr val="accent4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lumMod val="60000"/>
                </a:schemeClr>
              </a:solidFill>
              <a:ln w="9525">
                <a:solidFill>
                  <a:schemeClr val="accent4">
                    <a:lumMod val="60000"/>
                  </a:schemeClr>
                </a:solidFill>
              </a:ln>
              <a:effectLst/>
            </c:spPr>
          </c:marker>
          <c:xVal>
            <c:numRef>
              <c:f>Sayfa2!$A$1:$A$651</c:f>
              <c:numCache>
                <c:formatCode>0.00</c:formatCode>
                <c:ptCount val="651"/>
                <c:pt idx="0">
                  <c:v>32825</c:v>
                </c:pt>
                <c:pt idx="1">
                  <c:v>32825.03</c:v>
                </c:pt>
                <c:pt idx="2">
                  <c:v>32825.06</c:v>
                </c:pt>
                <c:pt idx="3">
                  <c:v>32825.089999999997</c:v>
                </c:pt>
                <c:pt idx="4">
                  <c:v>32825.120000000003</c:v>
                </c:pt>
                <c:pt idx="5">
                  <c:v>32825.160000000003</c:v>
                </c:pt>
                <c:pt idx="6">
                  <c:v>32825.19</c:v>
                </c:pt>
                <c:pt idx="7">
                  <c:v>32825.22</c:v>
                </c:pt>
                <c:pt idx="8">
                  <c:v>32825.25</c:v>
                </c:pt>
                <c:pt idx="9">
                  <c:v>32825.279999999999</c:v>
                </c:pt>
                <c:pt idx="10">
                  <c:v>32825.31</c:v>
                </c:pt>
                <c:pt idx="11">
                  <c:v>32825.339999999997</c:v>
                </c:pt>
                <c:pt idx="12">
                  <c:v>32825.370000000003</c:v>
                </c:pt>
                <c:pt idx="13">
                  <c:v>32825.410000000003</c:v>
                </c:pt>
                <c:pt idx="14">
                  <c:v>32825.440000000002</c:v>
                </c:pt>
                <c:pt idx="15">
                  <c:v>32825.47</c:v>
                </c:pt>
                <c:pt idx="16">
                  <c:v>32825.5</c:v>
                </c:pt>
                <c:pt idx="17">
                  <c:v>32825.53</c:v>
                </c:pt>
                <c:pt idx="18">
                  <c:v>32825.56</c:v>
                </c:pt>
                <c:pt idx="19">
                  <c:v>32825.589999999997</c:v>
                </c:pt>
                <c:pt idx="20">
                  <c:v>32825.620000000003</c:v>
                </c:pt>
                <c:pt idx="21">
                  <c:v>32825.660000000003</c:v>
                </c:pt>
                <c:pt idx="22">
                  <c:v>32825.69</c:v>
                </c:pt>
                <c:pt idx="23">
                  <c:v>32825.72</c:v>
                </c:pt>
                <c:pt idx="24">
                  <c:v>32825.75</c:v>
                </c:pt>
                <c:pt idx="25">
                  <c:v>32825.78</c:v>
                </c:pt>
                <c:pt idx="26">
                  <c:v>32825.81</c:v>
                </c:pt>
                <c:pt idx="27">
                  <c:v>32825.839999999997</c:v>
                </c:pt>
                <c:pt idx="28">
                  <c:v>32825.870000000003</c:v>
                </c:pt>
                <c:pt idx="29">
                  <c:v>32825.910000000003</c:v>
                </c:pt>
                <c:pt idx="30">
                  <c:v>32825.94</c:v>
                </c:pt>
                <c:pt idx="31">
                  <c:v>32825.97</c:v>
                </c:pt>
                <c:pt idx="32">
                  <c:v>32826</c:v>
                </c:pt>
                <c:pt idx="33">
                  <c:v>32826.03</c:v>
                </c:pt>
                <c:pt idx="34">
                  <c:v>32826.06</c:v>
                </c:pt>
                <c:pt idx="35">
                  <c:v>32826.089999999997</c:v>
                </c:pt>
                <c:pt idx="36">
                  <c:v>32826.120000000003</c:v>
                </c:pt>
                <c:pt idx="37">
                  <c:v>32826.160000000003</c:v>
                </c:pt>
                <c:pt idx="38">
                  <c:v>32826.19</c:v>
                </c:pt>
                <c:pt idx="39">
                  <c:v>32826.22</c:v>
                </c:pt>
                <c:pt idx="40">
                  <c:v>32826.25</c:v>
                </c:pt>
                <c:pt idx="41">
                  <c:v>32826.28</c:v>
                </c:pt>
                <c:pt idx="42">
                  <c:v>32826.31</c:v>
                </c:pt>
                <c:pt idx="43">
                  <c:v>32826.339999999997</c:v>
                </c:pt>
                <c:pt idx="44">
                  <c:v>32826.370000000003</c:v>
                </c:pt>
                <c:pt idx="45">
                  <c:v>32826.410000000003</c:v>
                </c:pt>
                <c:pt idx="46">
                  <c:v>32826.44</c:v>
                </c:pt>
                <c:pt idx="47">
                  <c:v>32826.47</c:v>
                </c:pt>
                <c:pt idx="48">
                  <c:v>32826.5</c:v>
                </c:pt>
                <c:pt idx="49">
                  <c:v>32826.53</c:v>
                </c:pt>
                <c:pt idx="50">
                  <c:v>32826.559999999998</c:v>
                </c:pt>
                <c:pt idx="51">
                  <c:v>32826.589999999997</c:v>
                </c:pt>
                <c:pt idx="52">
                  <c:v>32826.620000000003</c:v>
                </c:pt>
                <c:pt idx="53">
                  <c:v>32826.660000000003</c:v>
                </c:pt>
                <c:pt idx="54">
                  <c:v>32826.69</c:v>
                </c:pt>
                <c:pt idx="55">
                  <c:v>32826.720000000001</c:v>
                </c:pt>
                <c:pt idx="56">
                  <c:v>32826.75</c:v>
                </c:pt>
                <c:pt idx="57">
                  <c:v>32826.78</c:v>
                </c:pt>
                <c:pt idx="58">
                  <c:v>32826.81</c:v>
                </c:pt>
                <c:pt idx="59">
                  <c:v>32826.839999999997</c:v>
                </c:pt>
                <c:pt idx="60">
                  <c:v>32826.870000000003</c:v>
                </c:pt>
                <c:pt idx="61">
                  <c:v>32826.910000000003</c:v>
                </c:pt>
                <c:pt idx="62">
                  <c:v>32826.94</c:v>
                </c:pt>
                <c:pt idx="63">
                  <c:v>32826.97</c:v>
                </c:pt>
                <c:pt idx="64">
                  <c:v>32827</c:v>
                </c:pt>
                <c:pt idx="65">
                  <c:v>32827.03</c:v>
                </c:pt>
                <c:pt idx="66">
                  <c:v>32827.06</c:v>
                </c:pt>
                <c:pt idx="67">
                  <c:v>32827.089999999997</c:v>
                </c:pt>
                <c:pt idx="68">
                  <c:v>32827.120000000003</c:v>
                </c:pt>
                <c:pt idx="69">
                  <c:v>32827.160000000003</c:v>
                </c:pt>
                <c:pt idx="70">
                  <c:v>32827.19</c:v>
                </c:pt>
                <c:pt idx="71">
                  <c:v>32827.22</c:v>
                </c:pt>
                <c:pt idx="72">
                  <c:v>32827.25</c:v>
                </c:pt>
                <c:pt idx="73">
                  <c:v>32827.279999999999</c:v>
                </c:pt>
                <c:pt idx="74">
                  <c:v>32827.31</c:v>
                </c:pt>
                <c:pt idx="75">
                  <c:v>32827.339999999997</c:v>
                </c:pt>
                <c:pt idx="76">
                  <c:v>32827.370000000003</c:v>
                </c:pt>
                <c:pt idx="77">
                  <c:v>32827.410000000003</c:v>
                </c:pt>
                <c:pt idx="78">
                  <c:v>32827.440000000002</c:v>
                </c:pt>
                <c:pt idx="79">
                  <c:v>32827.47</c:v>
                </c:pt>
                <c:pt idx="80">
                  <c:v>32827.5</c:v>
                </c:pt>
                <c:pt idx="81">
                  <c:v>32827.53</c:v>
                </c:pt>
                <c:pt idx="82">
                  <c:v>32827.56</c:v>
                </c:pt>
                <c:pt idx="83">
                  <c:v>32827.589999999997</c:v>
                </c:pt>
                <c:pt idx="84">
                  <c:v>32827.620000000003</c:v>
                </c:pt>
                <c:pt idx="85">
                  <c:v>32827.660000000003</c:v>
                </c:pt>
                <c:pt idx="86">
                  <c:v>32827.69</c:v>
                </c:pt>
                <c:pt idx="87">
                  <c:v>32827.72</c:v>
                </c:pt>
                <c:pt idx="88">
                  <c:v>32827.75</c:v>
                </c:pt>
                <c:pt idx="89">
                  <c:v>32827.78</c:v>
                </c:pt>
                <c:pt idx="90">
                  <c:v>32827.81</c:v>
                </c:pt>
                <c:pt idx="91">
                  <c:v>32827.839999999997</c:v>
                </c:pt>
                <c:pt idx="92">
                  <c:v>32827.870000000003</c:v>
                </c:pt>
                <c:pt idx="93">
                  <c:v>32827.910000000003</c:v>
                </c:pt>
                <c:pt idx="94">
                  <c:v>32827.94</c:v>
                </c:pt>
                <c:pt idx="95">
                  <c:v>32827.97</c:v>
                </c:pt>
                <c:pt idx="96">
                  <c:v>32828</c:v>
                </c:pt>
                <c:pt idx="97">
                  <c:v>32828.03</c:v>
                </c:pt>
                <c:pt idx="98">
                  <c:v>32828.06</c:v>
                </c:pt>
                <c:pt idx="99">
                  <c:v>32828.089999999997</c:v>
                </c:pt>
                <c:pt idx="100">
                  <c:v>32828.120000000003</c:v>
                </c:pt>
                <c:pt idx="101">
                  <c:v>32828.160000000003</c:v>
                </c:pt>
                <c:pt idx="102">
                  <c:v>32828.19</c:v>
                </c:pt>
                <c:pt idx="103">
                  <c:v>32828.22</c:v>
                </c:pt>
                <c:pt idx="104">
                  <c:v>32828.25</c:v>
                </c:pt>
                <c:pt idx="105">
                  <c:v>32828.28</c:v>
                </c:pt>
                <c:pt idx="106">
                  <c:v>32828.31</c:v>
                </c:pt>
                <c:pt idx="107">
                  <c:v>32828.339999999997</c:v>
                </c:pt>
                <c:pt idx="108">
                  <c:v>32828.370000000003</c:v>
                </c:pt>
                <c:pt idx="109">
                  <c:v>32828.410000000003</c:v>
                </c:pt>
                <c:pt idx="110">
                  <c:v>32828.44</c:v>
                </c:pt>
                <c:pt idx="111">
                  <c:v>32828.47</c:v>
                </c:pt>
                <c:pt idx="112">
                  <c:v>32828.5</c:v>
                </c:pt>
                <c:pt idx="113">
                  <c:v>32828.53</c:v>
                </c:pt>
                <c:pt idx="114">
                  <c:v>32828.559999999998</c:v>
                </c:pt>
                <c:pt idx="115">
                  <c:v>32828.589999999997</c:v>
                </c:pt>
                <c:pt idx="116">
                  <c:v>32828.620000000003</c:v>
                </c:pt>
                <c:pt idx="117">
                  <c:v>32828.660000000003</c:v>
                </c:pt>
                <c:pt idx="118">
                  <c:v>32828.69</c:v>
                </c:pt>
                <c:pt idx="119">
                  <c:v>32828.720000000001</c:v>
                </c:pt>
                <c:pt idx="120">
                  <c:v>32828.75</c:v>
                </c:pt>
                <c:pt idx="121">
                  <c:v>32828.78</c:v>
                </c:pt>
                <c:pt idx="122">
                  <c:v>32828.81</c:v>
                </c:pt>
                <c:pt idx="123">
                  <c:v>32828.839999999997</c:v>
                </c:pt>
                <c:pt idx="124">
                  <c:v>32828.870000000003</c:v>
                </c:pt>
                <c:pt idx="125">
                  <c:v>32828.910000000003</c:v>
                </c:pt>
                <c:pt idx="126">
                  <c:v>32828.94</c:v>
                </c:pt>
                <c:pt idx="127">
                  <c:v>32828.97</c:v>
                </c:pt>
                <c:pt idx="128">
                  <c:v>32829</c:v>
                </c:pt>
                <c:pt idx="129">
                  <c:v>32829.03</c:v>
                </c:pt>
                <c:pt idx="130">
                  <c:v>32829.06</c:v>
                </c:pt>
                <c:pt idx="131">
                  <c:v>32829.089999999997</c:v>
                </c:pt>
                <c:pt idx="132">
                  <c:v>32829.120000000003</c:v>
                </c:pt>
                <c:pt idx="133">
                  <c:v>32829.160000000003</c:v>
                </c:pt>
                <c:pt idx="134">
                  <c:v>32829.19</c:v>
                </c:pt>
                <c:pt idx="135">
                  <c:v>32829.22</c:v>
                </c:pt>
                <c:pt idx="136">
                  <c:v>32829.25</c:v>
                </c:pt>
                <c:pt idx="137">
                  <c:v>32829.279999999999</c:v>
                </c:pt>
                <c:pt idx="138">
                  <c:v>32829.31</c:v>
                </c:pt>
                <c:pt idx="139">
                  <c:v>32829.339999999997</c:v>
                </c:pt>
                <c:pt idx="140">
                  <c:v>32829.370000000003</c:v>
                </c:pt>
                <c:pt idx="141">
                  <c:v>32829.410000000003</c:v>
                </c:pt>
                <c:pt idx="142">
                  <c:v>32829.440000000002</c:v>
                </c:pt>
                <c:pt idx="143">
                  <c:v>32829.47</c:v>
                </c:pt>
                <c:pt idx="144">
                  <c:v>32829.5</c:v>
                </c:pt>
                <c:pt idx="145">
                  <c:v>32829.53</c:v>
                </c:pt>
                <c:pt idx="146">
                  <c:v>32829.56</c:v>
                </c:pt>
                <c:pt idx="147">
                  <c:v>32829.589999999997</c:v>
                </c:pt>
                <c:pt idx="148">
                  <c:v>32829.620000000003</c:v>
                </c:pt>
                <c:pt idx="149">
                  <c:v>32829.660000000003</c:v>
                </c:pt>
                <c:pt idx="150">
                  <c:v>32829.69</c:v>
                </c:pt>
                <c:pt idx="151">
                  <c:v>32829.72</c:v>
                </c:pt>
                <c:pt idx="152">
                  <c:v>32829.75</c:v>
                </c:pt>
                <c:pt idx="153">
                  <c:v>32829.78</c:v>
                </c:pt>
                <c:pt idx="154">
                  <c:v>32829.81</c:v>
                </c:pt>
                <c:pt idx="155">
                  <c:v>32829.839999999997</c:v>
                </c:pt>
                <c:pt idx="156">
                  <c:v>32829.870000000003</c:v>
                </c:pt>
                <c:pt idx="157">
                  <c:v>32829.910000000003</c:v>
                </c:pt>
                <c:pt idx="158">
                  <c:v>32829.94</c:v>
                </c:pt>
                <c:pt idx="159">
                  <c:v>32829.97</c:v>
                </c:pt>
                <c:pt idx="160">
                  <c:v>32830</c:v>
                </c:pt>
                <c:pt idx="161">
                  <c:v>32830.03</c:v>
                </c:pt>
                <c:pt idx="162">
                  <c:v>32830.06</c:v>
                </c:pt>
                <c:pt idx="163">
                  <c:v>32830.089999999997</c:v>
                </c:pt>
                <c:pt idx="164">
                  <c:v>32830.120000000003</c:v>
                </c:pt>
                <c:pt idx="165">
                  <c:v>32830.160000000003</c:v>
                </c:pt>
                <c:pt idx="166">
                  <c:v>32830.19</c:v>
                </c:pt>
                <c:pt idx="167">
                  <c:v>32830.22</c:v>
                </c:pt>
                <c:pt idx="168">
                  <c:v>32830.25</c:v>
                </c:pt>
                <c:pt idx="169">
                  <c:v>32830.28</c:v>
                </c:pt>
                <c:pt idx="170">
                  <c:v>32830.31</c:v>
                </c:pt>
                <c:pt idx="171">
                  <c:v>32830.339999999997</c:v>
                </c:pt>
                <c:pt idx="172">
                  <c:v>32830.370000000003</c:v>
                </c:pt>
                <c:pt idx="173">
                  <c:v>32830.410000000003</c:v>
                </c:pt>
                <c:pt idx="174">
                  <c:v>32830.44</c:v>
                </c:pt>
                <c:pt idx="175">
                  <c:v>32830.47</c:v>
                </c:pt>
                <c:pt idx="176">
                  <c:v>32830.5</c:v>
                </c:pt>
                <c:pt idx="177">
                  <c:v>32830.53</c:v>
                </c:pt>
                <c:pt idx="178">
                  <c:v>32830.559999999998</c:v>
                </c:pt>
                <c:pt idx="179">
                  <c:v>32830.589999999997</c:v>
                </c:pt>
                <c:pt idx="180">
                  <c:v>32830.620000000003</c:v>
                </c:pt>
                <c:pt idx="181">
                  <c:v>32830.660000000003</c:v>
                </c:pt>
                <c:pt idx="182">
                  <c:v>32830.69</c:v>
                </c:pt>
                <c:pt idx="183">
                  <c:v>32830.720000000001</c:v>
                </c:pt>
                <c:pt idx="184">
                  <c:v>32830.75</c:v>
                </c:pt>
                <c:pt idx="185">
                  <c:v>32830.78</c:v>
                </c:pt>
                <c:pt idx="186">
                  <c:v>32830.81</c:v>
                </c:pt>
                <c:pt idx="187">
                  <c:v>32830.839999999997</c:v>
                </c:pt>
                <c:pt idx="188">
                  <c:v>32830.870000000003</c:v>
                </c:pt>
                <c:pt idx="189">
                  <c:v>32830.910000000003</c:v>
                </c:pt>
                <c:pt idx="190">
                  <c:v>32830.94</c:v>
                </c:pt>
                <c:pt idx="191">
                  <c:v>32830.97</c:v>
                </c:pt>
                <c:pt idx="192">
                  <c:v>32831</c:v>
                </c:pt>
                <c:pt idx="193">
                  <c:v>32831.03</c:v>
                </c:pt>
                <c:pt idx="194">
                  <c:v>32831.06</c:v>
                </c:pt>
                <c:pt idx="195">
                  <c:v>32831.089999999997</c:v>
                </c:pt>
                <c:pt idx="196">
                  <c:v>32831.120000000003</c:v>
                </c:pt>
                <c:pt idx="197">
                  <c:v>32831.160000000003</c:v>
                </c:pt>
                <c:pt idx="198">
                  <c:v>32831.19</c:v>
                </c:pt>
                <c:pt idx="199">
                  <c:v>32831.22</c:v>
                </c:pt>
                <c:pt idx="200">
                  <c:v>32831.25</c:v>
                </c:pt>
                <c:pt idx="201">
                  <c:v>32831.279999999999</c:v>
                </c:pt>
                <c:pt idx="202">
                  <c:v>32831.31</c:v>
                </c:pt>
                <c:pt idx="203">
                  <c:v>32831.339999999997</c:v>
                </c:pt>
                <c:pt idx="204">
                  <c:v>32831.370000000003</c:v>
                </c:pt>
                <c:pt idx="205">
                  <c:v>32831.410000000003</c:v>
                </c:pt>
                <c:pt idx="206">
                  <c:v>32831.440000000002</c:v>
                </c:pt>
                <c:pt idx="207">
                  <c:v>32831.47</c:v>
                </c:pt>
                <c:pt idx="208">
                  <c:v>32831.5</c:v>
                </c:pt>
                <c:pt idx="209">
                  <c:v>32831.53</c:v>
                </c:pt>
                <c:pt idx="210">
                  <c:v>32831.56</c:v>
                </c:pt>
                <c:pt idx="211">
                  <c:v>32831.589999999997</c:v>
                </c:pt>
                <c:pt idx="212">
                  <c:v>32831.620000000003</c:v>
                </c:pt>
                <c:pt idx="213">
                  <c:v>32831.660000000003</c:v>
                </c:pt>
                <c:pt idx="214">
                  <c:v>32831.69</c:v>
                </c:pt>
                <c:pt idx="215">
                  <c:v>32831.72</c:v>
                </c:pt>
                <c:pt idx="216">
                  <c:v>32831.75</c:v>
                </c:pt>
                <c:pt idx="217">
                  <c:v>32831.78</c:v>
                </c:pt>
                <c:pt idx="218">
                  <c:v>32831.81</c:v>
                </c:pt>
                <c:pt idx="219">
                  <c:v>32831.839999999997</c:v>
                </c:pt>
                <c:pt idx="220">
                  <c:v>32831.870000000003</c:v>
                </c:pt>
                <c:pt idx="221">
                  <c:v>32831.910000000003</c:v>
                </c:pt>
                <c:pt idx="222">
                  <c:v>32831.94</c:v>
                </c:pt>
                <c:pt idx="223">
                  <c:v>32831.97</c:v>
                </c:pt>
                <c:pt idx="224">
                  <c:v>32832</c:v>
                </c:pt>
                <c:pt idx="225">
                  <c:v>32832.03</c:v>
                </c:pt>
                <c:pt idx="226">
                  <c:v>32832.06</c:v>
                </c:pt>
                <c:pt idx="227">
                  <c:v>32832.089999999997</c:v>
                </c:pt>
                <c:pt idx="228">
                  <c:v>32832.120000000003</c:v>
                </c:pt>
                <c:pt idx="229">
                  <c:v>32832.160000000003</c:v>
                </c:pt>
                <c:pt idx="230">
                  <c:v>32832.19</c:v>
                </c:pt>
                <c:pt idx="231">
                  <c:v>32832.22</c:v>
                </c:pt>
                <c:pt idx="232">
                  <c:v>32832.25</c:v>
                </c:pt>
                <c:pt idx="233">
                  <c:v>32832.28</c:v>
                </c:pt>
                <c:pt idx="234">
                  <c:v>32832.31</c:v>
                </c:pt>
                <c:pt idx="235">
                  <c:v>32832.339999999997</c:v>
                </c:pt>
                <c:pt idx="236">
                  <c:v>32832.370000000003</c:v>
                </c:pt>
                <c:pt idx="237">
                  <c:v>32832.410000000003</c:v>
                </c:pt>
                <c:pt idx="238">
                  <c:v>32832.44</c:v>
                </c:pt>
                <c:pt idx="239">
                  <c:v>32832.47</c:v>
                </c:pt>
                <c:pt idx="240">
                  <c:v>32832.5</c:v>
                </c:pt>
                <c:pt idx="241">
                  <c:v>32832.53</c:v>
                </c:pt>
                <c:pt idx="242">
                  <c:v>32832.559999999998</c:v>
                </c:pt>
                <c:pt idx="243">
                  <c:v>32832.589999999997</c:v>
                </c:pt>
                <c:pt idx="244">
                  <c:v>32832.620000000003</c:v>
                </c:pt>
                <c:pt idx="245">
                  <c:v>32832.660000000003</c:v>
                </c:pt>
                <c:pt idx="246">
                  <c:v>32832.69</c:v>
                </c:pt>
                <c:pt idx="247">
                  <c:v>32832.720000000001</c:v>
                </c:pt>
                <c:pt idx="248">
                  <c:v>32832.75</c:v>
                </c:pt>
                <c:pt idx="249">
                  <c:v>32832.78</c:v>
                </c:pt>
                <c:pt idx="250">
                  <c:v>32832.81</c:v>
                </c:pt>
                <c:pt idx="251">
                  <c:v>32832.839999999997</c:v>
                </c:pt>
                <c:pt idx="252">
                  <c:v>32832.870000000003</c:v>
                </c:pt>
                <c:pt idx="253">
                  <c:v>32832.910000000003</c:v>
                </c:pt>
                <c:pt idx="254">
                  <c:v>32832.94</c:v>
                </c:pt>
                <c:pt idx="255">
                  <c:v>32832.97</c:v>
                </c:pt>
                <c:pt idx="256">
                  <c:v>32833</c:v>
                </c:pt>
                <c:pt idx="257">
                  <c:v>32833.03</c:v>
                </c:pt>
                <c:pt idx="258">
                  <c:v>32833.06</c:v>
                </c:pt>
                <c:pt idx="259">
                  <c:v>32833.089999999997</c:v>
                </c:pt>
                <c:pt idx="260">
                  <c:v>32833.120000000003</c:v>
                </c:pt>
                <c:pt idx="261">
                  <c:v>32833.160000000003</c:v>
                </c:pt>
                <c:pt idx="262">
                  <c:v>32833.19</c:v>
                </c:pt>
                <c:pt idx="263">
                  <c:v>32833.22</c:v>
                </c:pt>
                <c:pt idx="264">
                  <c:v>32833.25</c:v>
                </c:pt>
                <c:pt idx="265">
                  <c:v>32833.279999999999</c:v>
                </c:pt>
                <c:pt idx="266">
                  <c:v>32833.31</c:v>
                </c:pt>
                <c:pt idx="267">
                  <c:v>32833.339999999997</c:v>
                </c:pt>
                <c:pt idx="268">
                  <c:v>32833.370000000003</c:v>
                </c:pt>
                <c:pt idx="269">
                  <c:v>32833.410000000003</c:v>
                </c:pt>
                <c:pt idx="270">
                  <c:v>32833.440000000002</c:v>
                </c:pt>
                <c:pt idx="271">
                  <c:v>32833.47</c:v>
                </c:pt>
                <c:pt idx="272">
                  <c:v>32833.5</c:v>
                </c:pt>
                <c:pt idx="273">
                  <c:v>32833.53</c:v>
                </c:pt>
                <c:pt idx="274">
                  <c:v>32833.56</c:v>
                </c:pt>
                <c:pt idx="275">
                  <c:v>32833.589999999997</c:v>
                </c:pt>
                <c:pt idx="276">
                  <c:v>32833.620000000003</c:v>
                </c:pt>
                <c:pt idx="277">
                  <c:v>32833.660000000003</c:v>
                </c:pt>
                <c:pt idx="278">
                  <c:v>32833.69</c:v>
                </c:pt>
                <c:pt idx="279">
                  <c:v>32833.72</c:v>
                </c:pt>
                <c:pt idx="280">
                  <c:v>32833.75</c:v>
                </c:pt>
                <c:pt idx="281">
                  <c:v>32833.78</c:v>
                </c:pt>
                <c:pt idx="282">
                  <c:v>32833.81</c:v>
                </c:pt>
                <c:pt idx="283">
                  <c:v>32833.839999999997</c:v>
                </c:pt>
                <c:pt idx="284">
                  <c:v>32833.870000000003</c:v>
                </c:pt>
                <c:pt idx="285">
                  <c:v>32833.910000000003</c:v>
                </c:pt>
                <c:pt idx="286">
                  <c:v>32833.94</c:v>
                </c:pt>
                <c:pt idx="287">
                  <c:v>32833.97</c:v>
                </c:pt>
                <c:pt idx="288">
                  <c:v>32834</c:v>
                </c:pt>
                <c:pt idx="289">
                  <c:v>32834.03</c:v>
                </c:pt>
                <c:pt idx="290">
                  <c:v>32834.06</c:v>
                </c:pt>
                <c:pt idx="291">
                  <c:v>32834.089999999997</c:v>
                </c:pt>
                <c:pt idx="292">
                  <c:v>32834.120000000003</c:v>
                </c:pt>
                <c:pt idx="293">
                  <c:v>32834.160000000003</c:v>
                </c:pt>
                <c:pt idx="294">
                  <c:v>32834.19</c:v>
                </c:pt>
                <c:pt idx="295">
                  <c:v>32834.22</c:v>
                </c:pt>
                <c:pt idx="296">
                  <c:v>32834.25</c:v>
                </c:pt>
                <c:pt idx="297">
                  <c:v>32834.28</c:v>
                </c:pt>
                <c:pt idx="298">
                  <c:v>32834.31</c:v>
                </c:pt>
                <c:pt idx="299">
                  <c:v>32834.339999999997</c:v>
                </c:pt>
                <c:pt idx="300">
                  <c:v>32834.370000000003</c:v>
                </c:pt>
                <c:pt idx="301">
                  <c:v>32834.410000000003</c:v>
                </c:pt>
                <c:pt idx="302">
                  <c:v>32834.44</c:v>
                </c:pt>
                <c:pt idx="303">
                  <c:v>32834.47</c:v>
                </c:pt>
                <c:pt idx="304">
                  <c:v>32834.5</c:v>
                </c:pt>
                <c:pt idx="305">
                  <c:v>32834.53</c:v>
                </c:pt>
                <c:pt idx="306">
                  <c:v>32834.559999999998</c:v>
                </c:pt>
                <c:pt idx="307">
                  <c:v>32834.589999999997</c:v>
                </c:pt>
                <c:pt idx="308">
                  <c:v>32834.620000000003</c:v>
                </c:pt>
                <c:pt idx="309">
                  <c:v>32834.660000000003</c:v>
                </c:pt>
                <c:pt idx="310">
                  <c:v>32834.69</c:v>
                </c:pt>
                <c:pt idx="311">
                  <c:v>32834.720000000001</c:v>
                </c:pt>
                <c:pt idx="312">
                  <c:v>32834.75</c:v>
                </c:pt>
                <c:pt idx="313">
                  <c:v>32834.78</c:v>
                </c:pt>
                <c:pt idx="314">
                  <c:v>32834.81</c:v>
                </c:pt>
                <c:pt idx="315">
                  <c:v>32834.839999999997</c:v>
                </c:pt>
                <c:pt idx="316">
                  <c:v>32834.870000000003</c:v>
                </c:pt>
                <c:pt idx="317">
                  <c:v>32834.910000000003</c:v>
                </c:pt>
                <c:pt idx="318">
                  <c:v>32834.94</c:v>
                </c:pt>
                <c:pt idx="319">
                  <c:v>32834.97</c:v>
                </c:pt>
                <c:pt idx="320">
                  <c:v>32835</c:v>
                </c:pt>
                <c:pt idx="321">
                  <c:v>32835.03</c:v>
                </c:pt>
                <c:pt idx="322">
                  <c:v>32835.06</c:v>
                </c:pt>
                <c:pt idx="323">
                  <c:v>32835.089999999997</c:v>
                </c:pt>
                <c:pt idx="324">
                  <c:v>32835.120000000003</c:v>
                </c:pt>
                <c:pt idx="325">
                  <c:v>32835.160000000003</c:v>
                </c:pt>
                <c:pt idx="326">
                  <c:v>32835.19</c:v>
                </c:pt>
                <c:pt idx="327">
                  <c:v>32835.22</c:v>
                </c:pt>
                <c:pt idx="328">
                  <c:v>32835.25</c:v>
                </c:pt>
                <c:pt idx="329">
                  <c:v>32835.279999999999</c:v>
                </c:pt>
                <c:pt idx="330">
                  <c:v>32835.31</c:v>
                </c:pt>
                <c:pt idx="331">
                  <c:v>32835.339999999997</c:v>
                </c:pt>
                <c:pt idx="332">
                  <c:v>32835.370000000003</c:v>
                </c:pt>
                <c:pt idx="333">
                  <c:v>32835.410000000003</c:v>
                </c:pt>
                <c:pt idx="334">
                  <c:v>32835.440000000002</c:v>
                </c:pt>
                <c:pt idx="335">
                  <c:v>32835.47</c:v>
                </c:pt>
                <c:pt idx="336">
                  <c:v>32835.5</c:v>
                </c:pt>
                <c:pt idx="337">
                  <c:v>32835.53</c:v>
                </c:pt>
                <c:pt idx="338">
                  <c:v>32835.56</c:v>
                </c:pt>
                <c:pt idx="339">
                  <c:v>32835.589999999997</c:v>
                </c:pt>
                <c:pt idx="340">
                  <c:v>32835.620000000003</c:v>
                </c:pt>
                <c:pt idx="341">
                  <c:v>32835.660000000003</c:v>
                </c:pt>
                <c:pt idx="342">
                  <c:v>32835.69</c:v>
                </c:pt>
                <c:pt idx="343">
                  <c:v>32835.72</c:v>
                </c:pt>
                <c:pt idx="344">
                  <c:v>32835.75</c:v>
                </c:pt>
                <c:pt idx="345">
                  <c:v>32835.78</c:v>
                </c:pt>
                <c:pt idx="346">
                  <c:v>32835.81</c:v>
                </c:pt>
                <c:pt idx="347">
                  <c:v>32835.839999999997</c:v>
                </c:pt>
                <c:pt idx="348">
                  <c:v>32835.870000000003</c:v>
                </c:pt>
                <c:pt idx="349">
                  <c:v>32835.910000000003</c:v>
                </c:pt>
                <c:pt idx="350">
                  <c:v>32835.94</c:v>
                </c:pt>
                <c:pt idx="351">
                  <c:v>32835.97</c:v>
                </c:pt>
                <c:pt idx="352">
                  <c:v>32836</c:v>
                </c:pt>
                <c:pt idx="353">
                  <c:v>32836.03</c:v>
                </c:pt>
                <c:pt idx="354">
                  <c:v>32836.06</c:v>
                </c:pt>
                <c:pt idx="355">
                  <c:v>32836.089999999997</c:v>
                </c:pt>
                <c:pt idx="356">
                  <c:v>32836.120000000003</c:v>
                </c:pt>
                <c:pt idx="357">
                  <c:v>32836.160000000003</c:v>
                </c:pt>
                <c:pt idx="358">
                  <c:v>32836.19</c:v>
                </c:pt>
                <c:pt idx="359">
                  <c:v>32836.22</c:v>
                </c:pt>
                <c:pt idx="360">
                  <c:v>32836.25</c:v>
                </c:pt>
                <c:pt idx="361">
                  <c:v>32836.28</c:v>
                </c:pt>
                <c:pt idx="362">
                  <c:v>32836.31</c:v>
                </c:pt>
                <c:pt idx="363">
                  <c:v>32836.339999999997</c:v>
                </c:pt>
                <c:pt idx="364">
                  <c:v>32836.370000000003</c:v>
                </c:pt>
                <c:pt idx="365">
                  <c:v>32836.410000000003</c:v>
                </c:pt>
                <c:pt idx="366">
                  <c:v>32836.44</c:v>
                </c:pt>
                <c:pt idx="367">
                  <c:v>32836.47</c:v>
                </c:pt>
                <c:pt idx="368">
                  <c:v>32836.5</c:v>
                </c:pt>
                <c:pt idx="369">
                  <c:v>32836.53</c:v>
                </c:pt>
                <c:pt idx="370">
                  <c:v>32836.559999999998</c:v>
                </c:pt>
                <c:pt idx="371">
                  <c:v>32836.589999999997</c:v>
                </c:pt>
                <c:pt idx="372">
                  <c:v>32836.620000000003</c:v>
                </c:pt>
                <c:pt idx="373">
                  <c:v>32836.660000000003</c:v>
                </c:pt>
                <c:pt idx="374">
                  <c:v>32836.69</c:v>
                </c:pt>
                <c:pt idx="375">
                  <c:v>32836.720000000001</c:v>
                </c:pt>
                <c:pt idx="376">
                  <c:v>32836.75</c:v>
                </c:pt>
                <c:pt idx="377">
                  <c:v>32836.78</c:v>
                </c:pt>
                <c:pt idx="378">
                  <c:v>32836.81</c:v>
                </c:pt>
                <c:pt idx="379">
                  <c:v>32836.839999999997</c:v>
                </c:pt>
                <c:pt idx="380">
                  <c:v>32836.870000000003</c:v>
                </c:pt>
                <c:pt idx="381">
                  <c:v>32836.910000000003</c:v>
                </c:pt>
                <c:pt idx="382">
                  <c:v>32836.94</c:v>
                </c:pt>
                <c:pt idx="383">
                  <c:v>32836.97</c:v>
                </c:pt>
                <c:pt idx="384">
                  <c:v>32837</c:v>
                </c:pt>
                <c:pt idx="385">
                  <c:v>32837.03</c:v>
                </c:pt>
                <c:pt idx="386">
                  <c:v>32837.06</c:v>
                </c:pt>
                <c:pt idx="387">
                  <c:v>32837.089999999997</c:v>
                </c:pt>
                <c:pt idx="388">
                  <c:v>32837.120000000003</c:v>
                </c:pt>
                <c:pt idx="389">
                  <c:v>32837.160000000003</c:v>
                </c:pt>
                <c:pt idx="390">
                  <c:v>32837.19</c:v>
                </c:pt>
                <c:pt idx="391">
                  <c:v>32837.22</c:v>
                </c:pt>
                <c:pt idx="392">
                  <c:v>32837.25</c:v>
                </c:pt>
                <c:pt idx="393">
                  <c:v>32837.279999999999</c:v>
                </c:pt>
                <c:pt idx="394">
                  <c:v>32837.31</c:v>
                </c:pt>
                <c:pt idx="395">
                  <c:v>32837.339999999997</c:v>
                </c:pt>
                <c:pt idx="396">
                  <c:v>32837.370000000003</c:v>
                </c:pt>
                <c:pt idx="397">
                  <c:v>32837.410000000003</c:v>
                </c:pt>
                <c:pt idx="398">
                  <c:v>32837.440000000002</c:v>
                </c:pt>
                <c:pt idx="399">
                  <c:v>32837.47</c:v>
                </c:pt>
                <c:pt idx="400">
                  <c:v>32837.5</c:v>
                </c:pt>
                <c:pt idx="401">
                  <c:v>32837.53</c:v>
                </c:pt>
                <c:pt idx="402">
                  <c:v>32837.56</c:v>
                </c:pt>
                <c:pt idx="403">
                  <c:v>32837.589999999997</c:v>
                </c:pt>
                <c:pt idx="404">
                  <c:v>32837.620000000003</c:v>
                </c:pt>
                <c:pt idx="405">
                  <c:v>32837.660000000003</c:v>
                </c:pt>
                <c:pt idx="406">
                  <c:v>32837.69</c:v>
                </c:pt>
                <c:pt idx="407">
                  <c:v>32837.72</c:v>
                </c:pt>
                <c:pt idx="408">
                  <c:v>32837.75</c:v>
                </c:pt>
                <c:pt idx="409">
                  <c:v>32837.78</c:v>
                </c:pt>
                <c:pt idx="410">
                  <c:v>32837.81</c:v>
                </c:pt>
                <c:pt idx="411">
                  <c:v>32837.839999999997</c:v>
                </c:pt>
                <c:pt idx="412">
                  <c:v>32837.870000000003</c:v>
                </c:pt>
                <c:pt idx="413">
                  <c:v>32837.910000000003</c:v>
                </c:pt>
                <c:pt idx="414">
                  <c:v>32837.94</c:v>
                </c:pt>
                <c:pt idx="415">
                  <c:v>32837.97</c:v>
                </c:pt>
                <c:pt idx="416">
                  <c:v>32838</c:v>
                </c:pt>
                <c:pt idx="417">
                  <c:v>32838.03</c:v>
                </c:pt>
                <c:pt idx="418">
                  <c:v>32838.06</c:v>
                </c:pt>
                <c:pt idx="419">
                  <c:v>32838.089999999997</c:v>
                </c:pt>
                <c:pt idx="420">
                  <c:v>32838.120000000003</c:v>
                </c:pt>
                <c:pt idx="421">
                  <c:v>32838.160000000003</c:v>
                </c:pt>
                <c:pt idx="422">
                  <c:v>32838.19</c:v>
                </c:pt>
                <c:pt idx="423">
                  <c:v>32838.22</c:v>
                </c:pt>
                <c:pt idx="424">
                  <c:v>32838.25</c:v>
                </c:pt>
                <c:pt idx="425">
                  <c:v>32838.28</c:v>
                </c:pt>
                <c:pt idx="426">
                  <c:v>32838.31</c:v>
                </c:pt>
                <c:pt idx="427">
                  <c:v>32838.339999999997</c:v>
                </c:pt>
                <c:pt idx="428">
                  <c:v>32838.370000000003</c:v>
                </c:pt>
                <c:pt idx="429">
                  <c:v>32838.410000000003</c:v>
                </c:pt>
                <c:pt idx="430">
                  <c:v>32838.44</c:v>
                </c:pt>
                <c:pt idx="431">
                  <c:v>32838.47</c:v>
                </c:pt>
                <c:pt idx="432">
                  <c:v>32838.5</c:v>
                </c:pt>
                <c:pt idx="433">
                  <c:v>32838.53</c:v>
                </c:pt>
                <c:pt idx="434">
                  <c:v>32838.559999999998</c:v>
                </c:pt>
                <c:pt idx="435">
                  <c:v>32838.589999999997</c:v>
                </c:pt>
                <c:pt idx="436">
                  <c:v>32838.620000000003</c:v>
                </c:pt>
                <c:pt idx="437">
                  <c:v>32838.660000000003</c:v>
                </c:pt>
                <c:pt idx="438">
                  <c:v>32838.69</c:v>
                </c:pt>
                <c:pt idx="439">
                  <c:v>32838.720000000001</c:v>
                </c:pt>
                <c:pt idx="440">
                  <c:v>32838.75</c:v>
                </c:pt>
                <c:pt idx="441">
                  <c:v>32838.78</c:v>
                </c:pt>
                <c:pt idx="442">
                  <c:v>32838.81</c:v>
                </c:pt>
                <c:pt idx="443">
                  <c:v>32838.839999999997</c:v>
                </c:pt>
                <c:pt idx="444">
                  <c:v>32838.870000000003</c:v>
                </c:pt>
                <c:pt idx="445">
                  <c:v>32838.910000000003</c:v>
                </c:pt>
                <c:pt idx="446">
                  <c:v>32838.94</c:v>
                </c:pt>
                <c:pt idx="447">
                  <c:v>32838.97</c:v>
                </c:pt>
                <c:pt idx="448">
                  <c:v>32839</c:v>
                </c:pt>
                <c:pt idx="449">
                  <c:v>32839.03</c:v>
                </c:pt>
                <c:pt idx="450">
                  <c:v>32839.06</c:v>
                </c:pt>
                <c:pt idx="451">
                  <c:v>32839.089999999997</c:v>
                </c:pt>
                <c:pt idx="452">
                  <c:v>32839.120000000003</c:v>
                </c:pt>
                <c:pt idx="453">
                  <c:v>32839.160000000003</c:v>
                </c:pt>
                <c:pt idx="454">
                  <c:v>32839.19</c:v>
                </c:pt>
                <c:pt idx="455">
                  <c:v>32839.22</c:v>
                </c:pt>
                <c:pt idx="456">
                  <c:v>32839.25</c:v>
                </c:pt>
                <c:pt idx="457">
                  <c:v>32839.279999999999</c:v>
                </c:pt>
                <c:pt idx="458">
                  <c:v>32839.31</c:v>
                </c:pt>
                <c:pt idx="459">
                  <c:v>32839.339999999997</c:v>
                </c:pt>
                <c:pt idx="460">
                  <c:v>32839.370000000003</c:v>
                </c:pt>
                <c:pt idx="461">
                  <c:v>32839.410000000003</c:v>
                </c:pt>
                <c:pt idx="462">
                  <c:v>32839.440000000002</c:v>
                </c:pt>
                <c:pt idx="463">
                  <c:v>32839.47</c:v>
                </c:pt>
                <c:pt idx="464">
                  <c:v>32839.5</c:v>
                </c:pt>
                <c:pt idx="465">
                  <c:v>32839.53</c:v>
                </c:pt>
                <c:pt idx="466">
                  <c:v>32839.56</c:v>
                </c:pt>
                <c:pt idx="467">
                  <c:v>32839.589999999997</c:v>
                </c:pt>
                <c:pt idx="468">
                  <c:v>32839.620000000003</c:v>
                </c:pt>
                <c:pt idx="469">
                  <c:v>32839.660000000003</c:v>
                </c:pt>
                <c:pt idx="470">
                  <c:v>32839.69</c:v>
                </c:pt>
                <c:pt idx="471">
                  <c:v>32839.72</c:v>
                </c:pt>
                <c:pt idx="472">
                  <c:v>32839.75</c:v>
                </c:pt>
                <c:pt idx="473">
                  <c:v>32839.78</c:v>
                </c:pt>
                <c:pt idx="474">
                  <c:v>32839.81</c:v>
                </c:pt>
                <c:pt idx="475">
                  <c:v>32839.839999999997</c:v>
                </c:pt>
                <c:pt idx="476">
                  <c:v>32839.870000000003</c:v>
                </c:pt>
                <c:pt idx="477">
                  <c:v>32839.910000000003</c:v>
                </c:pt>
                <c:pt idx="478">
                  <c:v>32839.94</c:v>
                </c:pt>
                <c:pt idx="479">
                  <c:v>32839.97</c:v>
                </c:pt>
                <c:pt idx="480">
                  <c:v>32840</c:v>
                </c:pt>
                <c:pt idx="481">
                  <c:v>32840.03</c:v>
                </c:pt>
                <c:pt idx="482">
                  <c:v>32840.06</c:v>
                </c:pt>
                <c:pt idx="483">
                  <c:v>32840.089999999997</c:v>
                </c:pt>
                <c:pt idx="484">
                  <c:v>32840.120000000003</c:v>
                </c:pt>
                <c:pt idx="485">
                  <c:v>32840.160000000003</c:v>
                </c:pt>
                <c:pt idx="486">
                  <c:v>32840.19</c:v>
                </c:pt>
                <c:pt idx="487">
                  <c:v>32840.22</c:v>
                </c:pt>
                <c:pt idx="488">
                  <c:v>32840.25</c:v>
                </c:pt>
                <c:pt idx="489">
                  <c:v>32840.28</c:v>
                </c:pt>
                <c:pt idx="490">
                  <c:v>32840.31</c:v>
                </c:pt>
                <c:pt idx="491">
                  <c:v>32840.339999999997</c:v>
                </c:pt>
                <c:pt idx="492">
                  <c:v>32840.370000000003</c:v>
                </c:pt>
                <c:pt idx="493">
                  <c:v>32840.410000000003</c:v>
                </c:pt>
                <c:pt idx="494">
                  <c:v>32840.44</c:v>
                </c:pt>
                <c:pt idx="495">
                  <c:v>32840.47</c:v>
                </c:pt>
                <c:pt idx="496">
                  <c:v>32840.5</c:v>
                </c:pt>
                <c:pt idx="497">
                  <c:v>32840.53</c:v>
                </c:pt>
                <c:pt idx="498">
                  <c:v>32840.559999999998</c:v>
                </c:pt>
                <c:pt idx="499">
                  <c:v>32840.589999999997</c:v>
                </c:pt>
                <c:pt idx="500">
                  <c:v>32840.620000000003</c:v>
                </c:pt>
                <c:pt idx="501">
                  <c:v>32840.660000000003</c:v>
                </c:pt>
                <c:pt idx="502">
                  <c:v>32840.69</c:v>
                </c:pt>
                <c:pt idx="503">
                  <c:v>32840.720000000001</c:v>
                </c:pt>
                <c:pt idx="504">
                  <c:v>32840.75</c:v>
                </c:pt>
                <c:pt idx="505">
                  <c:v>32840.78</c:v>
                </c:pt>
                <c:pt idx="506">
                  <c:v>32840.81</c:v>
                </c:pt>
                <c:pt idx="507">
                  <c:v>32840.839999999997</c:v>
                </c:pt>
                <c:pt idx="508">
                  <c:v>32840.870000000003</c:v>
                </c:pt>
                <c:pt idx="509">
                  <c:v>32840.910000000003</c:v>
                </c:pt>
                <c:pt idx="510">
                  <c:v>32840.94</c:v>
                </c:pt>
                <c:pt idx="511">
                  <c:v>32840.97</c:v>
                </c:pt>
                <c:pt idx="512">
                  <c:v>32841</c:v>
                </c:pt>
                <c:pt idx="513">
                  <c:v>32841.03</c:v>
                </c:pt>
                <c:pt idx="514">
                  <c:v>32841.06</c:v>
                </c:pt>
                <c:pt idx="515">
                  <c:v>32841.089999999997</c:v>
                </c:pt>
                <c:pt idx="516">
                  <c:v>32841.120000000003</c:v>
                </c:pt>
                <c:pt idx="517">
                  <c:v>32841.160000000003</c:v>
                </c:pt>
                <c:pt idx="518">
                  <c:v>32841.19</c:v>
                </c:pt>
                <c:pt idx="519">
                  <c:v>32841.22</c:v>
                </c:pt>
                <c:pt idx="520">
                  <c:v>32841.25</c:v>
                </c:pt>
                <c:pt idx="521">
                  <c:v>32841.279999999999</c:v>
                </c:pt>
                <c:pt idx="522">
                  <c:v>32841.31</c:v>
                </c:pt>
                <c:pt idx="523">
                  <c:v>32841.339999999997</c:v>
                </c:pt>
                <c:pt idx="524">
                  <c:v>32841.370000000003</c:v>
                </c:pt>
                <c:pt idx="525">
                  <c:v>32841.410000000003</c:v>
                </c:pt>
                <c:pt idx="526">
                  <c:v>32841.440000000002</c:v>
                </c:pt>
                <c:pt idx="527">
                  <c:v>32841.47</c:v>
                </c:pt>
                <c:pt idx="528">
                  <c:v>32841.5</c:v>
                </c:pt>
                <c:pt idx="529">
                  <c:v>32841.53</c:v>
                </c:pt>
                <c:pt idx="530">
                  <c:v>32841.56</c:v>
                </c:pt>
                <c:pt idx="531">
                  <c:v>32841.589999999997</c:v>
                </c:pt>
                <c:pt idx="532">
                  <c:v>32841.620000000003</c:v>
                </c:pt>
                <c:pt idx="533">
                  <c:v>32841.660000000003</c:v>
                </c:pt>
                <c:pt idx="534">
                  <c:v>32841.69</c:v>
                </c:pt>
                <c:pt idx="535">
                  <c:v>32841.72</c:v>
                </c:pt>
                <c:pt idx="536">
                  <c:v>32841.75</c:v>
                </c:pt>
                <c:pt idx="537">
                  <c:v>32841.78</c:v>
                </c:pt>
                <c:pt idx="538">
                  <c:v>32841.81</c:v>
                </c:pt>
                <c:pt idx="539">
                  <c:v>32841.839999999997</c:v>
                </c:pt>
                <c:pt idx="540">
                  <c:v>32841.870000000003</c:v>
                </c:pt>
                <c:pt idx="541">
                  <c:v>32841.910000000003</c:v>
                </c:pt>
                <c:pt idx="542">
                  <c:v>32841.94</c:v>
                </c:pt>
                <c:pt idx="543">
                  <c:v>32841.97</c:v>
                </c:pt>
                <c:pt idx="544">
                  <c:v>32842</c:v>
                </c:pt>
                <c:pt idx="545">
                  <c:v>32842.03</c:v>
                </c:pt>
                <c:pt idx="546">
                  <c:v>32842.06</c:v>
                </c:pt>
                <c:pt idx="547">
                  <c:v>32842.089999999997</c:v>
                </c:pt>
                <c:pt idx="548">
                  <c:v>32842.120000000003</c:v>
                </c:pt>
                <c:pt idx="549">
                  <c:v>32842.160000000003</c:v>
                </c:pt>
                <c:pt idx="550">
                  <c:v>32842.19</c:v>
                </c:pt>
                <c:pt idx="551">
                  <c:v>32842.22</c:v>
                </c:pt>
                <c:pt idx="552">
                  <c:v>32842.25</c:v>
                </c:pt>
                <c:pt idx="553">
                  <c:v>32842.28</c:v>
                </c:pt>
                <c:pt idx="554">
                  <c:v>32842.31</c:v>
                </c:pt>
                <c:pt idx="555">
                  <c:v>32842.339999999997</c:v>
                </c:pt>
                <c:pt idx="556">
                  <c:v>32842.370000000003</c:v>
                </c:pt>
                <c:pt idx="557">
                  <c:v>32842.410000000003</c:v>
                </c:pt>
                <c:pt idx="558">
                  <c:v>32842.44</c:v>
                </c:pt>
                <c:pt idx="559">
                  <c:v>32842.47</c:v>
                </c:pt>
                <c:pt idx="560">
                  <c:v>32842.5</c:v>
                </c:pt>
                <c:pt idx="561">
                  <c:v>32842.53</c:v>
                </c:pt>
                <c:pt idx="562">
                  <c:v>32842.559999999998</c:v>
                </c:pt>
                <c:pt idx="563">
                  <c:v>32842.589999999997</c:v>
                </c:pt>
                <c:pt idx="564">
                  <c:v>32842.620000000003</c:v>
                </c:pt>
                <c:pt idx="565">
                  <c:v>32842.660000000003</c:v>
                </c:pt>
                <c:pt idx="566">
                  <c:v>32842.69</c:v>
                </c:pt>
                <c:pt idx="567">
                  <c:v>32842.720000000001</c:v>
                </c:pt>
                <c:pt idx="568">
                  <c:v>32842.75</c:v>
                </c:pt>
                <c:pt idx="569">
                  <c:v>32842.78</c:v>
                </c:pt>
                <c:pt idx="570">
                  <c:v>32842.81</c:v>
                </c:pt>
                <c:pt idx="571">
                  <c:v>32842.839999999997</c:v>
                </c:pt>
                <c:pt idx="572">
                  <c:v>32842.870000000003</c:v>
                </c:pt>
                <c:pt idx="573">
                  <c:v>32842.910000000003</c:v>
                </c:pt>
                <c:pt idx="574">
                  <c:v>32842.94</c:v>
                </c:pt>
                <c:pt idx="575">
                  <c:v>32842.97</c:v>
                </c:pt>
                <c:pt idx="576">
                  <c:v>32843</c:v>
                </c:pt>
                <c:pt idx="577">
                  <c:v>32843.03</c:v>
                </c:pt>
                <c:pt idx="578">
                  <c:v>32843.06</c:v>
                </c:pt>
                <c:pt idx="579">
                  <c:v>32843.089999999997</c:v>
                </c:pt>
                <c:pt idx="580">
                  <c:v>32843.120000000003</c:v>
                </c:pt>
                <c:pt idx="581">
                  <c:v>32843.160000000003</c:v>
                </c:pt>
                <c:pt idx="582">
                  <c:v>32843.19</c:v>
                </c:pt>
                <c:pt idx="583">
                  <c:v>32843.22</c:v>
                </c:pt>
                <c:pt idx="584">
                  <c:v>32843.25</c:v>
                </c:pt>
                <c:pt idx="585">
                  <c:v>32843.279999999999</c:v>
                </c:pt>
                <c:pt idx="586">
                  <c:v>32843.31</c:v>
                </c:pt>
                <c:pt idx="587">
                  <c:v>32843.339999999997</c:v>
                </c:pt>
                <c:pt idx="588">
                  <c:v>32843.370000000003</c:v>
                </c:pt>
                <c:pt idx="589">
                  <c:v>32843.410000000003</c:v>
                </c:pt>
                <c:pt idx="590">
                  <c:v>32843.440000000002</c:v>
                </c:pt>
                <c:pt idx="591">
                  <c:v>32843.47</c:v>
                </c:pt>
                <c:pt idx="592">
                  <c:v>32843.5</c:v>
                </c:pt>
                <c:pt idx="593">
                  <c:v>32843.53</c:v>
                </c:pt>
                <c:pt idx="594">
                  <c:v>32843.56</c:v>
                </c:pt>
                <c:pt idx="595">
                  <c:v>32843.589999999997</c:v>
                </c:pt>
                <c:pt idx="596">
                  <c:v>32843.620000000003</c:v>
                </c:pt>
                <c:pt idx="597">
                  <c:v>32843.660000000003</c:v>
                </c:pt>
                <c:pt idx="598">
                  <c:v>32843.69</c:v>
                </c:pt>
                <c:pt idx="599">
                  <c:v>32843.72</c:v>
                </c:pt>
                <c:pt idx="600">
                  <c:v>32843.75</c:v>
                </c:pt>
                <c:pt idx="601">
                  <c:v>32843.78</c:v>
                </c:pt>
                <c:pt idx="602">
                  <c:v>32843.81</c:v>
                </c:pt>
                <c:pt idx="603">
                  <c:v>32843.839999999997</c:v>
                </c:pt>
                <c:pt idx="604">
                  <c:v>32843.870000000003</c:v>
                </c:pt>
                <c:pt idx="605">
                  <c:v>32843.910000000003</c:v>
                </c:pt>
                <c:pt idx="606">
                  <c:v>32843.94</c:v>
                </c:pt>
                <c:pt idx="607">
                  <c:v>32843.97</c:v>
                </c:pt>
                <c:pt idx="608">
                  <c:v>32844</c:v>
                </c:pt>
                <c:pt idx="609">
                  <c:v>32844.03</c:v>
                </c:pt>
                <c:pt idx="610">
                  <c:v>32844.06</c:v>
                </c:pt>
                <c:pt idx="611">
                  <c:v>32844.089999999997</c:v>
                </c:pt>
                <c:pt idx="612">
                  <c:v>32844.120000000003</c:v>
                </c:pt>
                <c:pt idx="613">
                  <c:v>32844.160000000003</c:v>
                </c:pt>
                <c:pt idx="614">
                  <c:v>32844.19</c:v>
                </c:pt>
                <c:pt idx="615">
                  <c:v>32844.22</c:v>
                </c:pt>
                <c:pt idx="616">
                  <c:v>32844.25</c:v>
                </c:pt>
                <c:pt idx="617">
                  <c:v>32844.28</c:v>
                </c:pt>
                <c:pt idx="618">
                  <c:v>32844.31</c:v>
                </c:pt>
                <c:pt idx="619">
                  <c:v>32844.339999999997</c:v>
                </c:pt>
                <c:pt idx="620">
                  <c:v>32844.370000000003</c:v>
                </c:pt>
                <c:pt idx="621">
                  <c:v>32844.410000000003</c:v>
                </c:pt>
                <c:pt idx="622">
                  <c:v>32844.44</c:v>
                </c:pt>
                <c:pt idx="623">
                  <c:v>32844.47</c:v>
                </c:pt>
                <c:pt idx="624">
                  <c:v>32844.5</c:v>
                </c:pt>
                <c:pt idx="625">
                  <c:v>32844.53</c:v>
                </c:pt>
                <c:pt idx="626">
                  <c:v>32844.559999999998</c:v>
                </c:pt>
                <c:pt idx="627">
                  <c:v>32844.589999999997</c:v>
                </c:pt>
                <c:pt idx="628">
                  <c:v>32844.620000000003</c:v>
                </c:pt>
                <c:pt idx="629">
                  <c:v>32844.660000000003</c:v>
                </c:pt>
                <c:pt idx="630">
                  <c:v>32844.69</c:v>
                </c:pt>
                <c:pt idx="631">
                  <c:v>32844.720000000001</c:v>
                </c:pt>
                <c:pt idx="632">
                  <c:v>32844.75</c:v>
                </c:pt>
                <c:pt idx="633">
                  <c:v>32844.78</c:v>
                </c:pt>
                <c:pt idx="634">
                  <c:v>32844.81</c:v>
                </c:pt>
                <c:pt idx="635">
                  <c:v>32844.839999999997</c:v>
                </c:pt>
                <c:pt idx="636">
                  <c:v>32844.870000000003</c:v>
                </c:pt>
                <c:pt idx="637">
                  <c:v>32844.910000000003</c:v>
                </c:pt>
                <c:pt idx="638">
                  <c:v>32844.94</c:v>
                </c:pt>
                <c:pt idx="639">
                  <c:v>32844.97</c:v>
                </c:pt>
                <c:pt idx="640">
                  <c:v>32845</c:v>
                </c:pt>
                <c:pt idx="641">
                  <c:v>32845.03</c:v>
                </c:pt>
                <c:pt idx="642">
                  <c:v>32845.06</c:v>
                </c:pt>
                <c:pt idx="643">
                  <c:v>32845.089999999997</c:v>
                </c:pt>
                <c:pt idx="644">
                  <c:v>32845.120000000003</c:v>
                </c:pt>
                <c:pt idx="645">
                  <c:v>32845.160000000003</c:v>
                </c:pt>
                <c:pt idx="646">
                  <c:v>32845.19</c:v>
                </c:pt>
                <c:pt idx="647">
                  <c:v>32845.22</c:v>
                </c:pt>
                <c:pt idx="648">
                  <c:v>32845.25</c:v>
                </c:pt>
                <c:pt idx="649">
                  <c:v>32845.279999999999</c:v>
                </c:pt>
                <c:pt idx="650">
                  <c:v>32845.31</c:v>
                </c:pt>
              </c:numCache>
            </c:numRef>
          </c:xVal>
          <c:yVal>
            <c:numRef>
              <c:f>Sayfa2!$K$1:$K$651</c:f>
              <c:numCache>
                <c:formatCode>0.00</c:formatCode>
                <c:ptCount val="651"/>
                <c:pt idx="0">
                  <c:v>2077</c:v>
                </c:pt>
                <c:pt idx="1">
                  <c:v>2077</c:v>
                </c:pt>
                <c:pt idx="2">
                  <c:v>2079</c:v>
                </c:pt>
                <c:pt idx="3">
                  <c:v>2077</c:v>
                </c:pt>
                <c:pt idx="4">
                  <c:v>2080</c:v>
                </c:pt>
                <c:pt idx="5">
                  <c:v>2084</c:v>
                </c:pt>
                <c:pt idx="6">
                  <c:v>2079</c:v>
                </c:pt>
                <c:pt idx="7">
                  <c:v>2079</c:v>
                </c:pt>
                <c:pt idx="8">
                  <c:v>2084</c:v>
                </c:pt>
                <c:pt idx="9">
                  <c:v>2086</c:v>
                </c:pt>
                <c:pt idx="10">
                  <c:v>2079</c:v>
                </c:pt>
                <c:pt idx="11">
                  <c:v>2081</c:v>
                </c:pt>
                <c:pt idx="12">
                  <c:v>2081</c:v>
                </c:pt>
                <c:pt idx="13">
                  <c:v>2081</c:v>
                </c:pt>
                <c:pt idx="14">
                  <c:v>2081</c:v>
                </c:pt>
                <c:pt idx="15">
                  <c:v>2081</c:v>
                </c:pt>
                <c:pt idx="16">
                  <c:v>2078</c:v>
                </c:pt>
                <c:pt idx="17">
                  <c:v>2079</c:v>
                </c:pt>
                <c:pt idx="18">
                  <c:v>2079</c:v>
                </c:pt>
                <c:pt idx="19">
                  <c:v>2078</c:v>
                </c:pt>
                <c:pt idx="20">
                  <c:v>2081</c:v>
                </c:pt>
                <c:pt idx="21">
                  <c:v>2084</c:v>
                </c:pt>
                <c:pt idx="22">
                  <c:v>2082</c:v>
                </c:pt>
                <c:pt idx="23">
                  <c:v>2082</c:v>
                </c:pt>
                <c:pt idx="24">
                  <c:v>2081</c:v>
                </c:pt>
                <c:pt idx="25">
                  <c:v>2080</c:v>
                </c:pt>
                <c:pt idx="26">
                  <c:v>2084</c:v>
                </c:pt>
                <c:pt idx="27">
                  <c:v>2080</c:v>
                </c:pt>
                <c:pt idx="28">
                  <c:v>2085</c:v>
                </c:pt>
                <c:pt idx="29">
                  <c:v>2081</c:v>
                </c:pt>
                <c:pt idx="30">
                  <c:v>2080</c:v>
                </c:pt>
                <c:pt idx="31">
                  <c:v>2081</c:v>
                </c:pt>
                <c:pt idx="32">
                  <c:v>2080</c:v>
                </c:pt>
                <c:pt idx="33">
                  <c:v>2082</c:v>
                </c:pt>
                <c:pt idx="34">
                  <c:v>2081</c:v>
                </c:pt>
                <c:pt idx="35">
                  <c:v>2080</c:v>
                </c:pt>
                <c:pt idx="36">
                  <c:v>2081</c:v>
                </c:pt>
                <c:pt idx="37">
                  <c:v>2088</c:v>
                </c:pt>
                <c:pt idx="38">
                  <c:v>2083</c:v>
                </c:pt>
                <c:pt idx="39">
                  <c:v>2084</c:v>
                </c:pt>
                <c:pt idx="40">
                  <c:v>2084</c:v>
                </c:pt>
                <c:pt idx="41">
                  <c:v>2081</c:v>
                </c:pt>
                <c:pt idx="42">
                  <c:v>2084</c:v>
                </c:pt>
                <c:pt idx="43">
                  <c:v>2082</c:v>
                </c:pt>
                <c:pt idx="44">
                  <c:v>2082</c:v>
                </c:pt>
                <c:pt idx="45">
                  <c:v>2083</c:v>
                </c:pt>
                <c:pt idx="46">
                  <c:v>2081</c:v>
                </c:pt>
                <c:pt idx="47">
                  <c:v>2079</c:v>
                </c:pt>
                <c:pt idx="48">
                  <c:v>2086</c:v>
                </c:pt>
                <c:pt idx="49">
                  <c:v>2082</c:v>
                </c:pt>
                <c:pt idx="50">
                  <c:v>2082</c:v>
                </c:pt>
                <c:pt idx="51">
                  <c:v>2082</c:v>
                </c:pt>
                <c:pt idx="52">
                  <c:v>2084</c:v>
                </c:pt>
                <c:pt idx="53">
                  <c:v>2083</c:v>
                </c:pt>
                <c:pt idx="54">
                  <c:v>2085</c:v>
                </c:pt>
                <c:pt idx="55">
                  <c:v>2086</c:v>
                </c:pt>
                <c:pt idx="56">
                  <c:v>2093</c:v>
                </c:pt>
                <c:pt idx="57">
                  <c:v>2085</c:v>
                </c:pt>
                <c:pt idx="58">
                  <c:v>2085</c:v>
                </c:pt>
                <c:pt idx="59">
                  <c:v>2082</c:v>
                </c:pt>
                <c:pt idx="60">
                  <c:v>2088</c:v>
                </c:pt>
                <c:pt idx="61">
                  <c:v>2083</c:v>
                </c:pt>
                <c:pt idx="62">
                  <c:v>2082</c:v>
                </c:pt>
                <c:pt idx="63">
                  <c:v>2082</c:v>
                </c:pt>
                <c:pt idx="64">
                  <c:v>2084</c:v>
                </c:pt>
                <c:pt idx="65">
                  <c:v>2085</c:v>
                </c:pt>
                <c:pt idx="66">
                  <c:v>2082</c:v>
                </c:pt>
                <c:pt idx="67">
                  <c:v>2092</c:v>
                </c:pt>
                <c:pt idx="68">
                  <c:v>2086</c:v>
                </c:pt>
                <c:pt idx="69">
                  <c:v>2085</c:v>
                </c:pt>
                <c:pt idx="70">
                  <c:v>2085</c:v>
                </c:pt>
                <c:pt idx="71">
                  <c:v>2092</c:v>
                </c:pt>
                <c:pt idx="72">
                  <c:v>2086</c:v>
                </c:pt>
                <c:pt idx="73">
                  <c:v>2084</c:v>
                </c:pt>
                <c:pt idx="74">
                  <c:v>2085</c:v>
                </c:pt>
                <c:pt idx="75">
                  <c:v>2085</c:v>
                </c:pt>
                <c:pt idx="76">
                  <c:v>2086</c:v>
                </c:pt>
                <c:pt idx="77">
                  <c:v>2083</c:v>
                </c:pt>
                <c:pt idx="78">
                  <c:v>2086</c:v>
                </c:pt>
                <c:pt idx="79">
                  <c:v>2084</c:v>
                </c:pt>
                <c:pt idx="80">
                  <c:v>2085</c:v>
                </c:pt>
                <c:pt idx="81">
                  <c:v>2085</c:v>
                </c:pt>
                <c:pt idx="82">
                  <c:v>2090</c:v>
                </c:pt>
                <c:pt idx="83">
                  <c:v>2087</c:v>
                </c:pt>
                <c:pt idx="84">
                  <c:v>2086</c:v>
                </c:pt>
                <c:pt idx="85">
                  <c:v>2087</c:v>
                </c:pt>
                <c:pt idx="86">
                  <c:v>2086</c:v>
                </c:pt>
                <c:pt idx="87">
                  <c:v>2095</c:v>
                </c:pt>
                <c:pt idx="88">
                  <c:v>2089</c:v>
                </c:pt>
                <c:pt idx="89">
                  <c:v>2088</c:v>
                </c:pt>
                <c:pt idx="90">
                  <c:v>2086</c:v>
                </c:pt>
                <c:pt idx="91">
                  <c:v>2086</c:v>
                </c:pt>
                <c:pt idx="92">
                  <c:v>2087</c:v>
                </c:pt>
                <c:pt idx="93">
                  <c:v>2085</c:v>
                </c:pt>
                <c:pt idx="94">
                  <c:v>2085</c:v>
                </c:pt>
                <c:pt idx="95">
                  <c:v>2087</c:v>
                </c:pt>
                <c:pt idx="96">
                  <c:v>2085</c:v>
                </c:pt>
                <c:pt idx="97">
                  <c:v>2086</c:v>
                </c:pt>
                <c:pt idx="98">
                  <c:v>2086</c:v>
                </c:pt>
                <c:pt idx="99">
                  <c:v>2088</c:v>
                </c:pt>
                <c:pt idx="100">
                  <c:v>2092</c:v>
                </c:pt>
                <c:pt idx="101">
                  <c:v>2094</c:v>
                </c:pt>
                <c:pt idx="102">
                  <c:v>2093</c:v>
                </c:pt>
                <c:pt idx="103">
                  <c:v>2088</c:v>
                </c:pt>
                <c:pt idx="104">
                  <c:v>2088</c:v>
                </c:pt>
                <c:pt idx="105">
                  <c:v>2090</c:v>
                </c:pt>
                <c:pt idx="106">
                  <c:v>2086</c:v>
                </c:pt>
                <c:pt idx="107">
                  <c:v>2088</c:v>
                </c:pt>
                <c:pt idx="108">
                  <c:v>2090</c:v>
                </c:pt>
                <c:pt idx="109">
                  <c:v>2087</c:v>
                </c:pt>
                <c:pt idx="110">
                  <c:v>2086</c:v>
                </c:pt>
                <c:pt idx="111">
                  <c:v>2086</c:v>
                </c:pt>
                <c:pt idx="112">
                  <c:v>2092</c:v>
                </c:pt>
                <c:pt idx="113">
                  <c:v>2090</c:v>
                </c:pt>
                <c:pt idx="114">
                  <c:v>2090</c:v>
                </c:pt>
                <c:pt idx="115">
                  <c:v>2087</c:v>
                </c:pt>
                <c:pt idx="116">
                  <c:v>2089</c:v>
                </c:pt>
                <c:pt idx="117">
                  <c:v>2097</c:v>
                </c:pt>
                <c:pt idx="118">
                  <c:v>2091</c:v>
                </c:pt>
                <c:pt idx="119">
                  <c:v>2088</c:v>
                </c:pt>
                <c:pt idx="120">
                  <c:v>2088</c:v>
                </c:pt>
                <c:pt idx="121">
                  <c:v>2088</c:v>
                </c:pt>
                <c:pt idx="122">
                  <c:v>2090</c:v>
                </c:pt>
                <c:pt idx="123">
                  <c:v>2090</c:v>
                </c:pt>
                <c:pt idx="124">
                  <c:v>2088</c:v>
                </c:pt>
                <c:pt idx="125">
                  <c:v>2089</c:v>
                </c:pt>
                <c:pt idx="126">
                  <c:v>2091</c:v>
                </c:pt>
                <c:pt idx="127">
                  <c:v>2088</c:v>
                </c:pt>
                <c:pt idx="128">
                  <c:v>2090</c:v>
                </c:pt>
                <c:pt idx="129">
                  <c:v>2096</c:v>
                </c:pt>
                <c:pt idx="130">
                  <c:v>2090</c:v>
                </c:pt>
                <c:pt idx="131">
                  <c:v>2094</c:v>
                </c:pt>
                <c:pt idx="132">
                  <c:v>2092</c:v>
                </c:pt>
                <c:pt idx="133">
                  <c:v>2091</c:v>
                </c:pt>
                <c:pt idx="134">
                  <c:v>2091</c:v>
                </c:pt>
                <c:pt idx="135">
                  <c:v>2092</c:v>
                </c:pt>
                <c:pt idx="136">
                  <c:v>2096</c:v>
                </c:pt>
                <c:pt idx="137">
                  <c:v>2091</c:v>
                </c:pt>
                <c:pt idx="138">
                  <c:v>2092</c:v>
                </c:pt>
                <c:pt idx="139">
                  <c:v>2090</c:v>
                </c:pt>
                <c:pt idx="140">
                  <c:v>2089</c:v>
                </c:pt>
                <c:pt idx="141">
                  <c:v>2095</c:v>
                </c:pt>
                <c:pt idx="142">
                  <c:v>2104</c:v>
                </c:pt>
                <c:pt idx="143">
                  <c:v>2091</c:v>
                </c:pt>
                <c:pt idx="144">
                  <c:v>2091</c:v>
                </c:pt>
                <c:pt idx="145">
                  <c:v>2094</c:v>
                </c:pt>
                <c:pt idx="146">
                  <c:v>2091</c:v>
                </c:pt>
                <c:pt idx="147">
                  <c:v>2101</c:v>
                </c:pt>
                <c:pt idx="148">
                  <c:v>2115</c:v>
                </c:pt>
                <c:pt idx="149">
                  <c:v>2093</c:v>
                </c:pt>
                <c:pt idx="150">
                  <c:v>2093</c:v>
                </c:pt>
                <c:pt idx="151">
                  <c:v>2094</c:v>
                </c:pt>
                <c:pt idx="152">
                  <c:v>2092</c:v>
                </c:pt>
                <c:pt idx="153">
                  <c:v>2093</c:v>
                </c:pt>
                <c:pt idx="154">
                  <c:v>2092</c:v>
                </c:pt>
                <c:pt idx="155">
                  <c:v>2094</c:v>
                </c:pt>
                <c:pt idx="156">
                  <c:v>2092</c:v>
                </c:pt>
                <c:pt idx="157">
                  <c:v>2092</c:v>
                </c:pt>
                <c:pt idx="158">
                  <c:v>2092</c:v>
                </c:pt>
                <c:pt idx="159">
                  <c:v>2093</c:v>
                </c:pt>
                <c:pt idx="160">
                  <c:v>2095</c:v>
                </c:pt>
                <c:pt idx="161">
                  <c:v>2095</c:v>
                </c:pt>
                <c:pt idx="162">
                  <c:v>2099</c:v>
                </c:pt>
                <c:pt idx="163">
                  <c:v>2098</c:v>
                </c:pt>
                <c:pt idx="164">
                  <c:v>2095</c:v>
                </c:pt>
                <c:pt idx="165">
                  <c:v>2094</c:v>
                </c:pt>
                <c:pt idx="166">
                  <c:v>2095</c:v>
                </c:pt>
                <c:pt idx="167">
                  <c:v>2105</c:v>
                </c:pt>
                <c:pt idx="168">
                  <c:v>2097</c:v>
                </c:pt>
                <c:pt idx="169">
                  <c:v>2094</c:v>
                </c:pt>
                <c:pt idx="170">
                  <c:v>2095</c:v>
                </c:pt>
                <c:pt idx="171">
                  <c:v>2092</c:v>
                </c:pt>
                <c:pt idx="172">
                  <c:v>2096</c:v>
                </c:pt>
                <c:pt idx="173">
                  <c:v>2096</c:v>
                </c:pt>
                <c:pt idx="174">
                  <c:v>2096</c:v>
                </c:pt>
                <c:pt idx="175">
                  <c:v>2097</c:v>
                </c:pt>
                <c:pt idx="176">
                  <c:v>2096</c:v>
                </c:pt>
                <c:pt idx="177">
                  <c:v>2095</c:v>
                </c:pt>
                <c:pt idx="178">
                  <c:v>2096</c:v>
                </c:pt>
                <c:pt idx="179">
                  <c:v>2098</c:v>
                </c:pt>
                <c:pt idx="180">
                  <c:v>2100</c:v>
                </c:pt>
                <c:pt idx="181">
                  <c:v>2097</c:v>
                </c:pt>
                <c:pt idx="182">
                  <c:v>2107</c:v>
                </c:pt>
                <c:pt idx="183">
                  <c:v>2100</c:v>
                </c:pt>
                <c:pt idx="184">
                  <c:v>2101</c:v>
                </c:pt>
                <c:pt idx="185">
                  <c:v>2096</c:v>
                </c:pt>
                <c:pt idx="186">
                  <c:v>2095</c:v>
                </c:pt>
                <c:pt idx="187">
                  <c:v>2095</c:v>
                </c:pt>
                <c:pt idx="188">
                  <c:v>2096</c:v>
                </c:pt>
                <c:pt idx="189">
                  <c:v>2095</c:v>
                </c:pt>
                <c:pt idx="190">
                  <c:v>2098</c:v>
                </c:pt>
                <c:pt idx="191">
                  <c:v>2099</c:v>
                </c:pt>
                <c:pt idx="192">
                  <c:v>2098</c:v>
                </c:pt>
                <c:pt idx="193">
                  <c:v>2101</c:v>
                </c:pt>
                <c:pt idx="194">
                  <c:v>2099</c:v>
                </c:pt>
                <c:pt idx="195">
                  <c:v>2112</c:v>
                </c:pt>
                <c:pt idx="196">
                  <c:v>2100</c:v>
                </c:pt>
                <c:pt idx="197">
                  <c:v>2102</c:v>
                </c:pt>
                <c:pt idx="198">
                  <c:v>2098</c:v>
                </c:pt>
                <c:pt idx="199">
                  <c:v>2095</c:v>
                </c:pt>
                <c:pt idx="200">
                  <c:v>2097</c:v>
                </c:pt>
                <c:pt idx="201">
                  <c:v>2097</c:v>
                </c:pt>
                <c:pt idx="202">
                  <c:v>2095</c:v>
                </c:pt>
                <c:pt idx="203">
                  <c:v>2098</c:v>
                </c:pt>
                <c:pt idx="204">
                  <c:v>2100</c:v>
                </c:pt>
                <c:pt idx="205">
                  <c:v>2099</c:v>
                </c:pt>
                <c:pt idx="206">
                  <c:v>2100</c:v>
                </c:pt>
                <c:pt idx="207">
                  <c:v>2097</c:v>
                </c:pt>
                <c:pt idx="208">
                  <c:v>2101</c:v>
                </c:pt>
                <c:pt idx="209">
                  <c:v>2100</c:v>
                </c:pt>
                <c:pt idx="210">
                  <c:v>2100</c:v>
                </c:pt>
                <c:pt idx="211">
                  <c:v>2102</c:v>
                </c:pt>
                <c:pt idx="212">
                  <c:v>2101</c:v>
                </c:pt>
                <c:pt idx="213">
                  <c:v>2099</c:v>
                </c:pt>
                <c:pt idx="214">
                  <c:v>2100</c:v>
                </c:pt>
                <c:pt idx="215">
                  <c:v>2099</c:v>
                </c:pt>
                <c:pt idx="216">
                  <c:v>2101</c:v>
                </c:pt>
                <c:pt idx="217">
                  <c:v>2099</c:v>
                </c:pt>
                <c:pt idx="218">
                  <c:v>2096</c:v>
                </c:pt>
                <c:pt idx="219">
                  <c:v>2102</c:v>
                </c:pt>
                <c:pt idx="220">
                  <c:v>2101</c:v>
                </c:pt>
                <c:pt idx="221">
                  <c:v>2101</c:v>
                </c:pt>
                <c:pt idx="222">
                  <c:v>2097</c:v>
                </c:pt>
                <c:pt idx="223">
                  <c:v>2101</c:v>
                </c:pt>
                <c:pt idx="224">
                  <c:v>2102</c:v>
                </c:pt>
                <c:pt idx="225">
                  <c:v>2106</c:v>
                </c:pt>
                <c:pt idx="226">
                  <c:v>2101</c:v>
                </c:pt>
                <c:pt idx="227">
                  <c:v>2101</c:v>
                </c:pt>
                <c:pt idx="228">
                  <c:v>2102</c:v>
                </c:pt>
                <c:pt idx="229">
                  <c:v>2103</c:v>
                </c:pt>
                <c:pt idx="230">
                  <c:v>2107</c:v>
                </c:pt>
                <c:pt idx="231">
                  <c:v>2097</c:v>
                </c:pt>
                <c:pt idx="232">
                  <c:v>2098</c:v>
                </c:pt>
                <c:pt idx="233">
                  <c:v>2100</c:v>
                </c:pt>
                <c:pt idx="234">
                  <c:v>2101</c:v>
                </c:pt>
                <c:pt idx="235">
                  <c:v>2098</c:v>
                </c:pt>
                <c:pt idx="236">
                  <c:v>2107</c:v>
                </c:pt>
                <c:pt idx="237">
                  <c:v>2100</c:v>
                </c:pt>
                <c:pt idx="238">
                  <c:v>2104</c:v>
                </c:pt>
                <c:pt idx="239">
                  <c:v>2100</c:v>
                </c:pt>
                <c:pt idx="240">
                  <c:v>2111</c:v>
                </c:pt>
                <c:pt idx="241">
                  <c:v>2100</c:v>
                </c:pt>
                <c:pt idx="242">
                  <c:v>2100</c:v>
                </c:pt>
                <c:pt idx="243">
                  <c:v>2100</c:v>
                </c:pt>
                <c:pt idx="244">
                  <c:v>2109</c:v>
                </c:pt>
                <c:pt idx="245">
                  <c:v>2100</c:v>
                </c:pt>
                <c:pt idx="246">
                  <c:v>2100</c:v>
                </c:pt>
                <c:pt idx="247">
                  <c:v>2098</c:v>
                </c:pt>
                <c:pt idx="248">
                  <c:v>2101</c:v>
                </c:pt>
                <c:pt idx="249">
                  <c:v>2100</c:v>
                </c:pt>
                <c:pt idx="250">
                  <c:v>2097</c:v>
                </c:pt>
                <c:pt idx="251">
                  <c:v>2098</c:v>
                </c:pt>
                <c:pt idx="252">
                  <c:v>2102</c:v>
                </c:pt>
                <c:pt idx="253">
                  <c:v>2101</c:v>
                </c:pt>
                <c:pt idx="254">
                  <c:v>2100</c:v>
                </c:pt>
                <c:pt idx="255">
                  <c:v>2111</c:v>
                </c:pt>
                <c:pt idx="256">
                  <c:v>2102</c:v>
                </c:pt>
                <c:pt idx="257">
                  <c:v>2104</c:v>
                </c:pt>
                <c:pt idx="258">
                  <c:v>2101</c:v>
                </c:pt>
                <c:pt idx="259">
                  <c:v>2101</c:v>
                </c:pt>
                <c:pt idx="260">
                  <c:v>2106</c:v>
                </c:pt>
                <c:pt idx="261">
                  <c:v>2102</c:v>
                </c:pt>
                <c:pt idx="262">
                  <c:v>2101</c:v>
                </c:pt>
                <c:pt idx="263">
                  <c:v>2099</c:v>
                </c:pt>
                <c:pt idx="264">
                  <c:v>2098</c:v>
                </c:pt>
                <c:pt idx="265">
                  <c:v>2101</c:v>
                </c:pt>
                <c:pt idx="266">
                  <c:v>2102</c:v>
                </c:pt>
                <c:pt idx="267">
                  <c:v>2101</c:v>
                </c:pt>
                <c:pt idx="268">
                  <c:v>2099</c:v>
                </c:pt>
                <c:pt idx="269">
                  <c:v>2100</c:v>
                </c:pt>
                <c:pt idx="270">
                  <c:v>2102</c:v>
                </c:pt>
                <c:pt idx="271">
                  <c:v>2101</c:v>
                </c:pt>
                <c:pt idx="272">
                  <c:v>2102</c:v>
                </c:pt>
                <c:pt idx="273">
                  <c:v>2100</c:v>
                </c:pt>
                <c:pt idx="274">
                  <c:v>2102</c:v>
                </c:pt>
                <c:pt idx="275">
                  <c:v>2099</c:v>
                </c:pt>
                <c:pt idx="276">
                  <c:v>2103</c:v>
                </c:pt>
                <c:pt idx="277">
                  <c:v>2100</c:v>
                </c:pt>
                <c:pt idx="278">
                  <c:v>2100</c:v>
                </c:pt>
                <c:pt idx="279">
                  <c:v>2096</c:v>
                </c:pt>
                <c:pt idx="280">
                  <c:v>2100</c:v>
                </c:pt>
                <c:pt idx="281">
                  <c:v>2098</c:v>
                </c:pt>
                <c:pt idx="282">
                  <c:v>2096</c:v>
                </c:pt>
                <c:pt idx="283">
                  <c:v>2100</c:v>
                </c:pt>
                <c:pt idx="284">
                  <c:v>2101</c:v>
                </c:pt>
                <c:pt idx="285">
                  <c:v>2102</c:v>
                </c:pt>
                <c:pt idx="286">
                  <c:v>2102</c:v>
                </c:pt>
                <c:pt idx="287">
                  <c:v>2100</c:v>
                </c:pt>
                <c:pt idx="288">
                  <c:v>2105</c:v>
                </c:pt>
                <c:pt idx="289">
                  <c:v>2099</c:v>
                </c:pt>
                <c:pt idx="290">
                  <c:v>2099</c:v>
                </c:pt>
                <c:pt idx="291">
                  <c:v>2101</c:v>
                </c:pt>
                <c:pt idx="292">
                  <c:v>2097</c:v>
                </c:pt>
                <c:pt idx="293">
                  <c:v>2103</c:v>
                </c:pt>
                <c:pt idx="294">
                  <c:v>2096</c:v>
                </c:pt>
                <c:pt idx="295">
                  <c:v>2095</c:v>
                </c:pt>
                <c:pt idx="296">
                  <c:v>2096</c:v>
                </c:pt>
                <c:pt idx="297">
                  <c:v>2096</c:v>
                </c:pt>
                <c:pt idx="298">
                  <c:v>2097</c:v>
                </c:pt>
                <c:pt idx="299">
                  <c:v>2097</c:v>
                </c:pt>
                <c:pt idx="300">
                  <c:v>2098</c:v>
                </c:pt>
                <c:pt idx="301">
                  <c:v>2100</c:v>
                </c:pt>
                <c:pt idx="302">
                  <c:v>2098</c:v>
                </c:pt>
                <c:pt idx="303">
                  <c:v>2097</c:v>
                </c:pt>
                <c:pt idx="304">
                  <c:v>2097</c:v>
                </c:pt>
                <c:pt idx="305">
                  <c:v>2098</c:v>
                </c:pt>
                <c:pt idx="306">
                  <c:v>2099</c:v>
                </c:pt>
                <c:pt idx="307">
                  <c:v>2100</c:v>
                </c:pt>
                <c:pt idx="308">
                  <c:v>2099</c:v>
                </c:pt>
                <c:pt idx="309">
                  <c:v>2097</c:v>
                </c:pt>
                <c:pt idx="310">
                  <c:v>2095</c:v>
                </c:pt>
                <c:pt idx="311">
                  <c:v>2094</c:v>
                </c:pt>
                <c:pt idx="312">
                  <c:v>2095</c:v>
                </c:pt>
                <c:pt idx="313">
                  <c:v>2095</c:v>
                </c:pt>
                <c:pt idx="314">
                  <c:v>2095</c:v>
                </c:pt>
                <c:pt idx="315">
                  <c:v>2092</c:v>
                </c:pt>
                <c:pt idx="316">
                  <c:v>2094</c:v>
                </c:pt>
                <c:pt idx="317">
                  <c:v>2098</c:v>
                </c:pt>
                <c:pt idx="318">
                  <c:v>2096</c:v>
                </c:pt>
                <c:pt idx="319">
                  <c:v>2098</c:v>
                </c:pt>
                <c:pt idx="320">
                  <c:v>2097</c:v>
                </c:pt>
                <c:pt idx="321">
                  <c:v>2097</c:v>
                </c:pt>
                <c:pt idx="322">
                  <c:v>2114</c:v>
                </c:pt>
                <c:pt idx="323">
                  <c:v>2098</c:v>
                </c:pt>
                <c:pt idx="324">
                  <c:v>2098</c:v>
                </c:pt>
                <c:pt idx="325">
                  <c:v>2108</c:v>
                </c:pt>
                <c:pt idx="326">
                  <c:v>2094</c:v>
                </c:pt>
                <c:pt idx="327">
                  <c:v>2096</c:v>
                </c:pt>
                <c:pt idx="328">
                  <c:v>2092</c:v>
                </c:pt>
                <c:pt idx="329">
                  <c:v>2094</c:v>
                </c:pt>
                <c:pt idx="330">
                  <c:v>2093</c:v>
                </c:pt>
                <c:pt idx="331">
                  <c:v>2093</c:v>
                </c:pt>
                <c:pt idx="332">
                  <c:v>2101</c:v>
                </c:pt>
                <c:pt idx="333">
                  <c:v>2092</c:v>
                </c:pt>
                <c:pt idx="334">
                  <c:v>2094</c:v>
                </c:pt>
                <c:pt idx="335">
                  <c:v>2095</c:v>
                </c:pt>
                <c:pt idx="336">
                  <c:v>2092</c:v>
                </c:pt>
                <c:pt idx="337">
                  <c:v>2091</c:v>
                </c:pt>
                <c:pt idx="338">
                  <c:v>2091</c:v>
                </c:pt>
                <c:pt idx="339">
                  <c:v>2090</c:v>
                </c:pt>
                <c:pt idx="340">
                  <c:v>2092</c:v>
                </c:pt>
                <c:pt idx="341">
                  <c:v>2090</c:v>
                </c:pt>
                <c:pt idx="342">
                  <c:v>2089</c:v>
                </c:pt>
                <c:pt idx="343">
                  <c:v>2093</c:v>
                </c:pt>
                <c:pt idx="344">
                  <c:v>2087</c:v>
                </c:pt>
                <c:pt idx="345">
                  <c:v>2090</c:v>
                </c:pt>
                <c:pt idx="346">
                  <c:v>2089</c:v>
                </c:pt>
                <c:pt idx="347">
                  <c:v>2099</c:v>
                </c:pt>
                <c:pt idx="348">
                  <c:v>2090</c:v>
                </c:pt>
                <c:pt idx="349">
                  <c:v>2089</c:v>
                </c:pt>
                <c:pt idx="350">
                  <c:v>2092</c:v>
                </c:pt>
                <c:pt idx="351">
                  <c:v>2090</c:v>
                </c:pt>
                <c:pt idx="352">
                  <c:v>2090</c:v>
                </c:pt>
                <c:pt idx="353">
                  <c:v>2092</c:v>
                </c:pt>
                <c:pt idx="354">
                  <c:v>2095</c:v>
                </c:pt>
                <c:pt idx="355">
                  <c:v>2090</c:v>
                </c:pt>
                <c:pt idx="356">
                  <c:v>2087</c:v>
                </c:pt>
                <c:pt idx="357">
                  <c:v>2087</c:v>
                </c:pt>
                <c:pt idx="358">
                  <c:v>2087</c:v>
                </c:pt>
                <c:pt idx="359">
                  <c:v>2088</c:v>
                </c:pt>
                <c:pt idx="360">
                  <c:v>2087</c:v>
                </c:pt>
                <c:pt idx="361">
                  <c:v>2087</c:v>
                </c:pt>
                <c:pt idx="362">
                  <c:v>2086</c:v>
                </c:pt>
                <c:pt idx="363">
                  <c:v>2088</c:v>
                </c:pt>
                <c:pt idx="364">
                  <c:v>2089</c:v>
                </c:pt>
                <c:pt idx="365">
                  <c:v>2093</c:v>
                </c:pt>
                <c:pt idx="366">
                  <c:v>2091</c:v>
                </c:pt>
                <c:pt idx="367">
                  <c:v>2084</c:v>
                </c:pt>
                <c:pt idx="368">
                  <c:v>2087</c:v>
                </c:pt>
                <c:pt idx="369">
                  <c:v>2088</c:v>
                </c:pt>
                <c:pt idx="370">
                  <c:v>2083</c:v>
                </c:pt>
                <c:pt idx="371">
                  <c:v>2084</c:v>
                </c:pt>
                <c:pt idx="372">
                  <c:v>2085</c:v>
                </c:pt>
                <c:pt idx="373">
                  <c:v>2084</c:v>
                </c:pt>
                <c:pt idx="374">
                  <c:v>2083</c:v>
                </c:pt>
                <c:pt idx="375">
                  <c:v>2085</c:v>
                </c:pt>
                <c:pt idx="376">
                  <c:v>2083</c:v>
                </c:pt>
                <c:pt idx="377">
                  <c:v>2083</c:v>
                </c:pt>
                <c:pt idx="378">
                  <c:v>2084</c:v>
                </c:pt>
                <c:pt idx="379">
                  <c:v>2084</c:v>
                </c:pt>
                <c:pt idx="380">
                  <c:v>2083</c:v>
                </c:pt>
                <c:pt idx="381">
                  <c:v>2084</c:v>
                </c:pt>
                <c:pt idx="382">
                  <c:v>2083</c:v>
                </c:pt>
                <c:pt idx="383">
                  <c:v>2085</c:v>
                </c:pt>
                <c:pt idx="384">
                  <c:v>2085</c:v>
                </c:pt>
                <c:pt idx="385">
                  <c:v>2083</c:v>
                </c:pt>
                <c:pt idx="386">
                  <c:v>2082</c:v>
                </c:pt>
                <c:pt idx="387">
                  <c:v>2082</c:v>
                </c:pt>
                <c:pt idx="388">
                  <c:v>2091</c:v>
                </c:pt>
                <c:pt idx="389">
                  <c:v>2078</c:v>
                </c:pt>
                <c:pt idx="390">
                  <c:v>2080</c:v>
                </c:pt>
                <c:pt idx="391">
                  <c:v>2079</c:v>
                </c:pt>
                <c:pt idx="392">
                  <c:v>2080</c:v>
                </c:pt>
                <c:pt idx="393">
                  <c:v>2082</c:v>
                </c:pt>
                <c:pt idx="394">
                  <c:v>2082</c:v>
                </c:pt>
                <c:pt idx="395">
                  <c:v>2081</c:v>
                </c:pt>
                <c:pt idx="396">
                  <c:v>2080</c:v>
                </c:pt>
                <c:pt idx="397">
                  <c:v>2079</c:v>
                </c:pt>
                <c:pt idx="398">
                  <c:v>2078</c:v>
                </c:pt>
                <c:pt idx="399">
                  <c:v>2078</c:v>
                </c:pt>
                <c:pt idx="400">
                  <c:v>2078</c:v>
                </c:pt>
                <c:pt idx="401">
                  <c:v>2079</c:v>
                </c:pt>
                <c:pt idx="402">
                  <c:v>2078</c:v>
                </c:pt>
                <c:pt idx="403">
                  <c:v>2078</c:v>
                </c:pt>
                <c:pt idx="404">
                  <c:v>2075</c:v>
                </c:pt>
                <c:pt idx="405">
                  <c:v>2078</c:v>
                </c:pt>
                <c:pt idx="406">
                  <c:v>2078</c:v>
                </c:pt>
                <c:pt idx="407">
                  <c:v>2075</c:v>
                </c:pt>
                <c:pt idx="408">
                  <c:v>2075</c:v>
                </c:pt>
                <c:pt idx="409">
                  <c:v>2075</c:v>
                </c:pt>
                <c:pt idx="410">
                  <c:v>2078</c:v>
                </c:pt>
                <c:pt idx="411">
                  <c:v>2080</c:v>
                </c:pt>
                <c:pt idx="412">
                  <c:v>2079</c:v>
                </c:pt>
                <c:pt idx="413">
                  <c:v>2077</c:v>
                </c:pt>
                <c:pt idx="414">
                  <c:v>2078</c:v>
                </c:pt>
                <c:pt idx="415">
                  <c:v>2077</c:v>
                </c:pt>
                <c:pt idx="416">
                  <c:v>2075</c:v>
                </c:pt>
                <c:pt idx="417">
                  <c:v>2077</c:v>
                </c:pt>
                <c:pt idx="418">
                  <c:v>2079</c:v>
                </c:pt>
                <c:pt idx="419">
                  <c:v>2072</c:v>
                </c:pt>
                <c:pt idx="420">
                  <c:v>2074</c:v>
                </c:pt>
                <c:pt idx="421">
                  <c:v>2083</c:v>
                </c:pt>
                <c:pt idx="422">
                  <c:v>2074</c:v>
                </c:pt>
                <c:pt idx="423">
                  <c:v>2077</c:v>
                </c:pt>
                <c:pt idx="424">
                  <c:v>2076</c:v>
                </c:pt>
                <c:pt idx="425">
                  <c:v>2073</c:v>
                </c:pt>
                <c:pt idx="426">
                  <c:v>2076</c:v>
                </c:pt>
                <c:pt idx="427">
                  <c:v>2075</c:v>
                </c:pt>
                <c:pt idx="428">
                  <c:v>2074</c:v>
                </c:pt>
                <c:pt idx="429">
                  <c:v>2073</c:v>
                </c:pt>
                <c:pt idx="430">
                  <c:v>2073</c:v>
                </c:pt>
                <c:pt idx="431">
                  <c:v>2075</c:v>
                </c:pt>
                <c:pt idx="432">
                  <c:v>2084</c:v>
                </c:pt>
                <c:pt idx="433">
                  <c:v>2072</c:v>
                </c:pt>
                <c:pt idx="434">
                  <c:v>2072</c:v>
                </c:pt>
                <c:pt idx="435">
                  <c:v>2069</c:v>
                </c:pt>
                <c:pt idx="436">
                  <c:v>2071</c:v>
                </c:pt>
                <c:pt idx="437">
                  <c:v>2077</c:v>
                </c:pt>
                <c:pt idx="438">
                  <c:v>2072</c:v>
                </c:pt>
                <c:pt idx="439">
                  <c:v>2071</c:v>
                </c:pt>
                <c:pt idx="440">
                  <c:v>2077</c:v>
                </c:pt>
                <c:pt idx="441">
                  <c:v>2085</c:v>
                </c:pt>
                <c:pt idx="442">
                  <c:v>2072</c:v>
                </c:pt>
                <c:pt idx="443">
                  <c:v>2073</c:v>
                </c:pt>
                <c:pt idx="444">
                  <c:v>2069</c:v>
                </c:pt>
                <c:pt idx="445">
                  <c:v>2072</c:v>
                </c:pt>
                <c:pt idx="446">
                  <c:v>2070</c:v>
                </c:pt>
                <c:pt idx="447">
                  <c:v>2073</c:v>
                </c:pt>
                <c:pt idx="448">
                  <c:v>2085</c:v>
                </c:pt>
                <c:pt idx="449">
                  <c:v>2066</c:v>
                </c:pt>
                <c:pt idx="450">
                  <c:v>2069</c:v>
                </c:pt>
                <c:pt idx="451">
                  <c:v>2075</c:v>
                </c:pt>
                <c:pt idx="452">
                  <c:v>2075</c:v>
                </c:pt>
                <c:pt idx="453">
                  <c:v>2068</c:v>
                </c:pt>
                <c:pt idx="454">
                  <c:v>2071</c:v>
                </c:pt>
                <c:pt idx="455">
                  <c:v>2068</c:v>
                </c:pt>
                <c:pt idx="456">
                  <c:v>2073</c:v>
                </c:pt>
                <c:pt idx="457">
                  <c:v>2071</c:v>
                </c:pt>
                <c:pt idx="458">
                  <c:v>2070</c:v>
                </c:pt>
                <c:pt idx="459">
                  <c:v>2069</c:v>
                </c:pt>
                <c:pt idx="460">
                  <c:v>2072</c:v>
                </c:pt>
                <c:pt idx="461">
                  <c:v>2069</c:v>
                </c:pt>
                <c:pt idx="462">
                  <c:v>2068</c:v>
                </c:pt>
                <c:pt idx="463">
                  <c:v>2069</c:v>
                </c:pt>
                <c:pt idx="464">
                  <c:v>2068</c:v>
                </c:pt>
                <c:pt idx="465">
                  <c:v>2067</c:v>
                </c:pt>
                <c:pt idx="466">
                  <c:v>2065</c:v>
                </c:pt>
                <c:pt idx="467">
                  <c:v>2067</c:v>
                </c:pt>
                <c:pt idx="468">
                  <c:v>2067</c:v>
                </c:pt>
                <c:pt idx="469">
                  <c:v>2066</c:v>
                </c:pt>
                <c:pt idx="470">
                  <c:v>2072</c:v>
                </c:pt>
                <c:pt idx="471">
                  <c:v>2067</c:v>
                </c:pt>
                <c:pt idx="472">
                  <c:v>2068</c:v>
                </c:pt>
                <c:pt idx="473">
                  <c:v>2067</c:v>
                </c:pt>
                <c:pt idx="474">
                  <c:v>2080</c:v>
                </c:pt>
                <c:pt idx="475">
                  <c:v>2072</c:v>
                </c:pt>
                <c:pt idx="476">
                  <c:v>2068</c:v>
                </c:pt>
                <c:pt idx="477">
                  <c:v>2066</c:v>
                </c:pt>
                <c:pt idx="478">
                  <c:v>2065</c:v>
                </c:pt>
                <c:pt idx="479">
                  <c:v>2069</c:v>
                </c:pt>
                <c:pt idx="480">
                  <c:v>2067</c:v>
                </c:pt>
                <c:pt idx="481">
                  <c:v>2072</c:v>
                </c:pt>
                <c:pt idx="482">
                  <c:v>2063</c:v>
                </c:pt>
                <c:pt idx="483">
                  <c:v>2064</c:v>
                </c:pt>
                <c:pt idx="484">
                  <c:v>2065</c:v>
                </c:pt>
                <c:pt idx="485">
                  <c:v>2064</c:v>
                </c:pt>
                <c:pt idx="486">
                  <c:v>2064</c:v>
                </c:pt>
                <c:pt idx="487">
                  <c:v>2064</c:v>
                </c:pt>
                <c:pt idx="488">
                  <c:v>2065</c:v>
                </c:pt>
                <c:pt idx="489">
                  <c:v>2065</c:v>
                </c:pt>
                <c:pt idx="490">
                  <c:v>2064</c:v>
                </c:pt>
                <c:pt idx="491">
                  <c:v>2064</c:v>
                </c:pt>
                <c:pt idx="492">
                  <c:v>2065</c:v>
                </c:pt>
                <c:pt idx="493">
                  <c:v>2067</c:v>
                </c:pt>
                <c:pt idx="494">
                  <c:v>2065</c:v>
                </c:pt>
                <c:pt idx="495">
                  <c:v>2080</c:v>
                </c:pt>
                <c:pt idx="496">
                  <c:v>2068</c:v>
                </c:pt>
                <c:pt idx="497">
                  <c:v>2061</c:v>
                </c:pt>
                <c:pt idx="498">
                  <c:v>2069</c:v>
                </c:pt>
                <c:pt idx="499">
                  <c:v>2063</c:v>
                </c:pt>
                <c:pt idx="500">
                  <c:v>2063</c:v>
                </c:pt>
                <c:pt idx="501">
                  <c:v>2067</c:v>
                </c:pt>
                <c:pt idx="502">
                  <c:v>2061</c:v>
                </c:pt>
                <c:pt idx="503">
                  <c:v>2066</c:v>
                </c:pt>
                <c:pt idx="504">
                  <c:v>2062</c:v>
                </c:pt>
                <c:pt idx="505">
                  <c:v>2074</c:v>
                </c:pt>
                <c:pt idx="506">
                  <c:v>2074</c:v>
                </c:pt>
                <c:pt idx="507">
                  <c:v>2069</c:v>
                </c:pt>
                <c:pt idx="508">
                  <c:v>2062</c:v>
                </c:pt>
                <c:pt idx="509">
                  <c:v>2064</c:v>
                </c:pt>
                <c:pt idx="510">
                  <c:v>2061</c:v>
                </c:pt>
                <c:pt idx="511">
                  <c:v>2077</c:v>
                </c:pt>
                <c:pt idx="512">
                  <c:v>2060</c:v>
                </c:pt>
                <c:pt idx="513">
                  <c:v>2064</c:v>
                </c:pt>
                <c:pt idx="514">
                  <c:v>2064</c:v>
                </c:pt>
                <c:pt idx="515">
                  <c:v>2063</c:v>
                </c:pt>
                <c:pt idx="516">
                  <c:v>2061</c:v>
                </c:pt>
                <c:pt idx="517">
                  <c:v>2063</c:v>
                </c:pt>
                <c:pt idx="518">
                  <c:v>2060</c:v>
                </c:pt>
                <c:pt idx="519">
                  <c:v>2062</c:v>
                </c:pt>
                <c:pt idx="520">
                  <c:v>2063</c:v>
                </c:pt>
                <c:pt idx="521">
                  <c:v>2062</c:v>
                </c:pt>
                <c:pt idx="522">
                  <c:v>2060</c:v>
                </c:pt>
                <c:pt idx="523">
                  <c:v>2061</c:v>
                </c:pt>
                <c:pt idx="524">
                  <c:v>2061</c:v>
                </c:pt>
                <c:pt idx="525">
                  <c:v>2061</c:v>
                </c:pt>
                <c:pt idx="526">
                  <c:v>2060</c:v>
                </c:pt>
                <c:pt idx="527">
                  <c:v>2059</c:v>
                </c:pt>
                <c:pt idx="528">
                  <c:v>2059</c:v>
                </c:pt>
                <c:pt idx="529">
                  <c:v>2059</c:v>
                </c:pt>
                <c:pt idx="530">
                  <c:v>2057</c:v>
                </c:pt>
                <c:pt idx="531">
                  <c:v>2059</c:v>
                </c:pt>
                <c:pt idx="532">
                  <c:v>2058</c:v>
                </c:pt>
                <c:pt idx="533">
                  <c:v>2059</c:v>
                </c:pt>
                <c:pt idx="534">
                  <c:v>2062</c:v>
                </c:pt>
                <c:pt idx="535">
                  <c:v>2063</c:v>
                </c:pt>
                <c:pt idx="536">
                  <c:v>2061</c:v>
                </c:pt>
                <c:pt idx="537">
                  <c:v>2062</c:v>
                </c:pt>
                <c:pt idx="538">
                  <c:v>2060</c:v>
                </c:pt>
                <c:pt idx="539">
                  <c:v>2059</c:v>
                </c:pt>
                <c:pt idx="540">
                  <c:v>2059</c:v>
                </c:pt>
                <c:pt idx="541">
                  <c:v>2059</c:v>
                </c:pt>
                <c:pt idx="542">
                  <c:v>2057</c:v>
                </c:pt>
                <c:pt idx="543">
                  <c:v>2059</c:v>
                </c:pt>
                <c:pt idx="544">
                  <c:v>2059</c:v>
                </c:pt>
                <c:pt idx="545">
                  <c:v>2059</c:v>
                </c:pt>
                <c:pt idx="546">
                  <c:v>2058</c:v>
                </c:pt>
                <c:pt idx="547">
                  <c:v>2057</c:v>
                </c:pt>
                <c:pt idx="548">
                  <c:v>2057</c:v>
                </c:pt>
                <c:pt idx="549">
                  <c:v>2062</c:v>
                </c:pt>
                <c:pt idx="550">
                  <c:v>2062</c:v>
                </c:pt>
                <c:pt idx="551">
                  <c:v>2058</c:v>
                </c:pt>
                <c:pt idx="552">
                  <c:v>2059</c:v>
                </c:pt>
                <c:pt idx="553">
                  <c:v>2058</c:v>
                </c:pt>
                <c:pt idx="554">
                  <c:v>2063</c:v>
                </c:pt>
                <c:pt idx="555">
                  <c:v>2058</c:v>
                </c:pt>
                <c:pt idx="556">
                  <c:v>2059</c:v>
                </c:pt>
                <c:pt idx="557">
                  <c:v>2060</c:v>
                </c:pt>
                <c:pt idx="558">
                  <c:v>2055</c:v>
                </c:pt>
                <c:pt idx="559">
                  <c:v>2058</c:v>
                </c:pt>
                <c:pt idx="560">
                  <c:v>2058</c:v>
                </c:pt>
                <c:pt idx="561">
                  <c:v>2056</c:v>
                </c:pt>
                <c:pt idx="562">
                  <c:v>2071</c:v>
                </c:pt>
                <c:pt idx="563">
                  <c:v>2061</c:v>
                </c:pt>
                <c:pt idx="564">
                  <c:v>2057</c:v>
                </c:pt>
                <c:pt idx="565">
                  <c:v>2056</c:v>
                </c:pt>
                <c:pt idx="566">
                  <c:v>2061</c:v>
                </c:pt>
                <c:pt idx="567">
                  <c:v>2059</c:v>
                </c:pt>
                <c:pt idx="568">
                  <c:v>2058</c:v>
                </c:pt>
                <c:pt idx="569">
                  <c:v>2056</c:v>
                </c:pt>
                <c:pt idx="570">
                  <c:v>2056</c:v>
                </c:pt>
                <c:pt idx="571">
                  <c:v>2056</c:v>
                </c:pt>
                <c:pt idx="572">
                  <c:v>2057</c:v>
                </c:pt>
                <c:pt idx="573">
                  <c:v>2055</c:v>
                </c:pt>
                <c:pt idx="574">
                  <c:v>2056</c:v>
                </c:pt>
                <c:pt idx="575">
                  <c:v>2059</c:v>
                </c:pt>
                <c:pt idx="576">
                  <c:v>2054</c:v>
                </c:pt>
                <c:pt idx="577">
                  <c:v>2060</c:v>
                </c:pt>
                <c:pt idx="578">
                  <c:v>2077</c:v>
                </c:pt>
                <c:pt idx="579">
                  <c:v>2058</c:v>
                </c:pt>
                <c:pt idx="580">
                  <c:v>2056</c:v>
                </c:pt>
                <c:pt idx="581">
                  <c:v>2057</c:v>
                </c:pt>
                <c:pt idx="582">
                  <c:v>2059</c:v>
                </c:pt>
                <c:pt idx="583">
                  <c:v>2061</c:v>
                </c:pt>
                <c:pt idx="584">
                  <c:v>2057</c:v>
                </c:pt>
                <c:pt idx="585">
                  <c:v>2056</c:v>
                </c:pt>
                <c:pt idx="586">
                  <c:v>2058</c:v>
                </c:pt>
                <c:pt idx="587">
                  <c:v>2055</c:v>
                </c:pt>
                <c:pt idx="588">
                  <c:v>2053</c:v>
                </c:pt>
                <c:pt idx="589">
                  <c:v>2057</c:v>
                </c:pt>
                <c:pt idx="590">
                  <c:v>2054</c:v>
                </c:pt>
                <c:pt idx="591">
                  <c:v>2055</c:v>
                </c:pt>
                <c:pt idx="592">
                  <c:v>2064</c:v>
                </c:pt>
                <c:pt idx="593">
                  <c:v>2057</c:v>
                </c:pt>
                <c:pt idx="594">
                  <c:v>2053</c:v>
                </c:pt>
                <c:pt idx="595">
                  <c:v>2055</c:v>
                </c:pt>
                <c:pt idx="596">
                  <c:v>2055</c:v>
                </c:pt>
                <c:pt idx="597">
                  <c:v>2063</c:v>
                </c:pt>
                <c:pt idx="598">
                  <c:v>2056</c:v>
                </c:pt>
                <c:pt idx="599">
                  <c:v>2059</c:v>
                </c:pt>
                <c:pt idx="600">
                  <c:v>2058</c:v>
                </c:pt>
                <c:pt idx="601">
                  <c:v>2060</c:v>
                </c:pt>
                <c:pt idx="602">
                  <c:v>2053</c:v>
                </c:pt>
                <c:pt idx="603">
                  <c:v>2054</c:v>
                </c:pt>
                <c:pt idx="604">
                  <c:v>2058</c:v>
                </c:pt>
                <c:pt idx="605">
                  <c:v>2051</c:v>
                </c:pt>
                <c:pt idx="606">
                  <c:v>2055</c:v>
                </c:pt>
                <c:pt idx="607">
                  <c:v>2053</c:v>
                </c:pt>
                <c:pt idx="608">
                  <c:v>2072</c:v>
                </c:pt>
                <c:pt idx="609">
                  <c:v>2057</c:v>
                </c:pt>
                <c:pt idx="610">
                  <c:v>2055</c:v>
                </c:pt>
                <c:pt idx="611">
                  <c:v>2053</c:v>
                </c:pt>
                <c:pt idx="612">
                  <c:v>2055</c:v>
                </c:pt>
                <c:pt idx="613">
                  <c:v>2056</c:v>
                </c:pt>
                <c:pt idx="614">
                  <c:v>2055</c:v>
                </c:pt>
                <c:pt idx="615">
                  <c:v>2054</c:v>
                </c:pt>
                <c:pt idx="616">
                  <c:v>2054</c:v>
                </c:pt>
                <c:pt idx="617">
                  <c:v>2053</c:v>
                </c:pt>
                <c:pt idx="618">
                  <c:v>2052</c:v>
                </c:pt>
                <c:pt idx="619">
                  <c:v>2055</c:v>
                </c:pt>
                <c:pt idx="620">
                  <c:v>2063</c:v>
                </c:pt>
                <c:pt idx="621">
                  <c:v>2052</c:v>
                </c:pt>
                <c:pt idx="622">
                  <c:v>2053</c:v>
                </c:pt>
                <c:pt idx="623">
                  <c:v>2053</c:v>
                </c:pt>
                <c:pt idx="624">
                  <c:v>2051</c:v>
                </c:pt>
                <c:pt idx="625">
                  <c:v>2052</c:v>
                </c:pt>
                <c:pt idx="626">
                  <c:v>2053</c:v>
                </c:pt>
                <c:pt idx="627">
                  <c:v>2055</c:v>
                </c:pt>
                <c:pt idx="628">
                  <c:v>2071</c:v>
                </c:pt>
                <c:pt idx="629">
                  <c:v>2056</c:v>
                </c:pt>
                <c:pt idx="630">
                  <c:v>2054</c:v>
                </c:pt>
                <c:pt idx="631">
                  <c:v>2056</c:v>
                </c:pt>
                <c:pt idx="632">
                  <c:v>2051</c:v>
                </c:pt>
                <c:pt idx="633">
                  <c:v>2052</c:v>
                </c:pt>
                <c:pt idx="634">
                  <c:v>2052</c:v>
                </c:pt>
                <c:pt idx="635">
                  <c:v>2052</c:v>
                </c:pt>
                <c:pt idx="636">
                  <c:v>2052</c:v>
                </c:pt>
                <c:pt idx="637">
                  <c:v>2055</c:v>
                </c:pt>
                <c:pt idx="638">
                  <c:v>2053</c:v>
                </c:pt>
                <c:pt idx="639">
                  <c:v>2058</c:v>
                </c:pt>
                <c:pt idx="640">
                  <c:v>2054</c:v>
                </c:pt>
                <c:pt idx="641">
                  <c:v>2050</c:v>
                </c:pt>
                <c:pt idx="642">
                  <c:v>2053</c:v>
                </c:pt>
                <c:pt idx="643">
                  <c:v>2056</c:v>
                </c:pt>
                <c:pt idx="644">
                  <c:v>2057</c:v>
                </c:pt>
                <c:pt idx="645">
                  <c:v>2054</c:v>
                </c:pt>
                <c:pt idx="646">
                  <c:v>2052</c:v>
                </c:pt>
                <c:pt idx="647">
                  <c:v>2053</c:v>
                </c:pt>
                <c:pt idx="648">
                  <c:v>2065</c:v>
                </c:pt>
                <c:pt idx="649">
                  <c:v>2052</c:v>
                </c:pt>
                <c:pt idx="650">
                  <c:v>2051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9-245A-40E0-880C-9D68BEA10351}"/>
            </c:ext>
          </c:extLst>
        </c:ser>
        <c:ser>
          <c:idx val="10"/>
          <c:order val="10"/>
          <c:spPr>
            <a:ln w="19050" cap="rnd">
              <a:solidFill>
                <a:schemeClr val="accent5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>
                  <a:lumMod val="60000"/>
                </a:schemeClr>
              </a:solidFill>
              <a:ln w="9525">
                <a:solidFill>
                  <a:schemeClr val="accent5">
                    <a:lumMod val="60000"/>
                  </a:schemeClr>
                </a:solidFill>
              </a:ln>
              <a:effectLst/>
            </c:spPr>
          </c:marker>
          <c:xVal>
            <c:numRef>
              <c:f>Sayfa2!$A$1:$A$651</c:f>
              <c:numCache>
                <c:formatCode>0.00</c:formatCode>
                <c:ptCount val="651"/>
                <c:pt idx="0">
                  <c:v>32825</c:v>
                </c:pt>
                <c:pt idx="1">
                  <c:v>32825.03</c:v>
                </c:pt>
                <c:pt idx="2">
                  <c:v>32825.06</c:v>
                </c:pt>
                <c:pt idx="3">
                  <c:v>32825.089999999997</c:v>
                </c:pt>
                <c:pt idx="4">
                  <c:v>32825.120000000003</c:v>
                </c:pt>
                <c:pt idx="5">
                  <c:v>32825.160000000003</c:v>
                </c:pt>
                <c:pt idx="6">
                  <c:v>32825.19</c:v>
                </c:pt>
                <c:pt idx="7">
                  <c:v>32825.22</c:v>
                </c:pt>
                <c:pt idx="8">
                  <c:v>32825.25</c:v>
                </c:pt>
                <c:pt idx="9">
                  <c:v>32825.279999999999</c:v>
                </c:pt>
                <c:pt idx="10">
                  <c:v>32825.31</c:v>
                </c:pt>
                <c:pt idx="11">
                  <c:v>32825.339999999997</c:v>
                </c:pt>
                <c:pt idx="12">
                  <c:v>32825.370000000003</c:v>
                </c:pt>
                <c:pt idx="13">
                  <c:v>32825.410000000003</c:v>
                </c:pt>
                <c:pt idx="14">
                  <c:v>32825.440000000002</c:v>
                </c:pt>
                <c:pt idx="15">
                  <c:v>32825.47</c:v>
                </c:pt>
                <c:pt idx="16">
                  <c:v>32825.5</c:v>
                </c:pt>
                <c:pt idx="17">
                  <c:v>32825.53</c:v>
                </c:pt>
                <c:pt idx="18">
                  <c:v>32825.56</c:v>
                </c:pt>
                <c:pt idx="19">
                  <c:v>32825.589999999997</c:v>
                </c:pt>
                <c:pt idx="20">
                  <c:v>32825.620000000003</c:v>
                </c:pt>
                <c:pt idx="21">
                  <c:v>32825.660000000003</c:v>
                </c:pt>
                <c:pt idx="22">
                  <c:v>32825.69</c:v>
                </c:pt>
                <c:pt idx="23">
                  <c:v>32825.72</c:v>
                </c:pt>
                <c:pt idx="24">
                  <c:v>32825.75</c:v>
                </c:pt>
                <c:pt idx="25">
                  <c:v>32825.78</c:v>
                </c:pt>
                <c:pt idx="26">
                  <c:v>32825.81</c:v>
                </c:pt>
                <c:pt idx="27">
                  <c:v>32825.839999999997</c:v>
                </c:pt>
                <c:pt idx="28">
                  <c:v>32825.870000000003</c:v>
                </c:pt>
                <c:pt idx="29">
                  <c:v>32825.910000000003</c:v>
                </c:pt>
                <c:pt idx="30">
                  <c:v>32825.94</c:v>
                </c:pt>
                <c:pt idx="31">
                  <c:v>32825.97</c:v>
                </c:pt>
                <c:pt idx="32">
                  <c:v>32826</c:v>
                </c:pt>
                <c:pt idx="33">
                  <c:v>32826.03</c:v>
                </c:pt>
                <c:pt idx="34">
                  <c:v>32826.06</c:v>
                </c:pt>
                <c:pt idx="35">
                  <c:v>32826.089999999997</c:v>
                </c:pt>
                <c:pt idx="36">
                  <c:v>32826.120000000003</c:v>
                </c:pt>
                <c:pt idx="37">
                  <c:v>32826.160000000003</c:v>
                </c:pt>
                <c:pt idx="38">
                  <c:v>32826.19</c:v>
                </c:pt>
                <c:pt idx="39">
                  <c:v>32826.22</c:v>
                </c:pt>
                <c:pt idx="40">
                  <c:v>32826.25</c:v>
                </c:pt>
                <c:pt idx="41">
                  <c:v>32826.28</c:v>
                </c:pt>
                <c:pt idx="42">
                  <c:v>32826.31</c:v>
                </c:pt>
                <c:pt idx="43">
                  <c:v>32826.339999999997</c:v>
                </c:pt>
                <c:pt idx="44">
                  <c:v>32826.370000000003</c:v>
                </c:pt>
                <c:pt idx="45">
                  <c:v>32826.410000000003</c:v>
                </c:pt>
                <c:pt idx="46">
                  <c:v>32826.44</c:v>
                </c:pt>
                <c:pt idx="47">
                  <c:v>32826.47</c:v>
                </c:pt>
                <c:pt idx="48">
                  <c:v>32826.5</c:v>
                </c:pt>
                <c:pt idx="49">
                  <c:v>32826.53</c:v>
                </c:pt>
                <c:pt idx="50">
                  <c:v>32826.559999999998</c:v>
                </c:pt>
                <c:pt idx="51">
                  <c:v>32826.589999999997</c:v>
                </c:pt>
                <c:pt idx="52">
                  <c:v>32826.620000000003</c:v>
                </c:pt>
                <c:pt idx="53">
                  <c:v>32826.660000000003</c:v>
                </c:pt>
                <c:pt idx="54">
                  <c:v>32826.69</c:v>
                </c:pt>
                <c:pt idx="55">
                  <c:v>32826.720000000001</c:v>
                </c:pt>
                <c:pt idx="56">
                  <c:v>32826.75</c:v>
                </c:pt>
                <c:pt idx="57">
                  <c:v>32826.78</c:v>
                </c:pt>
                <c:pt idx="58">
                  <c:v>32826.81</c:v>
                </c:pt>
                <c:pt idx="59">
                  <c:v>32826.839999999997</c:v>
                </c:pt>
                <c:pt idx="60">
                  <c:v>32826.870000000003</c:v>
                </c:pt>
                <c:pt idx="61">
                  <c:v>32826.910000000003</c:v>
                </c:pt>
                <c:pt idx="62">
                  <c:v>32826.94</c:v>
                </c:pt>
                <c:pt idx="63">
                  <c:v>32826.97</c:v>
                </c:pt>
                <c:pt idx="64">
                  <c:v>32827</c:v>
                </c:pt>
                <c:pt idx="65">
                  <c:v>32827.03</c:v>
                </c:pt>
                <c:pt idx="66">
                  <c:v>32827.06</c:v>
                </c:pt>
                <c:pt idx="67">
                  <c:v>32827.089999999997</c:v>
                </c:pt>
                <c:pt idx="68">
                  <c:v>32827.120000000003</c:v>
                </c:pt>
                <c:pt idx="69">
                  <c:v>32827.160000000003</c:v>
                </c:pt>
                <c:pt idx="70">
                  <c:v>32827.19</c:v>
                </c:pt>
                <c:pt idx="71">
                  <c:v>32827.22</c:v>
                </c:pt>
                <c:pt idx="72">
                  <c:v>32827.25</c:v>
                </c:pt>
                <c:pt idx="73">
                  <c:v>32827.279999999999</c:v>
                </c:pt>
                <c:pt idx="74">
                  <c:v>32827.31</c:v>
                </c:pt>
                <c:pt idx="75">
                  <c:v>32827.339999999997</c:v>
                </c:pt>
                <c:pt idx="76">
                  <c:v>32827.370000000003</c:v>
                </c:pt>
                <c:pt idx="77">
                  <c:v>32827.410000000003</c:v>
                </c:pt>
                <c:pt idx="78">
                  <c:v>32827.440000000002</c:v>
                </c:pt>
                <c:pt idx="79">
                  <c:v>32827.47</c:v>
                </c:pt>
                <c:pt idx="80">
                  <c:v>32827.5</c:v>
                </c:pt>
                <c:pt idx="81">
                  <c:v>32827.53</c:v>
                </c:pt>
                <c:pt idx="82">
                  <c:v>32827.56</c:v>
                </c:pt>
                <c:pt idx="83">
                  <c:v>32827.589999999997</c:v>
                </c:pt>
                <c:pt idx="84">
                  <c:v>32827.620000000003</c:v>
                </c:pt>
                <c:pt idx="85">
                  <c:v>32827.660000000003</c:v>
                </c:pt>
                <c:pt idx="86">
                  <c:v>32827.69</c:v>
                </c:pt>
                <c:pt idx="87">
                  <c:v>32827.72</c:v>
                </c:pt>
                <c:pt idx="88">
                  <c:v>32827.75</c:v>
                </c:pt>
                <c:pt idx="89">
                  <c:v>32827.78</c:v>
                </c:pt>
                <c:pt idx="90">
                  <c:v>32827.81</c:v>
                </c:pt>
                <c:pt idx="91">
                  <c:v>32827.839999999997</c:v>
                </c:pt>
                <c:pt idx="92">
                  <c:v>32827.870000000003</c:v>
                </c:pt>
                <c:pt idx="93">
                  <c:v>32827.910000000003</c:v>
                </c:pt>
                <c:pt idx="94">
                  <c:v>32827.94</c:v>
                </c:pt>
                <c:pt idx="95">
                  <c:v>32827.97</c:v>
                </c:pt>
                <c:pt idx="96">
                  <c:v>32828</c:v>
                </c:pt>
                <c:pt idx="97">
                  <c:v>32828.03</c:v>
                </c:pt>
                <c:pt idx="98">
                  <c:v>32828.06</c:v>
                </c:pt>
                <c:pt idx="99">
                  <c:v>32828.089999999997</c:v>
                </c:pt>
                <c:pt idx="100">
                  <c:v>32828.120000000003</c:v>
                </c:pt>
                <c:pt idx="101">
                  <c:v>32828.160000000003</c:v>
                </c:pt>
                <c:pt idx="102">
                  <c:v>32828.19</c:v>
                </c:pt>
                <c:pt idx="103">
                  <c:v>32828.22</c:v>
                </c:pt>
                <c:pt idx="104">
                  <c:v>32828.25</c:v>
                </c:pt>
                <c:pt idx="105">
                  <c:v>32828.28</c:v>
                </c:pt>
                <c:pt idx="106">
                  <c:v>32828.31</c:v>
                </c:pt>
                <c:pt idx="107">
                  <c:v>32828.339999999997</c:v>
                </c:pt>
                <c:pt idx="108">
                  <c:v>32828.370000000003</c:v>
                </c:pt>
                <c:pt idx="109">
                  <c:v>32828.410000000003</c:v>
                </c:pt>
                <c:pt idx="110">
                  <c:v>32828.44</c:v>
                </c:pt>
                <c:pt idx="111">
                  <c:v>32828.47</c:v>
                </c:pt>
                <c:pt idx="112">
                  <c:v>32828.5</c:v>
                </c:pt>
                <c:pt idx="113">
                  <c:v>32828.53</c:v>
                </c:pt>
                <c:pt idx="114">
                  <c:v>32828.559999999998</c:v>
                </c:pt>
                <c:pt idx="115">
                  <c:v>32828.589999999997</c:v>
                </c:pt>
                <c:pt idx="116">
                  <c:v>32828.620000000003</c:v>
                </c:pt>
                <c:pt idx="117">
                  <c:v>32828.660000000003</c:v>
                </c:pt>
                <c:pt idx="118">
                  <c:v>32828.69</c:v>
                </c:pt>
                <c:pt idx="119">
                  <c:v>32828.720000000001</c:v>
                </c:pt>
                <c:pt idx="120">
                  <c:v>32828.75</c:v>
                </c:pt>
                <c:pt idx="121">
                  <c:v>32828.78</c:v>
                </c:pt>
                <c:pt idx="122">
                  <c:v>32828.81</c:v>
                </c:pt>
                <c:pt idx="123">
                  <c:v>32828.839999999997</c:v>
                </c:pt>
                <c:pt idx="124">
                  <c:v>32828.870000000003</c:v>
                </c:pt>
                <c:pt idx="125">
                  <c:v>32828.910000000003</c:v>
                </c:pt>
                <c:pt idx="126">
                  <c:v>32828.94</c:v>
                </c:pt>
                <c:pt idx="127">
                  <c:v>32828.97</c:v>
                </c:pt>
                <c:pt idx="128">
                  <c:v>32829</c:v>
                </c:pt>
                <c:pt idx="129">
                  <c:v>32829.03</c:v>
                </c:pt>
                <c:pt idx="130">
                  <c:v>32829.06</c:v>
                </c:pt>
                <c:pt idx="131">
                  <c:v>32829.089999999997</c:v>
                </c:pt>
                <c:pt idx="132">
                  <c:v>32829.120000000003</c:v>
                </c:pt>
                <c:pt idx="133">
                  <c:v>32829.160000000003</c:v>
                </c:pt>
                <c:pt idx="134">
                  <c:v>32829.19</c:v>
                </c:pt>
                <c:pt idx="135">
                  <c:v>32829.22</c:v>
                </c:pt>
                <c:pt idx="136">
                  <c:v>32829.25</c:v>
                </c:pt>
                <c:pt idx="137">
                  <c:v>32829.279999999999</c:v>
                </c:pt>
                <c:pt idx="138">
                  <c:v>32829.31</c:v>
                </c:pt>
                <c:pt idx="139">
                  <c:v>32829.339999999997</c:v>
                </c:pt>
                <c:pt idx="140">
                  <c:v>32829.370000000003</c:v>
                </c:pt>
                <c:pt idx="141">
                  <c:v>32829.410000000003</c:v>
                </c:pt>
                <c:pt idx="142">
                  <c:v>32829.440000000002</c:v>
                </c:pt>
                <c:pt idx="143">
                  <c:v>32829.47</c:v>
                </c:pt>
                <c:pt idx="144">
                  <c:v>32829.5</c:v>
                </c:pt>
                <c:pt idx="145">
                  <c:v>32829.53</c:v>
                </c:pt>
                <c:pt idx="146">
                  <c:v>32829.56</c:v>
                </c:pt>
                <c:pt idx="147">
                  <c:v>32829.589999999997</c:v>
                </c:pt>
                <c:pt idx="148">
                  <c:v>32829.620000000003</c:v>
                </c:pt>
                <c:pt idx="149">
                  <c:v>32829.660000000003</c:v>
                </c:pt>
                <c:pt idx="150">
                  <c:v>32829.69</c:v>
                </c:pt>
                <c:pt idx="151">
                  <c:v>32829.72</c:v>
                </c:pt>
                <c:pt idx="152">
                  <c:v>32829.75</c:v>
                </c:pt>
                <c:pt idx="153">
                  <c:v>32829.78</c:v>
                </c:pt>
                <c:pt idx="154">
                  <c:v>32829.81</c:v>
                </c:pt>
                <c:pt idx="155">
                  <c:v>32829.839999999997</c:v>
                </c:pt>
                <c:pt idx="156">
                  <c:v>32829.870000000003</c:v>
                </c:pt>
                <c:pt idx="157">
                  <c:v>32829.910000000003</c:v>
                </c:pt>
                <c:pt idx="158">
                  <c:v>32829.94</c:v>
                </c:pt>
                <c:pt idx="159">
                  <c:v>32829.97</c:v>
                </c:pt>
                <c:pt idx="160">
                  <c:v>32830</c:v>
                </c:pt>
                <c:pt idx="161">
                  <c:v>32830.03</c:v>
                </c:pt>
                <c:pt idx="162">
                  <c:v>32830.06</c:v>
                </c:pt>
                <c:pt idx="163">
                  <c:v>32830.089999999997</c:v>
                </c:pt>
                <c:pt idx="164">
                  <c:v>32830.120000000003</c:v>
                </c:pt>
                <c:pt idx="165">
                  <c:v>32830.160000000003</c:v>
                </c:pt>
                <c:pt idx="166">
                  <c:v>32830.19</c:v>
                </c:pt>
                <c:pt idx="167">
                  <c:v>32830.22</c:v>
                </c:pt>
                <c:pt idx="168">
                  <c:v>32830.25</c:v>
                </c:pt>
                <c:pt idx="169">
                  <c:v>32830.28</c:v>
                </c:pt>
                <c:pt idx="170">
                  <c:v>32830.31</c:v>
                </c:pt>
                <c:pt idx="171">
                  <c:v>32830.339999999997</c:v>
                </c:pt>
                <c:pt idx="172">
                  <c:v>32830.370000000003</c:v>
                </c:pt>
                <c:pt idx="173">
                  <c:v>32830.410000000003</c:v>
                </c:pt>
                <c:pt idx="174">
                  <c:v>32830.44</c:v>
                </c:pt>
                <c:pt idx="175">
                  <c:v>32830.47</c:v>
                </c:pt>
                <c:pt idx="176">
                  <c:v>32830.5</c:v>
                </c:pt>
                <c:pt idx="177">
                  <c:v>32830.53</c:v>
                </c:pt>
                <c:pt idx="178">
                  <c:v>32830.559999999998</c:v>
                </c:pt>
                <c:pt idx="179">
                  <c:v>32830.589999999997</c:v>
                </c:pt>
                <c:pt idx="180">
                  <c:v>32830.620000000003</c:v>
                </c:pt>
                <c:pt idx="181">
                  <c:v>32830.660000000003</c:v>
                </c:pt>
                <c:pt idx="182">
                  <c:v>32830.69</c:v>
                </c:pt>
                <c:pt idx="183">
                  <c:v>32830.720000000001</c:v>
                </c:pt>
                <c:pt idx="184">
                  <c:v>32830.75</c:v>
                </c:pt>
                <c:pt idx="185">
                  <c:v>32830.78</c:v>
                </c:pt>
                <c:pt idx="186">
                  <c:v>32830.81</c:v>
                </c:pt>
                <c:pt idx="187">
                  <c:v>32830.839999999997</c:v>
                </c:pt>
                <c:pt idx="188">
                  <c:v>32830.870000000003</c:v>
                </c:pt>
                <c:pt idx="189">
                  <c:v>32830.910000000003</c:v>
                </c:pt>
                <c:pt idx="190">
                  <c:v>32830.94</c:v>
                </c:pt>
                <c:pt idx="191">
                  <c:v>32830.97</c:v>
                </c:pt>
                <c:pt idx="192">
                  <c:v>32831</c:v>
                </c:pt>
                <c:pt idx="193">
                  <c:v>32831.03</c:v>
                </c:pt>
                <c:pt idx="194">
                  <c:v>32831.06</c:v>
                </c:pt>
                <c:pt idx="195">
                  <c:v>32831.089999999997</c:v>
                </c:pt>
                <c:pt idx="196">
                  <c:v>32831.120000000003</c:v>
                </c:pt>
                <c:pt idx="197">
                  <c:v>32831.160000000003</c:v>
                </c:pt>
                <c:pt idx="198">
                  <c:v>32831.19</c:v>
                </c:pt>
                <c:pt idx="199">
                  <c:v>32831.22</c:v>
                </c:pt>
                <c:pt idx="200">
                  <c:v>32831.25</c:v>
                </c:pt>
                <c:pt idx="201">
                  <c:v>32831.279999999999</c:v>
                </c:pt>
                <c:pt idx="202">
                  <c:v>32831.31</c:v>
                </c:pt>
                <c:pt idx="203">
                  <c:v>32831.339999999997</c:v>
                </c:pt>
                <c:pt idx="204">
                  <c:v>32831.370000000003</c:v>
                </c:pt>
                <c:pt idx="205">
                  <c:v>32831.410000000003</c:v>
                </c:pt>
                <c:pt idx="206">
                  <c:v>32831.440000000002</c:v>
                </c:pt>
                <c:pt idx="207">
                  <c:v>32831.47</c:v>
                </c:pt>
                <c:pt idx="208">
                  <c:v>32831.5</c:v>
                </c:pt>
                <c:pt idx="209">
                  <c:v>32831.53</c:v>
                </c:pt>
                <c:pt idx="210">
                  <c:v>32831.56</c:v>
                </c:pt>
                <c:pt idx="211">
                  <c:v>32831.589999999997</c:v>
                </c:pt>
                <c:pt idx="212">
                  <c:v>32831.620000000003</c:v>
                </c:pt>
                <c:pt idx="213">
                  <c:v>32831.660000000003</c:v>
                </c:pt>
                <c:pt idx="214">
                  <c:v>32831.69</c:v>
                </c:pt>
                <c:pt idx="215">
                  <c:v>32831.72</c:v>
                </c:pt>
                <c:pt idx="216">
                  <c:v>32831.75</c:v>
                </c:pt>
                <c:pt idx="217">
                  <c:v>32831.78</c:v>
                </c:pt>
                <c:pt idx="218">
                  <c:v>32831.81</c:v>
                </c:pt>
                <c:pt idx="219">
                  <c:v>32831.839999999997</c:v>
                </c:pt>
                <c:pt idx="220">
                  <c:v>32831.870000000003</c:v>
                </c:pt>
                <c:pt idx="221">
                  <c:v>32831.910000000003</c:v>
                </c:pt>
                <c:pt idx="222">
                  <c:v>32831.94</c:v>
                </c:pt>
                <c:pt idx="223">
                  <c:v>32831.97</c:v>
                </c:pt>
                <c:pt idx="224">
                  <c:v>32832</c:v>
                </c:pt>
                <c:pt idx="225">
                  <c:v>32832.03</c:v>
                </c:pt>
                <c:pt idx="226">
                  <c:v>32832.06</c:v>
                </c:pt>
                <c:pt idx="227">
                  <c:v>32832.089999999997</c:v>
                </c:pt>
                <c:pt idx="228">
                  <c:v>32832.120000000003</c:v>
                </c:pt>
                <c:pt idx="229">
                  <c:v>32832.160000000003</c:v>
                </c:pt>
                <c:pt idx="230">
                  <c:v>32832.19</c:v>
                </c:pt>
                <c:pt idx="231">
                  <c:v>32832.22</c:v>
                </c:pt>
                <c:pt idx="232">
                  <c:v>32832.25</c:v>
                </c:pt>
                <c:pt idx="233">
                  <c:v>32832.28</c:v>
                </c:pt>
                <c:pt idx="234">
                  <c:v>32832.31</c:v>
                </c:pt>
                <c:pt idx="235">
                  <c:v>32832.339999999997</c:v>
                </c:pt>
                <c:pt idx="236">
                  <c:v>32832.370000000003</c:v>
                </c:pt>
                <c:pt idx="237">
                  <c:v>32832.410000000003</c:v>
                </c:pt>
                <c:pt idx="238">
                  <c:v>32832.44</c:v>
                </c:pt>
                <c:pt idx="239">
                  <c:v>32832.47</c:v>
                </c:pt>
                <c:pt idx="240">
                  <c:v>32832.5</c:v>
                </c:pt>
                <c:pt idx="241">
                  <c:v>32832.53</c:v>
                </c:pt>
                <c:pt idx="242">
                  <c:v>32832.559999999998</c:v>
                </c:pt>
                <c:pt idx="243">
                  <c:v>32832.589999999997</c:v>
                </c:pt>
                <c:pt idx="244">
                  <c:v>32832.620000000003</c:v>
                </c:pt>
                <c:pt idx="245">
                  <c:v>32832.660000000003</c:v>
                </c:pt>
                <c:pt idx="246">
                  <c:v>32832.69</c:v>
                </c:pt>
                <c:pt idx="247">
                  <c:v>32832.720000000001</c:v>
                </c:pt>
                <c:pt idx="248">
                  <c:v>32832.75</c:v>
                </c:pt>
                <c:pt idx="249">
                  <c:v>32832.78</c:v>
                </c:pt>
                <c:pt idx="250">
                  <c:v>32832.81</c:v>
                </c:pt>
                <c:pt idx="251">
                  <c:v>32832.839999999997</c:v>
                </c:pt>
                <c:pt idx="252">
                  <c:v>32832.870000000003</c:v>
                </c:pt>
                <c:pt idx="253">
                  <c:v>32832.910000000003</c:v>
                </c:pt>
                <c:pt idx="254">
                  <c:v>32832.94</c:v>
                </c:pt>
                <c:pt idx="255">
                  <c:v>32832.97</c:v>
                </c:pt>
                <c:pt idx="256">
                  <c:v>32833</c:v>
                </c:pt>
                <c:pt idx="257">
                  <c:v>32833.03</c:v>
                </c:pt>
                <c:pt idx="258">
                  <c:v>32833.06</c:v>
                </c:pt>
                <c:pt idx="259">
                  <c:v>32833.089999999997</c:v>
                </c:pt>
                <c:pt idx="260">
                  <c:v>32833.120000000003</c:v>
                </c:pt>
                <c:pt idx="261">
                  <c:v>32833.160000000003</c:v>
                </c:pt>
                <c:pt idx="262">
                  <c:v>32833.19</c:v>
                </c:pt>
                <c:pt idx="263">
                  <c:v>32833.22</c:v>
                </c:pt>
                <c:pt idx="264">
                  <c:v>32833.25</c:v>
                </c:pt>
                <c:pt idx="265">
                  <c:v>32833.279999999999</c:v>
                </c:pt>
                <c:pt idx="266">
                  <c:v>32833.31</c:v>
                </c:pt>
                <c:pt idx="267">
                  <c:v>32833.339999999997</c:v>
                </c:pt>
                <c:pt idx="268">
                  <c:v>32833.370000000003</c:v>
                </c:pt>
                <c:pt idx="269">
                  <c:v>32833.410000000003</c:v>
                </c:pt>
                <c:pt idx="270">
                  <c:v>32833.440000000002</c:v>
                </c:pt>
                <c:pt idx="271">
                  <c:v>32833.47</c:v>
                </c:pt>
                <c:pt idx="272">
                  <c:v>32833.5</c:v>
                </c:pt>
                <c:pt idx="273">
                  <c:v>32833.53</c:v>
                </c:pt>
                <c:pt idx="274">
                  <c:v>32833.56</c:v>
                </c:pt>
                <c:pt idx="275">
                  <c:v>32833.589999999997</c:v>
                </c:pt>
                <c:pt idx="276">
                  <c:v>32833.620000000003</c:v>
                </c:pt>
                <c:pt idx="277">
                  <c:v>32833.660000000003</c:v>
                </c:pt>
                <c:pt idx="278">
                  <c:v>32833.69</c:v>
                </c:pt>
                <c:pt idx="279">
                  <c:v>32833.72</c:v>
                </c:pt>
                <c:pt idx="280">
                  <c:v>32833.75</c:v>
                </c:pt>
                <c:pt idx="281">
                  <c:v>32833.78</c:v>
                </c:pt>
                <c:pt idx="282">
                  <c:v>32833.81</c:v>
                </c:pt>
                <c:pt idx="283">
                  <c:v>32833.839999999997</c:v>
                </c:pt>
                <c:pt idx="284">
                  <c:v>32833.870000000003</c:v>
                </c:pt>
                <c:pt idx="285">
                  <c:v>32833.910000000003</c:v>
                </c:pt>
                <c:pt idx="286">
                  <c:v>32833.94</c:v>
                </c:pt>
                <c:pt idx="287">
                  <c:v>32833.97</c:v>
                </c:pt>
                <c:pt idx="288">
                  <c:v>32834</c:v>
                </c:pt>
                <c:pt idx="289">
                  <c:v>32834.03</c:v>
                </c:pt>
                <c:pt idx="290">
                  <c:v>32834.06</c:v>
                </c:pt>
                <c:pt idx="291">
                  <c:v>32834.089999999997</c:v>
                </c:pt>
                <c:pt idx="292">
                  <c:v>32834.120000000003</c:v>
                </c:pt>
                <c:pt idx="293">
                  <c:v>32834.160000000003</c:v>
                </c:pt>
                <c:pt idx="294">
                  <c:v>32834.19</c:v>
                </c:pt>
                <c:pt idx="295">
                  <c:v>32834.22</c:v>
                </c:pt>
                <c:pt idx="296">
                  <c:v>32834.25</c:v>
                </c:pt>
                <c:pt idx="297">
                  <c:v>32834.28</c:v>
                </c:pt>
                <c:pt idx="298">
                  <c:v>32834.31</c:v>
                </c:pt>
                <c:pt idx="299">
                  <c:v>32834.339999999997</c:v>
                </c:pt>
                <c:pt idx="300">
                  <c:v>32834.370000000003</c:v>
                </c:pt>
                <c:pt idx="301">
                  <c:v>32834.410000000003</c:v>
                </c:pt>
                <c:pt idx="302">
                  <c:v>32834.44</c:v>
                </c:pt>
                <c:pt idx="303">
                  <c:v>32834.47</c:v>
                </c:pt>
                <c:pt idx="304">
                  <c:v>32834.5</c:v>
                </c:pt>
                <c:pt idx="305">
                  <c:v>32834.53</c:v>
                </c:pt>
                <c:pt idx="306">
                  <c:v>32834.559999999998</c:v>
                </c:pt>
                <c:pt idx="307">
                  <c:v>32834.589999999997</c:v>
                </c:pt>
                <c:pt idx="308">
                  <c:v>32834.620000000003</c:v>
                </c:pt>
                <c:pt idx="309">
                  <c:v>32834.660000000003</c:v>
                </c:pt>
                <c:pt idx="310">
                  <c:v>32834.69</c:v>
                </c:pt>
                <c:pt idx="311">
                  <c:v>32834.720000000001</c:v>
                </c:pt>
                <c:pt idx="312">
                  <c:v>32834.75</c:v>
                </c:pt>
                <c:pt idx="313">
                  <c:v>32834.78</c:v>
                </c:pt>
                <c:pt idx="314">
                  <c:v>32834.81</c:v>
                </c:pt>
                <c:pt idx="315">
                  <c:v>32834.839999999997</c:v>
                </c:pt>
                <c:pt idx="316">
                  <c:v>32834.870000000003</c:v>
                </c:pt>
                <c:pt idx="317">
                  <c:v>32834.910000000003</c:v>
                </c:pt>
                <c:pt idx="318">
                  <c:v>32834.94</c:v>
                </c:pt>
                <c:pt idx="319">
                  <c:v>32834.97</c:v>
                </c:pt>
                <c:pt idx="320">
                  <c:v>32835</c:v>
                </c:pt>
                <c:pt idx="321">
                  <c:v>32835.03</c:v>
                </c:pt>
                <c:pt idx="322">
                  <c:v>32835.06</c:v>
                </c:pt>
                <c:pt idx="323">
                  <c:v>32835.089999999997</c:v>
                </c:pt>
                <c:pt idx="324">
                  <c:v>32835.120000000003</c:v>
                </c:pt>
                <c:pt idx="325">
                  <c:v>32835.160000000003</c:v>
                </c:pt>
                <c:pt idx="326">
                  <c:v>32835.19</c:v>
                </c:pt>
                <c:pt idx="327">
                  <c:v>32835.22</c:v>
                </c:pt>
                <c:pt idx="328">
                  <c:v>32835.25</c:v>
                </c:pt>
                <c:pt idx="329">
                  <c:v>32835.279999999999</c:v>
                </c:pt>
                <c:pt idx="330">
                  <c:v>32835.31</c:v>
                </c:pt>
                <c:pt idx="331">
                  <c:v>32835.339999999997</c:v>
                </c:pt>
                <c:pt idx="332">
                  <c:v>32835.370000000003</c:v>
                </c:pt>
                <c:pt idx="333">
                  <c:v>32835.410000000003</c:v>
                </c:pt>
                <c:pt idx="334">
                  <c:v>32835.440000000002</c:v>
                </c:pt>
                <c:pt idx="335">
                  <c:v>32835.47</c:v>
                </c:pt>
                <c:pt idx="336">
                  <c:v>32835.5</c:v>
                </c:pt>
                <c:pt idx="337">
                  <c:v>32835.53</c:v>
                </c:pt>
                <c:pt idx="338">
                  <c:v>32835.56</c:v>
                </c:pt>
                <c:pt idx="339">
                  <c:v>32835.589999999997</c:v>
                </c:pt>
                <c:pt idx="340">
                  <c:v>32835.620000000003</c:v>
                </c:pt>
                <c:pt idx="341">
                  <c:v>32835.660000000003</c:v>
                </c:pt>
                <c:pt idx="342">
                  <c:v>32835.69</c:v>
                </c:pt>
                <c:pt idx="343">
                  <c:v>32835.72</c:v>
                </c:pt>
                <c:pt idx="344">
                  <c:v>32835.75</c:v>
                </c:pt>
                <c:pt idx="345">
                  <c:v>32835.78</c:v>
                </c:pt>
                <c:pt idx="346">
                  <c:v>32835.81</c:v>
                </c:pt>
                <c:pt idx="347">
                  <c:v>32835.839999999997</c:v>
                </c:pt>
                <c:pt idx="348">
                  <c:v>32835.870000000003</c:v>
                </c:pt>
                <c:pt idx="349">
                  <c:v>32835.910000000003</c:v>
                </c:pt>
                <c:pt idx="350">
                  <c:v>32835.94</c:v>
                </c:pt>
                <c:pt idx="351">
                  <c:v>32835.97</c:v>
                </c:pt>
                <c:pt idx="352">
                  <c:v>32836</c:v>
                </c:pt>
                <c:pt idx="353">
                  <c:v>32836.03</c:v>
                </c:pt>
                <c:pt idx="354">
                  <c:v>32836.06</c:v>
                </c:pt>
                <c:pt idx="355">
                  <c:v>32836.089999999997</c:v>
                </c:pt>
                <c:pt idx="356">
                  <c:v>32836.120000000003</c:v>
                </c:pt>
                <c:pt idx="357">
                  <c:v>32836.160000000003</c:v>
                </c:pt>
                <c:pt idx="358">
                  <c:v>32836.19</c:v>
                </c:pt>
                <c:pt idx="359">
                  <c:v>32836.22</c:v>
                </c:pt>
                <c:pt idx="360">
                  <c:v>32836.25</c:v>
                </c:pt>
                <c:pt idx="361">
                  <c:v>32836.28</c:v>
                </c:pt>
                <c:pt idx="362">
                  <c:v>32836.31</c:v>
                </c:pt>
                <c:pt idx="363">
                  <c:v>32836.339999999997</c:v>
                </c:pt>
                <c:pt idx="364">
                  <c:v>32836.370000000003</c:v>
                </c:pt>
                <c:pt idx="365">
                  <c:v>32836.410000000003</c:v>
                </c:pt>
                <c:pt idx="366">
                  <c:v>32836.44</c:v>
                </c:pt>
                <c:pt idx="367">
                  <c:v>32836.47</c:v>
                </c:pt>
                <c:pt idx="368">
                  <c:v>32836.5</c:v>
                </c:pt>
                <c:pt idx="369">
                  <c:v>32836.53</c:v>
                </c:pt>
                <c:pt idx="370">
                  <c:v>32836.559999999998</c:v>
                </c:pt>
                <c:pt idx="371">
                  <c:v>32836.589999999997</c:v>
                </c:pt>
                <c:pt idx="372">
                  <c:v>32836.620000000003</c:v>
                </c:pt>
                <c:pt idx="373">
                  <c:v>32836.660000000003</c:v>
                </c:pt>
                <c:pt idx="374">
                  <c:v>32836.69</c:v>
                </c:pt>
                <c:pt idx="375">
                  <c:v>32836.720000000001</c:v>
                </c:pt>
                <c:pt idx="376">
                  <c:v>32836.75</c:v>
                </c:pt>
                <c:pt idx="377">
                  <c:v>32836.78</c:v>
                </c:pt>
                <c:pt idx="378">
                  <c:v>32836.81</c:v>
                </c:pt>
                <c:pt idx="379">
                  <c:v>32836.839999999997</c:v>
                </c:pt>
                <c:pt idx="380">
                  <c:v>32836.870000000003</c:v>
                </c:pt>
                <c:pt idx="381">
                  <c:v>32836.910000000003</c:v>
                </c:pt>
                <c:pt idx="382">
                  <c:v>32836.94</c:v>
                </c:pt>
                <c:pt idx="383">
                  <c:v>32836.97</c:v>
                </c:pt>
                <c:pt idx="384">
                  <c:v>32837</c:v>
                </c:pt>
                <c:pt idx="385">
                  <c:v>32837.03</c:v>
                </c:pt>
                <c:pt idx="386">
                  <c:v>32837.06</c:v>
                </c:pt>
                <c:pt idx="387">
                  <c:v>32837.089999999997</c:v>
                </c:pt>
                <c:pt idx="388">
                  <c:v>32837.120000000003</c:v>
                </c:pt>
                <c:pt idx="389">
                  <c:v>32837.160000000003</c:v>
                </c:pt>
                <c:pt idx="390">
                  <c:v>32837.19</c:v>
                </c:pt>
                <c:pt idx="391">
                  <c:v>32837.22</c:v>
                </c:pt>
                <c:pt idx="392">
                  <c:v>32837.25</c:v>
                </c:pt>
                <c:pt idx="393">
                  <c:v>32837.279999999999</c:v>
                </c:pt>
                <c:pt idx="394">
                  <c:v>32837.31</c:v>
                </c:pt>
                <c:pt idx="395">
                  <c:v>32837.339999999997</c:v>
                </c:pt>
                <c:pt idx="396">
                  <c:v>32837.370000000003</c:v>
                </c:pt>
                <c:pt idx="397">
                  <c:v>32837.410000000003</c:v>
                </c:pt>
                <c:pt idx="398">
                  <c:v>32837.440000000002</c:v>
                </c:pt>
                <c:pt idx="399">
                  <c:v>32837.47</c:v>
                </c:pt>
                <c:pt idx="400">
                  <c:v>32837.5</c:v>
                </c:pt>
                <c:pt idx="401">
                  <c:v>32837.53</c:v>
                </c:pt>
                <c:pt idx="402">
                  <c:v>32837.56</c:v>
                </c:pt>
                <c:pt idx="403">
                  <c:v>32837.589999999997</c:v>
                </c:pt>
                <c:pt idx="404">
                  <c:v>32837.620000000003</c:v>
                </c:pt>
                <c:pt idx="405">
                  <c:v>32837.660000000003</c:v>
                </c:pt>
                <c:pt idx="406">
                  <c:v>32837.69</c:v>
                </c:pt>
                <c:pt idx="407">
                  <c:v>32837.72</c:v>
                </c:pt>
                <c:pt idx="408">
                  <c:v>32837.75</c:v>
                </c:pt>
                <c:pt idx="409">
                  <c:v>32837.78</c:v>
                </c:pt>
                <c:pt idx="410">
                  <c:v>32837.81</c:v>
                </c:pt>
                <c:pt idx="411">
                  <c:v>32837.839999999997</c:v>
                </c:pt>
                <c:pt idx="412">
                  <c:v>32837.870000000003</c:v>
                </c:pt>
                <c:pt idx="413">
                  <c:v>32837.910000000003</c:v>
                </c:pt>
                <c:pt idx="414">
                  <c:v>32837.94</c:v>
                </c:pt>
                <c:pt idx="415">
                  <c:v>32837.97</c:v>
                </c:pt>
                <c:pt idx="416">
                  <c:v>32838</c:v>
                </c:pt>
                <c:pt idx="417">
                  <c:v>32838.03</c:v>
                </c:pt>
                <c:pt idx="418">
                  <c:v>32838.06</c:v>
                </c:pt>
                <c:pt idx="419">
                  <c:v>32838.089999999997</c:v>
                </c:pt>
                <c:pt idx="420">
                  <c:v>32838.120000000003</c:v>
                </c:pt>
                <c:pt idx="421">
                  <c:v>32838.160000000003</c:v>
                </c:pt>
                <c:pt idx="422">
                  <c:v>32838.19</c:v>
                </c:pt>
                <c:pt idx="423">
                  <c:v>32838.22</c:v>
                </c:pt>
                <c:pt idx="424">
                  <c:v>32838.25</c:v>
                </c:pt>
                <c:pt idx="425">
                  <c:v>32838.28</c:v>
                </c:pt>
                <c:pt idx="426">
                  <c:v>32838.31</c:v>
                </c:pt>
                <c:pt idx="427">
                  <c:v>32838.339999999997</c:v>
                </c:pt>
                <c:pt idx="428">
                  <c:v>32838.370000000003</c:v>
                </c:pt>
                <c:pt idx="429">
                  <c:v>32838.410000000003</c:v>
                </c:pt>
                <c:pt idx="430">
                  <c:v>32838.44</c:v>
                </c:pt>
                <c:pt idx="431">
                  <c:v>32838.47</c:v>
                </c:pt>
                <c:pt idx="432">
                  <c:v>32838.5</c:v>
                </c:pt>
                <c:pt idx="433">
                  <c:v>32838.53</c:v>
                </c:pt>
                <c:pt idx="434">
                  <c:v>32838.559999999998</c:v>
                </c:pt>
                <c:pt idx="435">
                  <c:v>32838.589999999997</c:v>
                </c:pt>
                <c:pt idx="436">
                  <c:v>32838.620000000003</c:v>
                </c:pt>
                <c:pt idx="437">
                  <c:v>32838.660000000003</c:v>
                </c:pt>
                <c:pt idx="438">
                  <c:v>32838.69</c:v>
                </c:pt>
                <c:pt idx="439">
                  <c:v>32838.720000000001</c:v>
                </c:pt>
                <c:pt idx="440">
                  <c:v>32838.75</c:v>
                </c:pt>
                <c:pt idx="441">
                  <c:v>32838.78</c:v>
                </c:pt>
                <c:pt idx="442">
                  <c:v>32838.81</c:v>
                </c:pt>
                <c:pt idx="443">
                  <c:v>32838.839999999997</c:v>
                </c:pt>
                <c:pt idx="444">
                  <c:v>32838.870000000003</c:v>
                </c:pt>
                <c:pt idx="445">
                  <c:v>32838.910000000003</c:v>
                </c:pt>
                <c:pt idx="446">
                  <c:v>32838.94</c:v>
                </c:pt>
                <c:pt idx="447">
                  <c:v>32838.97</c:v>
                </c:pt>
                <c:pt idx="448">
                  <c:v>32839</c:v>
                </c:pt>
                <c:pt idx="449">
                  <c:v>32839.03</c:v>
                </c:pt>
                <c:pt idx="450">
                  <c:v>32839.06</c:v>
                </c:pt>
                <c:pt idx="451">
                  <c:v>32839.089999999997</c:v>
                </c:pt>
                <c:pt idx="452">
                  <c:v>32839.120000000003</c:v>
                </c:pt>
                <c:pt idx="453">
                  <c:v>32839.160000000003</c:v>
                </c:pt>
                <c:pt idx="454">
                  <c:v>32839.19</c:v>
                </c:pt>
                <c:pt idx="455">
                  <c:v>32839.22</c:v>
                </c:pt>
                <c:pt idx="456">
                  <c:v>32839.25</c:v>
                </c:pt>
                <c:pt idx="457">
                  <c:v>32839.279999999999</c:v>
                </c:pt>
                <c:pt idx="458">
                  <c:v>32839.31</c:v>
                </c:pt>
                <c:pt idx="459">
                  <c:v>32839.339999999997</c:v>
                </c:pt>
                <c:pt idx="460">
                  <c:v>32839.370000000003</c:v>
                </c:pt>
                <c:pt idx="461">
                  <c:v>32839.410000000003</c:v>
                </c:pt>
                <c:pt idx="462">
                  <c:v>32839.440000000002</c:v>
                </c:pt>
                <c:pt idx="463">
                  <c:v>32839.47</c:v>
                </c:pt>
                <c:pt idx="464">
                  <c:v>32839.5</c:v>
                </c:pt>
                <c:pt idx="465">
                  <c:v>32839.53</c:v>
                </c:pt>
                <c:pt idx="466">
                  <c:v>32839.56</c:v>
                </c:pt>
                <c:pt idx="467">
                  <c:v>32839.589999999997</c:v>
                </c:pt>
                <c:pt idx="468">
                  <c:v>32839.620000000003</c:v>
                </c:pt>
                <c:pt idx="469">
                  <c:v>32839.660000000003</c:v>
                </c:pt>
                <c:pt idx="470">
                  <c:v>32839.69</c:v>
                </c:pt>
                <c:pt idx="471">
                  <c:v>32839.72</c:v>
                </c:pt>
                <c:pt idx="472">
                  <c:v>32839.75</c:v>
                </c:pt>
                <c:pt idx="473">
                  <c:v>32839.78</c:v>
                </c:pt>
                <c:pt idx="474">
                  <c:v>32839.81</c:v>
                </c:pt>
                <c:pt idx="475">
                  <c:v>32839.839999999997</c:v>
                </c:pt>
                <c:pt idx="476">
                  <c:v>32839.870000000003</c:v>
                </c:pt>
                <c:pt idx="477">
                  <c:v>32839.910000000003</c:v>
                </c:pt>
                <c:pt idx="478">
                  <c:v>32839.94</c:v>
                </c:pt>
                <c:pt idx="479">
                  <c:v>32839.97</c:v>
                </c:pt>
                <c:pt idx="480">
                  <c:v>32840</c:v>
                </c:pt>
                <c:pt idx="481">
                  <c:v>32840.03</c:v>
                </c:pt>
                <c:pt idx="482">
                  <c:v>32840.06</c:v>
                </c:pt>
                <c:pt idx="483">
                  <c:v>32840.089999999997</c:v>
                </c:pt>
                <c:pt idx="484">
                  <c:v>32840.120000000003</c:v>
                </c:pt>
                <c:pt idx="485">
                  <c:v>32840.160000000003</c:v>
                </c:pt>
                <c:pt idx="486">
                  <c:v>32840.19</c:v>
                </c:pt>
                <c:pt idx="487">
                  <c:v>32840.22</c:v>
                </c:pt>
                <c:pt idx="488">
                  <c:v>32840.25</c:v>
                </c:pt>
                <c:pt idx="489">
                  <c:v>32840.28</c:v>
                </c:pt>
                <c:pt idx="490">
                  <c:v>32840.31</c:v>
                </c:pt>
                <c:pt idx="491">
                  <c:v>32840.339999999997</c:v>
                </c:pt>
                <c:pt idx="492">
                  <c:v>32840.370000000003</c:v>
                </c:pt>
                <c:pt idx="493">
                  <c:v>32840.410000000003</c:v>
                </c:pt>
                <c:pt idx="494">
                  <c:v>32840.44</c:v>
                </c:pt>
                <c:pt idx="495">
                  <c:v>32840.47</c:v>
                </c:pt>
                <c:pt idx="496">
                  <c:v>32840.5</c:v>
                </c:pt>
                <c:pt idx="497">
                  <c:v>32840.53</c:v>
                </c:pt>
                <c:pt idx="498">
                  <c:v>32840.559999999998</c:v>
                </c:pt>
                <c:pt idx="499">
                  <c:v>32840.589999999997</c:v>
                </c:pt>
                <c:pt idx="500">
                  <c:v>32840.620000000003</c:v>
                </c:pt>
                <c:pt idx="501">
                  <c:v>32840.660000000003</c:v>
                </c:pt>
                <c:pt idx="502">
                  <c:v>32840.69</c:v>
                </c:pt>
                <c:pt idx="503">
                  <c:v>32840.720000000001</c:v>
                </c:pt>
                <c:pt idx="504">
                  <c:v>32840.75</c:v>
                </c:pt>
                <c:pt idx="505">
                  <c:v>32840.78</c:v>
                </c:pt>
                <c:pt idx="506">
                  <c:v>32840.81</c:v>
                </c:pt>
                <c:pt idx="507">
                  <c:v>32840.839999999997</c:v>
                </c:pt>
                <c:pt idx="508">
                  <c:v>32840.870000000003</c:v>
                </c:pt>
                <c:pt idx="509">
                  <c:v>32840.910000000003</c:v>
                </c:pt>
                <c:pt idx="510">
                  <c:v>32840.94</c:v>
                </c:pt>
                <c:pt idx="511">
                  <c:v>32840.97</c:v>
                </c:pt>
                <c:pt idx="512">
                  <c:v>32841</c:v>
                </c:pt>
                <c:pt idx="513">
                  <c:v>32841.03</c:v>
                </c:pt>
                <c:pt idx="514">
                  <c:v>32841.06</c:v>
                </c:pt>
                <c:pt idx="515">
                  <c:v>32841.089999999997</c:v>
                </c:pt>
                <c:pt idx="516">
                  <c:v>32841.120000000003</c:v>
                </c:pt>
                <c:pt idx="517">
                  <c:v>32841.160000000003</c:v>
                </c:pt>
                <c:pt idx="518">
                  <c:v>32841.19</c:v>
                </c:pt>
                <c:pt idx="519">
                  <c:v>32841.22</c:v>
                </c:pt>
                <c:pt idx="520">
                  <c:v>32841.25</c:v>
                </c:pt>
                <c:pt idx="521">
                  <c:v>32841.279999999999</c:v>
                </c:pt>
                <c:pt idx="522">
                  <c:v>32841.31</c:v>
                </c:pt>
                <c:pt idx="523">
                  <c:v>32841.339999999997</c:v>
                </c:pt>
                <c:pt idx="524">
                  <c:v>32841.370000000003</c:v>
                </c:pt>
                <c:pt idx="525">
                  <c:v>32841.410000000003</c:v>
                </c:pt>
                <c:pt idx="526">
                  <c:v>32841.440000000002</c:v>
                </c:pt>
                <c:pt idx="527">
                  <c:v>32841.47</c:v>
                </c:pt>
                <c:pt idx="528">
                  <c:v>32841.5</c:v>
                </c:pt>
                <c:pt idx="529">
                  <c:v>32841.53</c:v>
                </c:pt>
                <c:pt idx="530">
                  <c:v>32841.56</c:v>
                </c:pt>
                <c:pt idx="531">
                  <c:v>32841.589999999997</c:v>
                </c:pt>
                <c:pt idx="532">
                  <c:v>32841.620000000003</c:v>
                </c:pt>
                <c:pt idx="533">
                  <c:v>32841.660000000003</c:v>
                </c:pt>
                <c:pt idx="534">
                  <c:v>32841.69</c:v>
                </c:pt>
                <c:pt idx="535">
                  <c:v>32841.72</c:v>
                </c:pt>
                <c:pt idx="536">
                  <c:v>32841.75</c:v>
                </c:pt>
                <c:pt idx="537">
                  <c:v>32841.78</c:v>
                </c:pt>
                <c:pt idx="538">
                  <c:v>32841.81</c:v>
                </c:pt>
                <c:pt idx="539">
                  <c:v>32841.839999999997</c:v>
                </c:pt>
                <c:pt idx="540">
                  <c:v>32841.870000000003</c:v>
                </c:pt>
                <c:pt idx="541">
                  <c:v>32841.910000000003</c:v>
                </c:pt>
                <c:pt idx="542">
                  <c:v>32841.94</c:v>
                </c:pt>
                <c:pt idx="543">
                  <c:v>32841.97</c:v>
                </c:pt>
                <c:pt idx="544">
                  <c:v>32842</c:v>
                </c:pt>
                <c:pt idx="545">
                  <c:v>32842.03</c:v>
                </c:pt>
                <c:pt idx="546">
                  <c:v>32842.06</c:v>
                </c:pt>
                <c:pt idx="547">
                  <c:v>32842.089999999997</c:v>
                </c:pt>
                <c:pt idx="548">
                  <c:v>32842.120000000003</c:v>
                </c:pt>
                <c:pt idx="549">
                  <c:v>32842.160000000003</c:v>
                </c:pt>
                <c:pt idx="550">
                  <c:v>32842.19</c:v>
                </c:pt>
                <c:pt idx="551">
                  <c:v>32842.22</c:v>
                </c:pt>
                <c:pt idx="552">
                  <c:v>32842.25</c:v>
                </c:pt>
                <c:pt idx="553">
                  <c:v>32842.28</c:v>
                </c:pt>
                <c:pt idx="554">
                  <c:v>32842.31</c:v>
                </c:pt>
                <c:pt idx="555">
                  <c:v>32842.339999999997</c:v>
                </c:pt>
                <c:pt idx="556">
                  <c:v>32842.370000000003</c:v>
                </c:pt>
                <c:pt idx="557">
                  <c:v>32842.410000000003</c:v>
                </c:pt>
                <c:pt idx="558">
                  <c:v>32842.44</c:v>
                </c:pt>
                <c:pt idx="559">
                  <c:v>32842.47</c:v>
                </c:pt>
                <c:pt idx="560">
                  <c:v>32842.5</c:v>
                </c:pt>
                <c:pt idx="561">
                  <c:v>32842.53</c:v>
                </c:pt>
                <c:pt idx="562">
                  <c:v>32842.559999999998</c:v>
                </c:pt>
                <c:pt idx="563">
                  <c:v>32842.589999999997</c:v>
                </c:pt>
                <c:pt idx="564">
                  <c:v>32842.620000000003</c:v>
                </c:pt>
                <c:pt idx="565">
                  <c:v>32842.660000000003</c:v>
                </c:pt>
                <c:pt idx="566">
                  <c:v>32842.69</c:v>
                </c:pt>
                <c:pt idx="567">
                  <c:v>32842.720000000001</c:v>
                </c:pt>
                <c:pt idx="568">
                  <c:v>32842.75</c:v>
                </c:pt>
                <c:pt idx="569">
                  <c:v>32842.78</c:v>
                </c:pt>
                <c:pt idx="570">
                  <c:v>32842.81</c:v>
                </c:pt>
                <c:pt idx="571">
                  <c:v>32842.839999999997</c:v>
                </c:pt>
                <c:pt idx="572">
                  <c:v>32842.870000000003</c:v>
                </c:pt>
                <c:pt idx="573">
                  <c:v>32842.910000000003</c:v>
                </c:pt>
                <c:pt idx="574">
                  <c:v>32842.94</c:v>
                </c:pt>
                <c:pt idx="575">
                  <c:v>32842.97</c:v>
                </c:pt>
                <c:pt idx="576">
                  <c:v>32843</c:v>
                </c:pt>
                <c:pt idx="577">
                  <c:v>32843.03</c:v>
                </c:pt>
                <c:pt idx="578">
                  <c:v>32843.06</c:v>
                </c:pt>
                <c:pt idx="579">
                  <c:v>32843.089999999997</c:v>
                </c:pt>
                <c:pt idx="580">
                  <c:v>32843.120000000003</c:v>
                </c:pt>
                <c:pt idx="581">
                  <c:v>32843.160000000003</c:v>
                </c:pt>
                <c:pt idx="582">
                  <c:v>32843.19</c:v>
                </c:pt>
                <c:pt idx="583">
                  <c:v>32843.22</c:v>
                </c:pt>
                <c:pt idx="584">
                  <c:v>32843.25</c:v>
                </c:pt>
                <c:pt idx="585">
                  <c:v>32843.279999999999</c:v>
                </c:pt>
                <c:pt idx="586">
                  <c:v>32843.31</c:v>
                </c:pt>
                <c:pt idx="587">
                  <c:v>32843.339999999997</c:v>
                </c:pt>
                <c:pt idx="588">
                  <c:v>32843.370000000003</c:v>
                </c:pt>
                <c:pt idx="589">
                  <c:v>32843.410000000003</c:v>
                </c:pt>
                <c:pt idx="590">
                  <c:v>32843.440000000002</c:v>
                </c:pt>
                <c:pt idx="591">
                  <c:v>32843.47</c:v>
                </c:pt>
                <c:pt idx="592">
                  <c:v>32843.5</c:v>
                </c:pt>
                <c:pt idx="593">
                  <c:v>32843.53</c:v>
                </c:pt>
                <c:pt idx="594">
                  <c:v>32843.56</c:v>
                </c:pt>
                <c:pt idx="595">
                  <c:v>32843.589999999997</c:v>
                </c:pt>
                <c:pt idx="596">
                  <c:v>32843.620000000003</c:v>
                </c:pt>
                <c:pt idx="597">
                  <c:v>32843.660000000003</c:v>
                </c:pt>
                <c:pt idx="598">
                  <c:v>32843.69</c:v>
                </c:pt>
                <c:pt idx="599">
                  <c:v>32843.72</c:v>
                </c:pt>
                <c:pt idx="600">
                  <c:v>32843.75</c:v>
                </c:pt>
                <c:pt idx="601">
                  <c:v>32843.78</c:v>
                </c:pt>
                <c:pt idx="602">
                  <c:v>32843.81</c:v>
                </c:pt>
                <c:pt idx="603">
                  <c:v>32843.839999999997</c:v>
                </c:pt>
                <c:pt idx="604">
                  <c:v>32843.870000000003</c:v>
                </c:pt>
                <c:pt idx="605">
                  <c:v>32843.910000000003</c:v>
                </c:pt>
                <c:pt idx="606">
                  <c:v>32843.94</c:v>
                </c:pt>
                <c:pt idx="607">
                  <c:v>32843.97</c:v>
                </c:pt>
                <c:pt idx="608">
                  <c:v>32844</c:v>
                </c:pt>
                <c:pt idx="609">
                  <c:v>32844.03</c:v>
                </c:pt>
                <c:pt idx="610">
                  <c:v>32844.06</c:v>
                </c:pt>
                <c:pt idx="611">
                  <c:v>32844.089999999997</c:v>
                </c:pt>
                <c:pt idx="612">
                  <c:v>32844.120000000003</c:v>
                </c:pt>
                <c:pt idx="613">
                  <c:v>32844.160000000003</c:v>
                </c:pt>
                <c:pt idx="614">
                  <c:v>32844.19</c:v>
                </c:pt>
                <c:pt idx="615">
                  <c:v>32844.22</c:v>
                </c:pt>
                <c:pt idx="616">
                  <c:v>32844.25</c:v>
                </c:pt>
                <c:pt idx="617">
                  <c:v>32844.28</c:v>
                </c:pt>
                <c:pt idx="618">
                  <c:v>32844.31</c:v>
                </c:pt>
                <c:pt idx="619">
                  <c:v>32844.339999999997</c:v>
                </c:pt>
                <c:pt idx="620">
                  <c:v>32844.370000000003</c:v>
                </c:pt>
                <c:pt idx="621">
                  <c:v>32844.410000000003</c:v>
                </c:pt>
                <c:pt idx="622">
                  <c:v>32844.44</c:v>
                </c:pt>
                <c:pt idx="623">
                  <c:v>32844.47</c:v>
                </c:pt>
                <c:pt idx="624">
                  <c:v>32844.5</c:v>
                </c:pt>
                <c:pt idx="625">
                  <c:v>32844.53</c:v>
                </c:pt>
                <c:pt idx="626">
                  <c:v>32844.559999999998</c:v>
                </c:pt>
                <c:pt idx="627">
                  <c:v>32844.589999999997</c:v>
                </c:pt>
                <c:pt idx="628">
                  <c:v>32844.620000000003</c:v>
                </c:pt>
                <c:pt idx="629">
                  <c:v>32844.660000000003</c:v>
                </c:pt>
                <c:pt idx="630">
                  <c:v>32844.69</c:v>
                </c:pt>
                <c:pt idx="631">
                  <c:v>32844.720000000001</c:v>
                </c:pt>
                <c:pt idx="632">
                  <c:v>32844.75</c:v>
                </c:pt>
                <c:pt idx="633">
                  <c:v>32844.78</c:v>
                </c:pt>
                <c:pt idx="634">
                  <c:v>32844.81</c:v>
                </c:pt>
                <c:pt idx="635">
                  <c:v>32844.839999999997</c:v>
                </c:pt>
                <c:pt idx="636">
                  <c:v>32844.870000000003</c:v>
                </c:pt>
                <c:pt idx="637">
                  <c:v>32844.910000000003</c:v>
                </c:pt>
                <c:pt idx="638">
                  <c:v>32844.94</c:v>
                </c:pt>
                <c:pt idx="639">
                  <c:v>32844.97</c:v>
                </c:pt>
                <c:pt idx="640">
                  <c:v>32845</c:v>
                </c:pt>
                <c:pt idx="641">
                  <c:v>32845.03</c:v>
                </c:pt>
                <c:pt idx="642">
                  <c:v>32845.06</c:v>
                </c:pt>
                <c:pt idx="643">
                  <c:v>32845.089999999997</c:v>
                </c:pt>
                <c:pt idx="644">
                  <c:v>32845.120000000003</c:v>
                </c:pt>
                <c:pt idx="645">
                  <c:v>32845.160000000003</c:v>
                </c:pt>
                <c:pt idx="646">
                  <c:v>32845.19</c:v>
                </c:pt>
                <c:pt idx="647">
                  <c:v>32845.22</c:v>
                </c:pt>
                <c:pt idx="648">
                  <c:v>32845.25</c:v>
                </c:pt>
                <c:pt idx="649">
                  <c:v>32845.279999999999</c:v>
                </c:pt>
                <c:pt idx="650">
                  <c:v>32845.31</c:v>
                </c:pt>
              </c:numCache>
            </c:numRef>
          </c:xVal>
          <c:yVal>
            <c:numRef>
              <c:f>Sayfa2!$L$1:$L$651</c:f>
              <c:numCache>
                <c:formatCode>0.00</c:formatCode>
                <c:ptCount val="651"/>
                <c:pt idx="0">
                  <c:v>2078</c:v>
                </c:pt>
                <c:pt idx="1">
                  <c:v>2078</c:v>
                </c:pt>
                <c:pt idx="2">
                  <c:v>2091</c:v>
                </c:pt>
                <c:pt idx="3">
                  <c:v>2080</c:v>
                </c:pt>
                <c:pt idx="4">
                  <c:v>2079</c:v>
                </c:pt>
                <c:pt idx="5">
                  <c:v>2082</c:v>
                </c:pt>
                <c:pt idx="6">
                  <c:v>2081</c:v>
                </c:pt>
                <c:pt idx="7">
                  <c:v>2080</c:v>
                </c:pt>
                <c:pt idx="8">
                  <c:v>2080</c:v>
                </c:pt>
                <c:pt idx="9">
                  <c:v>2081</c:v>
                </c:pt>
                <c:pt idx="10">
                  <c:v>2080</c:v>
                </c:pt>
                <c:pt idx="11">
                  <c:v>2078</c:v>
                </c:pt>
                <c:pt idx="12">
                  <c:v>2079</c:v>
                </c:pt>
                <c:pt idx="13">
                  <c:v>2081</c:v>
                </c:pt>
                <c:pt idx="14">
                  <c:v>2082</c:v>
                </c:pt>
                <c:pt idx="15">
                  <c:v>2081</c:v>
                </c:pt>
                <c:pt idx="16">
                  <c:v>2080</c:v>
                </c:pt>
                <c:pt idx="17">
                  <c:v>2083</c:v>
                </c:pt>
                <c:pt idx="18">
                  <c:v>2084</c:v>
                </c:pt>
                <c:pt idx="19">
                  <c:v>2081</c:v>
                </c:pt>
                <c:pt idx="20">
                  <c:v>2081</c:v>
                </c:pt>
                <c:pt idx="21">
                  <c:v>2088</c:v>
                </c:pt>
                <c:pt idx="22">
                  <c:v>2085</c:v>
                </c:pt>
                <c:pt idx="23">
                  <c:v>2084</c:v>
                </c:pt>
                <c:pt idx="24">
                  <c:v>2083</c:v>
                </c:pt>
                <c:pt idx="25">
                  <c:v>2080</c:v>
                </c:pt>
                <c:pt idx="26">
                  <c:v>2079</c:v>
                </c:pt>
                <c:pt idx="27">
                  <c:v>2082</c:v>
                </c:pt>
                <c:pt idx="28">
                  <c:v>2084</c:v>
                </c:pt>
                <c:pt idx="29">
                  <c:v>2085</c:v>
                </c:pt>
                <c:pt idx="30">
                  <c:v>2082</c:v>
                </c:pt>
                <c:pt idx="31">
                  <c:v>2081</c:v>
                </c:pt>
                <c:pt idx="32">
                  <c:v>2083</c:v>
                </c:pt>
                <c:pt idx="33">
                  <c:v>2083</c:v>
                </c:pt>
                <c:pt idx="34">
                  <c:v>2083</c:v>
                </c:pt>
                <c:pt idx="35">
                  <c:v>2092</c:v>
                </c:pt>
                <c:pt idx="36">
                  <c:v>2083</c:v>
                </c:pt>
                <c:pt idx="37">
                  <c:v>2087</c:v>
                </c:pt>
                <c:pt idx="38">
                  <c:v>2083</c:v>
                </c:pt>
                <c:pt idx="39">
                  <c:v>2083</c:v>
                </c:pt>
                <c:pt idx="40">
                  <c:v>2081</c:v>
                </c:pt>
                <c:pt idx="41">
                  <c:v>2084</c:v>
                </c:pt>
                <c:pt idx="42">
                  <c:v>2082</c:v>
                </c:pt>
                <c:pt idx="43">
                  <c:v>2081</c:v>
                </c:pt>
                <c:pt idx="44">
                  <c:v>2083</c:v>
                </c:pt>
                <c:pt idx="45">
                  <c:v>2082</c:v>
                </c:pt>
                <c:pt idx="46">
                  <c:v>2087</c:v>
                </c:pt>
                <c:pt idx="47">
                  <c:v>2082</c:v>
                </c:pt>
                <c:pt idx="48">
                  <c:v>2085</c:v>
                </c:pt>
                <c:pt idx="49">
                  <c:v>2090</c:v>
                </c:pt>
                <c:pt idx="50">
                  <c:v>2084</c:v>
                </c:pt>
                <c:pt idx="51">
                  <c:v>2089</c:v>
                </c:pt>
                <c:pt idx="52">
                  <c:v>2085</c:v>
                </c:pt>
                <c:pt idx="53">
                  <c:v>2084</c:v>
                </c:pt>
                <c:pt idx="54">
                  <c:v>2083</c:v>
                </c:pt>
                <c:pt idx="55">
                  <c:v>2084</c:v>
                </c:pt>
                <c:pt idx="56">
                  <c:v>2085</c:v>
                </c:pt>
                <c:pt idx="57">
                  <c:v>2084</c:v>
                </c:pt>
                <c:pt idx="58">
                  <c:v>2083</c:v>
                </c:pt>
                <c:pt idx="59">
                  <c:v>2083</c:v>
                </c:pt>
                <c:pt idx="60">
                  <c:v>2085</c:v>
                </c:pt>
                <c:pt idx="61">
                  <c:v>2085</c:v>
                </c:pt>
                <c:pt idx="62">
                  <c:v>2087</c:v>
                </c:pt>
                <c:pt idx="63">
                  <c:v>2085</c:v>
                </c:pt>
                <c:pt idx="64">
                  <c:v>2086</c:v>
                </c:pt>
                <c:pt idx="65">
                  <c:v>2088</c:v>
                </c:pt>
                <c:pt idx="66">
                  <c:v>2086</c:v>
                </c:pt>
                <c:pt idx="67">
                  <c:v>2085</c:v>
                </c:pt>
                <c:pt idx="68">
                  <c:v>2100</c:v>
                </c:pt>
                <c:pt idx="69">
                  <c:v>2088</c:v>
                </c:pt>
                <c:pt idx="70">
                  <c:v>2086</c:v>
                </c:pt>
                <c:pt idx="71">
                  <c:v>2085</c:v>
                </c:pt>
                <c:pt idx="72">
                  <c:v>2085</c:v>
                </c:pt>
                <c:pt idx="73">
                  <c:v>2085</c:v>
                </c:pt>
                <c:pt idx="74">
                  <c:v>2085</c:v>
                </c:pt>
                <c:pt idx="75">
                  <c:v>2086</c:v>
                </c:pt>
                <c:pt idx="76">
                  <c:v>2087</c:v>
                </c:pt>
                <c:pt idx="77">
                  <c:v>2085</c:v>
                </c:pt>
                <c:pt idx="78">
                  <c:v>2086</c:v>
                </c:pt>
                <c:pt idx="79">
                  <c:v>2087</c:v>
                </c:pt>
                <c:pt idx="80">
                  <c:v>2088</c:v>
                </c:pt>
                <c:pt idx="81">
                  <c:v>2089</c:v>
                </c:pt>
                <c:pt idx="82">
                  <c:v>2087</c:v>
                </c:pt>
                <c:pt idx="83">
                  <c:v>2088</c:v>
                </c:pt>
                <c:pt idx="84">
                  <c:v>2091</c:v>
                </c:pt>
                <c:pt idx="85">
                  <c:v>2090</c:v>
                </c:pt>
                <c:pt idx="86">
                  <c:v>2090</c:v>
                </c:pt>
                <c:pt idx="87">
                  <c:v>2090</c:v>
                </c:pt>
                <c:pt idx="88">
                  <c:v>2087</c:v>
                </c:pt>
                <c:pt idx="89">
                  <c:v>2088</c:v>
                </c:pt>
                <c:pt idx="90">
                  <c:v>2090</c:v>
                </c:pt>
                <c:pt idx="91">
                  <c:v>2088</c:v>
                </c:pt>
                <c:pt idx="92">
                  <c:v>2087</c:v>
                </c:pt>
                <c:pt idx="93">
                  <c:v>2089</c:v>
                </c:pt>
                <c:pt idx="94">
                  <c:v>2086</c:v>
                </c:pt>
                <c:pt idx="95">
                  <c:v>2090</c:v>
                </c:pt>
                <c:pt idx="96">
                  <c:v>2090</c:v>
                </c:pt>
                <c:pt idx="97">
                  <c:v>2091</c:v>
                </c:pt>
                <c:pt idx="98">
                  <c:v>2094</c:v>
                </c:pt>
                <c:pt idx="99">
                  <c:v>2095</c:v>
                </c:pt>
                <c:pt idx="100">
                  <c:v>2092</c:v>
                </c:pt>
                <c:pt idx="101">
                  <c:v>2092</c:v>
                </c:pt>
                <c:pt idx="102">
                  <c:v>2099</c:v>
                </c:pt>
                <c:pt idx="103">
                  <c:v>2091</c:v>
                </c:pt>
                <c:pt idx="104">
                  <c:v>2089</c:v>
                </c:pt>
                <c:pt idx="105">
                  <c:v>2091</c:v>
                </c:pt>
                <c:pt idx="106">
                  <c:v>2094</c:v>
                </c:pt>
                <c:pt idx="107">
                  <c:v>2089</c:v>
                </c:pt>
                <c:pt idx="108">
                  <c:v>2090</c:v>
                </c:pt>
                <c:pt idx="109">
                  <c:v>2098</c:v>
                </c:pt>
                <c:pt idx="110">
                  <c:v>2091</c:v>
                </c:pt>
                <c:pt idx="111">
                  <c:v>2093</c:v>
                </c:pt>
                <c:pt idx="112">
                  <c:v>2093</c:v>
                </c:pt>
                <c:pt idx="113">
                  <c:v>2091</c:v>
                </c:pt>
                <c:pt idx="114">
                  <c:v>2091</c:v>
                </c:pt>
                <c:pt idx="115">
                  <c:v>2090</c:v>
                </c:pt>
                <c:pt idx="116">
                  <c:v>2093</c:v>
                </c:pt>
                <c:pt idx="117">
                  <c:v>2090</c:v>
                </c:pt>
                <c:pt idx="118">
                  <c:v>2091</c:v>
                </c:pt>
                <c:pt idx="119">
                  <c:v>2090</c:v>
                </c:pt>
                <c:pt idx="120">
                  <c:v>2092</c:v>
                </c:pt>
                <c:pt idx="121">
                  <c:v>2091</c:v>
                </c:pt>
                <c:pt idx="122">
                  <c:v>2091</c:v>
                </c:pt>
                <c:pt idx="123">
                  <c:v>2091</c:v>
                </c:pt>
                <c:pt idx="124">
                  <c:v>2092</c:v>
                </c:pt>
                <c:pt idx="125">
                  <c:v>2094</c:v>
                </c:pt>
                <c:pt idx="126">
                  <c:v>2094</c:v>
                </c:pt>
                <c:pt idx="127">
                  <c:v>2095</c:v>
                </c:pt>
                <c:pt idx="128">
                  <c:v>2093</c:v>
                </c:pt>
                <c:pt idx="129">
                  <c:v>2093</c:v>
                </c:pt>
                <c:pt idx="130">
                  <c:v>2097</c:v>
                </c:pt>
                <c:pt idx="131">
                  <c:v>2095</c:v>
                </c:pt>
                <c:pt idx="132">
                  <c:v>2095</c:v>
                </c:pt>
                <c:pt idx="133">
                  <c:v>2092</c:v>
                </c:pt>
                <c:pt idx="134">
                  <c:v>2096</c:v>
                </c:pt>
                <c:pt idx="135">
                  <c:v>2095</c:v>
                </c:pt>
                <c:pt idx="136">
                  <c:v>2095</c:v>
                </c:pt>
                <c:pt idx="137">
                  <c:v>2099</c:v>
                </c:pt>
                <c:pt idx="138">
                  <c:v>2095</c:v>
                </c:pt>
                <c:pt idx="139">
                  <c:v>2094</c:v>
                </c:pt>
                <c:pt idx="140">
                  <c:v>2096</c:v>
                </c:pt>
                <c:pt idx="141">
                  <c:v>2095</c:v>
                </c:pt>
                <c:pt idx="142">
                  <c:v>2098</c:v>
                </c:pt>
                <c:pt idx="143">
                  <c:v>2096</c:v>
                </c:pt>
                <c:pt idx="144">
                  <c:v>2096</c:v>
                </c:pt>
                <c:pt idx="145">
                  <c:v>2105</c:v>
                </c:pt>
                <c:pt idx="146">
                  <c:v>2096</c:v>
                </c:pt>
                <c:pt idx="147">
                  <c:v>2096</c:v>
                </c:pt>
                <c:pt idx="148">
                  <c:v>2097</c:v>
                </c:pt>
                <c:pt idx="149">
                  <c:v>2096</c:v>
                </c:pt>
                <c:pt idx="150">
                  <c:v>2094</c:v>
                </c:pt>
                <c:pt idx="151">
                  <c:v>2095</c:v>
                </c:pt>
                <c:pt idx="152">
                  <c:v>2096</c:v>
                </c:pt>
                <c:pt idx="153">
                  <c:v>2100</c:v>
                </c:pt>
                <c:pt idx="154">
                  <c:v>2095</c:v>
                </c:pt>
                <c:pt idx="155">
                  <c:v>2098</c:v>
                </c:pt>
                <c:pt idx="156">
                  <c:v>2098</c:v>
                </c:pt>
                <c:pt idx="157">
                  <c:v>2100</c:v>
                </c:pt>
                <c:pt idx="158">
                  <c:v>2100</c:v>
                </c:pt>
                <c:pt idx="159">
                  <c:v>2099</c:v>
                </c:pt>
                <c:pt idx="160">
                  <c:v>2101</c:v>
                </c:pt>
                <c:pt idx="161">
                  <c:v>2099</c:v>
                </c:pt>
                <c:pt idx="162">
                  <c:v>2103</c:v>
                </c:pt>
                <c:pt idx="163">
                  <c:v>2108</c:v>
                </c:pt>
                <c:pt idx="164">
                  <c:v>2103</c:v>
                </c:pt>
                <c:pt idx="165">
                  <c:v>2099</c:v>
                </c:pt>
                <c:pt idx="166">
                  <c:v>2100</c:v>
                </c:pt>
                <c:pt idx="167">
                  <c:v>2099</c:v>
                </c:pt>
                <c:pt idx="168">
                  <c:v>2101</c:v>
                </c:pt>
                <c:pt idx="169">
                  <c:v>2100</c:v>
                </c:pt>
                <c:pt idx="170">
                  <c:v>2100</c:v>
                </c:pt>
                <c:pt idx="171">
                  <c:v>2103</c:v>
                </c:pt>
                <c:pt idx="172">
                  <c:v>2102</c:v>
                </c:pt>
                <c:pt idx="173">
                  <c:v>2103</c:v>
                </c:pt>
                <c:pt idx="174">
                  <c:v>2103</c:v>
                </c:pt>
                <c:pt idx="175">
                  <c:v>2106</c:v>
                </c:pt>
                <c:pt idx="176">
                  <c:v>2107</c:v>
                </c:pt>
                <c:pt idx="177">
                  <c:v>2104</c:v>
                </c:pt>
                <c:pt idx="178">
                  <c:v>2102</c:v>
                </c:pt>
                <c:pt idx="179">
                  <c:v>2104</c:v>
                </c:pt>
                <c:pt idx="180">
                  <c:v>2103</c:v>
                </c:pt>
                <c:pt idx="181">
                  <c:v>2111</c:v>
                </c:pt>
                <c:pt idx="182">
                  <c:v>2106</c:v>
                </c:pt>
                <c:pt idx="183">
                  <c:v>2102</c:v>
                </c:pt>
                <c:pt idx="184">
                  <c:v>2108</c:v>
                </c:pt>
                <c:pt idx="185">
                  <c:v>2102</c:v>
                </c:pt>
                <c:pt idx="186">
                  <c:v>2104</c:v>
                </c:pt>
                <c:pt idx="187">
                  <c:v>2107</c:v>
                </c:pt>
                <c:pt idx="188">
                  <c:v>2107</c:v>
                </c:pt>
                <c:pt idx="189">
                  <c:v>2108</c:v>
                </c:pt>
                <c:pt idx="190">
                  <c:v>2106</c:v>
                </c:pt>
                <c:pt idx="191">
                  <c:v>2107</c:v>
                </c:pt>
                <c:pt idx="192">
                  <c:v>2108</c:v>
                </c:pt>
                <c:pt idx="193">
                  <c:v>2104</c:v>
                </c:pt>
                <c:pt idx="194">
                  <c:v>2105</c:v>
                </c:pt>
                <c:pt idx="195">
                  <c:v>2106</c:v>
                </c:pt>
                <c:pt idx="196">
                  <c:v>2108</c:v>
                </c:pt>
                <c:pt idx="197">
                  <c:v>2103</c:v>
                </c:pt>
                <c:pt idx="198">
                  <c:v>2106</c:v>
                </c:pt>
                <c:pt idx="199">
                  <c:v>2104</c:v>
                </c:pt>
                <c:pt idx="200">
                  <c:v>2106</c:v>
                </c:pt>
                <c:pt idx="201">
                  <c:v>2107</c:v>
                </c:pt>
                <c:pt idx="202">
                  <c:v>2110</c:v>
                </c:pt>
                <c:pt idx="203">
                  <c:v>2112</c:v>
                </c:pt>
                <c:pt idx="204">
                  <c:v>2107</c:v>
                </c:pt>
                <c:pt idx="205">
                  <c:v>2115</c:v>
                </c:pt>
                <c:pt idx="206">
                  <c:v>2107</c:v>
                </c:pt>
                <c:pt idx="207">
                  <c:v>2108</c:v>
                </c:pt>
                <c:pt idx="208">
                  <c:v>2107</c:v>
                </c:pt>
                <c:pt idx="209">
                  <c:v>2105</c:v>
                </c:pt>
                <c:pt idx="210">
                  <c:v>2115</c:v>
                </c:pt>
                <c:pt idx="211">
                  <c:v>2108</c:v>
                </c:pt>
                <c:pt idx="212">
                  <c:v>2107</c:v>
                </c:pt>
                <c:pt idx="213">
                  <c:v>2108</c:v>
                </c:pt>
                <c:pt idx="214">
                  <c:v>2107</c:v>
                </c:pt>
                <c:pt idx="215">
                  <c:v>2110</c:v>
                </c:pt>
                <c:pt idx="216">
                  <c:v>2107</c:v>
                </c:pt>
                <c:pt idx="217">
                  <c:v>2108</c:v>
                </c:pt>
                <c:pt idx="218">
                  <c:v>2106</c:v>
                </c:pt>
                <c:pt idx="219">
                  <c:v>2109</c:v>
                </c:pt>
                <c:pt idx="220">
                  <c:v>2110</c:v>
                </c:pt>
                <c:pt idx="221">
                  <c:v>2109</c:v>
                </c:pt>
                <c:pt idx="222">
                  <c:v>2110</c:v>
                </c:pt>
                <c:pt idx="223">
                  <c:v>2115</c:v>
                </c:pt>
                <c:pt idx="224">
                  <c:v>2107</c:v>
                </c:pt>
                <c:pt idx="225">
                  <c:v>2109</c:v>
                </c:pt>
                <c:pt idx="226">
                  <c:v>2106</c:v>
                </c:pt>
                <c:pt idx="227">
                  <c:v>2105</c:v>
                </c:pt>
                <c:pt idx="228">
                  <c:v>2107</c:v>
                </c:pt>
                <c:pt idx="229">
                  <c:v>2106</c:v>
                </c:pt>
                <c:pt idx="230">
                  <c:v>2108</c:v>
                </c:pt>
                <c:pt idx="231">
                  <c:v>2108</c:v>
                </c:pt>
                <c:pt idx="232">
                  <c:v>2108</c:v>
                </c:pt>
                <c:pt idx="233">
                  <c:v>2108</c:v>
                </c:pt>
                <c:pt idx="234">
                  <c:v>2112</c:v>
                </c:pt>
                <c:pt idx="235">
                  <c:v>2111</c:v>
                </c:pt>
                <c:pt idx="236">
                  <c:v>2111</c:v>
                </c:pt>
                <c:pt idx="237">
                  <c:v>2111</c:v>
                </c:pt>
                <c:pt idx="238">
                  <c:v>2113</c:v>
                </c:pt>
                <c:pt idx="239">
                  <c:v>2111</c:v>
                </c:pt>
                <c:pt idx="240">
                  <c:v>2110</c:v>
                </c:pt>
                <c:pt idx="241">
                  <c:v>2111</c:v>
                </c:pt>
                <c:pt idx="242">
                  <c:v>2110</c:v>
                </c:pt>
                <c:pt idx="243">
                  <c:v>2107</c:v>
                </c:pt>
                <c:pt idx="244">
                  <c:v>2110</c:v>
                </c:pt>
                <c:pt idx="245">
                  <c:v>2110</c:v>
                </c:pt>
                <c:pt idx="246">
                  <c:v>2110</c:v>
                </c:pt>
                <c:pt idx="247">
                  <c:v>2109</c:v>
                </c:pt>
                <c:pt idx="248">
                  <c:v>2109</c:v>
                </c:pt>
                <c:pt idx="249">
                  <c:v>2109</c:v>
                </c:pt>
                <c:pt idx="250">
                  <c:v>2109</c:v>
                </c:pt>
                <c:pt idx="251">
                  <c:v>2110</c:v>
                </c:pt>
                <c:pt idx="252">
                  <c:v>2116</c:v>
                </c:pt>
                <c:pt idx="253">
                  <c:v>2109</c:v>
                </c:pt>
                <c:pt idx="254">
                  <c:v>2108</c:v>
                </c:pt>
                <c:pt idx="255">
                  <c:v>2109</c:v>
                </c:pt>
                <c:pt idx="256">
                  <c:v>2107</c:v>
                </c:pt>
                <c:pt idx="257">
                  <c:v>2105</c:v>
                </c:pt>
                <c:pt idx="258">
                  <c:v>2104</c:v>
                </c:pt>
                <c:pt idx="259">
                  <c:v>2103</c:v>
                </c:pt>
                <c:pt idx="260">
                  <c:v>2104</c:v>
                </c:pt>
                <c:pt idx="261">
                  <c:v>2106</c:v>
                </c:pt>
                <c:pt idx="262">
                  <c:v>2105</c:v>
                </c:pt>
                <c:pt idx="263">
                  <c:v>2105</c:v>
                </c:pt>
                <c:pt idx="264">
                  <c:v>2105</c:v>
                </c:pt>
                <c:pt idx="265">
                  <c:v>2107</c:v>
                </c:pt>
                <c:pt idx="266">
                  <c:v>2108</c:v>
                </c:pt>
                <c:pt idx="267">
                  <c:v>2109</c:v>
                </c:pt>
                <c:pt idx="268">
                  <c:v>2105</c:v>
                </c:pt>
                <c:pt idx="269">
                  <c:v>2104</c:v>
                </c:pt>
                <c:pt idx="270">
                  <c:v>2104</c:v>
                </c:pt>
                <c:pt idx="271">
                  <c:v>2102</c:v>
                </c:pt>
                <c:pt idx="272">
                  <c:v>2107</c:v>
                </c:pt>
                <c:pt idx="273">
                  <c:v>2105</c:v>
                </c:pt>
                <c:pt idx="274">
                  <c:v>2101</c:v>
                </c:pt>
                <c:pt idx="275">
                  <c:v>2102</c:v>
                </c:pt>
                <c:pt idx="276">
                  <c:v>2099</c:v>
                </c:pt>
                <c:pt idx="277">
                  <c:v>2103</c:v>
                </c:pt>
                <c:pt idx="278">
                  <c:v>2103</c:v>
                </c:pt>
                <c:pt idx="279">
                  <c:v>2111</c:v>
                </c:pt>
                <c:pt idx="280">
                  <c:v>2102</c:v>
                </c:pt>
                <c:pt idx="281">
                  <c:v>2110</c:v>
                </c:pt>
                <c:pt idx="282">
                  <c:v>2107</c:v>
                </c:pt>
                <c:pt idx="283">
                  <c:v>2105</c:v>
                </c:pt>
                <c:pt idx="284">
                  <c:v>2103</c:v>
                </c:pt>
                <c:pt idx="285">
                  <c:v>2104</c:v>
                </c:pt>
                <c:pt idx="286">
                  <c:v>2107</c:v>
                </c:pt>
                <c:pt idx="287">
                  <c:v>2107</c:v>
                </c:pt>
                <c:pt idx="288">
                  <c:v>2105</c:v>
                </c:pt>
                <c:pt idx="289">
                  <c:v>2101</c:v>
                </c:pt>
                <c:pt idx="290">
                  <c:v>2111</c:v>
                </c:pt>
                <c:pt idx="291">
                  <c:v>2103</c:v>
                </c:pt>
                <c:pt idx="292">
                  <c:v>2100</c:v>
                </c:pt>
                <c:pt idx="293">
                  <c:v>2102</c:v>
                </c:pt>
                <c:pt idx="294">
                  <c:v>2100</c:v>
                </c:pt>
                <c:pt idx="295">
                  <c:v>2101</c:v>
                </c:pt>
                <c:pt idx="296">
                  <c:v>2100</c:v>
                </c:pt>
                <c:pt idx="297">
                  <c:v>2102</c:v>
                </c:pt>
                <c:pt idx="298">
                  <c:v>2104</c:v>
                </c:pt>
                <c:pt idx="299">
                  <c:v>2100</c:v>
                </c:pt>
                <c:pt idx="300">
                  <c:v>2106</c:v>
                </c:pt>
                <c:pt idx="301">
                  <c:v>2102</c:v>
                </c:pt>
                <c:pt idx="302">
                  <c:v>2100</c:v>
                </c:pt>
                <c:pt idx="303">
                  <c:v>2102</c:v>
                </c:pt>
                <c:pt idx="304">
                  <c:v>2099</c:v>
                </c:pt>
                <c:pt idx="305">
                  <c:v>2107</c:v>
                </c:pt>
                <c:pt idx="306">
                  <c:v>2100</c:v>
                </c:pt>
                <c:pt idx="307">
                  <c:v>2101</c:v>
                </c:pt>
                <c:pt idx="308">
                  <c:v>2101</c:v>
                </c:pt>
                <c:pt idx="309">
                  <c:v>2100</c:v>
                </c:pt>
                <c:pt idx="310">
                  <c:v>2103</c:v>
                </c:pt>
                <c:pt idx="311">
                  <c:v>2101</c:v>
                </c:pt>
                <c:pt idx="312">
                  <c:v>2103</c:v>
                </c:pt>
                <c:pt idx="313">
                  <c:v>2101</c:v>
                </c:pt>
                <c:pt idx="314">
                  <c:v>2102</c:v>
                </c:pt>
                <c:pt idx="315">
                  <c:v>2098</c:v>
                </c:pt>
                <c:pt idx="316">
                  <c:v>2106</c:v>
                </c:pt>
                <c:pt idx="317">
                  <c:v>2099</c:v>
                </c:pt>
                <c:pt idx="318">
                  <c:v>2105</c:v>
                </c:pt>
                <c:pt idx="319">
                  <c:v>2096</c:v>
                </c:pt>
                <c:pt idx="320">
                  <c:v>2096</c:v>
                </c:pt>
                <c:pt idx="321">
                  <c:v>2095</c:v>
                </c:pt>
                <c:pt idx="322">
                  <c:v>2110</c:v>
                </c:pt>
                <c:pt idx="323">
                  <c:v>2099</c:v>
                </c:pt>
                <c:pt idx="324">
                  <c:v>2098</c:v>
                </c:pt>
                <c:pt idx="325">
                  <c:v>2096</c:v>
                </c:pt>
                <c:pt idx="326">
                  <c:v>2097</c:v>
                </c:pt>
                <c:pt idx="327">
                  <c:v>2098</c:v>
                </c:pt>
                <c:pt idx="328">
                  <c:v>2098</c:v>
                </c:pt>
                <c:pt idx="329">
                  <c:v>2098</c:v>
                </c:pt>
                <c:pt idx="330">
                  <c:v>2096</c:v>
                </c:pt>
                <c:pt idx="331">
                  <c:v>2099</c:v>
                </c:pt>
                <c:pt idx="332">
                  <c:v>2097</c:v>
                </c:pt>
                <c:pt idx="333">
                  <c:v>2099</c:v>
                </c:pt>
                <c:pt idx="334">
                  <c:v>2094</c:v>
                </c:pt>
                <c:pt idx="335">
                  <c:v>2093</c:v>
                </c:pt>
                <c:pt idx="336">
                  <c:v>2093</c:v>
                </c:pt>
                <c:pt idx="337">
                  <c:v>2093</c:v>
                </c:pt>
                <c:pt idx="338">
                  <c:v>2092</c:v>
                </c:pt>
                <c:pt idx="339">
                  <c:v>2091</c:v>
                </c:pt>
                <c:pt idx="340">
                  <c:v>2093</c:v>
                </c:pt>
                <c:pt idx="341">
                  <c:v>2094</c:v>
                </c:pt>
                <c:pt idx="342">
                  <c:v>2096</c:v>
                </c:pt>
                <c:pt idx="343">
                  <c:v>2091</c:v>
                </c:pt>
                <c:pt idx="344">
                  <c:v>2092</c:v>
                </c:pt>
                <c:pt idx="345">
                  <c:v>2092</c:v>
                </c:pt>
                <c:pt idx="346">
                  <c:v>2094</c:v>
                </c:pt>
                <c:pt idx="347">
                  <c:v>2089</c:v>
                </c:pt>
                <c:pt idx="348">
                  <c:v>2096</c:v>
                </c:pt>
                <c:pt idx="349">
                  <c:v>2091</c:v>
                </c:pt>
                <c:pt idx="350">
                  <c:v>2092</c:v>
                </c:pt>
                <c:pt idx="351">
                  <c:v>2092</c:v>
                </c:pt>
                <c:pt idx="352">
                  <c:v>2089</c:v>
                </c:pt>
                <c:pt idx="353">
                  <c:v>2090</c:v>
                </c:pt>
                <c:pt idx="354">
                  <c:v>2088</c:v>
                </c:pt>
                <c:pt idx="355">
                  <c:v>2091</c:v>
                </c:pt>
                <c:pt idx="356">
                  <c:v>2090</c:v>
                </c:pt>
                <c:pt idx="357">
                  <c:v>2092</c:v>
                </c:pt>
                <c:pt idx="358">
                  <c:v>2090</c:v>
                </c:pt>
                <c:pt idx="359">
                  <c:v>2091</c:v>
                </c:pt>
                <c:pt idx="360">
                  <c:v>2090</c:v>
                </c:pt>
                <c:pt idx="361">
                  <c:v>2088</c:v>
                </c:pt>
                <c:pt idx="362">
                  <c:v>2087</c:v>
                </c:pt>
                <c:pt idx="363">
                  <c:v>2085</c:v>
                </c:pt>
                <c:pt idx="364">
                  <c:v>2088</c:v>
                </c:pt>
                <c:pt idx="365">
                  <c:v>2093</c:v>
                </c:pt>
                <c:pt idx="366">
                  <c:v>2088</c:v>
                </c:pt>
                <c:pt idx="367">
                  <c:v>2088</c:v>
                </c:pt>
                <c:pt idx="368">
                  <c:v>2086</c:v>
                </c:pt>
                <c:pt idx="369">
                  <c:v>2088</c:v>
                </c:pt>
                <c:pt idx="370">
                  <c:v>2085</c:v>
                </c:pt>
                <c:pt idx="371">
                  <c:v>2083</c:v>
                </c:pt>
                <c:pt idx="372">
                  <c:v>2088</c:v>
                </c:pt>
                <c:pt idx="373">
                  <c:v>2084</c:v>
                </c:pt>
                <c:pt idx="374">
                  <c:v>2085</c:v>
                </c:pt>
                <c:pt idx="375">
                  <c:v>2088</c:v>
                </c:pt>
                <c:pt idx="376">
                  <c:v>2086</c:v>
                </c:pt>
                <c:pt idx="377">
                  <c:v>2082</c:v>
                </c:pt>
                <c:pt idx="378">
                  <c:v>2086</c:v>
                </c:pt>
                <c:pt idx="379">
                  <c:v>2083</c:v>
                </c:pt>
                <c:pt idx="380">
                  <c:v>2084</c:v>
                </c:pt>
                <c:pt idx="381">
                  <c:v>2084</c:v>
                </c:pt>
                <c:pt idx="382">
                  <c:v>2083</c:v>
                </c:pt>
                <c:pt idx="383">
                  <c:v>2081</c:v>
                </c:pt>
                <c:pt idx="384">
                  <c:v>2080</c:v>
                </c:pt>
                <c:pt idx="385">
                  <c:v>2080</c:v>
                </c:pt>
                <c:pt idx="386">
                  <c:v>2082</c:v>
                </c:pt>
                <c:pt idx="387">
                  <c:v>2082</c:v>
                </c:pt>
                <c:pt idx="388">
                  <c:v>2082</c:v>
                </c:pt>
                <c:pt idx="389">
                  <c:v>2082</c:v>
                </c:pt>
                <c:pt idx="390">
                  <c:v>2081</c:v>
                </c:pt>
                <c:pt idx="391">
                  <c:v>2081</c:v>
                </c:pt>
                <c:pt idx="392">
                  <c:v>2083</c:v>
                </c:pt>
                <c:pt idx="393">
                  <c:v>2086</c:v>
                </c:pt>
                <c:pt idx="394">
                  <c:v>2084</c:v>
                </c:pt>
                <c:pt idx="395">
                  <c:v>2081</c:v>
                </c:pt>
                <c:pt idx="396">
                  <c:v>2082</c:v>
                </c:pt>
                <c:pt idx="397">
                  <c:v>2091</c:v>
                </c:pt>
                <c:pt idx="398">
                  <c:v>2085</c:v>
                </c:pt>
                <c:pt idx="399">
                  <c:v>2078</c:v>
                </c:pt>
                <c:pt idx="400">
                  <c:v>2081</c:v>
                </c:pt>
                <c:pt idx="401">
                  <c:v>2078</c:v>
                </c:pt>
                <c:pt idx="402">
                  <c:v>2077</c:v>
                </c:pt>
                <c:pt idx="403">
                  <c:v>2080</c:v>
                </c:pt>
                <c:pt idx="404">
                  <c:v>2079</c:v>
                </c:pt>
                <c:pt idx="405">
                  <c:v>2080</c:v>
                </c:pt>
                <c:pt idx="406">
                  <c:v>2084</c:v>
                </c:pt>
                <c:pt idx="407">
                  <c:v>2076</c:v>
                </c:pt>
                <c:pt idx="408">
                  <c:v>2084</c:v>
                </c:pt>
                <c:pt idx="409">
                  <c:v>2075</c:v>
                </c:pt>
                <c:pt idx="410">
                  <c:v>2083</c:v>
                </c:pt>
                <c:pt idx="411">
                  <c:v>2080</c:v>
                </c:pt>
                <c:pt idx="412">
                  <c:v>2076</c:v>
                </c:pt>
                <c:pt idx="413">
                  <c:v>2074</c:v>
                </c:pt>
                <c:pt idx="414">
                  <c:v>2075</c:v>
                </c:pt>
                <c:pt idx="415">
                  <c:v>2081</c:v>
                </c:pt>
                <c:pt idx="416">
                  <c:v>2086</c:v>
                </c:pt>
                <c:pt idx="417">
                  <c:v>2076</c:v>
                </c:pt>
                <c:pt idx="418">
                  <c:v>2075</c:v>
                </c:pt>
                <c:pt idx="419">
                  <c:v>2075</c:v>
                </c:pt>
                <c:pt idx="420">
                  <c:v>2077</c:v>
                </c:pt>
                <c:pt idx="421">
                  <c:v>2075</c:v>
                </c:pt>
                <c:pt idx="422">
                  <c:v>2076</c:v>
                </c:pt>
                <c:pt idx="423">
                  <c:v>2075</c:v>
                </c:pt>
                <c:pt idx="424">
                  <c:v>2087</c:v>
                </c:pt>
                <c:pt idx="425">
                  <c:v>2076</c:v>
                </c:pt>
                <c:pt idx="426">
                  <c:v>2074</c:v>
                </c:pt>
                <c:pt idx="427">
                  <c:v>2079</c:v>
                </c:pt>
                <c:pt idx="428">
                  <c:v>2082</c:v>
                </c:pt>
                <c:pt idx="429">
                  <c:v>2073</c:v>
                </c:pt>
                <c:pt idx="430">
                  <c:v>2074</c:v>
                </c:pt>
                <c:pt idx="431">
                  <c:v>2071</c:v>
                </c:pt>
                <c:pt idx="432">
                  <c:v>2072</c:v>
                </c:pt>
                <c:pt idx="433">
                  <c:v>2071</c:v>
                </c:pt>
                <c:pt idx="434">
                  <c:v>2073</c:v>
                </c:pt>
                <c:pt idx="435">
                  <c:v>2078</c:v>
                </c:pt>
                <c:pt idx="436">
                  <c:v>2073</c:v>
                </c:pt>
                <c:pt idx="437">
                  <c:v>2073</c:v>
                </c:pt>
                <c:pt idx="438">
                  <c:v>2076</c:v>
                </c:pt>
                <c:pt idx="439">
                  <c:v>2071</c:v>
                </c:pt>
                <c:pt idx="440">
                  <c:v>2072</c:v>
                </c:pt>
                <c:pt idx="441">
                  <c:v>2074</c:v>
                </c:pt>
                <c:pt idx="442">
                  <c:v>2073</c:v>
                </c:pt>
                <c:pt idx="443">
                  <c:v>2070</c:v>
                </c:pt>
                <c:pt idx="444">
                  <c:v>2070</c:v>
                </c:pt>
                <c:pt idx="445">
                  <c:v>2068</c:v>
                </c:pt>
                <c:pt idx="446">
                  <c:v>2068</c:v>
                </c:pt>
                <c:pt idx="447">
                  <c:v>2070</c:v>
                </c:pt>
                <c:pt idx="448">
                  <c:v>2067</c:v>
                </c:pt>
                <c:pt idx="449">
                  <c:v>2068</c:v>
                </c:pt>
                <c:pt idx="450">
                  <c:v>2071</c:v>
                </c:pt>
                <c:pt idx="451">
                  <c:v>2071</c:v>
                </c:pt>
                <c:pt idx="452">
                  <c:v>2073</c:v>
                </c:pt>
                <c:pt idx="453">
                  <c:v>2069</c:v>
                </c:pt>
                <c:pt idx="454">
                  <c:v>2072</c:v>
                </c:pt>
                <c:pt idx="455">
                  <c:v>2070</c:v>
                </c:pt>
                <c:pt idx="456">
                  <c:v>2069</c:v>
                </c:pt>
                <c:pt idx="457">
                  <c:v>2068</c:v>
                </c:pt>
                <c:pt idx="458">
                  <c:v>2073</c:v>
                </c:pt>
                <c:pt idx="459">
                  <c:v>2067</c:v>
                </c:pt>
                <c:pt idx="460">
                  <c:v>2067</c:v>
                </c:pt>
                <c:pt idx="461">
                  <c:v>2067</c:v>
                </c:pt>
                <c:pt idx="462">
                  <c:v>2074</c:v>
                </c:pt>
                <c:pt idx="463">
                  <c:v>2066</c:v>
                </c:pt>
                <c:pt idx="464">
                  <c:v>2069</c:v>
                </c:pt>
                <c:pt idx="465">
                  <c:v>2069</c:v>
                </c:pt>
                <c:pt idx="466">
                  <c:v>2071</c:v>
                </c:pt>
                <c:pt idx="467">
                  <c:v>2073</c:v>
                </c:pt>
                <c:pt idx="468">
                  <c:v>2068</c:v>
                </c:pt>
                <c:pt idx="469">
                  <c:v>2066</c:v>
                </c:pt>
                <c:pt idx="470">
                  <c:v>2066</c:v>
                </c:pt>
                <c:pt idx="471">
                  <c:v>2077</c:v>
                </c:pt>
                <c:pt idx="472">
                  <c:v>2068</c:v>
                </c:pt>
                <c:pt idx="473">
                  <c:v>2065</c:v>
                </c:pt>
                <c:pt idx="474">
                  <c:v>2065</c:v>
                </c:pt>
                <c:pt idx="475">
                  <c:v>2063</c:v>
                </c:pt>
                <c:pt idx="476">
                  <c:v>2063</c:v>
                </c:pt>
                <c:pt idx="477">
                  <c:v>2066</c:v>
                </c:pt>
                <c:pt idx="478">
                  <c:v>2067</c:v>
                </c:pt>
                <c:pt idx="479">
                  <c:v>2069</c:v>
                </c:pt>
                <c:pt idx="480">
                  <c:v>2065</c:v>
                </c:pt>
                <c:pt idx="481">
                  <c:v>2065</c:v>
                </c:pt>
                <c:pt idx="482">
                  <c:v>2066</c:v>
                </c:pt>
                <c:pt idx="483">
                  <c:v>2065</c:v>
                </c:pt>
                <c:pt idx="484">
                  <c:v>2066</c:v>
                </c:pt>
                <c:pt idx="485">
                  <c:v>2065</c:v>
                </c:pt>
                <c:pt idx="486">
                  <c:v>2065</c:v>
                </c:pt>
                <c:pt idx="487">
                  <c:v>2063</c:v>
                </c:pt>
                <c:pt idx="488">
                  <c:v>2064</c:v>
                </c:pt>
                <c:pt idx="489">
                  <c:v>2063</c:v>
                </c:pt>
                <c:pt idx="490">
                  <c:v>2063</c:v>
                </c:pt>
                <c:pt idx="491">
                  <c:v>2062</c:v>
                </c:pt>
                <c:pt idx="492">
                  <c:v>2062</c:v>
                </c:pt>
                <c:pt idx="493">
                  <c:v>2067</c:v>
                </c:pt>
                <c:pt idx="494">
                  <c:v>2062</c:v>
                </c:pt>
                <c:pt idx="495">
                  <c:v>2062</c:v>
                </c:pt>
                <c:pt idx="496">
                  <c:v>2065</c:v>
                </c:pt>
                <c:pt idx="497">
                  <c:v>2063</c:v>
                </c:pt>
                <c:pt idx="498">
                  <c:v>2068</c:v>
                </c:pt>
                <c:pt idx="499">
                  <c:v>2069</c:v>
                </c:pt>
                <c:pt idx="500">
                  <c:v>2062</c:v>
                </c:pt>
                <c:pt idx="501">
                  <c:v>2070</c:v>
                </c:pt>
                <c:pt idx="502">
                  <c:v>2062</c:v>
                </c:pt>
                <c:pt idx="503">
                  <c:v>2075</c:v>
                </c:pt>
                <c:pt idx="504">
                  <c:v>2065</c:v>
                </c:pt>
                <c:pt idx="505">
                  <c:v>2062</c:v>
                </c:pt>
                <c:pt idx="506">
                  <c:v>2061</c:v>
                </c:pt>
                <c:pt idx="507">
                  <c:v>2062</c:v>
                </c:pt>
                <c:pt idx="508">
                  <c:v>2060</c:v>
                </c:pt>
                <c:pt idx="509">
                  <c:v>2062</c:v>
                </c:pt>
                <c:pt idx="510">
                  <c:v>2061</c:v>
                </c:pt>
                <c:pt idx="511">
                  <c:v>2063</c:v>
                </c:pt>
                <c:pt idx="512">
                  <c:v>2060</c:v>
                </c:pt>
                <c:pt idx="513">
                  <c:v>2066</c:v>
                </c:pt>
                <c:pt idx="514">
                  <c:v>2062</c:v>
                </c:pt>
                <c:pt idx="515">
                  <c:v>2063</c:v>
                </c:pt>
                <c:pt idx="516">
                  <c:v>2063</c:v>
                </c:pt>
                <c:pt idx="517">
                  <c:v>2062</c:v>
                </c:pt>
                <c:pt idx="518">
                  <c:v>2063</c:v>
                </c:pt>
                <c:pt idx="519">
                  <c:v>2060</c:v>
                </c:pt>
                <c:pt idx="520">
                  <c:v>2060</c:v>
                </c:pt>
                <c:pt idx="521">
                  <c:v>2066</c:v>
                </c:pt>
                <c:pt idx="522">
                  <c:v>2061</c:v>
                </c:pt>
                <c:pt idx="523">
                  <c:v>2064</c:v>
                </c:pt>
                <c:pt idx="524">
                  <c:v>2071</c:v>
                </c:pt>
                <c:pt idx="525">
                  <c:v>2061</c:v>
                </c:pt>
                <c:pt idx="526">
                  <c:v>2060</c:v>
                </c:pt>
                <c:pt idx="527">
                  <c:v>2058</c:v>
                </c:pt>
                <c:pt idx="528">
                  <c:v>2060</c:v>
                </c:pt>
                <c:pt idx="529">
                  <c:v>2070</c:v>
                </c:pt>
                <c:pt idx="530">
                  <c:v>2062</c:v>
                </c:pt>
                <c:pt idx="531">
                  <c:v>2063</c:v>
                </c:pt>
                <c:pt idx="532">
                  <c:v>2060</c:v>
                </c:pt>
                <c:pt idx="533">
                  <c:v>2061</c:v>
                </c:pt>
                <c:pt idx="534">
                  <c:v>2065</c:v>
                </c:pt>
                <c:pt idx="535">
                  <c:v>2062</c:v>
                </c:pt>
                <c:pt idx="536">
                  <c:v>2059</c:v>
                </c:pt>
                <c:pt idx="537">
                  <c:v>2058</c:v>
                </c:pt>
                <c:pt idx="538">
                  <c:v>2059</c:v>
                </c:pt>
                <c:pt idx="539">
                  <c:v>2058</c:v>
                </c:pt>
                <c:pt idx="540">
                  <c:v>2059</c:v>
                </c:pt>
                <c:pt idx="541">
                  <c:v>2059</c:v>
                </c:pt>
                <c:pt idx="542">
                  <c:v>2059</c:v>
                </c:pt>
                <c:pt idx="543">
                  <c:v>2078</c:v>
                </c:pt>
                <c:pt idx="544">
                  <c:v>2059</c:v>
                </c:pt>
                <c:pt idx="545">
                  <c:v>2066</c:v>
                </c:pt>
                <c:pt idx="546">
                  <c:v>2057</c:v>
                </c:pt>
                <c:pt idx="547">
                  <c:v>2058</c:v>
                </c:pt>
                <c:pt idx="548">
                  <c:v>2058</c:v>
                </c:pt>
                <c:pt idx="549">
                  <c:v>2058</c:v>
                </c:pt>
                <c:pt idx="550">
                  <c:v>2056</c:v>
                </c:pt>
                <c:pt idx="551">
                  <c:v>2058</c:v>
                </c:pt>
                <c:pt idx="552">
                  <c:v>2057</c:v>
                </c:pt>
                <c:pt idx="553">
                  <c:v>2057</c:v>
                </c:pt>
                <c:pt idx="554">
                  <c:v>2057</c:v>
                </c:pt>
                <c:pt idx="555">
                  <c:v>2057</c:v>
                </c:pt>
                <c:pt idx="556">
                  <c:v>2056</c:v>
                </c:pt>
                <c:pt idx="557">
                  <c:v>2058</c:v>
                </c:pt>
                <c:pt idx="558">
                  <c:v>2062</c:v>
                </c:pt>
                <c:pt idx="559">
                  <c:v>2062</c:v>
                </c:pt>
                <c:pt idx="560">
                  <c:v>2057</c:v>
                </c:pt>
                <c:pt idx="561">
                  <c:v>2059</c:v>
                </c:pt>
                <c:pt idx="562">
                  <c:v>2057</c:v>
                </c:pt>
                <c:pt idx="563">
                  <c:v>2056</c:v>
                </c:pt>
                <c:pt idx="564">
                  <c:v>2059</c:v>
                </c:pt>
                <c:pt idx="565">
                  <c:v>2056</c:v>
                </c:pt>
                <c:pt idx="566">
                  <c:v>2057</c:v>
                </c:pt>
                <c:pt idx="567">
                  <c:v>2056</c:v>
                </c:pt>
                <c:pt idx="568">
                  <c:v>2062</c:v>
                </c:pt>
                <c:pt idx="569">
                  <c:v>2054</c:v>
                </c:pt>
                <c:pt idx="570">
                  <c:v>2055</c:v>
                </c:pt>
                <c:pt idx="571">
                  <c:v>2062</c:v>
                </c:pt>
                <c:pt idx="572">
                  <c:v>2055</c:v>
                </c:pt>
                <c:pt idx="573">
                  <c:v>2057</c:v>
                </c:pt>
                <c:pt idx="574">
                  <c:v>2056</c:v>
                </c:pt>
                <c:pt idx="575">
                  <c:v>2057</c:v>
                </c:pt>
                <c:pt idx="576">
                  <c:v>2057</c:v>
                </c:pt>
                <c:pt idx="577">
                  <c:v>2056</c:v>
                </c:pt>
                <c:pt idx="578">
                  <c:v>2060</c:v>
                </c:pt>
                <c:pt idx="579">
                  <c:v>2066</c:v>
                </c:pt>
                <c:pt idx="580">
                  <c:v>2056</c:v>
                </c:pt>
                <c:pt idx="581">
                  <c:v>2056</c:v>
                </c:pt>
                <c:pt idx="582">
                  <c:v>2058</c:v>
                </c:pt>
                <c:pt idx="583">
                  <c:v>2053</c:v>
                </c:pt>
                <c:pt idx="584">
                  <c:v>2053</c:v>
                </c:pt>
                <c:pt idx="585">
                  <c:v>2054</c:v>
                </c:pt>
                <c:pt idx="586">
                  <c:v>2053</c:v>
                </c:pt>
                <c:pt idx="587">
                  <c:v>2057</c:v>
                </c:pt>
                <c:pt idx="588">
                  <c:v>2059</c:v>
                </c:pt>
                <c:pt idx="589">
                  <c:v>2056</c:v>
                </c:pt>
                <c:pt idx="590">
                  <c:v>2059</c:v>
                </c:pt>
                <c:pt idx="591">
                  <c:v>2056</c:v>
                </c:pt>
                <c:pt idx="592">
                  <c:v>2064</c:v>
                </c:pt>
                <c:pt idx="593">
                  <c:v>2055</c:v>
                </c:pt>
                <c:pt idx="594">
                  <c:v>2055</c:v>
                </c:pt>
                <c:pt idx="595">
                  <c:v>2057</c:v>
                </c:pt>
                <c:pt idx="596">
                  <c:v>2058</c:v>
                </c:pt>
                <c:pt idx="597">
                  <c:v>2056</c:v>
                </c:pt>
                <c:pt idx="598">
                  <c:v>2053</c:v>
                </c:pt>
                <c:pt idx="599">
                  <c:v>2052</c:v>
                </c:pt>
                <c:pt idx="600">
                  <c:v>2056</c:v>
                </c:pt>
                <c:pt idx="601">
                  <c:v>2056</c:v>
                </c:pt>
                <c:pt idx="602">
                  <c:v>2052</c:v>
                </c:pt>
                <c:pt idx="603">
                  <c:v>2054</c:v>
                </c:pt>
                <c:pt idx="604">
                  <c:v>2055</c:v>
                </c:pt>
                <c:pt idx="605">
                  <c:v>2055</c:v>
                </c:pt>
                <c:pt idx="606">
                  <c:v>2064</c:v>
                </c:pt>
                <c:pt idx="607">
                  <c:v>2057</c:v>
                </c:pt>
                <c:pt idx="608">
                  <c:v>2054</c:v>
                </c:pt>
                <c:pt idx="609">
                  <c:v>2067</c:v>
                </c:pt>
                <c:pt idx="610">
                  <c:v>2055</c:v>
                </c:pt>
                <c:pt idx="611">
                  <c:v>2055</c:v>
                </c:pt>
                <c:pt idx="612">
                  <c:v>2057</c:v>
                </c:pt>
                <c:pt idx="613">
                  <c:v>2058</c:v>
                </c:pt>
                <c:pt idx="614">
                  <c:v>2053</c:v>
                </c:pt>
                <c:pt idx="615">
                  <c:v>2054</c:v>
                </c:pt>
                <c:pt idx="616">
                  <c:v>2054</c:v>
                </c:pt>
                <c:pt idx="617">
                  <c:v>2061</c:v>
                </c:pt>
                <c:pt idx="618">
                  <c:v>2053</c:v>
                </c:pt>
                <c:pt idx="619">
                  <c:v>2055</c:v>
                </c:pt>
                <c:pt idx="620">
                  <c:v>2070</c:v>
                </c:pt>
                <c:pt idx="621">
                  <c:v>2065</c:v>
                </c:pt>
                <c:pt idx="622">
                  <c:v>2055</c:v>
                </c:pt>
                <c:pt idx="623">
                  <c:v>2054</c:v>
                </c:pt>
                <c:pt idx="624">
                  <c:v>2055</c:v>
                </c:pt>
                <c:pt idx="625">
                  <c:v>2057</c:v>
                </c:pt>
                <c:pt idx="626">
                  <c:v>2052</c:v>
                </c:pt>
                <c:pt idx="627">
                  <c:v>2057</c:v>
                </c:pt>
                <c:pt idx="628">
                  <c:v>2052</c:v>
                </c:pt>
                <c:pt idx="629">
                  <c:v>2053</c:v>
                </c:pt>
                <c:pt idx="630">
                  <c:v>2051</c:v>
                </c:pt>
                <c:pt idx="631">
                  <c:v>2051</c:v>
                </c:pt>
                <c:pt idx="632">
                  <c:v>2059</c:v>
                </c:pt>
                <c:pt idx="633">
                  <c:v>2053</c:v>
                </c:pt>
                <c:pt idx="634">
                  <c:v>2051</c:v>
                </c:pt>
                <c:pt idx="635">
                  <c:v>2052</c:v>
                </c:pt>
                <c:pt idx="636">
                  <c:v>2054</c:v>
                </c:pt>
                <c:pt idx="637">
                  <c:v>2063</c:v>
                </c:pt>
                <c:pt idx="638">
                  <c:v>2054</c:v>
                </c:pt>
                <c:pt idx="639">
                  <c:v>2052</c:v>
                </c:pt>
                <c:pt idx="640">
                  <c:v>2054</c:v>
                </c:pt>
                <c:pt idx="641">
                  <c:v>2052</c:v>
                </c:pt>
                <c:pt idx="642">
                  <c:v>2052</c:v>
                </c:pt>
                <c:pt idx="643">
                  <c:v>2056</c:v>
                </c:pt>
                <c:pt idx="644">
                  <c:v>2056</c:v>
                </c:pt>
                <c:pt idx="645">
                  <c:v>2053</c:v>
                </c:pt>
                <c:pt idx="646">
                  <c:v>2051</c:v>
                </c:pt>
                <c:pt idx="647">
                  <c:v>2051</c:v>
                </c:pt>
                <c:pt idx="648">
                  <c:v>2051</c:v>
                </c:pt>
                <c:pt idx="649">
                  <c:v>2050</c:v>
                </c:pt>
                <c:pt idx="650">
                  <c:v>2067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A-245A-40E0-880C-9D68BEA10351}"/>
            </c:ext>
          </c:extLst>
        </c:ser>
        <c:ser>
          <c:idx val="11"/>
          <c:order val="11"/>
          <c:spPr>
            <a:ln w="19050" cap="rnd">
              <a:solidFill>
                <a:schemeClr val="accent6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>
                  <a:lumMod val="60000"/>
                </a:schemeClr>
              </a:solidFill>
              <a:ln w="9525">
                <a:solidFill>
                  <a:schemeClr val="accent6">
                    <a:lumMod val="60000"/>
                  </a:schemeClr>
                </a:solidFill>
              </a:ln>
              <a:effectLst/>
            </c:spPr>
          </c:marker>
          <c:xVal>
            <c:numRef>
              <c:f>Sayfa2!$A$1:$A$651</c:f>
              <c:numCache>
                <c:formatCode>0.00</c:formatCode>
                <c:ptCount val="651"/>
                <c:pt idx="0">
                  <c:v>32825</c:v>
                </c:pt>
                <c:pt idx="1">
                  <c:v>32825.03</c:v>
                </c:pt>
                <c:pt idx="2">
                  <c:v>32825.06</c:v>
                </c:pt>
                <c:pt idx="3">
                  <c:v>32825.089999999997</c:v>
                </c:pt>
                <c:pt idx="4">
                  <c:v>32825.120000000003</c:v>
                </c:pt>
                <c:pt idx="5">
                  <c:v>32825.160000000003</c:v>
                </c:pt>
                <c:pt idx="6">
                  <c:v>32825.19</c:v>
                </c:pt>
                <c:pt idx="7">
                  <c:v>32825.22</c:v>
                </c:pt>
                <c:pt idx="8">
                  <c:v>32825.25</c:v>
                </c:pt>
                <c:pt idx="9">
                  <c:v>32825.279999999999</c:v>
                </c:pt>
                <c:pt idx="10">
                  <c:v>32825.31</c:v>
                </c:pt>
                <c:pt idx="11">
                  <c:v>32825.339999999997</c:v>
                </c:pt>
                <c:pt idx="12">
                  <c:v>32825.370000000003</c:v>
                </c:pt>
                <c:pt idx="13">
                  <c:v>32825.410000000003</c:v>
                </c:pt>
                <c:pt idx="14">
                  <c:v>32825.440000000002</c:v>
                </c:pt>
                <c:pt idx="15">
                  <c:v>32825.47</c:v>
                </c:pt>
                <c:pt idx="16">
                  <c:v>32825.5</c:v>
                </c:pt>
                <c:pt idx="17">
                  <c:v>32825.53</c:v>
                </c:pt>
                <c:pt idx="18">
                  <c:v>32825.56</c:v>
                </c:pt>
                <c:pt idx="19">
                  <c:v>32825.589999999997</c:v>
                </c:pt>
                <c:pt idx="20">
                  <c:v>32825.620000000003</c:v>
                </c:pt>
                <c:pt idx="21">
                  <c:v>32825.660000000003</c:v>
                </c:pt>
                <c:pt idx="22">
                  <c:v>32825.69</c:v>
                </c:pt>
                <c:pt idx="23">
                  <c:v>32825.72</c:v>
                </c:pt>
                <c:pt idx="24">
                  <c:v>32825.75</c:v>
                </c:pt>
                <c:pt idx="25">
                  <c:v>32825.78</c:v>
                </c:pt>
                <c:pt idx="26">
                  <c:v>32825.81</c:v>
                </c:pt>
                <c:pt idx="27">
                  <c:v>32825.839999999997</c:v>
                </c:pt>
                <c:pt idx="28">
                  <c:v>32825.870000000003</c:v>
                </c:pt>
                <c:pt idx="29">
                  <c:v>32825.910000000003</c:v>
                </c:pt>
                <c:pt idx="30">
                  <c:v>32825.94</c:v>
                </c:pt>
                <c:pt idx="31">
                  <c:v>32825.97</c:v>
                </c:pt>
                <c:pt idx="32">
                  <c:v>32826</c:v>
                </c:pt>
                <c:pt idx="33">
                  <c:v>32826.03</c:v>
                </c:pt>
                <c:pt idx="34">
                  <c:v>32826.06</c:v>
                </c:pt>
                <c:pt idx="35">
                  <c:v>32826.089999999997</c:v>
                </c:pt>
                <c:pt idx="36">
                  <c:v>32826.120000000003</c:v>
                </c:pt>
                <c:pt idx="37">
                  <c:v>32826.160000000003</c:v>
                </c:pt>
                <c:pt idx="38">
                  <c:v>32826.19</c:v>
                </c:pt>
                <c:pt idx="39">
                  <c:v>32826.22</c:v>
                </c:pt>
                <c:pt idx="40">
                  <c:v>32826.25</c:v>
                </c:pt>
                <c:pt idx="41">
                  <c:v>32826.28</c:v>
                </c:pt>
                <c:pt idx="42">
                  <c:v>32826.31</c:v>
                </c:pt>
                <c:pt idx="43">
                  <c:v>32826.339999999997</c:v>
                </c:pt>
                <c:pt idx="44">
                  <c:v>32826.370000000003</c:v>
                </c:pt>
                <c:pt idx="45">
                  <c:v>32826.410000000003</c:v>
                </c:pt>
                <c:pt idx="46">
                  <c:v>32826.44</c:v>
                </c:pt>
                <c:pt idx="47">
                  <c:v>32826.47</c:v>
                </c:pt>
                <c:pt idx="48">
                  <c:v>32826.5</c:v>
                </c:pt>
                <c:pt idx="49">
                  <c:v>32826.53</c:v>
                </c:pt>
                <c:pt idx="50">
                  <c:v>32826.559999999998</c:v>
                </c:pt>
                <c:pt idx="51">
                  <c:v>32826.589999999997</c:v>
                </c:pt>
                <c:pt idx="52">
                  <c:v>32826.620000000003</c:v>
                </c:pt>
                <c:pt idx="53">
                  <c:v>32826.660000000003</c:v>
                </c:pt>
                <c:pt idx="54">
                  <c:v>32826.69</c:v>
                </c:pt>
                <c:pt idx="55">
                  <c:v>32826.720000000001</c:v>
                </c:pt>
                <c:pt idx="56">
                  <c:v>32826.75</c:v>
                </c:pt>
                <c:pt idx="57">
                  <c:v>32826.78</c:v>
                </c:pt>
                <c:pt idx="58">
                  <c:v>32826.81</c:v>
                </c:pt>
                <c:pt idx="59">
                  <c:v>32826.839999999997</c:v>
                </c:pt>
                <c:pt idx="60">
                  <c:v>32826.870000000003</c:v>
                </c:pt>
                <c:pt idx="61">
                  <c:v>32826.910000000003</c:v>
                </c:pt>
                <c:pt idx="62">
                  <c:v>32826.94</c:v>
                </c:pt>
                <c:pt idx="63">
                  <c:v>32826.97</c:v>
                </c:pt>
                <c:pt idx="64">
                  <c:v>32827</c:v>
                </c:pt>
                <c:pt idx="65">
                  <c:v>32827.03</c:v>
                </c:pt>
                <c:pt idx="66">
                  <c:v>32827.06</c:v>
                </c:pt>
                <c:pt idx="67">
                  <c:v>32827.089999999997</c:v>
                </c:pt>
                <c:pt idx="68">
                  <c:v>32827.120000000003</c:v>
                </c:pt>
                <c:pt idx="69">
                  <c:v>32827.160000000003</c:v>
                </c:pt>
                <c:pt idx="70">
                  <c:v>32827.19</c:v>
                </c:pt>
                <c:pt idx="71">
                  <c:v>32827.22</c:v>
                </c:pt>
                <c:pt idx="72">
                  <c:v>32827.25</c:v>
                </c:pt>
                <c:pt idx="73">
                  <c:v>32827.279999999999</c:v>
                </c:pt>
                <c:pt idx="74">
                  <c:v>32827.31</c:v>
                </c:pt>
                <c:pt idx="75">
                  <c:v>32827.339999999997</c:v>
                </c:pt>
                <c:pt idx="76">
                  <c:v>32827.370000000003</c:v>
                </c:pt>
                <c:pt idx="77">
                  <c:v>32827.410000000003</c:v>
                </c:pt>
                <c:pt idx="78">
                  <c:v>32827.440000000002</c:v>
                </c:pt>
                <c:pt idx="79">
                  <c:v>32827.47</c:v>
                </c:pt>
                <c:pt idx="80">
                  <c:v>32827.5</c:v>
                </c:pt>
                <c:pt idx="81">
                  <c:v>32827.53</c:v>
                </c:pt>
                <c:pt idx="82">
                  <c:v>32827.56</c:v>
                </c:pt>
                <c:pt idx="83">
                  <c:v>32827.589999999997</c:v>
                </c:pt>
                <c:pt idx="84">
                  <c:v>32827.620000000003</c:v>
                </c:pt>
                <c:pt idx="85">
                  <c:v>32827.660000000003</c:v>
                </c:pt>
                <c:pt idx="86">
                  <c:v>32827.69</c:v>
                </c:pt>
                <c:pt idx="87">
                  <c:v>32827.72</c:v>
                </c:pt>
                <c:pt idx="88">
                  <c:v>32827.75</c:v>
                </c:pt>
                <c:pt idx="89">
                  <c:v>32827.78</c:v>
                </c:pt>
                <c:pt idx="90">
                  <c:v>32827.81</c:v>
                </c:pt>
                <c:pt idx="91">
                  <c:v>32827.839999999997</c:v>
                </c:pt>
                <c:pt idx="92">
                  <c:v>32827.870000000003</c:v>
                </c:pt>
                <c:pt idx="93">
                  <c:v>32827.910000000003</c:v>
                </c:pt>
                <c:pt idx="94">
                  <c:v>32827.94</c:v>
                </c:pt>
                <c:pt idx="95">
                  <c:v>32827.97</c:v>
                </c:pt>
                <c:pt idx="96">
                  <c:v>32828</c:v>
                </c:pt>
                <c:pt idx="97">
                  <c:v>32828.03</c:v>
                </c:pt>
                <c:pt idx="98">
                  <c:v>32828.06</c:v>
                </c:pt>
                <c:pt idx="99">
                  <c:v>32828.089999999997</c:v>
                </c:pt>
                <c:pt idx="100">
                  <c:v>32828.120000000003</c:v>
                </c:pt>
                <c:pt idx="101">
                  <c:v>32828.160000000003</c:v>
                </c:pt>
                <c:pt idx="102">
                  <c:v>32828.19</c:v>
                </c:pt>
                <c:pt idx="103">
                  <c:v>32828.22</c:v>
                </c:pt>
                <c:pt idx="104">
                  <c:v>32828.25</c:v>
                </c:pt>
                <c:pt idx="105">
                  <c:v>32828.28</c:v>
                </c:pt>
                <c:pt idx="106">
                  <c:v>32828.31</c:v>
                </c:pt>
                <c:pt idx="107">
                  <c:v>32828.339999999997</c:v>
                </c:pt>
                <c:pt idx="108">
                  <c:v>32828.370000000003</c:v>
                </c:pt>
                <c:pt idx="109">
                  <c:v>32828.410000000003</c:v>
                </c:pt>
                <c:pt idx="110">
                  <c:v>32828.44</c:v>
                </c:pt>
                <c:pt idx="111">
                  <c:v>32828.47</c:v>
                </c:pt>
                <c:pt idx="112">
                  <c:v>32828.5</c:v>
                </c:pt>
                <c:pt idx="113">
                  <c:v>32828.53</c:v>
                </c:pt>
                <c:pt idx="114">
                  <c:v>32828.559999999998</c:v>
                </c:pt>
                <c:pt idx="115">
                  <c:v>32828.589999999997</c:v>
                </c:pt>
                <c:pt idx="116">
                  <c:v>32828.620000000003</c:v>
                </c:pt>
                <c:pt idx="117">
                  <c:v>32828.660000000003</c:v>
                </c:pt>
                <c:pt idx="118">
                  <c:v>32828.69</c:v>
                </c:pt>
                <c:pt idx="119">
                  <c:v>32828.720000000001</c:v>
                </c:pt>
                <c:pt idx="120">
                  <c:v>32828.75</c:v>
                </c:pt>
                <c:pt idx="121">
                  <c:v>32828.78</c:v>
                </c:pt>
                <c:pt idx="122">
                  <c:v>32828.81</c:v>
                </c:pt>
                <c:pt idx="123">
                  <c:v>32828.839999999997</c:v>
                </c:pt>
                <c:pt idx="124">
                  <c:v>32828.870000000003</c:v>
                </c:pt>
                <c:pt idx="125">
                  <c:v>32828.910000000003</c:v>
                </c:pt>
                <c:pt idx="126">
                  <c:v>32828.94</c:v>
                </c:pt>
                <c:pt idx="127">
                  <c:v>32828.97</c:v>
                </c:pt>
                <c:pt idx="128">
                  <c:v>32829</c:v>
                </c:pt>
                <c:pt idx="129">
                  <c:v>32829.03</c:v>
                </c:pt>
                <c:pt idx="130">
                  <c:v>32829.06</c:v>
                </c:pt>
                <c:pt idx="131">
                  <c:v>32829.089999999997</c:v>
                </c:pt>
                <c:pt idx="132">
                  <c:v>32829.120000000003</c:v>
                </c:pt>
                <c:pt idx="133">
                  <c:v>32829.160000000003</c:v>
                </c:pt>
                <c:pt idx="134">
                  <c:v>32829.19</c:v>
                </c:pt>
                <c:pt idx="135">
                  <c:v>32829.22</c:v>
                </c:pt>
                <c:pt idx="136">
                  <c:v>32829.25</c:v>
                </c:pt>
                <c:pt idx="137">
                  <c:v>32829.279999999999</c:v>
                </c:pt>
                <c:pt idx="138">
                  <c:v>32829.31</c:v>
                </c:pt>
                <c:pt idx="139">
                  <c:v>32829.339999999997</c:v>
                </c:pt>
                <c:pt idx="140">
                  <c:v>32829.370000000003</c:v>
                </c:pt>
                <c:pt idx="141">
                  <c:v>32829.410000000003</c:v>
                </c:pt>
                <c:pt idx="142">
                  <c:v>32829.440000000002</c:v>
                </c:pt>
                <c:pt idx="143">
                  <c:v>32829.47</c:v>
                </c:pt>
                <c:pt idx="144">
                  <c:v>32829.5</c:v>
                </c:pt>
                <c:pt idx="145">
                  <c:v>32829.53</c:v>
                </c:pt>
                <c:pt idx="146">
                  <c:v>32829.56</c:v>
                </c:pt>
                <c:pt idx="147">
                  <c:v>32829.589999999997</c:v>
                </c:pt>
                <c:pt idx="148">
                  <c:v>32829.620000000003</c:v>
                </c:pt>
                <c:pt idx="149">
                  <c:v>32829.660000000003</c:v>
                </c:pt>
                <c:pt idx="150">
                  <c:v>32829.69</c:v>
                </c:pt>
                <c:pt idx="151">
                  <c:v>32829.72</c:v>
                </c:pt>
                <c:pt idx="152">
                  <c:v>32829.75</c:v>
                </c:pt>
                <c:pt idx="153">
                  <c:v>32829.78</c:v>
                </c:pt>
                <c:pt idx="154">
                  <c:v>32829.81</c:v>
                </c:pt>
                <c:pt idx="155">
                  <c:v>32829.839999999997</c:v>
                </c:pt>
                <c:pt idx="156">
                  <c:v>32829.870000000003</c:v>
                </c:pt>
                <c:pt idx="157">
                  <c:v>32829.910000000003</c:v>
                </c:pt>
                <c:pt idx="158">
                  <c:v>32829.94</c:v>
                </c:pt>
                <c:pt idx="159">
                  <c:v>32829.97</c:v>
                </c:pt>
                <c:pt idx="160">
                  <c:v>32830</c:v>
                </c:pt>
                <c:pt idx="161">
                  <c:v>32830.03</c:v>
                </c:pt>
                <c:pt idx="162">
                  <c:v>32830.06</c:v>
                </c:pt>
                <c:pt idx="163">
                  <c:v>32830.089999999997</c:v>
                </c:pt>
                <c:pt idx="164">
                  <c:v>32830.120000000003</c:v>
                </c:pt>
                <c:pt idx="165">
                  <c:v>32830.160000000003</c:v>
                </c:pt>
                <c:pt idx="166">
                  <c:v>32830.19</c:v>
                </c:pt>
                <c:pt idx="167">
                  <c:v>32830.22</c:v>
                </c:pt>
                <c:pt idx="168">
                  <c:v>32830.25</c:v>
                </c:pt>
                <c:pt idx="169">
                  <c:v>32830.28</c:v>
                </c:pt>
                <c:pt idx="170">
                  <c:v>32830.31</c:v>
                </c:pt>
                <c:pt idx="171">
                  <c:v>32830.339999999997</c:v>
                </c:pt>
                <c:pt idx="172">
                  <c:v>32830.370000000003</c:v>
                </c:pt>
                <c:pt idx="173">
                  <c:v>32830.410000000003</c:v>
                </c:pt>
                <c:pt idx="174">
                  <c:v>32830.44</c:v>
                </c:pt>
                <c:pt idx="175">
                  <c:v>32830.47</c:v>
                </c:pt>
                <c:pt idx="176">
                  <c:v>32830.5</c:v>
                </c:pt>
                <c:pt idx="177">
                  <c:v>32830.53</c:v>
                </c:pt>
                <c:pt idx="178">
                  <c:v>32830.559999999998</c:v>
                </c:pt>
                <c:pt idx="179">
                  <c:v>32830.589999999997</c:v>
                </c:pt>
                <c:pt idx="180">
                  <c:v>32830.620000000003</c:v>
                </c:pt>
                <c:pt idx="181">
                  <c:v>32830.660000000003</c:v>
                </c:pt>
                <c:pt idx="182">
                  <c:v>32830.69</c:v>
                </c:pt>
                <c:pt idx="183">
                  <c:v>32830.720000000001</c:v>
                </c:pt>
                <c:pt idx="184">
                  <c:v>32830.75</c:v>
                </c:pt>
                <c:pt idx="185">
                  <c:v>32830.78</c:v>
                </c:pt>
                <c:pt idx="186">
                  <c:v>32830.81</c:v>
                </c:pt>
                <c:pt idx="187">
                  <c:v>32830.839999999997</c:v>
                </c:pt>
                <c:pt idx="188">
                  <c:v>32830.870000000003</c:v>
                </c:pt>
                <c:pt idx="189">
                  <c:v>32830.910000000003</c:v>
                </c:pt>
                <c:pt idx="190">
                  <c:v>32830.94</c:v>
                </c:pt>
                <c:pt idx="191">
                  <c:v>32830.97</c:v>
                </c:pt>
                <c:pt idx="192">
                  <c:v>32831</c:v>
                </c:pt>
                <c:pt idx="193">
                  <c:v>32831.03</c:v>
                </c:pt>
                <c:pt idx="194">
                  <c:v>32831.06</c:v>
                </c:pt>
                <c:pt idx="195">
                  <c:v>32831.089999999997</c:v>
                </c:pt>
                <c:pt idx="196">
                  <c:v>32831.120000000003</c:v>
                </c:pt>
                <c:pt idx="197">
                  <c:v>32831.160000000003</c:v>
                </c:pt>
                <c:pt idx="198">
                  <c:v>32831.19</c:v>
                </c:pt>
                <c:pt idx="199">
                  <c:v>32831.22</c:v>
                </c:pt>
                <c:pt idx="200">
                  <c:v>32831.25</c:v>
                </c:pt>
                <c:pt idx="201">
                  <c:v>32831.279999999999</c:v>
                </c:pt>
                <c:pt idx="202">
                  <c:v>32831.31</c:v>
                </c:pt>
                <c:pt idx="203">
                  <c:v>32831.339999999997</c:v>
                </c:pt>
                <c:pt idx="204">
                  <c:v>32831.370000000003</c:v>
                </c:pt>
                <c:pt idx="205">
                  <c:v>32831.410000000003</c:v>
                </c:pt>
                <c:pt idx="206">
                  <c:v>32831.440000000002</c:v>
                </c:pt>
                <c:pt idx="207">
                  <c:v>32831.47</c:v>
                </c:pt>
                <c:pt idx="208">
                  <c:v>32831.5</c:v>
                </c:pt>
                <c:pt idx="209">
                  <c:v>32831.53</c:v>
                </c:pt>
                <c:pt idx="210">
                  <c:v>32831.56</c:v>
                </c:pt>
                <c:pt idx="211">
                  <c:v>32831.589999999997</c:v>
                </c:pt>
                <c:pt idx="212">
                  <c:v>32831.620000000003</c:v>
                </c:pt>
                <c:pt idx="213">
                  <c:v>32831.660000000003</c:v>
                </c:pt>
                <c:pt idx="214">
                  <c:v>32831.69</c:v>
                </c:pt>
                <c:pt idx="215">
                  <c:v>32831.72</c:v>
                </c:pt>
                <c:pt idx="216">
                  <c:v>32831.75</c:v>
                </c:pt>
                <c:pt idx="217">
                  <c:v>32831.78</c:v>
                </c:pt>
                <c:pt idx="218">
                  <c:v>32831.81</c:v>
                </c:pt>
                <c:pt idx="219">
                  <c:v>32831.839999999997</c:v>
                </c:pt>
                <c:pt idx="220">
                  <c:v>32831.870000000003</c:v>
                </c:pt>
                <c:pt idx="221">
                  <c:v>32831.910000000003</c:v>
                </c:pt>
                <c:pt idx="222">
                  <c:v>32831.94</c:v>
                </c:pt>
                <c:pt idx="223">
                  <c:v>32831.97</c:v>
                </c:pt>
                <c:pt idx="224">
                  <c:v>32832</c:v>
                </c:pt>
                <c:pt idx="225">
                  <c:v>32832.03</c:v>
                </c:pt>
                <c:pt idx="226">
                  <c:v>32832.06</c:v>
                </c:pt>
                <c:pt idx="227">
                  <c:v>32832.089999999997</c:v>
                </c:pt>
                <c:pt idx="228">
                  <c:v>32832.120000000003</c:v>
                </c:pt>
                <c:pt idx="229">
                  <c:v>32832.160000000003</c:v>
                </c:pt>
                <c:pt idx="230">
                  <c:v>32832.19</c:v>
                </c:pt>
                <c:pt idx="231">
                  <c:v>32832.22</c:v>
                </c:pt>
                <c:pt idx="232">
                  <c:v>32832.25</c:v>
                </c:pt>
                <c:pt idx="233">
                  <c:v>32832.28</c:v>
                </c:pt>
                <c:pt idx="234">
                  <c:v>32832.31</c:v>
                </c:pt>
                <c:pt idx="235">
                  <c:v>32832.339999999997</c:v>
                </c:pt>
                <c:pt idx="236">
                  <c:v>32832.370000000003</c:v>
                </c:pt>
                <c:pt idx="237">
                  <c:v>32832.410000000003</c:v>
                </c:pt>
                <c:pt idx="238">
                  <c:v>32832.44</c:v>
                </c:pt>
                <c:pt idx="239">
                  <c:v>32832.47</c:v>
                </c:pt>
                <c:pt idx="240">
                  <c:v>32832.5</c:v>
                </c:pt>
                <c:pt idx="241">
                  <c:v>32832.53</c:v>
                </c:pt>
                <c:pt idx="242">
                  <c:v>32832.559999999998</c:v>
                </c:pt>
                <c:pt idx="243">
                  <c:v>32832.589999999997</c:v>
                </c:pt>
                <c:pt idx="244">
                  <c:v>32832.620000000003</c:v>
                </c:pt>
                <c:pt idx="245">
                  <c:v>32832.660000000003</c:v>
                </c:pt>
                <c:pt idx="246">
                  <c:v>32832.69</c:v>
                </c:pt>
                <c:pt idx="247">
                  <c:v>32832.720000000001</c:v>
                </c:pt>
                <c:pt idx="248">
                  <c:v>32832.75</c:v>
                </c:pt>
                <c:pt idx="249">
                  <c:v>32832.78</c:v>
                </c:pt>
                <c:pt idx="250">
                  <c:v>32832.81</c:v>
                </c:pt>
                <c:pt idx="251">
                  <c:v>32832.839999999997</c:v>
                </c:pt>
                <c:pt idx="252">
                  <c:v>32832.870000000003</c:v>
                </c:pt>
                <c:pt idx="253">
                  <c:v>32832.910000000003</c:v>
                </c:pt>
                <c:pt idx="254">
                  <c:v>32832.94</c:v>
                </c:pt>
                <c:pt idx="255">
                  <c:v>32832.97</c:v>
                </c:pt>
                <c:pt idx="256">
                  <c:v>32833</c:v>
                </c:pt>
                <c:pt idx="257">
                  <c:v>32833.03</c:v>
                </c:pt>
                <c:pt idx="258">
                  <c:v>32833.06</c:v>
                </c:pt>
                <c:pt idx="259">
                  <c:v>32833.089999999997</c:v>
                </c:pt>
                <c:pt idx="260">
                  <c:v>32833.120000000003</c:v>
                </c:pt>
                <c:pt idx="261">
                  <c:v>32833.160000000003</c:v>
                </c:pt>
                <c:pt idx="262">
                  <c:v>32833.19</c:v>
                </c:pt>
                <c:pt idx="263">
                  <c:v>32833.22</c:v>
                </c:pt>
                <c:pt idx="264">
                  <c:v>32833.25</c:v>
                </c:pt>
                <c:pt idx="265">
                  <c:v>32833.279999999999</c:v>
                </c:pt>
                <c:pt idx="266">
                  <c:v>32833.31</c:v>
                </c:pt>
                <c:pt idx="267">
                  <c:v>32833.339999999997</c:v>
                </c:pt>
                <c:pt idx="268">
                  <c:v>32833.370000000003</c:v>
                </c:pt>
                <c:pt idx="269">
                  <c:v>32833.410000000003</c:v>
                </c:pt>
                <c:pt idx="270">
                  <c:v>32833.440000000002</c:v>
                </c:pt>
                <c:pt idx="271">
                  <c:v>32833.47</c:v>
                </c:pt>
                <c:pt idx="272">
                  <c:v>32833.5</c:v>
                </c:pt>
                <c:pt idx="273">
                  <c:v>32833.53</c:v>
                </c:pt>
                <c:pt idx="274">
                  <c:v>32833.56</c:v>
                </c:pt>
                <c:pt idx="275">
                  <c:v>32833.589999999997</c:v>
                </c:pt>
                <c:pt idx="276">
                  <c:v>32833.620000000003</c:v>
                </c:pt>
                <c:pt idx="277">
                  <c:v>32833.660000000003</c:v>
                </c:pt>
                <c:pt idx="278">
                  <c:v>32833.69</c:v>
                </c:pt>
                <c:pt idx="279">
                  <c:v>32833.72</c:v>
                </c:pt>
                <c:pt idx="280">
                  <c:v>32833.75</c:v>
                </c:pt>
                <c:pt idx="281">
                  <c:v>32833.78</c:v>
                </c:pt>
                <c:pt idx="282">
                  <c:v>32833.81</c:v>
                </c:pt>
                <c:pt idx="283">
                  <c:v>32833.839999999997</c:v>
                </c:pt>
                <c:pt idx="284">
                  <c:v>32833.870000000003</c:v>
                </c:pt>
                <c:pt idx="285">
                  <c:v>32833.910000000003</c:v>
                </c:pt>
                <c:pt idx="286">
                  <c:v>32833.94</c:v>
                </c:pt>
                <c:pt idx="287">
                  <c:v>32833.97</c:v>
                </c:pt>
                <c:pt idx="288">
                  <c:v>32834</c:v>
                </c:pt>
                <c:pt idx="289">
                  <c:v>32834.03</c:v>
                </c:pt>
                <c:pt idx="290">
                  <c:v>32834.06</c:v>
                </c:pt>
                <c:pt idx="291">
                  <c:v>32834.089999999997</c:v>
                </c:pt>
                <c:pt idx="292">
                  <c:v>32834.120000000003</c:v>
                </c:pt>
                <c:pt idx="293">
                  <c:v>32834.160000000003</c:v>
                </c:pt>
                <c:pt idx="294">
                  <c:v>32834.19</c:v>
                </c:pt>
                <c:pt idx="295">
                  <c:v>32834.22</c:v>
                </c:pt>
                <c:pt idx="296">
                  <c:v>32834.25</c:v>
                </c:pt>
                <c:pt idx="297">
                  <c:v>32834.28</c:v>
                </c:pt>
                <c:pt idx="298">
                  <c:v>32834.31</c:v>
                </c:pt>
                <c:pt idx="299">
                  <c:v>32834.339999999997</c:v>
                </c:pt>
                <c:pt idx="300">
                  <c:v>32834.370000000003</c:v>
                </c:pt>
                <c:pt idx="301">
                  <c:v>32834.410000000003</c:v>
                </c:pt>
                <c:pt idx="302">
                  <c:v>32834.44</c:v>
                </c:pt>
                <c:pt idx="303">
                  <c:v>32834.47</c:v>
                </c:pt>
                <c:pt idx="304">
                  <c:v>32834.5</c:v>
                </c:pt>
                <c:pt idx="305">
                  <c:v>32834.53</c:v>
                </c:pt>
                <c:pt idx="306">
                  <c:v>32834.559999999998</c:v>
                </c:pt>
                <c:pt idx="307">
                  <c:v>32834.589999999997</c:v>
                </c:pt>
                <c:pt idx="308">
                  <c:v>32834.620000000003</c:v>
                </c:pt>
                <c:pt idx="309">
                  <c:v>32834.660000000003</c:v>
                </c:pt>
                <c:pt idx="310">
                  <c:v>32834.69</c:v>
                </c:pt>
                <c:pt idx="311">
                  <c:v>32834.720000000001</c:v>
                </c:pt>
                <c:pt idx="312">
                  <c:v>32834.75</c:v>
                </c:pt>
                <c:pt idx="313">
                  <c:v>32834.78</c:v>
                </c:pt>
                <c:pt idx="314">
                  <c:v>32834.81</c:v>
                </c:pt>
                <c:pt idx="315">
                  <c:v>32834.839999999997</c:v>
                </c:pt>
                <c:pt idx="316">
                  <c:v>32834.870000000003</c:v>
                </c:pt>
                <c:pt idx="317">
                  <c:v>32834.910000000003</c:v>
                </c:pt>
                <c:pt idx="318">
                  <c:v>32834.94</c:v>
                </c:pt>
                <c:pt idx="319">
                  <c:v>32834.97</c:v>
                </c:pt>
                <c:pt idx="320">
                  <c:v>32835</c:v>
                </c:pt>
                <c:pt idx="321">
                  <c:v>32835.03</c:v>
                </c:pt>
                <c:pt idx="322">
                  <c:v>32835.06</c:v>
                </c:pt>
                <c:pt idx="323">
                  <c:v>32835.089999999997</c:v>
                </c:pt>
                <c:pt idx="324">
                  <c:v>32835.120000000003</c:v>
                </c:pt>
                <c:pt idx="325">
                  <c:v>32835.160000000003</c:v>
                </c:pt>
                <c:pt idx="326">
                  <c:v>32835.19</c:v>
                </c:pt>
                <c:pt idx="327">
                  <c:v>32835.22</c:v>
                </c:pt>
                <c:pt idx="328">
                  <c:v>32835.25</c:v>
                </c:pt>
                <c:pt idx="329">
                  <c:v>32835.279999999999</c:v>
                </c:pt>
                <c:pt idx="330">
                  <c:v>32835.31</c:v>
                </c:pt>
                <c:pt idx="331">
                  <c:v>32835.339999999997</c:v>
                </c:pt>
                <c:pt idx="332">
                  <c:v>32835.370000000003</c:v>
                </c:pt>
                <c:pt idx="333">
                  <c:v>32835.410000000003</c:v>
                </c:pt>
                <c:pt idx="334">
                  <c:v>32835.440000000002</c:v>
                </c:pt>
                <c:pt idx="335">
                  <c:v>32835.47</c:v>
                </c:pt>
                <c:pt idx="336">
                  <c:v>32835.5</c:v>
                </c:pt>
                <c:pt idx="337">
                  <c:v>32835.53</c:v>
                </c:pt>
                <c:pt idx="338">
                  <c:v>32835.56</c:v>
                </c:pt>
                <c:pt idx="339">
                  <c:v>32835.589999999997</c:v>
                </c:pt>
                <c:pt idx="340">
                  <c:v>32835.620000000003</c:v>
                </c:pt>
                <c:pt idx="341">
                  <c:v>32835.660000000003</c:v>
                </c:pt>
                <c:pt idx="342">
                  <c:v>32835.69</c:v>
                </c:pt>
                <c:pt idx="343">
                  <c:v>32835.72</c:v>
                </c:pt>
                <c:pt idx="344">
                  <c:v>32835.75</c:v>
                </c:pt>
                <c:pt idx="345">
                  <c:v>32835.78</c:v>
                </c:pt>
                <c:pt idx="346">
                  <c:v>32835.81</c:v>
                </c:pt>
                <c:pt idx="347">
                  <c:v>32835.839999999997</c:v>
                </c:pt>
                <c:pt idx="348">
                  <c:v>32835.870000000003</c:v>
                </c:pt>
                <c:pt idx="349">
                  <c:v>32835.910000000003</c:v>
                </c:pt>
                <c:pt idx="350">
                  <c:v>32835.94</c:v>
                </c:pt>
                <c:pt idx="351">
                  <c:v>32835.97</c:v>
                </c:pt>
                <c:pt idx="352">
                  <c:v>32836</c:v>
                </c:pt>
                <c:pt idx="353">
                  <c:v>32836.03</c:v>
                </c:pt>
                <c:pt idx="354">
                  <c:v>32836.06</c:v>
                </c:pt>
                <c:pt idx="355">
                  <c:v>32836.089999999997</c:v>
                </c:pt>
                <c:pt idx="356">
                  <c:v>32836.120000000003</c:v>
                </c:pt>
                <c:pt idx="357">
                  <c:v>32836.160000000003</c:v>
                </c:pt>
                <c:pt idx="358">
                  <c:v>32836.19</c:v>
                </c:pt>
                <c:pt idx="359">
                  <c:v>32836.22</c:v>
                </c:pt>
                <c:pt idx="360">
                  <c:v>32836.25</c:v>
                </c:pt>
                <c:pt idx="361">
                  <c:v>32836.28</c:v>
                </c:pt>
                <c:pt idx="362">
                  <c:v>32836.31</c:v>
                </c:pt>
                <c:pt idx="363">
                  <c:v>32836.339999999997</c:v>
                </c:pt>
                <c:pt idx="364">
                  <c:v>32836.370000000003</c:v>
                </c:pt>
                <c:pt idx="365">
                  <c:v>32836.410000000003</c:v>
                </c:pt>
                <c:pt idx="366">
                  <c:v>32836.44</c:v>
                </c:pt>
                <c:pt idx="367">
                  <c:v>32836.47</c:v>
                </c:pt>
                <c:pt idx="368">
                  <c:v>32836.5</c:v>
                </c:pt>
                <c:pt idx="369">
                  <c:v>32836.53</c:v>
                </c:pt>
                <c:pt idx="370">
                  <c:v>32836.559999999998</c:v>
                </c:pt>
                <c:pt idx="371">
                  <c:v>32836.589999999997</c:v>
                </c:pt>
                <c:pt idx="372">
                  <c:v>32836.620000000003</c:v>
                </c:pt>
                <c:pt idx="373">
                  <c:v>32836.660000000003</c:v>
                </c:pt>
                <c:pt idx="374">
                  <c:v>32836.69</c:v>
                </c:pt>
                <c:pt idx="375">
                  <c:v>32836.720000000001</c:v>
                </c:pt>
                <c:pt idx="376">
                  <c:v>32836.75</c:v>
                </c:pt>
                <c:pt idx="377">
                  <c:v>32836.78</c:v>
                </c:pt>
                <c:pt idx="378">
                  <c:v>32836.81</c:v>
                </c:pt>
                <c:pt idx="379">
                  <c:v>32836.839999999997</c:v>
                </c:pt>
                <c:pt idx="380">
                  <c:v>32836.870000000003</c:v>
                </c:pt>
                <c:pt idx="381">
                  <c:v>32836.910000000003</c:v>
                </c:pt>
                <c:pt idx="382">
                  <c:v>32836.94</c:v>
                </c:pt>
                <c:pt idx="383">
                  <c:v>32836.97</c:v>
                </c:pt>
                <c:pt idx="384">
                  <c:v>32837</c:v>
                </c:pt>
                <c:pt idx="385">
                  <c:v>32837.03</c:v>
                </c:pt>
                <c:pt idx="386">
                  <c:v>32837.06</c:v>
                </c:pt>
                <c:pt idx="387">
                  <c:v>32837.089999999997</c:v>
                </c:pt>
                <c:pt idx="388">
                  <c:v>32837.120000000003</c:v>
                </c:pt>
                <c:pt idx="389">
                  <c:v>32837.160000000003</c:v>
                </c:pt>
                <c:pt idx="390">
                  <c:v>32837.19</c:v>
                </c:pt>
                <c:pt idx="391">
                  <c:v>32837.22</c:v>
                </c:pt>
                <c:pt idx="392">
                  <c:v>32837.25</c:v>
                </c:pt>
                <c:pt idx="393">
                  <c:v>32837.279999999999</c:v>
                </c:pt>
                <c:pt idx="394">
                  <c:v>32837.31</c:v>
                </c:pt>
                <c:pt idx="395">
                  <c:v>32837.339999999997</c:v>
                </c:pt>
                <c:pt idx="396">
                  <c:v>32837.370000000003</c:v>
                </c:pt>
                <c:pt idx="397">
                  <c:v>32837.410000000003</c:v>
                </c:pt>
                <c:pt idx="398">
                  <c:v>32837.440000000002</c:v>
                </c:pt>
                <c:pt idx="399">
                  <c:v>32837.47</c:v>
                </c:pt>
                <c:pt idx="400">
                  <c:v>32837.5</c:v>
                </c:pt>
                <c:pt idx="401">
                  <c:v>32837.53</c:v>
                </c:pt>
                <c:pt idx="402">
                  <c:v>32837.56</c:v>
                </c:pt>
                <c:pt idx="403">
                  <c:v>32837.589999999997</c:v>
                </c:pt>
                <c:pt idx="404">
                  <c:v>32837.620000000003</c:v>
                </c:pt>
                <c:pt idx="405">
                  <c:v>32837.660000000003</c:v>
                </c:pt>
                <c:pt idx="406">
                  <c:v>32837.69</c:v>
                </c:pt>
                <c:pt idx="407">
                  <c:v>32837.72</c:v>
                </c:pt>
                <c:pt idx="408">
                  <c:v>32837.75</c:v>
                </c:pt>
                <c:pt idx="409">
                  <c:v>32837.78</c:v>
                </c:pt>
                <c:pt idx="410">
                  <c:v>32837.81</c:v>
                </c:pt>
                <c:pt idx="411">
                  <c:v>32837.839999999997</c:v>
                </c:pt>
                <c:pt idx="412">
                  <c:v>32837.870000000003</c:v>
                </c:pt>
                <c:pt idx="413">
                  <c:v>32837.910000000003</c:v>
                </c:pt>
                <c:pt idx="414">
                  <c:v>32837.94</c:v>
                </c:pt>
                <c:pt idx="415">
                  <c:v>32837.97</c:v>
                </c:pt>
                <c:pt idx="416">
                  <c:v>32838</c:v>
                </c:pt>
                <c:pt idx="417">
                  <c:v>32838.03</c:v>
                </c:pt>
                <c:pt idx="418">
                  <c:v>32838.06</c:v>
                </c:pt>
                <c:pt idx="419">
                  <c:v>32838.089999999997</c:v>
                </c:pt>
                <c:pt idx="420">
                  <c:v>32838.120000000003</c:v>
                </c:pt>
                <c:pt idx="421">
                  <c:v>32838.160000000003</c:v>
                </c:pt>
                <c:pt idx="422">
                  <c:v>32838.19</c:v>
                </c:pt>
                <c:pt idx="423">
                  <c:v>32838.22</c:v>
                </c:pt>
                <c:pt idx="424">
                  <c:v>32838.25</c:v>
                </c:pt>
                <c:pt idx="425">
                  <c:v>32838.28</c:v>
                </c:pt>
                <c:pt idx="426">
                  <c:v>32838.31</c:v>
                </c:pt>
                <c:pt idx="427">
                  <c:v>32838.339999999997</c:v>
                </c:pt>
                <c:pt idx="428">
                  <c:v>32838.370000000003</c:v>
                </c:pt>
                <c:pt idx="429">
                  <c:v>32838.410000000003</c:v>
                </c:pt>
                <c:pt idx="430">
                  <c:v>32838.44</c:v>
                </c:pt>
                <c:pt idx="431">
                  <c:v>32838.47</c:v>
                </c:pt>
                <c:pt idx="432">
                  <c:v>32838.5</c:v>
                </c:pt>
                <c:pt idx="433">
                  <c:v>32838.53</c:v>
                </c:pt>
                <c:pt idx="434">
                  <c:v>32838.559999999998</c:v>
                </c:pt>
                <c:pt idx="435">
                  <c:v>32838.589999999997</c:v>
                </c:pt>
                <c:pt idx="436">
                  <c:v>32838.620000000003</c:v>
                </c:pt>
                <c:pt idx="437">
                  <c:v>32838.660000000003</c:v>
                </c:pt>
                <c:pt idx="438">
                  <c:v>32838.69</c:v>
                </c:pt>
                <c:pt idx="439">
                  <c:v>32838.720000000001</c:v>
                </c:pt>
                <c:pt idx="440">
                  <c:v>32838.75</c:v>
                </c:pt>
                <c:pt idx="441">
                  <c:v>32838.78</c:v>
                </c:pt>
                <c:pt idx="442">
                  <c:v>32838.81</c:v>
                </c:pt>
                <c:pt idx="443">
                  <c:v>32838.839999999997</c:v>
                </c:pt>
                <c:pt idx="444">
                  <c:v>32838.870000000003</c:v>
                </c:pt>
                <c:pt idx="445">
                  <c:v>32838.910000000003</c:v>
                </c:pt>
                <c:pt idx="446">
                  <c:v>32838.94</c:v>
                </c:pt>
                <c:pt idx="447">
                  <c:v>32838.97</c:v>
                </c:pt>
                <c:pt idx="448">
                  <c:v>32839</c:v>
                </c:pt>
                <c:pt idx="449">
                  <c:v>32839.03</c:v>
                </c:pt>
                <c:pt idx="450">
                  <c:v>32839.06</c:v>
                </c:pt>
                <c:pt idx="451">
                  <c:v>32839.089999999997</c:v>
                </c:pt>
                <c:pt idx="452">
                  <c:v>32839.120000000003</c:v>
                </c:pt>
                <c:pt idx="453">
                  <c:v>32839.160000000003</c:v>
                </c:pt>
                <c:pt idx="454">
                  <c:v>32839.19</c:v>
                </c:pt>
                <c:pt idx="455">
                  <c:v>32839.22</c:v>
                </c:pt>
                <c:pt idx="456">
                  <c:v>32839.25</c:v>
                </c:pt>
                <c:pt idx="457">
                  <c:v>32839.279999999999</c:v>
                </c:pt>
                <c:pt idx="458">
                  <c:v>32839.31</c:v>
                </c:pt>
                <c:pt idx="459">
                  <c:v>32839.339999999997</c:v>
                </c:pt>
                <c:pt idx="460">
                  <c:v>32839.370000000003</c:v>
                </c:pt>
                <c:pt idx="461">
                  <c:v>32839.410000000003</c:v>
                </c:pt>
                <c:pt idx="462">
                  <c:v>32839.440000000002</c:v>
                </c:pt>
                <c:pt idx="463">
                  <c:v>32839.47</c:v>
                </c:pt>
                <c:pt idx="464">
                  <c:v>32839.5</c:v>
                </c:pt>
                <c:pt idx="465">
                  <c:v>32839.53</c:v>
                </c:pt>
                <c:pt idx="466">
                  <c:v>32839.56</c:v>
                </c:pt>
                <c:pt idx="467">
                  <c:v>32839.589999999997</c:v>
                </c:pt>
                <c:pt idx="468">
                  <c:v>32839.620000000003</c:v>
                </c:pt>
                <c:pt idx="469">
                  <c:v>32839.660000000003</c:v>
                </c:pt>
                <c:pt idx="470">
                  <c:v>32839.69</c:v>
                </c:pt>
                <c:pt idx="471">
                  <c:v>32839.72</c:v>
                </c:pt>
                <c:pt idx="472">
                  <c:v>32839.75</c:v>
                </c:pt>
                <c:pt idx="473">
                  <c:v>32839.78</c:v>
                </c:pt>
                <c:pt idx="474">
                  <c:v>32839.81</c:v>
                </c:pt>
                <c:pt idx="475">
                  <c:v>32839.839999999997</c:v>
                </c:pt>
                <c:pt idx="476">
                  <c:v>32839.870000000003</c:v>
                </c:pt>
                <c:pt idx="477">
                  <c:v>32839.910000000003</c:v>
                </c:pt>
                <c:pt idx="478">
                  <c:v>32839.94</c:v>
                </c:pt>
                <c:pt idx="479">
                  <c:v>32839.97</c:v>
                </c:pt>
                <c:pt idx="480">
                  <c:v>32840</c:v>
                </c:pt>
                <c:pt idx="481">
                  <c:v>32840.03</c:v>
                </c:pt>
                <c:pt idx="482">
                  <c:v>32840.06</c:v>
                </c:pt>
                <c:pt idx="483">
                  <c:v>32840.089999999997</c:v>
                </c:pt>
                <c:pt idx="484">
                  <c:v>32840.120000000003</c:v>
                </c:pt>
                <c:pt idx="485">
                  <c:v>32840.160000000003</c:v>
                </c:pt>
                <c:pt idx="486">
                  <c:v>32840.19</c:v>
                </c:pt>
                <c:pt idx="487">
                  <c:v>32840.22</c:v>
                </c:pt>
                <c:pt idx="488">
                  <c:v>32840.25</c:v>
                </c:pt>
                <c:pt idx="489">
                  <c:v>32840.28</c:v>
                </c:pt>
                <c:pt idx="490">
                  <c:v>32840.31</c:v>
                </c:pt>
                <c:pt idx="491">
                  <c:v>32840.339999999997</c:v>
                </c:pt>
                <c:pt idx="492">
                  <c:v>32840.370000000003</c:v>
                </c:pt>
                <c:pt idx="493">
                  <c:v>32840.410000000003</c:v>
                </c:pt>
                <c:pt idx="494">
                  <c:v>32840.44</c:v>
                </c:pt>
                <c:pt idx="495">
                  <c:v>32840.47</c:v>
                </c:pt>
                <c:pt idx="496">
                  <c:v>32840.5</c:v>
                </c:pt>
                <c:pt idx="497">
                  <c:v>32840.53</c:v>
                </c:pt>
                <c:pt idx="498">
                  <c:v>32840.559999999998</c:v>
                </c:pt>
                <c:pt idx="499">
                  <c:v>32840.589999999997</c:v>
                </c:pt>
                <c:pt idx="500">
                  <c:v>32840.620000000003</c:v>
                </c:pt>
                <c:pt idx="501">
                  <c:v>32840.660000000003</c:v>
                </c:pt>
                <c:pt idx="502">
                  <c:v>32840.69</c:v>
                </c:pt>
                <c:pt idx="503">
                  <c:v>32840.720000000001</c:v>
                </c:pt>
                <c:pt idx="504">
                  <c:v>32840.75</c:v>
                </c:pt>
                <c:pt idx="505">
                  <c:v>32840.78</c:v>
                </c:pt>
                <c:pt idx="506">
                  <c:v>32840.81</c:v>
                </c:pt>
                <c:pt idx="507">
                  <c:v>32840.839999999997</c:v>
                </c:pt>
                <c:pt idx="508">
                  <c:v>32840.870000000003</c:v>
                </c:pt>
                <c:pt idx="509">
                  <c:v>32840.910000000003</c:v>
                </c:pt>
                <c:pt idx="510">
                  <c:v>32840.94</c:v>
                </c:pt>
                <c:pt idx="511">
                  <c:v>32840.97</c:v>
                </c:pt>
                <c:pt idx="512">
                  <c:v>32841</c:v>
                </c:pt>
                <c:pt idx="513">
                  <c:v>32841.03</c:v>
                </c:pt>
                <c:pt idx="514">
                  <c:v>32841.06</c:v>
                </c:pt>
                <c:pt idx="515">
                  <c:v>32841.089999999997</c:v>
                </c:pt>
                <c:pt idx="516">
                  <c:v>32841.120000000003</c:v>
                </c:pt>
                <c:pt idx="517">
                  <c:v>32841.160000000003</c:v>
                </c:pt>
                <c:pt idx="518">
                  <c:v>32841.19</c:v>
                </c:pt>
                <c:pt idx="519">
                  <c:v>32841.22</c:v>
                </c:pt>
                <c:pt idx="520">
                  <c:v>32841.25</c:v>
                </c:pt>
                <c:pt idx="521">
                  <c:v>32841.279999999999</c:v>
                </c:pt>
                <c:pt idx="522">
                  <c:v>32841.31</c:v>
                </c:pt>
                <c:pt idx="523">
                  <c:v>32841.339999999997</c:v>
                </c:pt>
                <c:pt idx="524">
                  <c:v>32841.370000000003</c:v>
                </c:pt>
                <c:pt idx="525">
                  <c:v>32841.410000000003</c:v>
                </c:pt>
                <c:pt idx="526">
                  <c:v>32841.440000000002</c:v>
                </c:pt>
                <c:pt idx="527">
                  <c:v>32841.47</c:v>
                </c:pt>
                <c:pt idx="528">
                  <c:v>32841.5</c:v>
                </c:pt>
                <c:pt idx="529">
                  <c:v>32841.53</c:v>
                </c:pt>
                <c:pt idx="530">
                  <c:v>32841.56</c:v>
                </c:pt>
                <c:pt idx="531">
                  <c:v>32841.589999999997</c:v>
                </c:pt>
                <c:pt idx="532">
                  <c:v>32841.620000000003</c:v>
                </c:pt>
                <c:pt idx="533">
                  <c:v>32841.660000000003</c:v>
                </c:pt>
                <c:pt idx="534">
                  <c:v>32841.69</c:v>
                </c:pt>
                <c:pt idx="535">
                  <c:v>32841.72</c:v>
                </c:pt>
                <c:pt idx="536">
                  <c:v>32841.75</c:v>
                </c:pt>
                <c:pt idx="537">
                  <c:v>32841.78</c:v>
                </c:pt>
                <c:pt idx="538">
                  <c:v>32841.81</c:v>
                </c:pt>
                <c:pt idx="539">
                  <c:v>32841.839999999997</c:v>
                </c:pt>
                <c:pt idx="540">
                  <c:v>32841.870000000003</c:v>
                </c:pt>
                <c:pt idx="541">
                  <c:v>32841.910000000003</c:v>
                </c:pt>
                <c:pt idx="542">
                  <c:v>32841.94</c:v>
                </c:pt>
                <c:pt idx="543">
                  <c:v>32841.97</c:v>
                </c:pt>
                <c:pt idx="544">
                  <c:v>32842</c:v>
                </c:pt>
                <c:pt idx="545">
                  <c:v>32842.03</c:v>
                </c:pt>
                <c:pt idx="546">
                  <c:v>32842.06</c:v>
                </c:pt>
                <c:pt idx="547">
                  <c:v>32842.089999999997</c:v>
                </c:pt>
                <c:pt idx="548">
                  <c:v>32842.120000000003</c:v>
                </c:pt>
                <c:pt idx="549">
                  <c:v>32842.160000000003</c:v>
                </c:pt>
                <c:pt idx="550">
                  <c:v>32842.19</c:v>
                </c:pt>
                <c:pt idx="551">
                  <c:v>32842.22</c:v>
                </c:pt>
                <c:pt idx="552">
                  <c:v>32842.25</c:v>
                </c:pt>
                <c:pt idx="553">
                  <c:v>32842.28</c:v>
                </c:pt>
                <c:pt idx="554">
                  <c:v>32842.31</c:v>
                </c:pt>
                <c:pt idx="555">
                  <c:v>32842.339999999997</c:v>
                </c:pt>
                <c:pt idx="556">
                  <c:v>32842.370000000003</c:v>
                </c:pt>
                <c:pt idx="557">
                  <c:v>32842.410000000003</c:v>
                </c:pt>
                <c:pt idx="558">
                  <c:v>32842.44</c:v>
                </c:pt>
                <c:pt idx="559">
                  <c:v>32842.47</c:v>
                </c:pt>
                <c:pt idx="560">
                  <c:v>32842.5</c:v>
                </c:pt>
                <c:pt idx="561">
                  <c:v>32842.53</c:v>
                </c:pt>
                <c:pt idx="562">
                  <c:v>32842.559999999998</c:v>
                </c:pt>
                <c:pt idx="563">
                  <c:v>32842.589999999997</c:v>
                </c:pt>
                <c:pt idx="564">
                  <c:v>32842.620000000003</c:v>
                </c:pt>
                <c:pt idx="565">
                  <c:v>32842.660000000003</c:v>
                </c:pt>
                <c:pt idx="566">
                  <c:v>32842.69</c:v>
                </c:pt>
                <c:pt idx="567">
                  <c:v>32842.720000000001</c:v>
                </c:pt>
                <c:pt idx="568">
                  <c:v>32842.75</c:v>
                </c:pt>
                <c:pt idx="569">
                  <c:v>32842.78</c:v>
                </c:pt>
                <c:pt idx="570">
                  <c:v>32842.81</c:v>
                </c:pt>
                <c:pt idx="571">
                  <c:v>32842.839999999997</c:v>
                </c:pt>
                <c:pt idx="572">
                  <c:v>32842.870000000003</c:v>
                </c:pt>
                <c:pt idx="573">
                  <c:v>32842.910000000003</c:v>
                </c:pt>
                <c:pt idx="574">
                  <c:v>32842.94</c:v>
                </c:pt>
                <c:pt idx="575">
                  <c:v>32842.97</c:v>
                </c:pt>
                <c:pt idx="576">
                  <c:v>32843</c:v>
                </c:pt>
                <c:pt idx="577">
                  <c:v>32843.03</c:v>
                </c:pt>
                <c:pt idx="578">
                  <c:v>32843.06</c:v>
                </c:pt>
                <c:pt idx="579">
                  <c:v>32843.089999999997</c:v>
                </c:pt>
                <c:pt idx="580">
                  <c:v>32843.120000000003</c:v>
                </c:pt>
                <c:pt idx="581">
                  <c:v>32843.160000000003</c:v>
                </c:pt>
                <c:pt idx="582">
                  <c:v>32843.19</c:v>
                </c:pt>
                <c:pt idx="583">
                  <c:v>32843.22</c:v>
                </c:pt>
                <c:pt idx="584">
                  <c:v>32843.25</c:v>
                </c:pt>
                <c:pt idx="585">
                  <c:v>32843.279999999999</c:v>
                </c:pt>
                <c:pt idx="586">
                  <c:v>32843.31</c:v>
                </c:pt>
                <c:pt idx="587">
                  <c:v>32843.339999999997</c:v>
                </c:pt>
                <c:pt idx="588">
                  <c:v>32843.370000000003</c:v>
                </c:pt>
                <c:pt idx="589">
                  <c:v>32843.410000000003</c:v>
                </c:pt>
                <c:pt idx="590">
                  <c:v>32843.440000000002</c:v>
                </c:pt>
                <c:pt idx="591">
                  <c:v>32843.47</c:v>
                </c:pt>
                <c:pt idx="592">
                  <c:v>32843.5</c:v>
                </c:pt>
                <c:pt idx="593">
                  <c:v>32843.53</c:v>
                </c:pt>
                <c:pt idx="594">
                  <c:v>32843.56</c:v>
                </c:pt>
                <c:pt idx="595">
                  <c:v>32843.589999999997</c:v>
                </c:pt>
                <c:pt idx="596">
                  <c:v>32843.620000000003</c:v>
                </c:pt>
                <c:pt idx="597">
                  <c:v>32843.660000000003</c:v>
                </c:pt>
                <c:pt idx="598">
                  <c:v>32843.69</c:v>
                </c:pt>
                <c:pt idx="599">
                  <c:v>32843.72</c:v>
                </c:pt>
                <c:pt idx="600">
                  <c:v>32843.75</c:v>
                </c:pt>
                <c:pt idx="601">
                  <c:v>32843.78</c:v>
                </c:pt>
                <c:pt idx="602">
                  <c:v>32843.81</c:v>
                </c:pt>
                <c:pt idx="603">
                  <c:v>32843.839999999997</c:v>
                </c:pt>
                <c:pt idx="604">
                  <c:v>32843.870000000003</c:v>
                </c:pt>
                <c:pt idx="605">
                  <c:v>32843.910000000003</c:v>
                </c:pt>
                <c:pt idx="606">
                  <c:v>32843.94</c:v>
                </c:pt>
                <c:pt idx="607">
                  <c:v>32843.97</c:v>
                </c:pt>
                <c:pt idx="608">
                  <c:v>32844</c:v>
                </c:pt>
                <c:pt idx="609">
                  <c:v>32844.03</c:v>
                </c:pt>
                <c:pt idx="610">
                  <c:v>32844.06</c:v>
                </c:pt>
                <c:pt idx="611">
                  <c:v>32844.089999999997</c:v>
                </c:pt>
                <c:pt idx="612">
                  <c:v>32844.120000000003</c:v>
                </c:pt>
                <c:pt idx="613">
                  <c:v>32844.160000000003</c:v>
                </c:pt>
                <c:pt idx="614">
                  <c:v>32844.19</c:v>
                </c:pt>
                <c:pt idx="615">
                  <c:v>32844.22</c:v>
                </c:pt>
                <c:pt idx="616">
                  <c:v>32844.25</c:v>
                </c:pt>
                <c:pt idx="617">
                  <c:v>32844.28</c:v>
                </c:pt>
                <c:pt idx="618">
                  <c:v>32844.31</c:v>
                </c:pt>
                <c:pt idx="619">
                  <c:v>32844.339999999997</c:v>
                </c:pt>
                <c:pt idx="620">
                  <c:v>32844.370000000003</c:v>
                </c:pt>
                <c:pt idx="621">
                  <c:v>32844.410000000003</c:v>
                </c:pt>
                <c:pt idx="622">
                  <c:v>32844.44</c:v>
                </c:pt>
                <c:pt idx="623">
                  <c:v>32844.47</c:v>
                </c:pt>
                <c:pt idx="624">
                  <c:v>32844.5</c:v>
                </c:pt>
                <c:pt idx="625">
                  <c:v>32844.53</c:v>
                </c:pt>
                <c:pt idx="626">
                  <c:v>32844.559999999998</c:v>
                </c:pt>
                <c:pt idx="627">
                  <c:v>32844.589999999997</c:v>
                </c:pt>
                <c:pt idx="628">
                  <c:v>32844.620000000003</c:v>
                </c:pt>
                <c:pt idx="629">
                  <c:v>32844.660000000003</c:v>
                </c:pt>
                <c:pt idx="630">
                  <c:v>32844.69</c:v>
                </c:pt>
                <c:pt idx="631">
                  <c:v>32844.720000000001</c:v>
                </c:pt>
                <c:pt idx="632">
                  <c:v>32844.75</c:v>
                </c:pt>
                <c:pt idx="633">
                  <c:v>32844.78</c:v>
                </c:pt>
                <c:pt idx="634">
                  <c:v>32844.81</c:v>
                </c:pt>
                <c:pt idx="635">
                  <c:v>32844.839999999997</c:v>
                </c:pt>
                <c:pt idx="636">
                  <c:v>32844.870000000003</c:v>
                </c:pt>
                <c:pt idx="637">
                  <c:v>32844.910000000003</c:v>
                </c:pt>
                <c:pt idx="638">
                  <c:v>32844.94</c:v>
                </c:pt>
                <c:pt idx="639">
                  <c:v>32844.97</c:v>
                </c:pt>
                <c:pt idx="640">
                  <c:v>32845</c:v>
                </c:pt>
                <c:pt idx="641">
                  <c:v>32845.03</c:v>
                </c:pt>
                <c:pt idx="642">
                  <c:v>32845.06</c:v>
                </c:pt>
                <c:pt idx="643">
                  <c:v>32845.089999999997</c:v>
                </c:pt>
                <c:pt idx="644">
                  <c:v>32845.120000000003</c:v>
                </c:pt>
                <c:pt idx="645">
                  <c:v>32845.160000000003</c:v>
                </c:pt>
                <c:pt idx="646">
                  <c:v>32845.19</c:v>
                </c:pt>
                <c:pt idx="647">
                  <c:v>32845.22</c:v>
                </c:pt>
                <c:pt idx="648">
                  <c:v>32845.25</c:v>
                </c:pt>
                <c:pt idx="649">
                  <c:v>32845.279999999999</c:v>
                </c:pt>
                <c:pt idx="650">
                  <c:v>32845.31</c:v>
                </c:pt>
              </c:numCache>
            </c:numRef>
          </c:xVal>
          <c:yVal>
            <c:numRef>
              <c:f>Sayfa2!$M$1:$M$651</c:f>
              <c:numCache>
                <c:formatCode>0.00</c:formatCode>
                <c:ptCount val="651"/>
                <c:pt idx="0">
                  <c:v>2080</c:v>
                </c:pt>
                <c:pt idx="1">
                  <c:v>2080</c:v>
                </c:pt>
                <c:pt idx="2">
                  <c:v>2078</c:v>
                </c:pt>
                <c:pt idx="3">
                  <c:v>2076</c:v>
                </c:pt>
                <c:pt idx="4">
                  <c:v>2087</c:v>
                </c:pt>
                <c:pt idx="5">
                  <c:v>2078</c:v>
                </c:pt>
                <c:pt idx="6">
                  <c:v>2079</c:v>
                </c:pt>
                <c:pt idx="7">
                  <c:v>2079</c:v>
                </c:pt>
                <c:pt idx="8">
                  <c:v>2080</c:v>
                </c:pt>
                <c:pt idx="9">
                  <c:v>2078</c:v>
                </c:pt>
                <c:pt idx="10">
                  <c:v>2081</c:v>
                </c:pt>
                <c:pt idx="11">
                  <c:v>2081</c:v>
                </c:pt>
                <c:pt idx="12">
                  <c:v>2083</c:v>
                </c:pt>
                <c:pt idx="13">
                  <c:v>2080</c:v>
                </c:pt>
                <c:pt idx="14">
                  <c:v>2091</c:v>
                </c:pt>
                <c:pt idx="15">
                  <c:v>2083</c:v>
                </c:pt>
                <c:pt idx="16">
                  <c:v>2087</c:v>
                </c:pt>
                <c:pt idx="17">
                  <c:v>2084</c:v>
                </c:pt>
                <c:pt idx="18">
                  <c:v>2084</c:v>
                </c:pt>
                <c:pt idx="19">
                  <c:v>2083</c:v>
                </c:pt>
                <c:pt idx="20">
                  <c:v>2079</c:v>
                </c:pt>
                <c:pt idx="21">
                  <c:v>2084</c:v>
                </c:pt>
                <c:pt idx="22">
                  <c:v>2081</c:v>
                </c:pt>
                <c:pt idx="23">
                  <c:v>2081</c:v>
                </c:pt>
                <c:pt idx="24">
                  <c:v>2081</c:v>
                </c:pt>
                <c:pt idx="25">
                  <c:v>2082</c:v>
                </c:pt>
                <c:pt idx="26">
                  <c:v>2082</c:v>
                </c:pt>
                <c:pt idx="27">
                  <c:v>2086</c:v>
                </c:pt>
                <c:pt idx="28">
                  <c:v>2097</c:v>
                </c:pt>
                <c:pt idx="29">
                  <c:v>2084</c:v>
                </c:pt>
                <c:pt idx="30">
                  <c:v>2083</c:v>
                </c:pt>
                <c:pt idx="31">
                  <c:v>2084</c:v>
                </c:pt>
                <c:pt idx="32">
                  <c:v>2095</c:v>
                </c:pt>
                <c:pt idx="33">
                  <c:v>2085</c:v>
                </c:pt>
                <c:pt idx="34">
                  <c:v>2081</c:v>
                </c:pt>
                <c:pt idx="35">
                  <c:v>2081</c:v>
                </c:pt>
                <c:pt idx="36">
                  <c:v>2082</c:v>
                </c:pt>
                <c:pt idx="37">
                  <c:v>2083</c:v>
                </c:pt>
                <c:pt idx="38">
                  <c:v>2083</c:v>
                </c:pt>
                <c:pt idx="39">
                  <c:v>2082</c:v>
                </c:pt>
                <c:pt idx="40">
                  <c:v>2090</c:v>
                </c:pt>
                <c:pt idx="41">
                  <c:v>2083</c:v>
                </c:pt>
                <c:pt idx="42">
                  <c:v>2083</c:v>
                </c:pt>
                <c:pt idx="43">
                  <c:v>2084</c:v>
                </c:pt>
                <c:pt idx="44">
                  <c:v>2087</c:v>
                </c:pt>
                <c:pt idx="45">
                  <c:v>2083</c:v>
                </c:pt>
                <c:pt idx="46">
                  <c:v>2085</c:v>
                </c:pt>
                <c:pt idx="47">
                  <c:v>2094</c:v>
                </c:pt>
                <c:pt idx="48">
                  <c:v>2088</c:v>
                </c:pt>
                <c:pt idx="49">
                  <c:v>2084</c:v>
                </c:pt>
                <c:pt idx="50">
                  <c:v>2085</c:v>
                </c:pt>
                <c:pt idx="51">
                  <c:v>2083</c:v>
                </c:pt>
                <c:pt idx="52">
                  <c:v>2086</c:v>
                </c:pt>
                <c:pt idx="53">
                  <c:v>2085</c:v>
                </c:pt>
                <c:pt idx="54">
                  <c:v>2084</c:v>
                </c:pt>
                <c:pt idx="55">
                  <c:v>2092</c:v>
                </c:pt>
                <c:pt idx="56">
                  <c:v>2086</c:v>
                </c:pt>
                <c:pt idx="57">
                  <c:v>2090</c:v>
                </c:pt>
                <c:pt idx="58">
                  <c:v>2086</c:v>
                </c:pt>
                <c:pt idx="59">
                  <c:v>2104</c:v>
                </c:pt>
                <c:pt idx="60">
                  <c:v>2086</c:v>
                </c:pt>
                <c:pt idx="61">
                  <c:v>2089</c:v>
                </c:pt>
                <c:pt idx="62">
                  <c:v>2086</c:v>
                </c:pt>
                <c:pt idx="63">
                  <c:v>2086</c:v>
                </c:pt>
                <c:pt idx="64">
                  <c:v>2085</c:v>
                </c:pt>
                <c:pt idx="65">
                  <c:v>2084</c:v>
                </c:pt>
                <c:pt idx="66">
                  <c:v>2086</c:v>
                </c:pt>
                <c:pt idx="67">
                  <c:v>2084</c:v>
                </c:pt>
                <c:pt idx="68">
                  <c:v>2086</c:v>
                </c:pt>
                <c:pt idx="69">
                  <c:v>2086</c:v>
                </c:pt>
                <c:pt idx="70">
                  <c:v>2087</c:v>
                </c:pt>
                <c:pt idx="71">
                  <c:v>2086</c:v>
                </c:pt>
                <c:pt idx="72">
                  <c:v>2086</c:v>
                </c:pt>
                <c:pt idx="73">
                  <c:v>2087</c:v>
                </c:pt>
                <c:pt idx="74">
                  <c:v>2089</c:v>
                </c:pt>
                <c:pt idx="75">
                  <c:v>2091</c:v>
                </c:pt>
                <c:pt idx="76">
                  <c:v>2089</c:v>
                </c:pt>
                <c:pt idx="77">
                  <c:v>2088</c:v>
                </c:pt>
                <c:pt idx="78">
                  <c:v>2088</c:v>
                </c:pt>
                <c:pt idx="79">
                  <c:v>2089</c:v>
                </c:pt>
                <c:pt idx="80">
                  <c:v>2086</c:v>
                </c:pt>
                <c:pt idx="81">
                  <c:v>2086</c:v>
                </c:pt>
                <c:pt idx="82">
                  <c:v>2086</c:v>
                </c:pt>
                <c:pt idx="83">
                  <c:v>2088</c:v>
                </c:pt>
                <c:pt idx="84">
                  <c:v>2088</c:v>
                </c:pt>
                <c:pt idx="85">
                  <c:v>2089</c:v>
                </c:pt>
                <c:pt idx="86">
                  <c:v>2093</c:v>
                </c:pt>
                <c:pt idx="87">
                  <c:v>2090</c:v>
                </c:pt>
                <c:pt idx="88">
                  <c:v>2088</c:v>
                </c:pt>
                <c:pt idx="89">
                  <c:v>2091</c:v>
                </c:pt>
                <c:pt idx="90">
                  <c:v>2092</c:v>
                </c:pt>
                <c:pt idx="91">
                  <c:v>2091</c:v>
                </c:pt>
                <c:pt idx="92">
                  <c:v>2089</c:v>
                </c:pt>
                <c:pt idx="93">
                  <c:v>2089</c:v>
                </c:pt>
                <c:pt idx="94">
                  <c:v>2103</c:v>
                </c:pt>
                <c:pt idx="95">
                  <c:v>2091</c:v>
                </c:pt>
                <c:pt idx="96">
                  <c:v>2092</c:v>
                </c:pt>
                <c:pt idx="97">
                  <c:v>2089</c:v>
                </c:pt>
                <c:pt idx="98">
                  <c:v>2094</c:v>
                </c:pt>
                <c:pt idx="99">
                  <c:v>2088</c:v>
                </c:pt>
                <c:pt idx="100">
                  <c:v>2092</c:v>
                </c:pt>
                <c:pt idx="101">
                  <c:v>2098</c:v>
                </c:pt>
                <c:pt idx="102">
                  <c:v>2091</c:v>
                </c:pt>
                <c:pt idx="103">
                  <c:v>2093</c:v>
                </c:pt>
                <c:pt idx="104">
                  <c:v>2092</c:v>
                </c:pt>
                <c:pt idx="105">
                  <c:v>2094</c:v>
                </c:pt>
                <c:pt idx="106">
                  <c:v>2092</c:v>
                </c:pt>
                <c:pt idx="107">
                  <c:v>2094</c:v>
                </c:pt>
                <c:pt idx="108">
                  <c:v>2094</c:v>
                </c:pt>
                <c:pt idx="109">
                  <c:v>2097</c:v>
                </c:pt>
                <c:pt idx="110">
                  <c:v>2093</c:v>
                </c:pt>
                <c:pt idx="111">
                  <c:v>2095</c:v>
                </c:pt>
                <c:pt idx="112">
                  <c:v>2096</c:v>
                </c:pt>
                <c:pt idx="113">
                  <c:v>2094</c:v>
                </c:pt>
                <c:pt idx="114">
                  <c:v>2092</c:v>
                </c:pt>
                <c:pt idx="115">
                  <c:v>2102</c:v>
                </c:pt>
                <c:pt idx="116">
                  <c:v>2092</c:v>
                </c:pt>
                <c:pt idx="117">
                  <c:v>2094</c:v>
                </c:pt>
                <c:pt idx="118">
                  <c:v>2093</c:v>
                </c:pt>
                <c:pt idx="119">
                  <c:v>2093</c:v>
                </c:pt>
                <c:pt idx="120">
                  <c:v>2093</c:v>
                </c:pt>
                <c:pt idx="121">
                  <c:v>2097</c:v>
                </c:pt>
                <c:pt idx="122">
                  <c:v>2097</c:v>
                </c:pt>
                <c:pt idx="123">
                  <c:v>2095</c:v>
                </c:pt>
                <c:pt idx="124">
                  <c:v>2094</c:v>
                </c:pt>
                <c:pt idx="125">
                  <c:v>2095</c:v>
                </c:pt>
                <c:pt idx="126">
                  <c:v>2093</c:v>
                </c:pt>
                <c:pt idx="127">
                  <c:v>2096</c:v>
                </c:pt>
                <c:pt idx="128">
                  <c:v>2094</c:v>
                </c:pt>
                <c:pt idx="129">
                  <c:v>2093</c:v>
                </c:pt>
                <c:pt idx="130">
                  <c:v>2097</c:v>
                </c:pt>
                <c:pt idx="131">
                  <c:v>2095</c:v>
                </c:pt>
                <c:pt idx="132">
                  <c:v>2096</c:v>
                </c:pt>
                <c:pt idx="133">
                  <c:v>2097</c:v>
                </c:pt>
                <c:pt idx="134">
                  <c:v>2096</c:v>
                </c:pt>
                <c:pt idx="135">
                  <c:v>2100</c:v>
                </c:pt>
                <c:pt idx="136">
                  <c:v>2097</c:v>
                </c:pt>
                <c:pt idx="137">
                  <c:v>2100</c:v>
                </c:pt>
                <c:pt idx="138">
                  <c:v>2101</c:v>
                </c:pt>
                <c:pt idx="139">
                  <c:v>2098</c:v>
                </c:pt>
                <c:pt idx="140">
                  <c:v>2096</c:v>
                </c:pt>
                <c:pt idx="141">
                  <c:v>2096</c:v>
                </c:pt>
                <c:pt idx="142">
                  <c:v>2100</c:v>
                </c:pt>
                <c:pt idx="143">
                  <c:v>2094</c:v>
                </c:pt>
                <c:pt idx="144">
                  <c:v>2096</c:v>
                </c:pt>
                <c:pt idx="145">
                  <c:v>2099</c:v>
                </c:pt>
                <c:pt idx="146">
                  <c:v>2098</c:v>
                </c:pt>
                <c:pt idx="147">
                  <c:v>2097</c:v>
                </c:pt>
                <c:pt idx="148">
                  <c:v>2099</c:v>
                </c:pt>
                <c:pt idx="149">
                  <c:v>2099</c:v>
                </c:pt>
                <c:pt idx="150">
                  <c:v>2100</c:v>
                </c:pt>
                <c:pt idx="151">
                  <c:v>2099</c:v>
                </c:pt>
                <c:pt idx="152">
                  <c:v>2102</c:v>
                </c:pt>
                <c:pt idx="153">
                  <c:v>2101</c:v>
                </c:pt>
                <c:pt idx="154">
                  <c:v>2101</c:v>
                </c:pt>
                <c:pt idx="155">
                  <c:v>2100</c:v>
                </c:pt>
                <c:pt idx="156">
                  <c:v>2098</c:v>
                </c:pt>
                <c:pt idx="157">
                  <c:v>2103</c:v>
                </c:pt>
                <c:pt idx="158">
                  <c:v>2099</c:v>
                </c:pt>
                <c:pt idx="159">
                  <c:v>2099</c:v>
                </c:pt>
                <c:pt idx="160">
                  <c:v>2100</c:v>
                </c:pt>
                <c:pt idx="161">
                  <c:v>2102</c:v>
                </c:pt>
                <c:pt idx="162">
                  <c:v>2099</c:v>
                </c:pt>
                <c:pt idx="163">
                  <c:v>2101</c:v>
                </c:pt>
                <c:pt idx="164">
                  <c:v>2101</c:v>
                </c:pt>
                <c:pt idx="165">
                  <c:v>2102</c:v>
                </c:pt>
                <c:pt idx="166">
                  <c:v>2102</c:v>
                </c:pt>
                <c:pt idx="167">
                  <c:v>2118</c:v>
                </c:pt>
                <c:pt idx="168">
                  <c:v>2101</c:v>
                </c:pt>
                <c:pt idx="169">
                  <c:v>2102</c:v>
                </c:pt>
                <c:pt idx="170">
                  <c:v>2104</c:v>
                </c:pt>
                <c:pt idx="171">
                  <c:v>2106</c:v>
                </c:pt>
                <c:pt idx="172">
                  <c:v>2106</c:v>
                </c:pt>
                <c:pt idx="173">
                  <c:v>2105</c:v>
                </c:pt>
                <c:pt idx="174">
                  <c:v>2100</c:v>
                </c:pt>
                <c:pt idx="175">
                  <c:v>2101</c:v>
                </c:pt>
                <c:pt idx="176">
                  <c:v>2103</c:v>
                </c:pt>
                <c:pt idx="177">
                  <c:v>2103</c:v>
                </c:pt>
                <c:pt idx="178">
                  <c:v>2104</c:v>
                </c:pt>
                <c:pt idx="179">
                  <c:v>2106</c:v>
                </c:pt>
                <c:pt idx="180">
                  <c:v>2106</c:v>
                </c:pt>
                <c:pt idx="181">
                  <c:v>2111</c:v>
                </c:pt>
                <c:pt idx="182">
                  <c:v>2107</c:v>
                </c:pt>
                <c:pt idx="183">
                  <c:v>2106</c:v>
                </c:pt>
                <c:pt idx="184">
                  <c:v>2105</c:v>
                </c:pt>
                <c:pt idx="185">
                  <c:v>2107</c:v>
                </c:pt>
                <c:pt idx="186">
                  <c:v>2105</c:v>
                </c:pt>
                <c:pt idx="187">
                  <c:v>2105</c:v>
                </c:pt>
                <c:pt idx="188">
                  <c:v>2105</c:v>
                </c:pt>
                <c:pt idx="189">
                  <c:v>2106</c:v>
                </c:pt>
                <c:pt idx="190">
                  <c:v>2104</c:v>
                </c:pt>
                <c:pt idx="191">
                  <c:v>2106</c:v>
                </c:pt>
                <c:pt idx="192">
                  <c:v>2108</c:v>
                </c:pt>
                <c:pt idx="193">
                  <c:v>2107</c:v>
                </c:pt>
                <c:pt idx="194">
                  <c:v>2108</c:v>
                </c:pt>
                <c:pt idx="195">
                  <c:v>2107</c:v>
                </c:pt>
                <c:pt idx="196">
                  <c:v>2105</c:v>
                </c:pt>
                <c:pt idx="197">
                  <c:v>2108</c:v>
                </c:pt>
                <c:pt idx="198">
                  <c:v>2109</c:v>
                </c:pt>
                <c:pt idx="199">
                  <c:v>2106</c:v>
                </c:pt>
                <c:pt idx="200">
                  <c:v>2108</c:v>
                </c:pt>
                <c:pt idx="201">
                  <c:v>2111</c:v>
                </c:pt>
                <c:pt idx="202">
                  <c:v>2108</c:v>
                </c:pt>
                <c:pt idx="203">
                  <c:v>2110</c:v>
                </c:pt>
                <c:pt idx="204">
                  <c:v>2112</c:v>
                </c:pt>
                <c:pt idx="205">
                  <c:v>2125</c:v>
                </c:pt>
                <c:pt idx="206">
                  <c:v>2107</c:v>
                </c:pt>
                <c:pt idx="207">
                  <c:v>2108</c:v>
                </c:pt>
                <c:pt idx="208">
                  <c:v>2109</c:v>
                </c:pt>
                <c:pt idx="209">
                  <c:v>2110</c:v>
                </c:pt>
                <c:pt idx="210">
                  <c:v>2108</c:v>
                </c:pt>
                <c:pt idx="211">
                  <c:v>2115</c:v>
                </c:pt>
                <c:pt idx="212">
                  <c:v>2110</c:v>
                </c:pt>
                <c:pt idx="213">
                  <c:v>2117</c:v>
                </c:pt>
                <c:pt idx="214">
                  <c:v>2112</c:v>
                </c:pt>
                <c:pt idx="215">
                  <c:v>2109</c:v>
                </c:pt>
                <c:pt idx="216">
                  <c:v>2109</c:v>
                </c:pt>
                <c:pt idx="217">
                  <c:v>2111</c:v>
                </c:pt>
                <c:pt idx="218">
                  <c:v>2110</c:v>
                </c:pt>
                <c:pt idx="219">
                  <c:v>2111</c:v>
                </c:pt>
                <c:pt idx="220">
                  <c:v>2109</c:v>
                </c:pt>
                <c:pt idx="221">
                  <c:v>2114</c:v>
                </c:pt>
                <c:pt idx="222">
                  <c:v>2107</c:v>
                </c:pt>
                <c:pt idx="223">
                  <c:v>2109</c:v>
                </c:pt>
                <c:pt idx="224">
                  <c:v>2111</c:v>
                </c:pt>
                <c:pt idx="225">
                  <c:v>2112</c:v>
                </c:pt>
                <c:pt idx="226">
                  <c:v>2112</c:v>
                </c:pt>
                <c:pt idx="227">
                  <c:v>2111</c:v>
                </c:pt>
                <c:pt idx="228">
                  <c:v>2114</c:v>
                </c:pt>
                <c:pt idx="229">
                  <c:v>2113</c:v>
                </c:pt>
                <c:pt idx="230">
                  <c:v>2112</c:v>
                </c:pt>
                <c:pt idx="231">
                  <c:v>2109</c:v>
                </c:pt>
                <c:pt idx="232">
                  <c:v>2114</c:v>
                </c:pt>
                <c:pt idx="233">
                  <c:v>2111</c:v>
                </c:pt>
                <c:pt idx="234">
                  <c:v>2112</c:v>
                </c:pt>
                <c:pt idx="235">
                  <c:v>2113</c:v>
                </c:pt>
                <c:pt idx="236">
                  <c:v>2109</c:v>
                </c:pt>
                <c:pt idx="237">
                  <c:v>2109</c:v>
                </c:pt>
                <c:pt idx="238">
                  <c:v>2113</c:v>
                </c:pt>
                <c:pt idx="239">
                  <c:v>2113</c:v>
                </c:pt>
                <c:pt idx="240">
                  <c:v>2111</c:v>
                </c:pt>
                <c:pt idx="241">
                  <c:v>2110</c:v>
                </c:pt>
                <c:pt idx="242">
                  <c:v>2110</c:v>
                </c:pt>
                <c:pt idx="243">
                  <c:v>2113</c:v>
                </c:pt>
                <c:pt idx="244">
                  <c:v>2112</c:v>
                </c:pt>
                <c:pt idx="245">
                  <c:v>2112</c:v>
                </c:pt>
                <c:pt idx="246">
                  <c:v>2113</c:v>
                </c:pt>
                <c:pt idx="247">
                  <c:v>2111</c:v>
                </c:pt>
                <c:pt idx="248">
                  <c:v>2113</c:v>
                </c:pt>
                <c:pt idx="249">
                  <c:v>2112</c:v>
                </c:pt>
                <c:pt idx="250">
                  <c:v>2112</c:v>
                </c:pt>
                <c:pt idx="251">
                  <c:v>2112</c:v>
                </c:pt>
                <c:pt idx="252">
                  <c:v>2114</c:v>
                </c:pt>
                <c:pt idx="253">
                  <c:v>2114</c:v>
                </c:pt>
                <c:pt idx="254">
                  <c:v>2114</c:v>
                </c:pt>
                <c:pt idx="255">
                  <c:v>2112</c:v>
                </c:pt>
                <c:pt idx="256">
                  <c:v>2113</c:v>
                </c:pt>
                <c:pt idx="257">
                  <c:v>2112</c:v>
                </c:pt>
                <c:pt idx="258">
                  <c:v>2113</c:v>
                </c:pt>
                <c:pt idx="259">
                  <c:v>2113</c:v>
                </c:pt>
                <c:pt idx="260">
                  <c:v>2116</c:v>
                </c:pt>
                <c:pt idx="261">
                  <c:v>2111</c:v>
                </c:pt>
                <c:pt idx="262">
                  <c:v>2114</c:v>
                </c:pt>
                <c:pt idx="263">
                  <c:v>2115</c:v>
                </c:pt>
                <c:pt idx="264">
                  <c:v>2111</c:v>
                </c:pt>
                <c:pt idx="265">
                  <c:v>2112</c:v>
                </c:pt>
                <c:pt idx="266">
                  <c:v>2113</c:v>
                </c:pt>
                <c:pt idx="267">
                  <c:v>2110</c:v>
                </c:pt>
                <c:pt idx="268">
                  <c:v>2109</c:v>
                </c:pt>
                <c:pt idx="269">
                  <c:v>2112</c:v>
                </c:pt>
                <c:pt idx="270">
                  <c:v>2112</c:v>
                </c:pt>
                <c:pt idx="271">
                  <c:v>2113</c:v>
                </c:pt>
                <c:pt idx="272">
                  <c:v>2110</c:v>
                </c:pt>
                <c:pt idx="273">
                  <c:v>2112</c:v>
                </c:pt>
                <c:pt idx="274">
                  <c:v>2111</c:v>
                </c:pt>
                <c:pt idx="275">
                  <c:v>2112</c:v>
                </c:pt>
                <c:pt idx="276">
                  <c:v>2113</c:v>
                </c:pt>
                <c:pt idx="277">
                  <c:v>2110</c:v>
                </c:pt>
                <c:pt idx="278">
                  <c:v>2111</c:v>
                </c:pt>
                <c:pt idx="279">
                  <c:v>2110</c:v>
                </c:pt>
                <c:pt idx="280">
                  <c:v>2110</c:v>
                </c:pt>
                <c:pt idx="281">
                  <c:v>2109</c:v>
                </c:pt>
                <c:pt idx="282">
                  <c:v>2117</c:v>
                </c:pt>
                <c:pt idx="283">
                  <c:v>2109</c:v>
                </c:pt>
                <c:pt idx="284">
                  <c:v>2114</c:v>
                </c:pt>
                <c:pt idx="285">
                  <c:v>2108</c:v>
                </c:pt>
                <c:pt idx="286">
                  <c:v>2111</c:v>
                </c:pt>
                <c:pt idx="287">
                  <c:v>2110</c:v>
                </c:pt>
                <c:pt idx="288">
                  <c:v>2108</c:v>
                </c:pt>
                <c:pt idx="289">
                  <c:v>2120</c:v>
                </c:pt>
                <c:pt idx="290">
                  <c:v>2109</c:v>
                </c:pt>
                <c:pt idx="291">
                  <c:v>2110</c:v>
                </c:pt>
                <c:pt idx="292">
                  <c:v>2108</c:v>
                </c:pt>
                <c:pt idx="293">
                  <c:v>2111</c:v>
                </c:pt>
                <c:pt idx="294">
                  <c:v>2112</c:v>
                </c:pt>
                <c:pt idx="295">
                  <c:v>2107</c:v>
                </c:pt>
                <c:pt idx="296">
                  <c:v>2108</c:v>
                </c:pt>
                <c:pt idx="297">
                  <c:v>2106</c:v>
                </c:pt>
                <c:pt idx="298">
                  <c:v>2107</c:v>
                </c:pt>
                <c:pt idx="299">
                  <c:v>2105</c:v>
                </c:pt>
                <c:pt idx="300">
                  <c:v>2122</c:v>
                </c:pt>
                <c:pt idx="301">
                  <c:v>2106</c:v>
                </c:pt>
                <c:pt idx="302">
                  <c:v>2108</c:v>
                </c:pt>
                <c:pt idx="303">
                  <c:v>2104</c:v>
                </c:pt>
                <c:pt idx="304">
                  <c:v>2105</c:v>
                </c:pt>
                <c:pt idx="305">
                  <c:v>2106</c:v>
                </c:pt>
                <c:pt idx="306">
                  <c:v>2108</c:v>
                </c:pt>
                <c:pt idx="307">
                  <c:v>2106</c:v>
                </c:pt>
                <c:pt idx="308">
                  <c:v>2105</c:v>
                </c:pt>
                <c:pt idx="309">
                  <c:v>2106</c:v>
                </c:pt>
                <c:pt idx="310">
                  <c:v>2103</c:v>
                </c:pt>
                <c:pt idx="311">
                  <c:v>2105</c:v>
                </c:pt>
                <c:pt idx="312">
                  <c:v>2109</c:v>
                </c:pt>
                <c:pt idx="313">
                  <c:v>2106</c:v>
                </c:pt>
                <c:pt idx="314">
                  <c:v>2104</c:v>
                </c:pt>
                <c:pt idx="315">
                  <c:v>2104</c:v>
                </c:pt>
                <c:pt idx="316">
                  <c:v>2104</c:v>
                </c:pt>
                <c:pt idx="317">
                  <c:v>2102</c:v>
                </c:pt>
                <c:pt idx="318">
                  <c:v>2100</c:v>
                </c:pt>
                <c:pt idx="319">
                  <c:v>2110</c:v>
                </c:pt>
                <c:pt idx="320">
                  <c:v>2103</c:v>
                </c:pt>
                <c:pt idx="321">
                  <c:v>2105</c:v>
                </c:pt>
                <c:pt idx="322">
                  <c:v>2105</c:v>
                </c:pt>
                <c:pt idx="323">
                  <c:v>2102</c:v>
                </c:pt>
                <c:pt idx="324">
                  <c:v>2102</c:v>
                </c:pt>
                <c:pt idx="325">
                  <c:v>2102</c:v>
                </c:pt>
                <c:pt idx="326">
                  <c:v>2100</c:v>
                </c:pt>
                <c:pt idx="327">
                  <c:v>2102</c:v>
                </c:pt>
                <c:pt idx="328">
                  <c:v>2100</c:v>
                </c:pt>
                <c:pt idx="329">
                  <c:v>2097</c:v>
                </c:pt>
                <c:pt idx="330">
                  <c:v>2100</c:v>
                </c:pt>
                <c:pt idx="331">
                  <c:v>2099</c:v>
                </c:pt>
                <c:pt idx="332">
                  <c:v>2099</c:v>
                </c:pt>
                <c:pt idx="333">
                  <c:v>2105</c:v>
                </c:pt>
                <c:pt idx="334">
                  <c:v>2097</c:v>
                </c:pt>
                <c:pt idx="335">
                  <c:v>2102</c:v>
                </c:pt>
                <c:pt idx="336">
                  <c:v>2098</c:v>
                </c:pt>
                <c:pt idx="337">
                  <c:v>2098</c:v>
                </c:pt>
                <c:pt idx="338">
                  <c:v>2098</c:v>
                </c:pt>
                <c:pt idx="339">
                  <c:v>2099</c:v>
                </c:pt>
                <c:pt idx="340">
                  <c:v>2097</c:v>
                </c:pt>
                <c:pt idx="341">
                  <c:v>2096</c:v>
                </c:pt>
                <c:pt idx="342">
                  <c:v>2095</c:v>
                </c:pt>
                <c:pt idx="343">
                  <c:v>2095</c:v>
                </c:pt>
                <c:pt idx="344">
                  <c:v>2094</c:v>
                </c:pt>
                <c:pt idx="345">
                  <c:v>2093</c:v>
                </c:pt>
                <c:pt idx="346">
                  <c:v>2095</c:v>
                </c:pt>
                <c:pt idx="347">
                  <c:v>2092</c:v>
                </c:pt>
                <c:pt idx="348">
                  <c:v>2092</c:v>
                </c:pt>
                <c:pt idx="349">
                  <c:v>2089</c:v>
                </c:pt>
                <c:pt idx="350">
                  <c:v>2092</c:v>
                </c:pt>
                <c:pt idx="351">
                  <c:v>2098</c:v>
                </c:pt>
                <c:pt idx="352">
                  <c:v>2094</c:v>
                </c:pt>
                <c:pt idx="353">
                  <c:v>2093</c:v>
                </c:pt>
                <c:pt idx="354">
                  <c:v>2092</c:v>
                </c:pt>
                <c:pt idx="355">
                  <c:v>2091</c:v>
                </c:pt>
                <c:pt idx="356">
                  <c:v>2094</c:v>
                </c:pt>
                <c:pt idx="357">
                  <c:v>2093</c:v>
                </c:pt>
                <c:pt idx="358">
                  <c:v>2093</c:v>
                </c:pt>
                <c:pt idx="359">
                  <c:v>2092</c:v>
                </c:pt>
                <c:pt idx="360">
                  <c:v>2091</c:v>
                </c:pt>
                <c:pt idx="361">
                  <c:v>2089</c:v>
                </c:pt>
                <c:pt idx="362">
                  <c:v>2093</c:v>
                </c:pt>
                <c:pt idx="363">
                  <c:v>2090</c:v>
                </c:pt>
                <c:pt idx="364">
                  <c:v>2094</c:v>
                </c:pt>
                <c:pt idx="365">
                  <c:v>2088</c:v>
                </c:pt>
                <c:pt idx="366">
                  <c:v>2092</c:v>
                </c:pt>
                <c:pt idx="367">
                  <c:v>2089</c:v>
                </c:pt>
                <c:pt idx="368">
                  <c:v>2088</c:v>
                </c:pt>
                <c:pt idx="369">
                  <c:v>2087</c:v>
                </c:pt>
                <c:pt idx="370">
                  <c:v>2087</c:v>
                </c:pt>
                <c:pt idx="371">
                  <c:v>2087</c:v>
                </c:pt>
                <c:pt idx="372">
                  <c:v>2088</c:v>
                </c:pt>
                <c:pt idx="373">
                  <c:v>2086</c:v>
                </c:pt>
                <c:pt idx="374">
                  <c:v>2086</c:v>
                </c:pt>
                <c:pt idx="375">
                  <c:v>2085</c:v>
                </c:pt>
                <c:pt idx="376">
                  <c:v>2084</c:v>
                </c:pt>
                <c:pt idx="377">
                  <c:v>2086</c:v>
                </c:pt>
                <c:pt idx="378">
                  <c:v>2093</c:v>
                </c:pt>
                <c:pt idx="379">
                  <c:v>2086</c:v>
                </c:pt>
                <c:pt idx="380">
                  <c:v>2090</c:v>
                </c:pt>
                <c:pt idx="381">
                  <c:v>2086</c:v>
                </c:pt>
                <c:pt idx="382">
                  <c:v>2087</c:v>
                </c:pt>
                <c:pt idx="383">
                  <c:v>2087</c:v>
                </c:pt>
                <c:pt idx="384">
                  <c:v>2085</c:v>
                </c:pt>
                <c:pt idx="385">
                  <c:v>2085</c:v>
                </c:pt>
                <c:pt idx="386">
                  <c:v>2084</c:v>
                </c:pt>
                <c:pt idx="387">
                  <c:v>2084</c:v>
                </c:pt>
                <c:pt idx="388">
                  <c:v>2083</c:v>
                </c:pt>
                <c:pt idx="389">
                  <c:v>2081</c:v>
                </c:pt>
                <c:pt idx="390">
                  <c:v>2083</c:v>
                </c:pt>
                <c:pt idx="391">
                  <c:v>2083</c:v>
                </c:pt>
                <c:pt idx="392">
                  <c:v>2080</c:v>
                </c:pt>
                <c:pt idx="393">
                  <c:v>2080</c:v>
                </c:pt>
                <c:pt idx="394">
                  <c:v>2080</c:v>
                </c:pt>
                <c:pt idx="395">
                  <c:v>2081</c:v>
                </c:pt>
                <c:pt idx="396">
                  <c:v>2079</c:v>
                </c:pt>
                <c:pt idx="397">
                  <c:v>2085</c:v>
                </c:pt>
                <c:pt idx="398">
                  <c:v>2082</c:v>
                </c:pt>
                <c:pt idx="399">
                  <c:v>2088</c:v>
                </c:pt>
                <c:pt idx="400">
                  <c:v>2080</c:v>
                </c:pt>
                <c:pt idx="401">
                  <c:v>2079</c:v>
                </c:pt>
                <c:pt idx="402">
                  <c:v>2079</c:v>
                </c:pt>
                <c:pt idx="403">
                  <c:v>2081</c:v>
                </c:pt>
                <c:pt idx="404">
                  <c:v>2079</c:v>
                </c:pt>
                <c:pt idx="405">
                  <c:v>2079</c:v>
                </c:pt>
                <c:pt idx="406">
                  <c:v>2077</c:v>
                </c:pt>
                <c:pt idx="407">
                  <c:v>2076</c:v>
                </c:pt>
                <c:pt idx="408">
                  <c:v>2081</c:v>
                </c:pt>
                <c:pt idx="409">
                  <c:v>2077</c:v>
                </c:pt>
                <c:pt idx="410">
                  <c:v>2083</c:v>
                </c:pt>
                <c:pt idx="411">
                  <c:v>2078</c:v>
                </c:pt>
                <c:pt idx="412">
                  <c:v>2081</c:v>
                </c:pt>
                <c:pt idx="413">
                  <c:v>2079</c:v>
                </c:pt>
                <c:pt idx="414">
                  <c:v>2077</c:v>
                </c:pt>
                <c:pt idx="415">
                  <c:v>2076</c:v>
                </c:pt>
                <c:pt idx="416">
                  <c:v>2077</c:v>
                </c:pt>
                <c:pt idx="417">
                  <c:v>2074</c:v>
                </c:pt>
                <c:pt idx="418">
                  <c:v>2078</c:v>
                </c:pt>
                <c:pt idx="419">
                  <c:v>2074</c:v>
                </c:pt>
                <c:pt idx="420">
                  <c:v>2074</c:v>
                </c:pt>
                <c:pt idx="421">
                  <c:v>2075</c:v>
                </c:pt>
                <c:pt idx="422">
                  <c:v>2077</c:v>
                </c:pt>
                <c:pt idx="423">
                  <c:v>2073</c:v>
                </c:pt>
                <c:pt idx="424">
                  <c:v>2086</c:v>
                </c:pt>
                <c:pt idx="425">
                  <c:v>2074</c:v>
                </c:pt>
                <c:pt idx="426">
                  <c:v>2077</c:v>
                </c:pt>
                <c:pt idx="427">
                  <c:v>2079</c:v>
                </c:pt>
                <c:pt idx="428">
                  <c:v>2073</c:v>
                </c:pt>
                <c:pt idx="429">
                  <c:v>2077</c:v>
                </c:pt>
                <c:pt idx="430">
                  <c:v>2075</c:v>
                </c:pt>
                <c:pt idx="431">
                  <c:v>2074</c:v>
                </c:pt>
                <c:pt idx="432">
                  <c:v>2079</c:v>
                </c:pt>
                <c:pt idx="433">
                  <c:v>2073</c:v>
                </c:pt>
                <c:pt idx="434">
                  <c:v>2073</c:v>
                </c:pt>
                <c:pt idx="435">
                  <c:v>2074</c:v>
                </c:pt>
                <c:pt idx="436">
                  <c:v>2078</c:v>
                </c:pt>
                <c:pt idx="437">
                  <c:v>2070</c:v>
                </c:pt>
                <c:pt idx="438">
                  <c:v>2070</c:v>
                </c:pt>
                <c:pt idx="439">
                  <c:v>2074</c:v>
                </c:pt>
                <c:pt idx="440">
                  <c:v>2072</c:v>
                </c:pt>
                <c:pt idx="441">
                  <c:v>2073</c:v>
                </c:pt>
                <c:pt idx="442">
                  <c:v>2071</c:v>
                </c:pt>
                <c:pt idx="443">
                  <c:v>2071</c:v>
                </c:pt>
                <c:pt idx="444">
                  <c:v>2075</c:v>
                </c:pt>
                <c:pt idx="445">
                  <c:v>2071</c:v>
                </c:pt>
                <c:pt idx="446">
                  <c:v>2085</c:v>
                </c:pt>
                <c:pt idx="447">
                  <c:v>2070</c:v>
                </c:pt>
                <c:pt idx="448">
                  <c:v>2080</c:v>
                </c:pt>
                <c:pt idx="449">
                  <c:v>2070</c:v>
                </c:pt>
                <c:pt idx="450">
                  <c:v>2071</c:v>
                </c:pt>
                <c:pt idx="451">
                  <c:v>2069</c:v>
                </c:pt>
                <c:pt idx="452">
                  <c:v>2068</c:v>
                </c:pt>
                <c:pt idx="453">
                  <c:v>2069</c:v>
                </c:pt>
                <c:pt idx="454">
                  <c:v>2078</c:v>
                </c:pt>
                <c:pt idx="455">
                  <c:v>2067</c:v>
                </c:pt>
                <c:pt idx="456">
                  <c:v>2067</c:v>
                </c:pt>
                <c:pt idx="457">
                  <c:v>2070</c:v>
                </c:pt>
                <c:pt idx="458">
                  <c:v>2067</c:v>
                </c:pt>
                <c:pt idx="459">
                  <c:v>2067</c:v>
                </c:pt>
                <c:pt idx="460">
                  <c:v>2068</c:v>
                </c:pt>
                <c:pt idx="461">
                  <c:v>2071</c:v>
                </c:pt>
                <c:pt idx="462">
                  <c:v>2069</c:v>
                </c:pt>
                <c:pt idx="463">
                  <c:v>2080</c:v>
                </c:pt>
                <c:pt idx="464">
                  <c:v>2069</c:v>
                </c:pt>
                <c:pt idx="465">
                  <c:v>2067</c:v>
                </c:pt>
                <c:pt idx="466">
                  <c:v>2068</c:v>
                </c:pt>
                <c:pt idx="467">
                  <c:v>2068</c:v>
                </c:pt>
                <c:pt idx="468">
                  <c:v>2067</c:v>
                </c:pt>
                <c:pt idx="469">
                  <c:v>2068</c:v>
                </c:pt>
                <c:pt idx="470">
                  <c:v>2065</c:v>
                </c:pt>
                <c:pt idx="471">
                  <c:v>2067</c:v>
                </c:pt>
                <c:pt idx="472">
                  <c:v>2065</c:v>
                </c:pt>
                <c:pt idx="473">
                  <c:v>2066</c:v>
                </c:pt>
                <c:pt idx="474">
                  <c:v>2071</c:v>
                </c:pt>
                <c:pt idx="475">
                  <c:v>2067</c:v>
                </c:pt>
                <c:pt idx="476">
                  <c:v>2067</c:v>
                </c:pt>
                <c:pt idx="477">
                  <c:v>2068</c:v>
                </c:pt>
                <c:pt idx="478">
                  <c:v>2067</c:v>
                </c:pt>
                <c:pt idx="479">
                  <c:v>2070</c:v>
                </c:pt>
                <c:pt idx="480">
                  <c:v>2065</c:v>
                </c:pt>
                <c:pt idx="481">
                  <c:v>2065</c:v>
                </c:pt>
                <c:pt idx="482">
                  <c:v>2065</c:v>
                </c:pt>
                <c:pt idx="483">
                  <c:v>2064</c:v>
                </c:pt>
                <c:pt idx="484">
                  <c:v>2065</c:v>
                </c:pt>
                <c:pt idx="485">
                  <c:v>2065</c:v>
                </c:pt>
                <c:pt idx="486">
                  <c:v>2062</c:v>
                </c:pt>
                <c:pt idx="487">
                  <c:v>2064</c:v>
                </c:pt>
                <c:pt idx="488">
                  <c:v>2064</c:v>
                </c:pt>
                <c:pt idx="489">
                  <c:v>2072</c:v>
                </c:pt>
                <c:pt idx="490">
                  <c:v>2064</c:v>
                </c:pt>
                <c:pt idx="491">
                  <c:v>2064</c:v>
                </c:pt>
                <c:pt idx="492">
                  <c:v>2065</c:v>
                </c:pt>
                <c:pt idx="493">
                  <c:v>2064</c:v>
                </c:pt>
                <c:pt idx="494">
                  <c:v>2070</c:v>
                </c:pt>
                <c:pt idx="495">
                  <c:v>2064</c:v>
                </c:pt>
                <c:pt idx="496">
                  <c:v>2064</c:v>
                </c:pt>
                <c:pt idx="497">
                  <c:v>2064</c:v>
                </c:pt>
                <c:pt idx="498">
                  <c:v>2067</c:v>
                </c:pt>
                <c:pt idx="499">
                  <c:v>2063</c:v>
                </c:pt>
                <c:pt idx="500">
                  <c:v>2060</c:v>
                </c:pt>
                <c:pt idx="501">
                  <c:v>2063</c:v>
                </c:pt>
                <c:pt idx="502">
                  <c:v>2061</c:v>
                </c:pt>
                <c:pt idx="503">
                  <c:v>2062</c:v>
                </c:pt>
                <c:pt idx="504">
                  <c:v>2064</c:v>
                </c:pt>
                <c:pt idx="505">
                  <c:v>2071</c:v>
                </c:pt>
                <c:pt idx="506">
                  <c:v>2062</c:v>
                </c:pt>
                <c:pt idx="507">
                  <c:v>2063</c:v>
                </c:pt>
                <c:pt idx="508">
                  <c:v>2064</c:v>
                </c:pt>
                <c:pt idx="509">
                  <c:v>2062</c:v>
                </c:pt>
                <c:pt idx="510">
                  <c:v>2065</c:v>
                </c:pt>
                <c:pt idx="511">
                  <c:v>2063</c:v>
                </c:pt>
                <c:pt idx="512">
                  <c:v>2065</c:v>
                </c:pt>
                <c:pt idx="513">
                  <c:v>2061</c:v>
                </c:pt>
                <c:pt idx="514">
                  <c:v>2061</c:v>
                </c:pt>
                <c:pt idx="515">
                  <c:v>2058</c:v>
                </c:pt>
                <c:pt idx="516">
                  <c:v>2061</c:v>
                </c:pt>
                <c:pt idx="517">
                  <c:v>2061</c:v>
                </c:pt>
                <c:pt idx="518">
                  <c:v>2058</c:v>
                </c:pt>
                <c:pt idx="519">
                  <c:v>2065</c:v>
                </c:pt>
                <c:pt idx="520">
                  <c:v>2060</c:v>
                </c:pt>
                <c:pt idx="521">
                  <c:v>2062</c:v>
                </c:pt>
                <c:pt idx="522">
                  <c:v>2059</c:v>
                </c:pt>
                <c:pt idx="523">
                  <c:v>2063</c:v>
                </c:pt>
                <c:pt idx="524">
                  <c:v>2062</c:v>
                </c:pt>
                <c:pt idx="525">
                  <c:v>2062</c:v>
                </c:pt>
                <c:pt idx="526">
                  <c:v>2068</c:v>
                </c:pt>
                <c:pt idx="527">
                  <c:v>2061</c:v>
                </c:pt>
                <c:pt idx="528">
                  <c:v>2060</c:v>
                </c:pt>
                <c:pt idx="529">
                  <c:v>2065</c:v>
                </c:pt>
                <c:pt idx="530">
                  <c:v>2060</c:v>
                </c:pt>
                <c:pt idx="531">
                  <c:v>2060</c:v>
                </c:pt>
                <c:pt idx="532">
                  <c:v>2057</c:v>
                </c:pt>
                <c:pt idx="533">
                  <c:v>2058</c:v>
                </c:pt>
                <c:pt idx="534">
                  <c:v>2065</c:v>
                </c:pt>
                <c:pt idx="535">
                  <c:v>2062</c:v>
                </c:pt>
                <c:pt idx="536">
                  <c:v>2061</c:v>
                </c:pt>
                <c:pt idx="537">
                  <c:v>2060</c:v>
                </c:pt>
                <c:pt idx="538">
                  <c:v>2062</c:v>
                </c:pt>
                <c:pt idx="539">
                  <c:v>2061</c:v>
                </c:pt>
                <c:pt idx="540">
                  <c:v>2062</c:v>
                </c:pt>
                <c:pt idx="541">
                  <c:v>2057</c:v>
                </c:pt>
                <c:pt idx="542">
                  <c:v>2059</c:v>
                </c:pt>
                <c:pt idx="543">
                  <c:v>2058</c:v>
                </c:pt>
                <c:pt idx="544">
                  <c:v>2058</c:v>
                </c:pt>
                <c:pt idx="545">
                  <c:v>2056</c:v>
                </c:pt>
                <c:pt idx="546">
                  <c:v>2055</c:v>
                </c:pt>
                <c:pt idx="547">
                  <c:v>2059</c:v>
                </c:pt>
                <c:pt idx="548">
                  <c:v>2063</c:v>
                </c:pt>
                <c:pt idx="549">
                  <c:v>2058</c:v>
                </c:pt>
                <c:pt idx="550">
                  <c:v>2056</c:v>
                </c:pt>
                <c:pt idx="551">
                  <c:v>2058</c:v>
                </c:pt>
                <c:pt idx="552">
                  <c:v>2063</c:v>
                </c:pt>
                <c:pt idx="553">
                  <c:v>2059</c:v>
                </c:pt>
                <c:pt idx="554">
                  <c:v>2058</c:v>
                </c:pt>
                <c:pt idx="555">
                  <c:v>2062</c:v>
                </c:pt>
                <c:pt idx="556">
                  <c:v>2057</c:v>
                </c:pt>
                <c:pt idx="557">
                  <c:v>2061</c:v>
                </c:pt>
                <c:pt idx="558">
                  <c:v>2056</c:v>
                </c:pt>
                <c:pt idx="559">
                  <c:v>2059</c:v>
                </c:pt>
                <c:pt idx="560">
                  <c:v>2056</c:v>
                </c:pt>
                <c:pt idx="561">
                  <c:v>2057</c:v>
                </c:pt>
                <c:pt idx="562">
                  <c:v>2055</c:v>
                </c:pt>
                <c:pt idx="563">
                  <c:v>2068</c:v>
                </c:pt>
                <c:pt idx="564">
                  <c:v>2057</c:v>
                </c:pt>
                <c:pt idx="565">
                  <c:v>2059</c:v>
                </c:pt>
                <c:pt idx="566">
                  <c:v>2056</c:v>
                </c:pt>
                <c:pt idx="567">
                  <c:v>2057</c:v>
                </c:pt>
                <c:pt idx="568">
                  <c:v>2060</c:v>
                </c:pt>
                <c:pt idx="569">
                  <c:v>2071</c:v>
                </c:pt>
                <c:pt idx="570">
                  <c:v>2058</c:v>
                </c:pt>
                <c:pt idx="571">
                  <c:v>2060</c:v>
                </c:pt>
                <c:pt idx="572">
                  <c:v>2056</c:v>
                </c:pt>
                <c:pt idx="573">
                  <c:v>2056</c:v>
                </c:pt>
                <c:pt idx="574">
                  <c:v>2060</c:v>
                </c:pt>
                <c:pt idx="575">
                  <c:v>2057</c:v>
                </c:pt>
                <c:pt idx="576">
                  <c:v>2058</c:v>
                </c:pt>
                <c:pt idx="577">
                  <c:v>2052</c:v>
                </c:pt>
                <c:pt idx="578">
                  <c:v>2054</c:v>
                </c:pt>
                <c:pt idx="579">
                  <c:v>2055</c:v>
                </c:pt>
                <c:pt idx="580">
                  <c:v>2055</c:v>
                </c:pt>
                <c:pt idx="581">
                  <c:v>2054</c:v>
                </c:pt>
                <c:pt idx="582">
                  <c:v>2057</c:v>
                </c:pt>
                <c:pt idx="583">
                  <c:v>2056</c:v>
                </c:pt>
                <c:pt idx="584">
                  <c:v>2059</c:v>
                </c:pt>
                <c:pt idx="585">
                  <c:v>2058</c:v>
                </c:pt>
                <c:pt idx="586">
                  <c:v>2062</c:v>
                </c:pt>
                <c:pt idx="587">
                  <c:v>2056</c:v>
                </c:pt>
                <c:pt idx="588">
                  <c:v>2056</c:v>
                </c:pt>
                <c:pt idx="589">
                  <c:v>2056</c:v>
                </c:pt>
                <c:pt idx="590">
                  <c:v>2056</c:v>
                </c:pt>
                <c:pt idx="591">
                  <c:v>2054</c:v>
                </c:pt>
                <c:pt idx="592">
                  <c:v>2053</c:v>
                </c:pt>
                <c:pt idx="593">
                  <c:v>2052</c:v>
                </c:pt>
                <c:pt idx="594">
                  <c:v>2053</c:v>
                </c:pt>
                <c:pt idx="595">
                  <c:v>2054</c:v>
                </c:pt>
                <c:pt idx="596">
                  <c:v>2053</c:v>
                </c:pt>
                <c:pt idx="597">
                  <c:v>2055</c:v>
                </c:pt>
                <c:pt idx="598">
                  <c:v>2053</c:v>
                </c:pt>
                <c:pt idx="599">
                  <c:v>2057</c:v>
                </c:pt>
                <c:pt idx="600">
                  <c:v>2073</c:v>
                </c:pt>
                <c:pt idx="601">
                  <c:v>2060</c:v>
                </c:pt>
                <c:pt idx="602">
                  <c:v>2057</c:v>
                </c:pt>
                <c:pt idx="603">
                  <c:v>2058</c:v>
                </c:pt>
                <c:pt idx="604">
                  <c:v>2056</c:v>
                </c:pt>
                <c:pt idx="605">
                  <c:v>2054</c:v>
                </c:pt>
                <c:pt idx="606">
                  <c:v>2056</c:v>
                </c:pt>
                <c:pt idx="607">
                  <c:v>2068</c:v>
                </c:pt>
                <c:pt idx="608">
                  <c:v>2054</c:v>
                </c:pt>
                <c:pt idx="609">
                  <c:v>2055</c:v>
                </c:pt>
                <c:pt idx="610">
                  <c:v>2062</c:v>
                </c:pt>
                <c:pt idx="611">
                  <c:v>2054</c:v>
                </c:pt>
                <c:pt idx="612">
                  <c:v>2060</c:v>
                </c:pt>
                <c:pt idx="613">
                  <c:v>2054</c:v>
                </c:pt>
                <c:pt idx="614">
                  <c:v>2055</c:v>
                </c:pt>
                <c:pt idx="615">
                  <c:v>2055</c:v>
                </c:pt>
                <c:pt idx="616">
                  <c:v>2056</c:v>
                </c:pt>
                <c:pt idx="617">
                  <c:v>2057</c:v>
                </c:pt>
                <c:pt idx="618">
                  <c:v>2063</c:v>
                </c:pt>
                <c:pt idx="619">
                  <c:v>2054</c:v>
                </c:pt>
                <c:pt idx="620">
                  <c:v>2056</c:v>
                </c:pt>
                <c:pt idx="621">
                  <c:v>2054</c:v>
                </c:pt>
                <c:pt idx="622">
                  <c:v>2055</c:v>
                </c:pt>
                <c:pt idx="623">
                  <c:v>2053</c:v>
                </c:pt>
                <c:pt idx="624">
                  <c:v>2051</c:v>
                </c:pt>
                <c:pt idx="625">
                  <c:v>2053</c:v>
                </c:pt>
                <c:pt idx="626">
                  <c:v>2053</c:v>
                </c:pt>
                <c:pt idx="627">
                  <c:v>2053</c:v>
                </c:pt>
                <c:pt idx="628">
                  <c:v>2058</c:v>
                </c:pt>
                <c:pt idx="629">
                  <c:v>2055</c:v>
                </c:pt>
                <c:pt idx="630">
                  <c:v>2054</c:v>
                </c:pt>
                <c:pt idx="631">
                  <c:v>2054</c:v>
                </c:pt>
                <c:pt idx="632">
                  <c:v>2065</c:v>
                </c:pt>
                <c:pt idx="633">
                  <c:v>2053</c:v>
                </c:pt>
                <c:pt idx="634">
                  <c:v>2060</c:v>
                </c:pt>
                <c:pt idx="635">
                  <c:v>2052</c:v>
                </c:pt>
                <c:pt idx="636">
                  <c:v>2052</c:v>
                </c:pt>
                <c:pt idx="637">
                  <c:v>2063</c:v>
                </c:pt>
                <c:pt idx="638">
                  <c:v>2057</c:v>
                </c:pt>
                <c:pt idx="639">
                  <c:v>2049</c:v>
                </c:pt>
                <c:pt idx="640">
                  <c:v>2050</c:v>
                </c:pt>
                <c:pt idx="641">
                  <c:v>2052</c:v>
                </c:pt>
                <c:pt idx="642">
                  <c:v>2057</c:v>
                </c:pt>
                <c:pt idx="643">
                  <c:v>2056</c:v>
                </c:pt>
                <c:pt idx="644">
                  <c:v>2055</c:v>
                </c:pt>
                <c:pt idx="645">
                  <c:v>2055</c:v>
                </c:pt>
                <c:pt idx="646">
                  <c:v>2053</c:v>
                </c:pt>
                <c:pt idx="647">
                  <c:v>2056</c:v>
                </c:pt>
                <c:pt idx="648">
                  <c:v>2059</c:v>
                </c:pt>
                <c:pt idx="649">
                  <c:v>2052</c:v>
                </c:pt>
                <c:pt idx="650">
                  <c:v>2052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B-245A-40E0-880C-9D68BEA10351}"/>
            </c:ext>
          </c:extLst>
        </c:ser>
        <c:ser>
          <c:idx val="12"/>
          <c:order val="12"/>
          <c:spPr>
            <a:ln w="19050" cap="rnd">
              <a:solidFill>
                <a:schemeClr val="accent1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>
                  <a:lumMod val="80000"/>
                  <a:lumOff val="20000"/>
                </a:schemeClr>
              </a:solidFill>
              <a:ln w="9525">
                <a:solidFill>
                  <a:schemeClr val="accent1">
                    <a:lumMod val="80000"/>
                    <a:lumOff val="20000"/>
                  </a:schemeClr>
                </a:solidFill>
              </a:ln>
              <a:effectLst/>
            </c:spPr>
          </c:marker>
          <c:xVal>
            <c:numRef>
              <c:f>Sayfa2!$A$1:$A$651</c:f>
              <c:numCache>
                <c:formatCode>0.00</c:formatCode>
                <c:ptCount val="651"/>
                <c:pt idx="0">
                  <c:v>32825</c:v>
                </c:pt>
                <c:pt idx="1">
                  <c:v>32825.03</c:v>
                </c:pt>
                <c:pt idx="2">
                  <c:v>32825.06</c:v>
                </c:pt>
                <c:pt idx="3">
                  <c:v>32825.089999999997</c:v>
                </c:pt>
                <c:pt idx="4">
                  <c:v>32825.120000000003</c:v>
                </c:pt>
                <c:pt idx="5">
                  <c:v>32825.160000000003</c:v>
                </c:pt>
                <c:pt idx="6">
                  <c:v>32825.19</c:v>
                </c:pt>
                <c:pt idx="7">
                  <c:v>32825.22</c:v>
                </c:pt>
                <c:pt idx="8">
                  <c:v>32825.25</c:v>
                </c:pt>
                <c:pt idx="9">
                  <c:v>32825.279999999999</c:v>
                </c:pt>
                <c:pt idx="10">
                  <c:v>32825.31</c:v>
                </c:pt>
                <c:pt idx="11">
                  <c:v>32825.339999999997</c:v>
                </c:pt>
                <c:pt idx="12">
                  <c:v>32825.370000000003</c:v>
                </c:pt>
                <c:pt idx="13">
                  <c:v>32825.410000000003</c:v>
                </c:pt>
                <c:pt idx="14">
                  <c:v>32825.440000000002</c:v>
                </c:pt>
                <c:pt idx="15">
                  <c:v>32825.47</c:v>
                </c:pt>
                <c:pt idx="16">
                  <c:v>32825.5</c:v>
                </c:pt>
                <c:pt idx="17">
                  <c:v>32825.53</c:v>
                </c:pt>
                <c:pt idx="18">
                  <c:v>32825.56</c:v>
                </c:pt>
                <c:pt idx="19">
                  <c:v>32825.589999999997</c:v>
                </c:pt>
                <c:pt idx="20">
                  <c:v>32825.620000000003</c:v>
                </c:pt>
                <c:pt idx="21">
                  <c:v>32825.660000000003</c:v>
                </c:pt>
                <c:pt idx="22">
                  <c:v>32825.69</c:v>
                </c:pt>
                <c:pt idx="23">
                  <c:v>32825.72</c:v>
                </c:pt>
                <c:pt idx="24">
                  <c:v>32825.75</c:v>
                </c:pt>
                <c:pt idx="25">
                  <c:v>32825.78</c:v>
                </c:pt>
                <c:pt idx="26">
                  <c:v>32825.81</c:v>
                </c:pt>
                <c:pt idx="27">
                  <c:v>32825.839999999997</c:v>
                </c:pt>
                <c:pt idx="28">
                  <c:v>32825.870000000003</c:v>
                </c:pt>
                <c:pt idx="29">
                  <c:v>32825.910000000003</c:v>
                </c:pt>
                <c:pt idx="30">
                  <c:v>32825.94</c:v>
                </c:pt>
                <c:pt idx="31">
                  <c:v>32825.97</c:v>
                </c:pt>
                <c:pt idx="32">
                  <c:v>32826</c:v>
                </c:pt>
                <c:pt idx="33">
                  <c:v>32826.03</c:v>
                </c:pt>
                <c:pt idx="34">
                  <c:v>32826.06</c:v>
                </c:pt>
                <c:pt idx="35">
                  <c:v>32826.089999999997</c:v>
                </c:pt>
                <c:pt idx="36">
                  <c:v>32826.120000000003</c:v>
                </c:pt>
                <c:pt idx="37">
                  <c:v>32826.160000000003</c:v>
                </c:pt>
                <c:pt idx="38">
                  <c:v>32826.19</c:v>
                </c:pt>
                <c:pt idx="39">
                  <c:v>32826.22</c:v>
                </c:pt>
                <c:pt idx="40">
                  <c:v>32826.25</c:v>
                </c:pt>
                <c:pt idx="41">
                  <c:v>32826.28</c:v>
                </c:pt>
                <c:pt idx="42">
                  <c:v>32826.31</c:v>
                </c:pt>
                <c:pt idx="43">
                  <c:v>32826.339999999997</c:v>
                </c:pt>
                <c:pt idx="44">
                  <c:v>32826.370000000003</c:v>
                </c:pt>
                <c:pt idx="45">
                  <c:v>32826.410000000003</c:v>
                </c:pt>
                <c:pt idx="46">
                  <c:v>32826.44</c:v>
                </c:pt>
                <c:pt idx="47">
                  <c:v>32826.47</c:v>
                </c:pt>
                <c:pt idx="48">
                  <c:v>32826.5</c:v>
                </c:pt>
                <c:pt idx="49">
                  <c:v>32826.53</c:v>
                </c:pt>
                <c:pt idx="50">
                  <c:v>32826.559999999998</c:v>
                </c:pt>
                <c:pt idx="51">
                  <c:v>32826.589999999997</c:v>
                </c:pt>
                <c:pt idx="52">
                  <c:v>32826.620000000003</c:v>
                </c:pt>
                <c:pt idx="53">
                  <c:v>32826.660000000003</c:v>
                </c:pt>
                <c:pt idx="54">
                  <c:v>32826.69</c:v>
                </c:pt>
                <c:pt idx="55">
                  <c:v>32826.720000000001</c:v>
                </c:pt>
                <c:pt idx="56">
                  <c:v>32826.75</c:v>
                </c:pt>
                <c:pt idx="57">
                  <c:v>32826.78</c:v>
                </c:pt>
                <c:pt idx="58">
                  <c:v>32826.81</c:v>
                </c:pt>
                <c:pt idx="59">
                  <c:v>32826.839999999997</c:v>
                </c:pt>
                <c:pt idx="60">
                  <c:v>32826.870000000003</c:v>
                </c:pt>
                <c:pt idx="61">
                  <c:v>32826.910000000003</c:v>
                </c:pt>
                <c:pt idx="62">
                  <c:v>32826.94</c:v>
                </c:pt>
                <c:pt idx="63">
                  <c:v>32826.97</c:v>
                </c:pt>
                <c:pt idx="64">
                  <c:v>32827</c:v>
                </c:pt>
                <c:pt idx="65">
                  <c:v>32827.03</c:v>
                </c:pt>
                <c:pt idx="66">
                  <c:v>32827.06</c:v>
                </c:pt>
                <c:pt idx="67">
                  <c:v>32827.089999999997</c:v>
                </c:pt>
                <c:pt idx="68">
                  <c:v>32827.120000000003</c:v>
                </c:pt>
                <c:pt idx="69">
                  <c:v>32827.160000000003</c:v>
                </c:pt>
                <c:pt idx="70">
                  <c:v>32827.19</c:v>
                </c:pt>
                <c:pt idx="71">
                  <c:v>32827.22</c:v>
                </c:pt>
                <c:pt idx="72">
                  <c:v>32827.25</c:v>
                </c:pt>
                <c:pt idx="73">
                  <c:v>32827.279999999999</c:v>
                </c:pt>
                <c:pt idx="74">
                  <c:v>32827.31</c:v>
                </c:pt>
                <c:pt idx="75">
                  <c:v>32827.339999999997</c:v>
                </c:pt>
                <c:pt idx="76">
                  <c:v>32827.370000000003</c:v>
                </c:pt>
                <c:pt idx="77">
                  <c:v>32827.410000000003</c:v>
                </c:pt>
                <c:pt idx="78">
                  <c:v>32827.440000000002</c:v>
                </c:pt>
                <c:pt idx="79">
                  <c:v>32827.47</c:v>
                </c:pt>
                <c:pt idx="80">
                  <c:v>32827.5</c:v>
                </c:pt>
                <c:pt idx="81">
                  <c:v>32827.53</c:v>
                </c:pt>
                <c:pt idx="82">
                  <c:v>32827.56</c:v>
                </c:pt>
                <c:pt idx="83">
                  <c:v>32827.589999999997</c:v>
                </c:pt>
                <c:pt idx="84">
                  <c:v>32827.620000000003</c:v>
                </c:pt>
                <c:pt idx="85">
                  <c:v>32827.660000000003</c:v>
                </c:pt>
                <c:pt idx="86">
                  <c:v>32827.69</c:v>
                </c:pt>
                <c:pt idx="87">
                  <c:v>32827.72</c:v>
                </c:pt>
                <c:pt idx="88">
                  <c:v>32827.75</c:v>
                </c:pt>
                <c:pt idx="89">
                  <c:v>32827.78</c:v>
                </c:pt>
                <c:pt idx="90">
                  <c:v>32827.81</c:v>
                </c:pt>
                <c:pt idx="91">
                  <c:v>32827.839999999997</c:v>
                </c:pt>
                <c:pt idx="92">
                  <c:v>32827.870000000003</c:v>
                </c:pt>
                <c:pt idx="93">
                  <c:v>32827.910000000003</c:v>
                </c:pt>
                <c:pt idx="94">
                  <c:v>32827.94</c:v>
                </c:pt>
                <c:pt idx="95">
                  <c:v>32827.97</c:v>
                </c:pt>
                <c:pt idx="96">
                  <c:v>32828</c:v>
                </c:pt>
                <c:pt idx="97">
                  <c:v>32828.03</c:v>
                </c:pt>
                <c:pt idx="98">
                  <c:v>32828.06</c:v>
                </c:pt>
                <c:pt idx="99">
                  <c:v>32828.089999999997</c:v>
                </c:pt>
                <c:pt idx="100">
                  <c:v>32828.120000000003</c:v>
                </c:pt>
                <c:pt idx="101">
                  <c:v>32828.160000000003</c:v>
                </c:pt>
                <c:pt idx="102">
                  <c:v>32828.19</c:v>
                </c:pt>
                <c:pt idx="103">
                  <c:v>32828.22</c:v>
                </c:pt>
                <c:pt idx="104">
                  <c:v>32828.25</c:v>
                </c:pt>
                <c:pt idx="105">
                  <c:v>32828.28</c:v>
                </c:pt>
                <c:pt idx="106">
                  <c:v>32828.31</c:v>
                </c:pt>
                <c:pt idx="107">
                  <c:v>32828.339999999997</c:v>
                </c:pt>
                <c:pt idx="108">
                  <c:v>32828.370000000003</c:v>
                </c:pt>
                <c:pt idx="109">
                  <c:v>32828.410000000003</c:v>
                </c:pt>
                <c:pt idx="110">
                  <c:v>32828.44</c:v>
                </c:pt>
                <c:pt idx="111">
                  <c:v>32828.47</c:v>
                </c:pt>
                <c:pt idx="112">
                  <c:v>32828.5</c:v>
                </c:pt>
                <c:pt idx="113">
                  <c:v>32828.53</c:v>
                </c:pt>
                <c:pt idx="114">
                  <c:v>32828.559999999998</c:v>
                </c:pt>
                <c:pt idx="115">
                  <c:v>32828.589999999997</c:v>
                </c:pt>
                <c:pt idx="116">
                  <c:v>32828.620000000003</c:v>
                </c:pt>
                <c:pt idx="117">
                  <c:v>32828.660000000003</c:v>
                </c:pt>
                <c:pt idx="118">
                  <c:v>32828.69</c:v>
                </c:pt>
                <c:pt idx="119">
                  <c:v>32828.720000000001</c:v>
                </c:pt>
                <c:pt idx="120">
                  <c:v>32828.75</c:v>
                </c:pt>
                <c:pt idx="121">
                  <c:v>32828.78</c:v>
                </c:pt>
                <c:pt idx="122">
                  <c:v>32828.81</c:v>
                </c:pt>
                <c:pt idx="123">
                  <c:v>32828.839999999997</c:v>
                </c:pt>
                <c:pt idx="124">
                  <c:v>32828.870000000003</c:v>
                </c:pt>
                <c:pt idx="125">
                  <c:v>32828.910000000003</c:v>
                </c:pt>
                <c:pt idx="126">
                  <c:v>32828.94</c:v>
                </c:pt>
                <c:pt idx="127">
                  <c:v>32828.97</c:v>
                </c:pt>
                <c:pt idx="128">
                  <c:v>32829</c:v>
                </c:pt>
                <c:pt idx="129">
                  <c:v>32829.03</c:v>
                </c:pt>
                <c:pt idx="130">
                  <c:v>32829.06</c:v>
                </c:pt>
                <c:pt idx="131">
                  <c:v>32829.089999999997</c:v>
                </c:pt>
                <c:pt idx="132">
                  <c:v>32829.120000000003</c:v>
                </c:pt>
                <c:pt idx="133">
                  <c:v>32829.160000000003</c:v>
                </c:pt>
                <c:pt idx="134">
                  <c:v>32829.19</c:v>
                </c:pt>
                <c:pt idx="135">
                  <c:v>32829.22</c:v>
                </c:pt>
                <c:pt idx="136">
                  <c:v>32829.25</c:v>
                </c:pt>
                <c:pt idx="137">
                  <c:v>32829.279999999999</c:v>
                </c:pt>
                <c:pt idx="138">
                  <c:v>32829.31</c:v>
                </c:pt>
                <c:pt idx="139">
                  <c:v>32829.339999999997</c:v>
                </c:pt>
                <c:pt idx="140">
                  <c:v>32829.370000000003</c:v>
                </c:pt>
                <c:pt idx="141">
                  <c:v>32829.410000000003</c:v>
                </c:pt>
                <c:pt idx="142">
                  <c:v>32829.440000000002</c:v>
                </c:pt>
                <c:pt idx="143">
                  <c:v>32829.47</c:v>
                </c:pt>
                <c:pt idx="144">
                  <c:v>32829.5</c:v>
                </c:pt>
                <c:pt idx="145">
                  <c:v>32829.53</c:v>
                </c:pt>
                <c:pt idx="146">
                  <c:v>32829.56</c:v>
                </c:pt>
                <c:pt idx="147">
                  <c:v>32829.589999999997</c:v>
                </c:pt>
                <c:pt idx="148">
                  <c:v>32829.620000000003</c:v>
                </c:pt>
                <c:pt idx="149">
                  <c:v>32829.660000000003</c:v>
                </c:pt>
                <c:pt idx="150">
                  <c:v>32829.69</c:v>
                </c:pt>
                <c:pt idx="151">
                  <c:v>32829.72</c:v>
                </c:pt>
                <c:pt idx="152">
                  <c:v>32829.75</c:v>
                </c:pt>
                <c:pt idx="153">
                  <c:v>32829.78</c:v>
                </c:pt>
                <c:pt idx="154">
                  <c:v>32829.81</c:v>
                </c:pt>
                <c:pt idx="155">
                  <c:v>32829.839999999997</c:v>
                </c:pt>
                <c:pt idx="156">
                  <c:v>32829.870000000003</c:v>
                </c:pt>
                <c:pt idx="157">
                  <c:v>32829.910000000003</c:v>
                </c:pt>
                <c:pt idx="158">
                  <c:v>32829.94</c:v>
                </c:pt>
                <c:pt idx="159">
                  <c:v>32829.97</c:v>
                </c:pt>
                <c:pt idx="160">
                  <c:v>32830</c:v>
                </c:pt>
                <c:pt idx="161">
                  <c:v>32830.03</c:v>
                </c:pt>
                <c:pt idx="162">
                  <c:v>32830.06</c:v>
                </c:pt>
                <c:pt idx="163">
                  <c:v>32830.089999999997</c:v>
                </c:pt>
                <c:pt idx="164">
                  <c:v>32830.120000000003</c:v>
                </c:pt>
                <c:pt idx="165">
                  <c:v>32830.160000000003</c:v>
                </c:pt>
                <c:pt idx="166">
                  <c:v>32830.19</c:v>
                </c:pt>
                <c:pt idx="167">
                  <c:v>32830.22</c:v>
                </c:pt>
                <c:pt idx="168">
                  <c:v>32830.25</c:v>
                </c:pt>
                <c:pt idx="169">
                  <c:v>32830.28</c:v>
                </c:pt>
                <c:pt idx="170">
                  <c:v>32830.31</c:v>
                </c:pt>
                <c:pt idx="171">
                  <c:v>32830.339999999997</c:v>
                </c:pt>
                <c:pt idx="172">
                  <c:v>32830.370000000003</c:v>
                </c:pt>
                <c:pt idx="173">
                  <c:v>32830.410000000003</c:v>
                </c:pt>
                <c:pt idx="174">
                  <c:v>32830.44</c:v>
                </c:pt>
                <c:pt idx="175">
                  <c:v>32830.47</c:v>
                </c:pt>
                <c:pt idx="176">
                  <c:v>32830.5</c:v>
                </c:pt>
                <c:pt idx="177">
                  <c:v>32830.53</c:v>
                </c:pt>
                <c:pt idx="178">
                  <c:v>32830.559999999998</c:v>
                </c:pt>
                <c:pt idx="179">
                  <c:v>32830.589999999997</c:v>
                </c:pt>
                <c:pt idx="180">
                  <c:v>32830.620000000003</c:v>
                </c:pt>
                <c:pt idx="181">
                  <c:v>32830.660000000003</c:v>
                </c:pt>
                <c:pt idx="182">
                  <c:v>32830.69</c:v>
                </c:pt>
                <c:pt idx="183">
                  <c:v>32830.720000000001</c:v>
                </c:pt>
                <c:pt idx="184">
                  <c:v>32830.75</c:v>
                </c:pt>
                <c:pt idx="185">
                  <c:v>32830.78</c:v>
                </c:pt>
                <c:pt idx="186">
                  <c:v>32830.81</c:v>
                </c:pt>
                <c:pt idx="187">
                  <c:v>32830.839999999997</c:v>
                </c:pt>
                <c:pt idx="188">
                  <c:v>32830.870000000003</c:v>
                </c:pt>
                <c:pt idx="189">
                  <c:v>32830.910000000003</c:v>
                </c:pt>
                <c:pt idx="190">
                  <c:v>32830.94</c:v>
                </c:pt>
                <c:pt idx="191">
                  <c:v>32830.97</c:v>
                </c:pt>
                <c:pt idx="192">
                  <c:v>32831</c:v>
                </c:pt>
                <c:pt idx="193">
                  <c:v>32831.03</c:v>
                </c:pt>
                <c:pt idx="194">
                  <c:v>32831.06</c:v>
                </c:pt>
                <c:pt idx="195">
                  <c:v>32831.089999999997</c:v>
                </c:pt>
                <c:pt idx="196">
                  <c:v>32831.120000000003</c:v>
                </c:pt>
                <c:pt idx="197">
                  <c:v>32831.160000000003</c:v>
                </c:pt>
                <c:pt idx="198">
                  <c:v>32831.19</c:v>
                </c:pt>
                <c:pt idx="199">
                  <c:v>32831.22</c:v>
                </c:pt>
                <c:pt idx="200">
                  <c:v>32831.25</c:v>
                </c:pt>
                <c:pt idx="201">
                  <c:v>32831.279999999999</c:v>
                </c:pt>
                <c:pt idx="202">
                  <c:v>32831.31</c:v>
                </c:pt>
                <c:pt idx="203">
                  <c:v>32831.339999999997</c:v>
                </c:pt>
                <c:pt idx="204">
                  <c:v>32831.370000000003</c:v>
                </c:pt>
                <c:pt idx="205">
                  <c:v>32831.410000000003</c:v>
                </c:pt>
                <c:pt idx="206">
                  <c:v>32831.440000000002</c:v>
                </c:pt>
                <c:pt idx="207">
                  <c:v>32831.47</c:v>
                </c:pt>
                <c:pt idx="208">
                  <c:v>32831.5</c:v>
                </c:pt>
                <c:pt idx="209">
                  <c:v>32831.53</c:v>
                </c:pt>
                <c:pt idx="210">
                  <c:v>32831.56</c:v>
                </c:pt>
                <c:pt idx="211">
                  <c:v>32831.589999999997</c:v>
                </c:pt>
                <c:pt idx="212">
                  <c:v>32831.620000000003</c:v>
                </c:pt>
                <c:pt idx="213">
                  <c:v>32831.660000000003</c:v>
                </c:pt>
                <c:pt idx="214">
                  <c:v>32831.69</c:v>
                </c:pt>
                <c:pt idx="215">
                  <c:v>32831.72</c:v>
                </c:pt>
                <c:pt idx="216">
                  <c:v>32831.75</c:v>
                </c:pt>
                <c:pt idx="217">
                  <c:v>32831.78</c:v>
                </c:pt>
                <c:pt idx="218">
                  <c:v>32831.81</c:v>
                </c:pt>
                <c:pt idx="219">
                  <c:v>32831.839999999997</c:v>
                </c:pt>
                <c:pt idx="220">
                  <c:v>32831.870000000003</c:v>
                </c:pt>
                <c:pt idx="221">
                  <c:v>32831.910000000003</c:v>
                </c:pt>
                <c:pt idx="222">
                  <c:v>32831.94</c:v>
                </c:pt>
                <c:pt idx="223">
                  <c:v>32831.97</c:v>
                </c:pt>
                <c:pt idx="224">
                  <c:v>32832</c:v>
                </c:pt>
                <c:pt idx="225">
                  <c:v>32832.03</c:v>
                </c:pt>
                <c:pt idx="226">
                  <c:v>32832.06</c:v>
                </c:pt>
                <c:pt idx="227">
                  <c:v>32832.089999999997</c:v>
                </c:pt>
                <c:pt idx="228">
                  <c:v>32832.120000000003</c:v>
                </c:pt>
                <c:pt idx="229">
                  <c:v>32832.160000000003</c:v>
                </c:pt>
                <c:pt idx="230">
                  <c:v>32832.19</c:v>
                </c:pt>
                <c:pt idx="231">
                  <c:v>32832.22</c:v>
                </c:pt>
                <c:pt idx="232">
                  <c:v>32832.25</c:v>
                </c:pt>
                <c:pt idx="233">
                  <c:v>32832.28</c:v>
                </c:pt>
                <c:pt idx="234">
                  <c:v>32832.31</c:v>
                </c:pt>
                <c:pt idx="235">
                  <c:v>32832.339999999997</c:v>
                </c:pt>
                <c:pt idx="236">
                  <c:v>32832.370000000003</c:v>
                </c:pt>
                <c:pt idx="237">
                  <c:v>32832.410000000003</c:v>
                </c:pt>
                <c:pt idx="238">
                  <c:v>32832.44</c:v>
                </c:pt>
                <c:pt idx="239">
                  <c:v>32832.47</c:v>
                </c:pt>
                <c:pt idx="240">
                  <c:v>32832.5</c:v>
                </c:pt>
                <c:pt idx="241">
                  <c:v>32832.53</c:v>
                </c:pt>
                <c:pt idx="242">
                  <c:v>32832.559999999998</c:v>
                </c:pt>
                <c:pt idx="243">
                  <c:v>32832.589999999997</c:v>
                </c:pt>
                <c:pt idx="244">
                  <c:v>32832.620000000003</c:v>
                </c:pt>
                <c:pt idx="245">
                  <c:v>32832.660000000003</c:v>
                </c:pt>
                <c:pt idx="246">
                  <c:v>32832.69</c:v>
                </c:pt>
                <c:pt idx="247">
                  <c:v>32832.720000000001</c:v>
                </c:pt>
                <c:pt idx="248">
                  <c:v>32832.75</c:v>
                </c:pt>
                <c:pt idx="249">
                  <c:v>32832.78</c:v>
                </c:pt>
                <c:pt idx="250">
                  <c:v>32832.81</c:v>
                </c:pt>
                <c:pt idx="251">
                  <c:v>32832.839999999997</c:v>
                </c:pt>
                <c:pt idx="252">
                  <c:v>32832.870000000003</c:v>
                </c:pt>
                <c:pt idx="253">
                  <c:v>32832.910000000003</c:v>
                </c:pt>
                <c:pt idx="254">
                  <c:v>32832.94</c:v>
                </c:pt>
                <c:pt idx="255">
                  <c:v>32832.97</c:v>
                </c:pt>
                <c:pt idx="256">
                  <c:v>32833</c:v>
                </c:pt>
                <c:pt idx="257">
                  <c:v>32833.03</c:v>
                </c:pt>
                <c:pt idx="258">
                  <c:v>32833.06</c:v>
                </c:pt>
                <c:pt idx="259">
                  <c:v>32833.089999999997</c:v>
                </c:pt>
                <c:pt idx="260">
                  <c:v>32833.120000000003</c:v>
                </c:pt>
                <c:pt idx="261">
                  <c:v>32833.160000000003</c:v>
                </c:pt>
                <c:pt idx="262">
                  <c:v>32833.19</c:v>
                </c:pt>
                <c:pt idx="263">
                  <c:v>32833.22</c:v>
                </c:pt>
                <c:pt idx="264">
                  <c:v>32833.25</c:v>
                </c:pt>
                <c:pt idx="265">
                  <c:v>32833.279999999999</c:v>
                </c:pt>
                <c:pt idx="266">
                  <c:v>32833.31</c:v>
                </c:pt>
                <c:pt idx="267">
                  <c:v>32833.339999999997</c:v>
                </c:pt>
                <c:pt idx="268">
                  <c:v>32833.370000000003</c:v>
                </c:pt>
                <c:pt idx="269">
                  <c:v>32833.410000000003</c:v>
                </c:pt>
                <c:pt idx="270">
                  <c:v>32833.440000000002</c:v>
                </c:pt>
                <c:pt idx="271">
                  <c:v>32833.47</c:v>
                </c:pt>
                <c:pt idx="272">
                  <c:v>32833.5</c:v>
                </c:pt>
                <c:pt idx="273">
                  <c:v>32833.53</c:v>
                </c:pt>
                <c:pt idx="274">
                  <c:v>32833.56</c:v>
                </c:pt>
                <c:pt idx="275">
                  <c:v>32833.589999999997</c:v>
                </c:pt>
                <c:pt idx="276">
                  <c:v>32833.620000000003</c:v>
                </c:pt>
                <c:pt idx="277">
                  <c:v>32833.660000000003</c:v>
                </c:pt>
                <c:pt idx="278">
                  <c:v>32833.69</c:v>
                </c:pt>
                <c:pt idx="279">
                  <c:v>32833.72</c:v>
                </c:pt>
                <c:pt idx="280">
                  <c:v>32833.75</c:v>
                </c:pt>
                <c:pt idx="281">
                  <c:v>32833.78</c:v>
                </c:pt>
                <c:pt idx="282">
                  <c:v>32833.81</c:v>
                </c:pt>
                <c:pt idx="283">
                  <c:v>32833.839999999997</c:v>
                </c:pt>
                <c:pt idx="284">
                  <c:v>32833.870000000003</c:v>
                </c:pt>
                <c:pt idx="285">
                  <c:v>32833.910000000003</c:v>
                </c:pt>
                <c:pt idx="286">
                  <c:v>32833.94</c:v>
                </c:pt>
                <c:pt idx="287">
                  <c:v>32833.97</c:v>
                </c:pt>
                <c:pt idx="288">
                  <c:v>32834</c:v>
                </c:pt>
                <c:pt idx="289">
                  <c:v>32834.03</c:v>
                </c:pt>
                <c:pt idx="290">
                  <c:v>32834.06</c:v>
                </c:pt>
                <c:pt idx="291">
                  <c:v>32834.089999999997</c:v>
                </c:pt>
                <c:pt idx="292">
                  <c:v>32834.120000000003</c:v>
                </c:pt>
                <c:pt idx="293">
                  <c:v>32834.160000000003</c:v>
                </c:pt>
                <c:pt idx="294">
                  <c:v>32834.19</c:v>
                </c:pt>
                <c:pt idx="295">
                  <c:v>32834.22</c:v>
                </c:pt>
                <c:pt idx="296">
                  <c:v>32834.25</c:v>
                </c:pt>
                <c:pt idx="297">
                  <c:v>32834.28</c:v>
                </c:pt>
                <c:pt idx="298">
                  <c:v>32834.31</c:v>
                </c:pt>
                <c:pt idx="299">
                  <c:v>32834.339999999997</c:v>
                </c:pt>
                <c:pt idx="300">
                  <c:v>32834.370000000003</c:v>
                </c:pt>
                <c:pt idx="301">
                  <c:v>32834.410000000003</c:v>
                </c:pt>
                <c:pt idx="302">
                  <c:v>32834.44</c:v>
                </c:pt>
                <c:pt idx="303">
                  <c:v>32834.47</c:v>
                </c:pt>
                <c:pt idx="304">
                  <c:v>32834.5</c:v>
                </c:pt>
                <c:pt idx="305">
                  <c:v>32834.53</c:v>
                </c:pt>
                <c:pt idx="306">
                  <c:v>32834.559999999998</c:v>
                </c:pt>
                <c:pt idx="307">
                  <c:v>32834.589999999997</c:v>
                </c:pt>
                <c:pt idx="308">
                  <c:v>32834.620000000003</c:v>
                </c:pt>
                <c:pt idx="309">
                  <c:v>32834.660000000003</c:v>
                </c:pt>
                <c:pt idx="310">
                  <c:v>32834.69</c:v>
                </c:pt>
                <c:pt idx="311">
                  <c:v>32834.720000000001</c:v>
                </c:pt>
                <c:pt idx="312">
                  <c:v>32834.75</c:v>
                </c:pt>
                <c:pt idx="313">
                  <c:v>32834.78</c:v>
                </c:pt>
                <c:pt idx="314">
                  <c:v>32834.81</c:v>
                </c:pt>
                <c:pt idx="315">
                  <c:v>32834.839999999997</c:v>
                </c:pt>
                <c:pt idx="316">
                  <c:v>32834.870000000003</c:v>
                </c:pt>
                <c:pt idx="317">
                  <c:v>32834.910000000003</c:v>
                </c:pt>
                <c:pt idx="318">
                  <c:v>32834.94</c:v>
                </c:pt>
                <c:pt idx="319">
                  <c:v>32834.97</c:v>
                </c:pt>
                <c:pt idx="320">
                  <c:v>32835</c:v>
                </c:pt>
                <c:pt idx="321">
                  <c:v>32835.03</c:v>
                </c:pt>
                <c:pt idx="322">
                  <c:v>32835.06</c:v>
                </c:pt>
                <c:pt idx="323">
                  <c:v>32835.089999999997</c:v>
                </c:pt>
                <c:pt idx="324">
                  <c:v>32835.120000000003</c:v>
                </c:pt>
                <c:pt idx="325">
                  <c:v>32835.160000000003</c:v>
                </c:pt>
                <c:pt idx="326">
                  <c:v>32835.19</c:v>
                </c:pt>
                <c:pt idx="327">
                  <c:v>32835.22</c:v>
                </c:pt>
                <c:pt idx="328">
                  <c:v>32835.25</c:v>
                </c:pt>
                <c:pt idx="329">
                  <c:v>32835.279999999999</c:v>
                </c:pt>
                <c:pt idx="330">
                  <c:v>32835.31</c:v>
                </c:pt>
                <c:pt idx="331">
                  <c:v>32835.339999999997</c:v>
                </c:pt>
                <c:pt idx="332">
                  <c:v>32835.370000000003</c:v>
                </c:pt>
                <c:pt idx="333">
                  <c:v>32835.410000000003</c:v>
                </c:pt>
                <c:pt idx="334">
                  <c:v>32835.440000000002</c:v>
                </c:pt>
                <c:pt idx="335">
                  <c:v>32835.47</c:v>
                </c:pt>
                <c:pt idx="336">
                  <c:v>32835.5</c:v>
                </c:pt>
                <c:pt idx="337">
                  <c:v>32835.53</c:v>
                </c:pt>
                <c:pt idx="338">
                  <c:v>32835.56</c:v>
                </c:pt>
                <c:pt idx="339">
                  <c:v>32835.589999999997</c:v>
                </c:pt>
                <c:pt idx="340">
                  <c:v>32835.620000000003</c:v>
                </c:pt>
                <c:pt idx="341">
                  <c:v>32835.660000000003</c:v>
                </c:pt>
                <c:pt idx="342">
                  <c:v>32835.69</c:v>
                </c:pt>
                <c:pt idx="343">
                  <c:v>32835.72</c:v>
                </c:pt>
                <c:pt idx="344">
                  <c:v>32835.75</c:v>
                </c:pt>
                <c:pt idx="345">
                  <c:v>32835.78</c:v>
                </c:pt>
                <c:pt idx="346">
                  <c:v>32835.81</c:v>
                </c:pt>
                <c:pt idx="347">
                  <c:v>32835.839999999997</c:v>
                </c:pt>
                <c:pt idx="348">
                  <c:v>32835.870000000003</c:v>
                </c:pt>
                <c:pt idx="349">
                  <c:v>32835.910000000003</c:v>
                </c:pt>
                <c:pt idx="350">
                  <c:v>32835.94</c:v>
                </c:pt>
                <c:pt idx="351">
                  <c:v>32835.97</c:v>
                </c:pt>
                <c:pt idx="352">
                  <c:v>32836</c:v>
                </c:pt>
                <c:pt idx="353">
                  <c:v>32836.03</c:v>
                </c:pt>
                <c:pt idx="354">
                  <c:v>32836.06</c:v>
                </c:pt>
                <c:pt idx="355">
                  <c:v>32836.089999999997</c:v>
                </c:pt>
                <c:pt idx="356">
                  <c:v>32836.120000000003</c:v>
                </c:pt>
                <c:pt idx="357">
                  <c:v>32836.160000000003</c:v>
                </c:pt>
                <c:pt idx="358">
                  <c:v>32836.19</c:v>
                </c:pt>
                <c:pt idx="359">
                  <c:v>32836.22</c:v>
                </c:pt>
                <c:pt idx="360">
                  <c:v>32836.25</c:v>
                </c:pt>
                <c:pt idx="361">
                  <c:v>32836.28</c:v>
                </c:pt>
                <c:pt idx="362">
                  <c:v>32836.31</c:v>
                </c:pt>
                <c:pt idx="363">
                  <c:v>32836.339999999997</c:v>
                </c:pt>
                <c:pt idx="364">
                  <c:v>32836.370000000003</c:v>
                </c:pt>
                <c:pt idx="365">
                  <c:v>32836.410000000003</c:v>
                </c:pt>
                <c:pt idx="366">
                  <c:v>32836.44</c:v>
                </c:pt>
                <c:pt idx="367">
                  <c:v>32836.47</c:v>
                </c:pt>
                <c:pt idx="368">
                  <c:v>32836.5</c:v>
                </c:pt>
                <c:pt idx="369">
                  <c:v>32836.53</c:v>
                </c:pt>
                <c:pt idx="370">
                  <c:v>32836.559999999998</c:v>
                </c:pt>
                <c:pt idx="371">
                  <c:v>32836.589999999997</c:v>
                </c:pt>
                <c:pt idx="372">
                  <c:v>32836.620000000003</c:v>
                </c:pt>
                <c:pt idx="373">
                  <c:v>32836.660000000003</c:v>
                </c:pt>
                <c:pt idx="374">
                  <c:v>32836.69</c:v>
                </c:pt>
                <c:pt idx="375">
                  <c:v>32836.720000000001</c:v>
                </c:pt>
                <c:pt idx="376">
                  <c:v>32836.75</c:v>
                </c:pt>
                <c:pt idx="377">
                  <c:v>32836.78</c:v>
                </c:pt>
                <c:pt idx="378">
                  <c:v>32836.81</c:v>
                </c:pt>
                <c:pt idx="379">
                  <c:v>32836.839999999997</c:v>
                </c:pt>
                <c:pt idx="380">
                  <c:v>32836.870000000003</c:v>
                </c:pt>
                <c:pt idx="381">
                  <c:v>32836.910000000003</c:v>
                </c:pt>
                <c:pt idx="382">
                  <c:v>32836.94</c:v>
                </c:pt>
                <c:pt idx="383">
                  <c:v>32836.97</c:v>
                </c:pt>
                <c:pt idx="384">
                  <c:v>32837</c:v>
                </c:pt>
                <c:pt idx="385">
                  <c:v>32837.03</c:v>
                </c:pt>
                <c:pt idx="386">
                  <c:v>32837.06</c:v>
                </c:pt>
                <c:pt idx="387">
                  <c:v>32837.089999999997</c:v>
                </c:pt>
                <c:pt idx="388">
                  <c:v>32837.120000000003</c:v>
                </c:pt>
                <c:pt idx="389">
                  <c:v>32837.160000000003</c:v>
                </c:pt>
                <c:pt idx="390">
                  <c:v>32837.19</c:v>
                </c:pt>
                <c:pt idx="391">
                  <c:v>32837.22</c:v>
                </c:pt>
                <c:pt idx="392">
                  <c:v>32837.25</c:v>
                </c:pt>
                <c:pt idx="393">
                  <c:v>32837.279999999999</c:v>
                </c:pt>
                <c:pt idx="394">
                  <c:v>32837.31</c:v>
                </c:pt>
                <c:pt idx="395">
                  <c:v>32837.339999999997</c:v>
                </c:pt>
                <c:pt idx="396">
                  <c:v>32837.370000000003</c:v>
                </c:pt>
                <c:pt idx="397">
                  <c:v>32837.410000000003</c:v>
                </c:pt>
                <c:pt idx="398">
                  <c:v>32837.440000000002</c:v>
                </c:pt>
                <c:pt idx="399">
                  <c:v>32837.47</c:v>
                </c:pt>
                <c:pt idx="400">
                  <c:v>32837.5</c:v>
                </c:pt>
                <c:pt idx="401">
                  <c:v>32837.53</c:v>
                </c:pt>
                <c:pt idx="402">
                  <c:v>32837.56</c:v>
                </c:pt>
                <c:pt idx="403">
                  <c:v>32837.589999999997</c:v>
                </c:pt>
                <c:pt idx="404">
                  <c:v>32837.620000000003</c:v>
                </c:pt>
                <c:pt idx="405">
                  <c:v>32837.660000000003</c:v>
                </c:pt>
                <c:pt idx="406">
                  <c:v>32837.69</c:v>
                </c:pt>
                <c:pt idx="407">
                  <c:v>32837.72</c:v>
                </c:pt>
                <c:pt idx="408">
                  <c:v>32837.75</c:v>
                </c:pt>
                <c:pt idx="409">
                  <c:v>32837.78</c:v>
                </c:pt>
                <c:pt idx="410">
                  <c:v>32837.81</c:v>
                </c:pt>
                <c:pt idx="411">
                  <c:v>32837.839999999997</c:v>
                </c:pt>
                <c:pt idx="412">
                  <c:v>32837.870000000003</c:v>
                </c:pt>
                <c:pt idx="413">
                  <c:v>32837.910000000003</c:v>
                </c:pt>
                <c:pt idx="414">
                  <c:v>32837.94</c:v>
                </c:pt>
                <c:pt idx="415">
                  <c:v>32837.97</c:v>
                </c:pt>
                <c:pt idx="416">
                  <c:v>32838</c:v>
                </c:pt>
                <c:pt idx="417">
                  <c:v>32838.03</c:v>
                </c:pt>
                <c:pt idx="418">
                  <c:v>32838.06</c:v>
                </c:pt>
                <c:pt idx="419">
                  <c:v>32838.089999999997</c:v>
                </c:pt>
                <c:pt idx="420">
                  <c:v>32838.120000000003</c:v>
                </c:pt>
                <c:pt idx="421">
                  <c:v>32838.160000000003</c:v>
                </c:pt>
                <c:pt idx="422">
                  <c:v>32838.19</c:v>
                </c:pt>
                <c:pt idx="423">
                  <c:v>32838.22</c:v>
                </c:pt>
                <c:pt idx="424">
                  <c:v>32838.25</c:v>
                </c:pt>
                <c:pt idx="425">
                  <c:v>32838.28</c:v>
                </c:pt>
                <c:pt idx="426">
                  <c:v>32838.31</c:v>
                </c:pt>
                <c:pt idx="427">
                  <c:v>32838.339999999997</c:v>
                </c:pt>
                <c:pt idx="428">
                  <c:v>32838.370000000003</c:v>
                </c:pt>
                <c:pt idx="429">
                  <c:v>32838.410000000003</c:v>
                </c:pt>
                <c:pt idx="430">
                  <c:v>32838.44</c:v>
                </c:pt>
                <c:pt idx="431">
                  <c:v>32838.47</c:v>
                </c:pt>
                <c:pt idx="432">
                  <c:v>32838.5</c:v>
                </c:pt>
                <c:pt idx="433">
                  <c:v>32838.53</c:v>
                </c:pt>
                <c:pt idx="434">
                  <c:v>32838.559999999998</c:v>
                </c:pt>
                <c:pt idx="435">
                  <c:v>32838.589999999997</c:v>
                </c:pt>
                <c:pt idx="436">
                  <c:v>32838.620000000003</c:v>
                </c:pt>
                <c:pt idx="437">
                  <c:v>32838.660000000003</c:v>
                </c:pt>
                <c:pt idx="438">
                  <c:v>32838.69</c:v>
                </c:pt>
                <c:pt idx="439">
                  <c:v>32838.720000000001</c:v>
                </c:pt>
                <c:pt idx="440">
                  <c:v>32838.75</c:v>
                </c:pt>
                <c:pt idx="441">
                  <c:v>32838.78</c:v>
                </c:pt>
                <c:pt idx="442">
                  <c:v>32838.81</c:v>
                </c:pt>
                <c:pt idx="443">
                  <c:v>32838.839999999997</c:v>
                </c:pt>
                <c:pt idx="444">
                  <c:v>32838.870000000003</c:v>
                </c:pt>
                <c:pt idx="445">
                  <c:v>32838.910000000003</c:v>
                </c:pt>
                <c:pt idx="446">
                  <c:v>32838.94</c:v>
                </c:pt>
                <c:pt idx="447">
                  <c:v>32838.97</c:v>
                </c:pt>
                <c:pt idx="448">
                  <c:v>32839</c:v>
                </c:pt>
                <c:pt idx="449">
                  <c:v>32839.03</c:v>
                </c:pt>
                <c:pt idx="450">
                  <c:v>32839.06</c:v>
                </c:pt>
                <c:pt idx="451">
                  <c:v>32839.089999999997</c:v>
                </c:pt>
                <c:pt idx="452">
                  <c:v>32839.120000000003</c:v>
                </c:pt>
                <c:pt idx="453">
                  <c:v>32839.160000000003</c:v>
                </c:pt>
                <c:pt idx="454">
                  <c:v>32839.19</c:v>
                </c:pt>
                <c:pt idx="455">
                  <c:v>32839.22</c:v>
                </c:pt>
                <c:pt idx="456">
                  <c:v>32839.25</c:v>
                </c:pt>
                <c:pt idx="457">
                  <c:v>32839.279999999999</c:v>
                </c:pt>
                <c:pt idx="458">
                  <c:v>32839.31</c:v>
                </c:pt>
                <c:pt idx="459">
                  <c:v>32839.339999999997</c:v>
                </c:pt>
                <c:pt idx="460">
                  <c:v>32839.370000000003</c:v>
                </c:pt>
                <c:pt idx="461">
                  <c:v>32839.410000000003</c:v>
                </c:pt>
                <c:pt idx="462">
                  <c:v>32839.440000000002</c:v>
                </c:pt>
                <c:pt idx="463">
                  <c:v>32839.47</c:v>
                </c:pt>
                <c:pt idx="464">
                  <c:v>32839.5</c:v>
                </c:pt>
                <c:pt idx="465">
                  <c:v>32839.53</c:v>
                </c:pt>
                <c:pt idx="466">
                  <c:v>32839.56</c:v>
                </c:pt>
                <c:pt idx="467">
                  <c:v>32839.589999999997</c:v>
                </c:pt>
                <c:pt idx="468">
                  <c:v>32839.620000000003</c:v>
                </c:pt>
                <c:pt idx="469">
                  <c:v>32839.660000000003</c:v>
                </c:pt>
                <c:pt idx="470">
                  <c:v>32839.69</c:v>
                </c:pt>
                <c:pt idx="471">
                  <c:v>32839.72</c:v>
                </c:pt>
                <c:pt idx="472">
                  <c:v>32839.75</c:v>
                </c:pt>
                <c:pt idx="473">
                  <c:v>32839.78</c:v>
                </c:pt>
                <c:pt idx="474">
                  <c:v>32839.81</c:v>
                </c:pt>
                <c:pt idx="475">
                  <c:v>32839.839999999997</c:v>
                </c:pt>
                <c:pt idx="476">
                  <c:v>32839.870000000003</c:v>
                </c:pt>
                <c:pt idx="477">
                  <c:v>32839.910000000003</c:v>
                </c:pt>
                <c:pt idx="478">
                  <c:v>32839.94</c:v>
                </c:pt>
                <c:pt idx="479">
                  <c:v>32839.97</c:v>
                </c:pt>
                <c:pt idx="480">
                  <c:v>32840</c:v>
                </c:pt>
                <c:pt idx="481">
                  <c:v>32840.03</c:v>
                </c:pt>
                <c:pt idx="482">
                  <c:v>32840.06</c:v>
                </c:pt>
                <c:pt idx="483">
                  <c:v>32840.089999999997</c:v>
                </c:pt>
                <c:pt idx="484">
                  <c:v>32840.120000000003</c:v>
                </c:pt>
                <c:pt idx="485">
                  <c:v>32840.160000000003</c:v>
                </c:pt>
                <c:pt idx="486">
                  <c:v>32840.19</c:v>
                </c:pt>
                <c:pt idx="487">
                  <c:v>32840.22</c:v>
                </c:pt>
                <c:pt idx="488">
                  <c:v>32840.25</c:v>
                </c:pt>
                <c:pt idx="489">
                  <c:v>32840.28</c:v>
                </c:pt>
                <c:pt idx="490">
                  <c:v>32840.31</c:v>
                </c:pt>
                <c:pt idx="491">
                  <c:v>32840.339999999997</c:v>
                </c:pt>
                <c:pt idx="492">
                  <c:v>32840.370000000003</c:v>
                </c:pt>
                <c:pt idx="493">
                  <c:v>32840.410000000003</c:v>
                </c:pt>
                <c:pt idx="494">
                  <c:v>32840.44</c:v>
                </c:pt>
                <c:pt idx="495">
                  <c:v>32840.47</c:v>
                </c:pt>
                <c:pt idx="496">
                  <c:v>32840.5</c:v>
                </c:pt>
                <c:pt idx="497">
                  <c:v>32840.53</c:v>
                </c:pt>
                <c:pt idx="498">
                  <c:v>32840.559999999998</c:v>
                </c:pt>
                <c:pt idx="499">
                  <c:v>32840.589999999997</c:v>
                </c:pt>
                <c:pt idx="500">
                  <c:v>32840.620000000003</c:v>
                </c:pt>
                <c:pt idx="501">
                  <c:v>32840.660000000003</c:v>
                </c:pt>
                <c:pt idx="502">
                  <c:v>32840.69</c:v>
                </c:pt>
                <c:pt idx="503">
                  <c:v>32840.720000000001</c:v>
                </c:pt>
                <c:pt idx="504">
                  <c:v>32840.75</c:v>
                </c:pt>
                <c:pt idx="505">
                  <c:v>32840.78</c:v>
                </c:pt>
                <c:pt idx="506">
                  <c:v>32840.81</c:v>
                </c:pt>
                <c:pt idx="507">
                  <c:v>32840.839999999997</c:v>
                </c:pt>
                <c:pt idx="508">
                  <c:v>32840.870000000003</c:v>
                </c:pt>
                <c:pt idx="509">
                  <c:v>32840.910000000003</c:v>
                </c:pt>
                <c:pt idx="510">
                  <c:v>32840.94</c:v>
                </c:pt>
                <c:pt idx="511">
                  <c:v>32840.97</c:v>
                </c:pt>
                <c:pt idx="512">
                  <c:v>32841</c:v>
                </c:pt>
                <c:pt idx="513">
                  <c:v>32841.03</c:v>
                </c:pt>
                <c:pt idx="514">
                  <c:v>32841.06</c:v>
                </c:pt>
                <c:pt idx="515">
                  <c:v>32841.089999999997</c:v>
                </c:pt>
                <c:pt idx="516">
                  <c:v>32841.120000000003</c:v>
                </c:pt>
                <c:pt idx="517">
                  <c:v>32841.160000000003</c:v>
                </c:pt>
                <c:pt idx="518">
                  <c:v>32841.19</c:v>
                </c:pt>
                <c:pt idx="519">
                  <c:v>32841.22</c:v>
                </c:pt>
                <c:pt idx="520">
                  <c:v>32841.25</c:v>
                </c:pt>
                <c:pt idx="521">
                  <c:v>32841.279999999999</c:v>
                </c:pt>
                <c:pt idx="522">
                  <c:v>32841.31</c:v>
                </c:pt>
                <c:pt idx="523">
                  <c:v>32841.339999999997</c:v>
                </c:pt>
                <c:pt idx="524">
                  <c:v>32841.370000000003</c:v>
                </c:pt>
                <c:pt idx="525">
                  <c:v>32841.410000000003</c:v>
                </c:pt>
                <c:pt idx="526">
                  <c:v>32841.440000000002</c:v>
                </c:pt>
                <c:pt idx="527">
                  <c:v>32841.47</c:v>
                </c:pt>
                <c:pt idx="528">
                  <c:v>32841.5</c:v>
                </c:pt>
                <c:pt idx="529">
                  <c:v>32841.53</c:v>
                </c:pt>
                <c:pt idx="530">
                  <c:v>32841.56</c:v>
                </c:pt>
                <c:pt idx="531">
                  <c:v>32841.589999999997</c:v>
                </c:pt>
                <c:pt idx="532">
                  <c:v>32841.620000000003</c:v>
                </c:pt>
                <c:pt idx="533">
                  <c:v>32841.660000000003</c:v>
                </c:pt>
                <c:pt idx="534">
                  <c:v>32841.69</c:v>
                </c:pt>
                <c:pt idx="535">
                  <c:v>32841.72</c:v>
                </c:pt>
                <c:pt idx="536">
                  <c:v>32841.75</c:v>
                </c:pt>
                <c:pt idx="537">
                  <c:v>32841.78</c:v>
                </c:pt>
                <c:pt idx="538">
                  <c:v>32841.81</c:v>
                </c:pt>
                <c:pt idx="539">
                  <c:v>32841.839999999997</c:v>
                </c:pt>
                <c:pt idx="540">
                  <c:v>32841.870000000003</c:v>
                </c:pt>
                <c:pt idx="541">
                  <c:v>32841.910000000003</c:v>
                </c:pt>
                <c:pt idx="542">
                  <c:v>32841.94</c:v>
                </c:pt>
                <c:pt idx="543">
                  <c:v>32841.97</c:v>
                </c:pt>
                <c:pt idx="544">
                  <c:v>32842</c:v>
                </c:pt>
                <c:pt idx="545">
                  <c:v>32842.03</c:v>
                </c:pt>
                <c:pt idx="546">
                  <c:v>32842.06</c:v>
                </c:pt>
                <c:pt idx="547">
                  <c:v>32842.089999999997</c:v>
                </c:pt>
                <c:pt idx="548">
                  <c:v>32842.120000000003</c:v>
                </c:pt>
                <c:pt idx="549">
                  <c:v>32842.160000000003</c:v>
                </c:pt>
                <c:pt idx="550">
                  <c:v>32842.19</c:v>
                </c:pt>
                <c:pt idx="551">
                  <c:v>32842.22</c:v>
                </c:pt>
                <c:pt idx="552">
                  <c:v>32842.25</c:v>
                </c:pt>
                <c:pt idx="553">
                  <c:v>32842.28</c:v>
                </c:pt>
                <c:pt idx="554">
                  <c:v>32842.31</c:v>
                </c:pt>
                <c:pt idx="555">
                  <c:v>32842.339999999997</c:v>
                </c:pt>
                <c:pt idx="556">
                  <c:v>32842.370000000003</c:v>
                </c:pt>
                <c:pt idx="557">
                  <c:v>32842.410000000003</c:v>
                </c:pt>
                <c:pt idx="558">
                  <c:v>32842.44</c:v>
                </c:pt>
                <c:pt idx="559">
                  <c:v>32842.47</c:v>
                </c:pt>
                <c:pt idx="560">
                  <c:v>32842.5</c:v>
                </c:pt>
                <c:pt idx="561">
                  <c:v>32842.53</c:v>
                </c:pt>
                <c:pt idx="562">
                  <c:v>32842.559999999998</c:v>
                </c:pt>
                <c:pt idx="563">
                  <c:v>32842.589999999997</c:v>
                </c:pt>
                <c:pt idx="564">
                  <c:v>32842.620000000003</c:v>
                </c:pt>
                <c:pt idx="565">
                  <c:v>32842.660000000003</c:v>
                </c:pt>
                <c:pt idx="566">
                  <c:v>32842.69</c:v>
                </c:pt>
                <c:pt idx="567">
                  <c:v>32842.720000000001</c:v>
                </c:pt>
                <c:pt idx="568">
                  <c:v>32842.75</c:v>
                </c:pt>
                <c:pt idx="569">
                  <c:v>32842.78</c:v>
                </c:pt>
                <c:pt idx="570">
                  <c:v>32842.81</c:v>
                </c:pt>
                <c:pt idx="571">
                  <c:v>32842.839999999997</c:v>
                </c:pt>
                <c:pt idx="572">
                  <c:v>32842.870000000003</c:v>
                </c:pt>
                <c:pt idx="573">
                  <c:v>32842.910000000003</c:v>
                </c:pt>
                <c:pt idx="574">
                  <c:v>32842.94</c:v>
                </c:pt>
                <c:pt idx="575">
                  <c:v>32842.97</c:v>
                </c:pt>
                <c:pt idx="576">
                  <c:v>32843</c:v>
                </c:pt>
                <c:pt idx="577">
                  <c:v>32843.03</c:v>
                </c:pt>
                <c:pt idx="578">
                  <c:v>32843.06</c:v>
                </c:pt>
                <c:pt idx="579">
                  <c:v>32843.089999999997</c:v>
                </c:pt>
                <c:pt idx="580">
                  <c:v>32843.120000000003</c:v>
                </c:pt>
                <c:pt idx="581">
                  <c:v>32843.160000000003</c:v>
                </c:pt>
                <c:pt idx="582">
                  <c:v>32843.19</c:v>
                </c:pt>
                <c:pt idx="583">
                  <c:v>32843.22</c:v>
                </c:pt>
                <c:pt idx="584">
                  <c:v>32843.25</c:v>
                </c:pt>
                <c:pt idx="585">
                  <c:v>32843.279999999999</c:v>
                </c:pt>
                <c:pt idx="586">
                  <c:v>32843.31</c:v>
                </c:pt>
                <c:pt idx="587">
                  <c:v>32843.339999999997</c:v>
                </c:pt>
                <c:pt idx="588">
                  <c:v>32843.370000000003</c:v>
                </c:pt>
                <c:pt idx="589">
                  <c:v>32843.410000000003</c:v>
                </c:pt>
                <c:pt idx="590">
                  <c:v>32843.440000000002</c:v>
                </c:pt>
                <c:pt idx="591">
                  <c:v>32843.47</c:v>
                </c:pt>
                <c:pt idx="592">
                  <c:v>32843.5</c:v>
                </c:pt>
                <c:pt idx="593">
                  <c:v>32843.53</c:v>
                </c:pt>
                <c:pt idx="594">
                  <c:v>32843.56</c:v>
                </c:pt>
                <c:pt idx="595">
                  <c:v>32843.589999999997</c:v>
                </c:pt>
                <c:pt idx="596">
                  <c:v>32843.620000000003</c:v>
                </c:pt>
                <c:pt idx="597">
                  <c:v>32843.660000000003</c:v>
                </c:pt>
                <c:pt idx="598">
                  <c:v>32843.69</c:v>
                </c:pt>
                <c:pt idx="599">
                  <c:v>32843.72</c:v>
                </c:pt>
                <c:pt idx="600">
                  <c:v>32843.75</c:v>
                </c:pt>
                <c:pt idx="601">
                  <c:v>32843.78</c:v>
                </c:pt>
                <c:pt idx="602">
                  <c:v>32843.81</c:v>
                </c:pt>
                <c:pt idx="603">
                  <c:v>32843.839999999997</c:v>
                </c:pt>
                <c:pt idx="604">
                  <c:v>32843.870000000003</c:v>
                </c:pt>
                <c:pt idx="605">
                  <c:v>32843.910000000003</c:v>
                </c:pt>
                <c:pt idx="606">
                  <c:v>32843.94</c:v>
                </c:pt>
                <c:pt idx="607">
                  <c:v>32843.97</c:v>
                </c:pt>
                <c:pt idx="608">
                  <c:v>32844</c:v>
                </c:pt>
                <c:pt idx="609">
                  <c:v>32844.03</c:v>
                </c:pt>
                <c:pt idx="610">
                  <c:v>32844.06</c:v>
                </c:pt>
                <c:pt idx="611">
                  <c:v>32844.089999999997</c:v>
                </c:pt>
                <c:pt idx="612">
                  <c:v>32844.120000000003</c:v>
                </c:pt>
                <c:pt idx="613">
                  <c:v>32844.160000000003</c:v>
                </c:pt>
                <c:pt idx="614">
                  <c:v>32844.19</c:v>
                </c:pt>
                <c:pt idx="615">
                  <c:v>32844.22</c:v>
                </c:pt>
                <c:pt idx="616">
                  <c:v>32844.25</c:v>
                </c:pt>
                <c:pt idx="617">
                  <c:v>32844.28</c:v>
                </c:pt>
                <c:pt idx="618">
                  <c:v>32844.31</c:v>
                </c:pt>
                <c:pt idx="619">
                  <c:v>32844.339999999997</c:v>
                </c:pt>
                <c:pt idx="620">
                  <c:v>32844.370000000003</c:v>
                </c:pt>
                <c:pt idx="621">
                  <c:v>32844.410000000003</c:v>
                </c:pt>
                <c:pt idx="622">
                  <c:v>32844.44</c:v>
                </c:pt>
                <c:pt idx="623">
                  <c:v>32844.47</c:v>
                </c:pt>
                <c:pt idx="624">
                  <c:v>32844.5</c:v>
                </c:pt>
                <c:pt idx="625">
                  <c:v>32844.53</c:v>
                </c:pt>
                <c:pt idx="626">
                  <c:v>32844.559999999998</c:v>
                </c:pt>
                <c:pt idx="627">
                  <c:v>32844.589999999997</c:v>
                </c:pt>
                <c:pt idx="628">
                  <c:v>32844.620000000003</c:v>
                </c:pt>
                <c:pt idx="629">
                  <c:v>32844.660000000003</c:v>
                </c:pt>
                <c:pt idx="630">
                  <c:v>32844.69</c:v>
                </c:pt>
                <c:pt idx="631">
                  <c:v>32844.720000000001</c:v>
                </c:pt>
                <c:pt idx="632">
                  <c:v>32844.75</c:v>
                </c:pt>
                <c:pt idx="633">
                  <c:v>32844.78</c:v>
                </c:pt>
                <c:pt idx="634">
                  <c:v>32844.81</c:v>
                </c:pt>
                <c:pt idx="635">
                  <c:v>32844.839999999997</c:v>
                </c:pt>
                <c:pt idx="636">
                  <c:v>32844.870000000003</c:v>
                </c:pt>
                <c:pt idx="637">
                  <c:v>32844.910000000003</c:v>
                </c:pt>
                <c:pt idx="638">
                  <c:v>32844.94</c:v>
                </c:pt>
                <c:pt idx="639">
                  <c:v>32844.97</c:v>
                </c:pt>
                <c:pt idx="640">
                  <c:v>32845</c:v>
                </c:pt>
                <c:pt idx="641">
                  <c:v>32845.03</c:v>
                </c:pt>
                <c:pt idx="642">
                  <c:v>32845.06</c:v>
                </c:pt>
                <c:pt idx="643">
                  <c:v>32845.089999999997</c:v>
                </c:pt>
                <c:pt idx="644">
                  <c:v>32845.120000000003</c:v>
                </c:pt>
                <c:pt idx="645">
                  <c:v>32845.160000000003</c:v>
                </c:pt>
                <c:pt idx="646">
                  <c:v>32845.19</c:v>
                </c:pt>
                <c:pt idx="647">
                  <c:v>32845.22</c:v>
                </c:pt>
                <c:pt idx="648">
                  <c:v>32845.25</c:v>
                </c:pt>
                <c:pt idx="649">
                  <c:v>32845.279999999999</c:v>
                </c:pt>
                <c:pt idx="650">
                  <c:v>32845.31</c:v>
                </c:pt>
              </c:numCache>
            </c:numRef>
          </c:xVal>
          <c:yVal>
            <c:numRef>
              <c:f>Sayfa2!$N$1:$N$651</c:f>
              <c:numCache>
                <c:formatCode>0.00</c:formatCode>
                <c:ptCount val="651"/>
                <c:pt idx="0">
                  <c:v>2079</c:v>
                </c:pt>
                <c:pt idx="1">
                  <c:v>2080</c:v>
                </c:pt>
                <c:pt idx="2">
                  <c:v>2077</c:v>
                </c:pt>
                <c:pt idx="3">
                  <c:v>2079</c:v>
                </c:pt>
                <c:pt idx="4">
                  <c:v>2078</c:v>
                </c:pt>
                <c:pt idx="5">
                  <c:v>2081</c:v>
                </c:pt>
                <c:pt idx="6">
                  <c:v>2081</c:v>
                </c:pt>
                <c:pt idx="7">
                  <c:v>2080</c:v>
                </c:pt>
                <c:pt idx="8">
                  <c:v>2081</c:v>
                </c:pt>
                <c:pt idx="9">
                  <c:v>2082</c:v>
                </c:pt>
                <c:pt idx="10">
                  <c:v>2080</c:v>
                </c:pt>
                <c:pt idx="11">
                  <c:v>2085</c:v>
                </c:pt>
                <c:pt idx="12">
                  <c:v>2079</c:v>
                </c:pt>
                <c:pt idx="13">
                  <c:v>2078</c:v>
                </c:pt>
                <c:pt idx="14">
                  <c:v>2078</c:v>
                </c:pt>
                <c:pt idx="15">
                  <c:v>2080</c:v>
                </c:pt>
                <c:pt idx="16">
                  <c:v>2080</c:v>
                </c:pt>
                <c:pt idx="17">
                  <c:v>2081</c:v>
                </c:pt>
                <c:pt idx="18">
                  <c:v>2084</c:v>
                </c:pt>
                <c:pt idx="19">
                  <c:v>2081</c:v>
                </c:pt>
                <c:pt idx="20">
                  <c:v>2081</c:v>
                </c:pt>
                <c:pt idx="21">
                  <c:v>2084</c:v>
                </c:pt>
                <c:pt idx="22">
                  <c:v>2083</c:v>
                </c:pt>
                <c:pt idx="23">
                  <c:v>2082</c:v>
                </c:pt>
                <c:pt idx="24">
                  <c:v>2089</c:v>
                </c:pt>
                <c:pt idx="25">
                  <c:v>2082</c:v>
                </c:pt>
                <c:pt idx="26">
                  <c:v>2081</c:v>
                </c:pt>
                <c:pt idx="27">
                  <c:v>2102</c:v>
                </c:pt>
                <c:pt idx="28">
                  <c:v>2082</c:v>
                </c:pt>
                <c:pt idx="29">
                  <c:v>2080</c:v>
                </c:pt>
                <c:pt idx="30">
                  <c:v>2081</c:v>
                </c:pt>
                <c:pt idx="31">
                  <c:v>2081</c:v>
                </c:pt>
                <c:pt idx="32">
                  <c:v>2081</c:v>
                </c:pt>
                <c:pt idx="33">
                  <c:v>2081</c:v>
                </c:pt>
                <c:pt idx="34">
                  <c:v>2081</c:v>
                </c:pt>
                <c:pt idx="35">
                  <c:v>2083</c:v>
                </c:pt>
                <c:pt idx="36">
                  <c:v>2083</c:v>
                </c:pt>
                <c:pt idx="37">
                  <c:v>2085</c:v>
                </c:pt>
                <c:pt idx="38">
                  <c:v>2089</c:v>
                </c:pt>
                <c:pt idx="39">
                  <c:v>2087</c:v>
                </c:pt>
                <c:pt idx="40">
                  <c:v>2083</c:v>
                </c:pt>
                <c:pt idx="41">
                  <c:v>2085</c:v>
                </c:pt>
                <c:pt idx="42">
                  <c:v>2083</c:v>
                </c:pt>
                <c:pt idx="43">
                  <c:v>2082</c:v>
                </c:pt>
                <c:pt idx="44">
                  <c:v>2083</c:v>
                </c:pt>
                <c:pt idx="45">
                  <c:v>2083</c:v>
                </c:pt>
                <c:pt idx="46">
                  <c:v>2082</c:v>
                </c:pt>
                <c:pt idx="47">
                  <c:v>2081</c:v>
                </c:pt>
                <c:pt idx="48">
                  <c:v>2085</c:v>
                </c:pt>
                <c:pt idx="49">
                  <c:v>2081</c:v>
                </c:pt>
                <c:pt idx="50">
                  <c:v>2084</c:v>
                </c:pt>
                <c:pt idx="51">
                  <c:v>2095</c:v>
                </c:pt>
                <c:pt idx="52">
                  <c:v>2087</c:v>
                </c:pt>
                <c:pt idx="53">
                  <c:v>2087</c:v>
                </c:pt>
                <c:pt idx="54">
                  <c:v>2084</c:v>
                </c:pt>
                <c:pt idx="55">
                  <c:v>2098</c:v>
                </c:pt>
                <c:pt idx="56">
                  <c:v>2083</c:v>
                </c:pt>
                <c:pt idx="57">
                  <c:v>2089</c:v>
                </c:pt>
                <c:pt idx="58">
                  <c:v>2100</c:v>
                </c:pt>
                <c:pt idx="59">
                  <c:v>2084</c:v>
                </c:pt>
                <c:pt idx="60">
                  <c:v>2084</c:v>
                </c:pt>
                <c:pt idx="61">
                  <c:v>2085</c:v>
                </c:pt>
                <c:pt idx="62">
                  <c:v>2085</c:v>
                </c:pt>
                <c:pt idx="63">
                  <c:v>2087</c:v>
                </c:pt>
                <c:pt idx="64">
                  <c:v>2085</c:v>
                </c:pt>
                <c:pt idx="65">
                  <c:v>2085</c:v>
                </c:pt>
                <c:pt idx="66">
                  <c:v>2085</c:v>
                </c:pt>
                <c:pt idx="67">
                  <c:v>2088</c:v>
                </c:pt>
                <c:pt idx="68">
                  <c:v>2088</c:v>
                </c:pt>
                <c:pt idx="69">
                  <c:v>2095</c:v>
                </c:pt>
                <c:pt idx="70">
                  <c:v>2089</c:v>
                </c:pt>
                <c:pt idx="71">
                  <c:v>2088</c:v>
                </c:pt>
                <c:pt idx="72">
                  <c:v>2091</c:v>
                </c:pt>
                <c:pt idx="73">
                  <c:v>2088</c:v>
                </c:pt>
                <c:pt idx="74">
                  <c:v>2093</c:v>
                </c:pt>
                <c:pt idx="75">
                  <c:v>2089</c:v>
                </c:pt>
                <c:pt idx="76">
                  <c:v>2087</c:v>
                </c:pt>
                <c:pt idx="77">
                  <c:v>2086</c:v>
                </c:pt>
                <c:pt idx="78">
                  <c:v>2086</c:v>
                </c:pt>
                <c:pt idx="79">
                  <c:v>2087</c:v>
                </c:pt>
                <c:pt idx="80">
                  <c:v>2087</c:v>
                </c:pt>
                <c:pt idx="81">
                  <c:v>2092</c:v>
                </c:pt>
                <c:pt idx="82">
                  <c:v>2088</c:v>
                </c:pt>
                <c:pt idx="83">
                  <c:v>2090</c:v>
                </c:pt>
                <c:pt idx="84">
                  <c:v>2087</c:v>
                </c:pt>
                <c:pt idx="85">
                  <c:v>2090</c:v>
                </c:pt>
                <c:pt idx="86">
                  <c:v>2091</c:v>
                </c:pt>
                <c:pt idx="87">
                  <c:v>2091</c:v>
                </c:pt>
                <c:pt idx="88">
                  <c:v>2091</c:v>
                </c:pt>
                <c:pt idx="89">
                  <c:v>2091</c:v>
                </c:pt>
                <c:pt idx="90">
                  <c:v>2096</c:v>
                </c:pt>
                <c:pt idx="91">
                  <c:v>2090</c:v>
                </c:pt>
                <c:pt idx="92">
                  <c:v>2086</c:v>
                </c:pt>
                <c:pt idx="93">
                  <c:v>2089</c:v>
                </c:pt>
                <c:pt idx="94">
                  <c:v>2094</c:v>
                </c:pt>
                <c:pt idx="95">
                  <c:v>2092</c:v>
                </c:pt>
                <c:pt idx="96">
                  <c:v>2092</c:v>
                </c:pt>
                <c:pt idx="97">
                  <c:v>2095</c:v>
                </c:pt>
                <c:pt idx="98">
                  <c:v>2090</c:v>
                </c:pt>
                <c:pt idx="99">
                  <c:v>2093</c:v>
                </c:pt>
                <c:pt idx="100">
                  <c:v>2092</c:v>
                </c:pt>
                <c:pt idx="101">
                  <c:v>2093</c:v>
                </c:pt>
                <c:pt idx="102">
                  <c:v>2093</c:v>
                </c:pt>
                <c:pt idx="103">
                  <c:v>2092</c:v>
                </c:pt>
                <c:pt idx="104">
                  <c:v>2093</c:v>
                </c:pt>
                <c:pt idx="105">
                  <c:v>2091</c:v>
                </c:pt>
                <c:pt idx="106">
                  <c:v>2090</c:v>
                </c:pt>
                <c:pt idx="107">
                  <c:v>2096</c:v>
                </c:pt>
                <c:pt idx="108">
                  <c:v>2092</c:v>
                </c:pt>
                <c:pt idx="109">
                  <c:v>2093</c:v>
                </c:pt>
                <c:pt idx="110">
                  <c:v>2091</c:v>
                </c:pt>
                <c:pt idx="111">
                  <c:v>2093</c:v>
                </c:pt>
                <c:pt idx="112">
                  <c:v>2093</c:v>
                </c:pt>
                <c:pt idx="113">
                  <c:v>2096</c:v>
                </c:pt>
                <c:pt idx="114">
                  <c:v>2095</c:v>
                </c:pt>
                <c:pt idx="115">
                  <c:v>2095</c:v>
                </c:pt>
                <c:pt idx="116">
                  <c:v>2096</c:v>
                </c:pt>
                <c:pt idx="117">
                  <c:v>2095</c:v>
                </c:pt>
                <c:pt idx="118">
                  <c:v>2094</c:v>
                </c:pt>
                <c:pt idx="119">
                  <c:v>2095</c:v>
                </c:pt>
                <c:pt idx="120">
                  <c:v>2093</c:v>
                </c:pt>
                <c:pt idx="121">
                  <c:v>2103</c:v>
                </c:pt>
                <c:pt idx="122">
                  <c:v>2093</c:v>
                </c:pt>
                <c:pt idx="123">
                  <c:v>2097</c:v>
                </c:pt>
                <c:pt idx="124">
                  <c:v>2112</c:v>
                </c:pt>
                <c:pt idx="125">
                  <c:v>2096</c:v>
                </c:pt>
                <c:pt idx="126">
                  <c:v>2096</c:v>
                </c:pt>
                <c:pt idx="127">
                  <c:v>2097</c:v>
                </c:pt>
                <c:pt idx="128">
                  <c:v>2097</c:v>
                </c:pt>
                <c:pt idx="129">
                  <c:v>2100</c:v>
                </c:pt>
                <c:pt idx="130">
                  <c:v>2098</c:v>
                </c:pt>
                <c:pt idx="131">
                  <c:v>2097</c:v>
                </c:pt>
                <c:pt idx="132">
                  <c:v>2097</c:v>
                </c:pt>
                <c:pt idx="133">
                  <c:v>2105</c:v>
                </c:pt>
                <c:pt idx="134">
                  <c:v>2098</c:v>
                </c:pt>
                <c:pt idx="135">
                  <c:v>2100</c:v>
                </c:pt>
                <c:pt idx="136">
                  <c:v>2099</c:v>
                </c:pt>
                <c:pt idx="137">
                  <c:v>2097</c:v>
                </c:pt>
                <c:pt idx="138">
                  <c:v>2097</c:v>
                </c:pt>
                <c:pt idx="139">
                  <c:v>2104</c:v>
                </c:pt>
                <c:pt idx="140">
                  <c:v>2097</c:v>
                </c:pt>
                <c:pt idx="141">
                  <c:v>2100</c:v>
                </c:pt>
                <c:pt idx="142">
                  <c:v>2098</c:v>
                </c:pt>
                <c:pt idx="143">
                  <c:v>2103</c:v>
                </c:pt>
                <c:pt idx="144">
                  <c:v>2102</c:v>
                </c:pt>
                <c:pt idx="145">
                  <c:v>2101</c:v>
                </c:pt>
                <c:pt idx="146">
                  <c:v>2102</c:v>
                </c:pt>
                <c:pt idx="147">
                  <c:v>2103</c:v>
                </c:pt>
                <c:pt idx="148">
                  <c:v>2100</c:v>
                </c:pt>
                <c:pt idx="149">
                  <c:v>2106</c:v>
                </c:pt>
                <c:pt idx="150">
                  <c:v>2099</c:v>
                </c:pt>
                <c:pt idx="151">
                  <c:v>2101</c:v>
                </c:pt>
                <c:pt idx="152">
                  <c:v>2101</c:v>
                </c:pt>
                <c:pt idx="153">
                  <c:v>2098</c:v>
                </c:pt>
                <c:pt idx="154">
                  <c:v>2101</c:v>
                </c:pt>
                <c:pt idx="155">
                  <c:v>2101</c:v>
                </c:pt>
                <c:pt idx="156">
                  <c:v>2100</c:v>
                </c:pt>
                <c:pt idx="157">
                  <c:v>2110</c:v>
                </c:pt>
                <c:pt idx="158">
                  <c:v>2101</c:v>
                </c:pt>
                <c:pt idx="159">
                  <c:v>2106</c:v>
                </c:pt>
                <c:pt idx="160">
                  <c:v>2105</c:v>
                </c:pt>
                <c:pt idx="161">
                  <c:v>2103</c:v>
                </c:pt>
                <c:pt idx="162">
                  <c:v>2109</c:v>
                </c:pt>
                <c:pt idx="163">
                  <c:v>2108</c:v>
                </c:pt>
                <c:pt idx="164">
                  <c:v>2104</c:v>
                </c:pt>
                <c:pt idx="165">
                  <c:v>2104</c:v>
                </c:pt>
                <c:pt idx="166">
                  <c:v>2103</c:v>
                </c:pt>
                <c:pt idx="167">
                  <c:v>2104</c:v>
                </c:pt>
                <c:pt idx="168">
                  <c:v>2104</c:v>
                </c:pt>
                <c:pt idx="169">
                  <c:v>2101</c:v>
                </c:pt>
                <c:pt idx="170">
                  <c:v>2105</c:v>
                </c:pt>
                <c:pt idx="171">
                  <c:v>2122</c:v>
                </c:pt>
                <c:pt idx="172">
                  <c:v>2103</c:v>
                </c:pt>
                <c:pt idx="173">
                  <c:v>2108</c:v>
                </c:pt>
                <c:pt idx="174">
                  <c:v>2106</c:v>
                </c:pt>
                <c:pt idx="175">
                  <c:v>2106</c:v>
                </c:pt>
                <c:pt idx="176">
                  <c:v>2110</c:v>
                </c:pt>
                <c:pt idx="177">
                  <c:v>2108</c:v>
                </c:pt>
                <c:pt idx="178">
                  <c:v>2106</c:v>
                </c:pt>
                <c:pt idx="179">
                  <c:v>2109</c:v>
                </c:pt>
                <c:pt idx="180">
                  <c:v>2108</c:v>
                </c:pt>
                <c:pt idx="181">
                  <c:v>2107</c:v>
                </c:pt>
                <c:pt idx="182">
                  <c:v>2111</c:v>
                </c:pt>
                <c:pt idx="183">
                  <c:v>2110</c:v>
                </c:pt>
                <c:pt idx="184">
                  <c:v>2105</c:v>
                </c:pt>
                <c:pt idx="185">
                  <c:v>2108</c:v>
                </c:pt>
                <c:pt idx="186">
                  <c:v>2107</c:v>
                </c:pt>
                <c:pt idx="187">
                  <c:v>2110</c:v>
                </c:pt>
                <c:pt idx="188">
                  <c:v>2107</c:v>
                </c:pt>
                <c:pt idx="189">
                  <c:v>2111</c:v>
                </c:pt>
                <c:pt idx="190">
                  <c:v>2110</c:v>
                </c:pt>
                <c:pt idx="191">
                  <c:v>2109</c:v>
                </c:pt>
                <c:pt idx="192">
                  <c:v>2112</c:v>
                </c:pt>
                <c:pt idx="193">
                  <c:v>2111</c:v>
                </c:pt>
                <c:pt idx="194">
                  <c:v>2111</c:v>
                </c:pt>
                <c:pt idx="195">
                  <c:v>2111</c:v>
                </c:pt>
                <c:pt idx="196">
                  <c:v>2117</c:v>
                </c:pt>
                <c:pt idx="197">
                  <c:v>2110</c:v>
                </c:pt>
                <c:pt idx="198">
                  <c:v>2111</c:v>
                </c:pt>
                <c:pt idx="199">
                  <c:v>2110</c:v>
                </c:pt>
                <c:pt idx="200">
                  <c:v>2109</c:v>
                </c:pt>
                <c:pt idx="201">
                  <c:v>2109</c:v>
                </c:pt>
                <c:pt idx="202">
                  <c:v>2111</c:v>
                </c:pt>
                <c:pt idx="203">
                  <c:v>2110</c:v>
                </c:pt>
                <c:pt idx="204">
                  <c:v>2111</c:v>
                </c:pt>
                <c:pt idx="205">
                  <c:v>2113</c:v>
                </c:pt>
                <c:pt idx="206">
                  <c:v>2116</c:v>
                </c:pt>
                <c:pt idx="207">
                  <c:v>2114</c:v>
                </c:pt>
                <c:pt idx="208">
                  <c:v>2116</c:v>
                </c:pt>
                <c:pt idx="209">
                  <c:v>2112</c:v>
                </c:pt>
                <c:pt idx="210">
                  <c:v>2113</c:v>
                </c:pt>
                <c:pt idx="211">
                  <c:v>2113</c:v>
                </c:pt>
                <c:pt idx="212">
                  <c:v>2114</c:v>
                </c:pt>
                <c:pt idx="213">
                  <c:v>2113</c:v>
                </c:pt>
                <c:pt idx="214">
                  <c:v>2112</c:v>
                </c:pt>
                <c:pt idx="215">
                  <c:v>2112</c:v>
                </c:pt>
                <c:pt idx="216">
                  <c:v>2113</c:v>
                </c:pt>
                <c:pt idx="217">
                  <c:v>2115</c:v>
                </c:pt>
                <c:pt idx="218">
                  <c:v>2114</c:v>
                </c:pt>
                <c:pt idx="219">
                  <c:v>2114</c:v>
                </c:pt>
                <c:pt idx="220">
                  <c:v>2120</c:v>
                </c:pt>
                <c:pt idx="221">
                  <c:v>2114</c:v>
                </c:pt>
                <c:pt idx="222">
                  <c:v>2115</c:v>
                </c:pt>
                <c:pt idx="223">
                  <c:v>2117</c:v>
                </c:pt>
                <c:pt idx="224">
                  <c:v>2115</c:v>
                </c:pt>
                <c:pt idx="225">
                  <c:v>2121</c:v>
                </c:pt>
                <c:pt idx="226">
                  <c:v>2113</c:v>
                </c:pt>
                <c:pt idx="227">
                  <c:v>2115</c:v>
                </c:pt>
                <c:pt idx="228">
                  <c:v>2118</c:v>
                </c:pt>
                <c:pt idx="229">
                  <c:v>2119</c:v>
                </c:pt>
                <c:pt idx="230">
                  <c:v>2116</c:v>
                </c:pt>
                <c:pt idx="231">
                  <c:v>2114</c:v>
                </c:pt>
                <c:pt idx="232">
                  <c:v>2117</c:v>
                </c:pt>
                <c:pt idx="233">
                  <c:v>2116</c:v>
                </c:pt>
                <c:pt idx="234">
                  <c:v>2123</c:v>
                </c:pt>
                <c:pt idx="235">
                  <c:v>2118</c:v>
                </c:pt>
                <c:pt idx="236">
                  <c:v>2117</c:v>
                </c:pt>
                <c:pt idx="237">
                  <c:v>2119</c:v>
                </c:pt>
                <c:pt idx="238">
                  <c:v>2123</c:v>
                </c:pt>
                <c:pt idx="239">
                  <c:v>2126</c:v>
                </c:pt>
                <c:pt idx="240">
                  <c:v>2118</c:v>
                </c:pt>
                <c:pt idx="241">
                  <c:v>2117</c:v>
                </c:pt>
                <c:pt idx="242">
                  <c:v>2119</c:v>
                </c:pt>
                <c:pt idx="243">
                  <c:v>2123</c:v>
                </c:pt>
                <c:pt idx="244">
                  <c:v>2118</c:v>
                </c:pt>
                <c:pt idx="245">
                  <c:v>2114</c:v>
                </c:pt>
                <c:pt idx="246">
                  <c:v>2118</c:v>
                </c:pt>
                <c:pt idx="247">
                  <c:v>2115</c:v>
                </c:pt>
                <c:pt idx="248">
                  <c:v>2117</c:v>
                </c:pt>
                <c:pt idx="249">
                  <c:v>2116</c:v>
                </c:pt>
                <c:pt idx="250">
                  <c:v>2117</c:v>
                </c:pt>
                <c:pt idx="251">
                  <c:v>2131</c:v>
                </c:pt>
                <c:pt idx="252">
                  <c:v>2118</c:v>
                </c:pt>
                <c:pt idx="253">
                  <c:v>2120</c:v>
                </c:pt>
                <c:pt idx="254">
                  <c:v>2118</c:v>
                </c:pt>
                <c:pt idx="255">
                  <c:v>2117</c:v>
                </c:pt>
                <c:pt idx="256">
                  <c:v>2117</c:v>
                </c:pt>
                <c:pt idx="257">
                  <c:v>2121</c:v>
                </c:pt>
                <c:pt idx="258">
                  <c:v>2119</c:v>
                </c:pt>
                <c:pt idx="259">
                  <c:v>2118</c:v>
                </c:pt>
                <c:pt idx="260">
                  <c:v>2117</c:v>
                </c:pt>
                <c:pt idx="261">
                  <c:v>2113</c:v>
                </c:pt>
                <c:pt idx="262">
                  <c:v>2112</c:v>
                </c:pt>
                <c:pt idx="263">
                  <c:v>2115</c:v>
                </c:pt>
                <c:pt idx="264">
                  <c:v>2117</c:v>
                </c:pt>
                <c:pt idx="265">
                  <c:v>2116</c:v>
                </c:pt>
                <c:pt idx="266">
                  <c:v>2117</c:v>
                </c:pt>
                <c:pt idx="267">
                  <c:v>2121</c:v>
                </c:pt>
                <c:pt idx="268">
                  <c:v>2115</c:v>
                </c:pt>
                <c:pt idx="269">
                  <c:v>2115</c:v>
                </c:pt>
                <c:pt idx="270">
                  <c:v>2118</c:v>
                </c:pt>
                <c:pt idx="271">
                  <c:v>2117</c:v>
                </c:pt>
                <c:pt idx="272">
                  <c:v>2114</c:v>
                </c:pt>
                <c:pt idx="273">
                  <c:v>2116</c:v>
                </c:pt>
                <c:pt idx="274">
                  <c:v>2117</c:v>
                </c:pt>
                <c:pt idx="275">
                  <c:v>2115</c:v>
                </c:pt>
                <c:pt idx="276">
                  <c:v>2116</c:v>
                </c:pt>
                <c:pt idx="277">
                  <c:v>2114</c:v>
                </c:pt>
                <c:pt idx="278">
                  <c:v>2117</c:v>
                </c:pt>
                <c:pt idx="279">
                  <c:v>2116</c:v>
                </c:pt>
                <c:pt idx="280">
                  <c:v>2114</c:v>
                </c:pt>
                <c:pt idx="281">
                  <c:v>2119</c:v>
                </c:pt>
                <c:pt idx="282">
                  <c:v>2115</c:v>
                </c:pt>
                <c:pt idx="283">
                  <c:v>2115</c:v>
                </c:pt>
                <c:pt idx="284">
                  <c:v>2117</c:v>
                </c:pt>
                <c:pt idx="285">
                  <c:v>2114</c:v>
                </c:pt>
                <c:pt idx="286">
                  <c:v>2114</c:v>
                </c:pt>
                <c:pt idx="287">
                  <c:v>2114</c:v>
                </c:pt>
                <c:pt idx="288">
                  <c:v>2114</c:v>
                </c:pt>
                <c:pt idx="289">
                  <c:v>2118</c:v>
                </c:pt>
                <c:pt idx="290">
                  <c:v>2115</c:v>
                </c:pt>
                <c:pt idx="291">
                  <c:v>2112</c:v>
                </c:pt>
                <c:pt idx="292">
                  <c:v>2110</c:v>
                </c:pt>
                <c:pt idx="293">
                  <c:v>2114</c:v>
                </c:pt>
                <c:pt idx="294">
                  <c:v>2114</c:v>
                </c:pt>
                <c:pt idx="295">
                  <c:v>2108</c:v>
                </c:pt>
                <c:pt idx="296">
                  <c:v>2112</c:v>
                </c:pt>
                <c:pt idx="297">
                  <c:v>2117</c:v>
                </c:pt>
                <c:pt idx="298">
                  <c:v>2112</c:v>
                </c:pt>
                <c:pt idx="299">
                  <c:v>2115</c:v>
                </c:pt>
                <c:pt idx="300">
                  <c:v>2113</c:v>
                </c:pt>
                <c:pt idx="301">
                  <c:v>2115</c:v>
                </c:pt>
                <c:pt idx="302">
                  <c:v>2111</c:v>
                </c:pt>
                <c:pt idx="303">
                  <c:v>2112</c:v>
                </c:pt>
                <c:pt idx="304">
                  <c:v>2110</c:v>
                </c:pt>
                <c:pt idx="305">
                  <c:v>2119</c:v>
                </c:pt>
                <c:pt idx="306">
                  <c:v>2119</c:v>
                </c:pt>
                <c:pt idx="307">
                  <c:v>2109</c:v>
                </c:pt>
                <c:pt idx="308">
                  <c:v>2108</c:v>
                </c:pt>
                <c:pt idx="309">
                  <c:v>2109</c:v>
                </c:pt>
                <c:pt idx="310">
                  <c:v>2107</c:v>
                </c:pt>
                <c:pt idx="311">
                  <c:v>2122</c:v>
                </c:pt>
                <c:pt idx="312">
                  <c:v>2131</c:v>
                </c:pt>
                <c:pt idx="313">
                  <c:v>2108</c:v>
                </c:pt>
                <c:pt idx="314">
                  <c:v>2108</c:v>
                </c:pt>
                <c:pt idx="315">
                  <c:v>2110</c:v>
                </c:pt>
                <c:pt idx="316">
                  <c:v>2110</c:v>
                </c:pt>
                <c:pt idx="317">
                  <c:v>2112</c:v>
                </c:pt>
                <c:pt idx="318">
                  <c:v>2106</c:v>
                </c:pt>
                <c:pt idx="319">
                  <c:v>2109</c:v>
                </c:pt>
                <c:pt idx="320">
                  <c:v>2104</c:v>
                </c:pt>
                <c:pt idx="321">
                  <c:v>2104</c:v>
                </c:pt>
                <c:pt idx="322">
                  <c:v>2105</c:v>
                </c:pt>
                <c:pt idx="323">
                  <c:v>2103</c:v>
                </c:pt>
                <c:pt idx="324">
                  <c:v>2102</c:v>
                </c:pt>
                <c:pt idx="325">
                  <c:v>2105</c:v>
                </c:pt>
                <c:pt idx="326">
                  <c:v>2106</c:v>
                </c:pt>
                <c:pt idx="327">
                  <c:v>2105</c:v>
                </c:pt>
                <c:pt idx="328">
                  <c:v>2105</c:v>
                </c:pt>
                <c:pt idx="329">
                  <c:v>2103</c:v>
                </c:pt>
                <c:pt idx="330">
                  <c:v>2105</c:v>
                </c:pt>
                <c:pt idx="331">
                  <c:v>2103</c:v>
                </c:pt>
                <c:pt idx="332">
                  <c:v>2104</c:v>
                </c:pt>
                <c:pt idx="333">
                  <c:v>2102</c:v>
                </c:pt>
                <c:pt idx="334">
                  <c:v>2104</c:v>
                </c:pt>
                <c:pt idx="335">
                  <c:v>2101</c:v>
                </c:pt>
                <c:pt idx="336">
                  <c:v>2102</c:v>
                </c:pt>
                <c:pt idx="337">
                  <c:v>2100</c:v>
                </c:pt>
                <c:pt idx="338">
                  <c:v>2101</c:v>
                </c:pt>
                <c:pt idx="339">
                  <c:v>2098</c:v>
                </c:pt>
                <c:pt idx="340">
                  <c:v>2095</c:v>
                </c:pt>
                <c:pt idx="341">
                  <c:v>2103</c:v>
                </c:pt>
                <c:pt idx="342">
                  <c:v>2097</c:v>
                </c:pt>
                <c:pt idx="343">
                  <c:v>2115</c:v>
                </c:pt>
                <c:pt idx="344">
                  <c:v>2098</c:v>
                </c:pt>
                <c:pt idx="345">
                  <c:v>2101</c:v>
                </c:pt>
                <c:pt idx="346">
                  <c:v>2098</c:v>
                </c:pt>
                <c:pt idx="347">
                  <c:v>2100</c:v>
                </c:pt>
                <c:pt idx="348">
                  <c:v>2098</c:v>
                </c:pt>
                <c:pt idx="349">
                  <c:v>2097</c:v>
                </c:pt>
                <c:pt idx="350">
                  <c:v>2113</c:v>
                </c:pt>
                <c:pt idx="351">
                  <c:v>2097</c:v>
                </c:pt>
                <c:pt idx="352">
                  <c:v>2094</c:v>
                </c:pt>
                <c:pt idx="353">
                  <c:v>2104</c:v>
                </c:pt>
                <c:pt idx="354">
                  <c:v>2093</c:v>
                </c:pt>
                <c:pt idx="355">
                  <c:v>2091</c:v>
                </c:pt>
                <c:pt idx="356">
                  <c:v>2093</c:v>
                </c:pt>
                <c:pt idx="357">
                  <c:v>2093</c:v>
                </c:pt>
                <c:pt idx="358">
                  <c:v>2095</c:v>
                </c:pt>
                <c:pt idx="359">
                  <c:v>2095</c:v>
                </c:pt>
                <c:pt idx="360">
                  <c:v>2093</c:v>
                </c:pt>
                <c:pt idx="361">
                  <c:v>2104</c:v>
                </c:pt>
                <c:pt idx="362">
                  <c:v>2095</c:v>
                </c:pt>
                <c:pt idx="363">
                  <c:v>2093</c:v>
                </c:pt>
                <c:pt idx="364">
                  <c:v>2093</c:v>
                </c:pt>
                <c:pt idx="365">
                  <c:v>2093</c:v>
                </c:pt>
                <c:pt idx="366">
                  <c:v>2093</c:v>
                </c:pt>
                <c:pt idx="367">
                  <c:v>2092</c:v>
                </c:pt>
                <c:pt idx="368">
                  <c:v>2092</c:v>
                </c:pt>
                <c:pt idx="369">
                  <c:v>2090</c:v>
                </c:pt>
                <c:pt idx="370">
                  <c:v>2089</c:v>
                </c:pt>
                <c:pt idx="371">
                  <c:v>2086</c:v>
                </c:pt>
                <c:pt idx="372">
                  <c:v>2091</c:v>
                </c:pt>
                <c:pt idx="373">
                  <c:v>2088</c:v>
                </c:pt>
                <c:pt idx="374">
                  <c:v>2092</c:v>
                </c:pt>
                <c:pt idx="375">
                  <c:v>2091</c:v>
                </c:pt>
                <c:pt idx="376">
                  <c:v>2090</c:v>
                </c:pt>
                <c:pt idx="377">
                  <c:v>2087</c:v>
                </c:pt>
                <c:pt idx="378">
                  <c:v>2092</c:v>
                </c:pt>
                <c:pt idx="379">
                  <c:v>2090</c:v>
                </c:pt>
                <c:pt idx="380">
                  <c:v>2088</c:v>
                </c:pt>
                <c:pt idx="381">
                  <c:v>2089</c:v>
                </c:pt>
                <c:pt idx="382">
                  <c:v>2088</c:v>
                </c:pt>
                <c:pt idx="383">
                  <c:v>2086</c:v>
                </c:pt>
                <c:pt idx="384">
                  <c:v>2088</c:v>
                </c:pt>
                <c:pt idx="385">
                  <c:v>2084</c:v>
                </c:pt>
                <c:pt idx="386">
                  <c:v>2085</c:v>
                </c:pt>
                <c:pt idx="387">
                  <c:v>2085</c:v>
                </c:pt>
                <c:pt idx="388">
                  <c:v>2082</c:v>
                </c:pt>
                <c:pt idx="389">
                  <c:v>2082</c:v>
                </c:pt>
                <c:pt idx="390">
                  <c:v>2083</c:v>
                </c:pt>
                <c:pt idx="391">
                  <c:v>2082</c:v>
                </c:pt>
                <c:pt idx="392">
                  <c:v>2084</c:v>
                </c:pt>
                <c:pt idx="393">
                  <c:v>2083</c:v>
                </c:pt>
                <c:pt idx="394">
                  <c:v>2085</c:v>
                </c:pt>
                <c:pt idx="395">
                  <c:v>2081</c:v>
                </c:pt>
                <c:pt idx="396">
                  <c:v>2082</c:v>
                </c:pt>
                <c:pt idx="397">
                  <c:v>2083</c:v>
                </c:pt>
                <c:pt idx="398">
                  <c:v>2082</c:v>
                </c:pt>
                <c:pt idx="399">
                  <c:v>2082</c:v>
                </c:pt>
                <c:pt idx="400">
                  <c:v>2081</c:v>
                </c:pt>
                <c:pt idx="401">
                  <c:v>2079</c:v>
                </c:pt>
                <c:pt idx="402">
                  <c:v>2079</c:v>
                </c:pt>
                <c:pt idx="403">
                  <c:v>2079</c:v>
                </c:pt>
                <c:pt idx="404">
                  <c:v>2079</c:v>
                </c:pt>
                <c:pt idx="405">
                  <c:v>2079</c:v>
                </c:pt>
                <c:pt idx="406">
                  <c:v>2078</c:v>
                </c:pt>
                <c:pt idx="407">
                  <c:v>2080</c:v>
                </c:pt>
                <c:pt idx="408">
                  <c:v>2082</c:v>
                </c:pt>
                <c:pt idx="409">
                  <c:v>2081</c:v>
                </c:pt>
                <c:pt idx="410">
                  <c:v>2081</c:v>
                </c:pt>
                <c:pt idx="411">
                  <c:v>2083</c:v>
                </c:pt>
                <c:pt idx="412">
                  <c:v>2079</c:v>
                </c:pt>
                <c:pt idx="413">
                  <c:v>2079</c:v>
                </c:pt>
                <c:pt idx="414">
                  <c:v>2079</c:v>
                </c:pt>
                <c:pt idx="415">
                  <c:v>2077</c:v>
                </c:pt>
                <c:pt idx="416">
                  <c:v>2077</c:v>
                </c:pt>
                <c:pt idx="417">
                  <c:v>2081</c:v>
                </c:pt>
                <c:pt idx="418">
                  <c:v>2087</c:v>
                </c:pt>
                <c:pt idx="419">
                  <c:v>2076</c:v>
                </c:pt>
                <c:pt idx="420">
                  <c:v>2077</c:v>
                </c:pt>
                <c:pt idx="421">
                  <c:v>2076</c:v>
                </c:pt>
                <c:pt idx="422">
                  <c:v>2082</c:v>
                </c:pt>
                <c:pt idx="423">
                  <c:v>2076</c:v>
                </c:pt>
                <c:pt idx="424">
                  <c:v>2078</c:v>
                </c:pt>
                <c:pt idx="425">
                  <c:v>2075</c:v>
                </c:pt>
                <c:pt idx="426">
                  <c:v>2076</c:v>
                </c:pt>
                <c:pt idx="427">
                  <c:v>2075</c:v>
                </c:pt>
                <c:pt idx="428">
                  <c:v>2075</c:v>
                </c:pt>
                <c:pt idx="429">
                  <c:v>2076</c:v>
                </c:pt>
                <c:pt idx="430">
                  <c:v>2075</c:v>
                </c:pt>
                <c:pt idx="431">
                  <c:v>2074</c:v>
                </c:pt>
                <c:pt idx="432">
                  <c:v>2074</c:v>
                </c:pt>
                <c:pt idx="433">
                  <c:v>2071</c:v>
                </c:pt>
                <c:pt idx="434">
                  <c:v>2072</c:v>
                </c:pt>
                <c:pt idx="435">
                  <c:v>2072</c:v>
                </c:pt>
                <c:pt idx="436">
                  <c:v>2075</c:v>
                </c:pt>
                <c:pt idx="437">
                  <c:v>2072</c:v>
                </c:pt>
                <c:pt idx="438">
                  <c:v>2075</c:v>
                </c:pt>
                <c:pt idx="439">
                  <c:v>2082</c:v>
                </c:pt>
                <c:pt idx="440">
                  <c:v>2075</c:v>
                </c:pt>
                <c:pt idx="441">
                  <c:v>2075</c:v>
                </c:pt>
                <c:pt idx="442">
                  <c:v>2075</c:v>
                </c:pt>
                <c:pt idx="443">
                  <c:v>2073</c:v>
                </c:pt>
                <c:pt idx="444">
                  <c:v>2076</c:v>
                </c:pt>
                <c:pt idx="445">
                  <c:v>2084</c:v>
                </c:pt>
                <c:pt idx="446">
                  <c:v>2076</c:v>
                </c:pt>
                <c:pt idx="447">
                  <c:v>2067</c:v>
                </c:pt>
                <c:pt idx="448">
                  <c:v>2067</c:v>
                </c:pt>
                <c:pt idx="449">
                  <c:v>2085</c:v>
                </c:pt>
                <c:pt idx="450">
                  <c:v>2073</c:v>
                </c:pt>
                <c:pt idx="451">
                  <c:v>2070</c:v>
                </c:pt>
                <c:pt idx="452">
                  <c:v>2069</c:v>
                </c:pt>
                <c:pt idx="453">
                  <c:v>2068</c:v>
                </c:pt>
                <c:pt idx="454">
                  <c:v>2072</c:v>
                </c:pt>
                <c:pt idx="455">
                  <c:v>2075</c:v>
                </c:pt>
                <c:pt idx="456">
                  <c:v>2070</c:v>
                </c:pt>
                <c:pt idx="457">
                  <c:v>2070</c:v>
                </c:pt>
                <c:pt idx="458">
                  <c:v>2074</c:v>
                </c:pt>
                <c:pt idx="459">
                  <c:v>2068</c:v>
                </c:pt>
                <c:pt idx="460">
                  <c:v>2072</c:v>
                </c:pt>
                <c:pt idx="461">
                  <c:v>2070</c:v>
                </c:pt>
                <c:pt idx="462">
                  <c:v>2068</c:v>
                </c:pt>
                <c:pt idx="463">
                  <c:v>2068</c:v>
                </c:pt>
                <c:pt idx="464">
                  <c:v>2067</c:v>
                </c:pt>
                <c:pt idx="465">
                  <c:v>2066</c:v>
                </c:pt>
                <c:pt idx="466">
                  <c:v>2070</c:v>
                </c:pt>
                <c:pt idx="467">
                  <c:v>2069</c:v>
                </c:pt>
                <c:pt idx="468">
                  <c:v>2068</c:v>
                </c:pt>
                <c:pt idx="469">
                  <c:v>2068</c:v>
                </c:pt>
                <c:pt idx="470">
                  <c:v>2068</c:v>
                </c:pt>
                <c:pt idx="471">
                  <c:v>2068</c:v>
                </c:pt>
                <c:pt idx="472">
                  <c:v>2073</c:v>
                </c:pt>
                <c:pt idx="473">
                  <c:v>2066</c:v>
                </c:pt>
                <c:pt idx="474">
                  <c:v>2066</c:v>
                </c:pt>
                <c:pt idx="475">
                  <c:v>2068</c:v>
                </c:pt>
                <c:pt idx="476">
                  <c:v>2073</c:v>
                </c:pt>
                <c:pt idx="477">
                  <c:v>2067</c:v>
                </c:pt>
                <c:pt idx="478">
                  <c:v>2065</c:v>
                </c:pt>
                <c:pt idx="479">
                  <c:v>2063</c:v>
                </c:pt>
                <c:pt idx="480">
                  <c:v>2068</c:v>
                </c:pt>
                <c:pt idx="481">
                  <c:v>2065</c:v>
                </c:pt>
                <c:pt idx="482">
                  <c:v>2065</c:v>
                </c:pt>
                <c:pt idx="483">
                  <c:v>2068</c:v>
                </c:pt>
                <c:pt idx="484">
                  <c:v>2062</c:v>
                </c:pt>
                <c:pt idx="485">
                  <c:v>2074</c:v>
                </c:pt>
                <c:pt idx="486">
                  <c:v>2069</c:v>
                </c:pt>
                <c:pt idx="487">
                  <c:v>2066</c:v>
                </c:pt>
                <c:pt idx="488">
                  <c:v>2074</c:v>
                </c:pt>
                <c:pt idx="489">
                  <c:v>2078</c:v>
                </c:pt>
                <c:pt idx="490">
                  <c:v>2063</c:v>
                </c:pt>
                <c:pt idx="491">
                  <c:v>2067</c:v>
                </c:pt>
                <c:pt idx="492">
                  <c:v>2069</c:v>
                </c:pt>
                <c:pt idx="493">
                  <c:v>2066</c:v>
                </c:pt>
                <c:pt idx="494">
                  <c:v>2063</c:v>
                </c:pt>
                <c:pt idx="495">
                  <c:v>2062</c:v>
                </c:pt>
                <c:pt idx="496">
                  <c:v>2061</c:v>
                </c:pt>
                <c:pt idx="497">
                  <c:v>2065</c:v>
                </c:pt>
                <c:pt idx="498">
                  <c:v>2064</c:v>
                </c:pt>
                <c:pt idx="499">
                  <c:v>2064</c:v>
                </c:pt>
                <c:pt idx="500">
                  <c:v>2062</c:v>
                </c:pt>
                <c:pt idx="501">
                  <c:v>2069</c:v>
                </c:pt>
                <c:pt idx="502">
                  <c:v>2066</c:v>
                </c:pt>
                <c:pt idx="503">
                  <c:v>2066</c:v>
                </c:pt>
                <c:pt idx="504">
                  <c:v>2067</c:v>
                </c:pt>
                <c:pt idx="505">
                  <c:v>2063</c:v>
                </c:pt>
                <c:pt idx="506">
                  <c:v>2063</c:v>
                </c:pt>
                <c:pt idx="507">
                  <c:v>2061</c:v>
                </c:pt>
                <c:pt idx="508">
                  <c:v>2062</c:v>
                </c:pt>
                <c:pt idx="509">
                  <c:v>2061</c:v>
                </c:pt>
                <c:pt idx="510">
                  <c:v>2060</c:v>
                </c:pt>
                <c:pt idx="511">
                  <c:v>2062</c:v>
                </c:pt>
                <c:pt idx="512">
                  <c:v>2060</c:v>
                </c:pt>
                <c:pt idx="513">
                  <c:v>2060</c:v>
                </c:pt>
                <c:pt idx="514">
                  <c:v>2061</c:v>
                </c:pt>
                <c:pt idx="515">
                  <c:v>2060</c:v>
                </c:pt>
                <c:pt idx="516">
                  <c:v>2061</c:v>
                </c:pt>
                <c:pt idx="517">
                  <c:v>2067</c:v>
                </c:pt>
                <c:pt idx="518">
                  <c:v>2063</c:v>
                </c:pt>
                <c:pt idx="519">
                  <c:v>2061</c:v>
                </c:pt>
                <c:pt idx="520">
                  <c:v>2064</c:v>
                </c:pt>
                <c:pt idx="521">
                  <c:v>2070</c:v>
                </c:pt>
                <c:pt idx="522">
                  <c:v>2067</c:v>
                </c:pt>
                <c:pt idx="523">
                  <c:v>2060</c:v>
                </c:pt>
                <c:pt idx="524">
                  <c:v>2058</c:v>
                </c:pt>
                <c:pt idx="525">
                  <c:v>2068</c:v>
                </c:pt>
                <c:pt idx="526">
                  <c:v>2067</c:v>
                </c:pt>
                <c:pt idx="527">
                  <c:v>2067</c:v>
                </c:pt>
                <c:pt idx="528">
                  <c:v>2061</c:v>
                </c:pt>
                <c:pt idx="529">
                  <c:v>2058</c:v>
                </c:pt>
                <c:pt idx="530">
                  <c:v>2060</c:v>
                </c:pt>
                <c:pt idx="531">
                  <c:v>2062</c:v>
                </c:pt>
                <c:pt idx="532">
                  <c:v>2061</c:v>
                </c:pt>
                <c:pt idx="533">
                  <c:v>2066</c:v>
                </c:pt>
                <c:pt idx="534">
                  <c:v>2064</c:v>
                </c:pt>
                <c:pt idx="535">
                  <c:v>2063</c:v>
                </c:pt>
                <c:pt idx="536">
                  <c:v>2059</c:v>
                </c:pt>
                <c:pt idx="537">
                  <c:v>2059</c:v>
                </c:pt>
                <c:pt idx="538">
                  <c:v>2060</c:v>
                </c:pt>
                <c:pt idx="539">
                  <c:v>2059</c:v>
                </c:pt>
                <c:pt idx="540">
                  <c:v>2058</c:v>
                </c:pt>
                <c:pt idx="541">
                  <c:v>2057</c:v>
                </c:pt>
                <c:pt idx="542">
                  <c:v>2063</c:v>
                </c:pt>
                <c:pt idx="543">
                  <c:v>2056</c:v>
                </c:pt>
                <c:pt idx="544">
                  <c:v>2061</c:v>
                </c:pt>
                <c:pt idx="545">
                  <c:v>2060</c:v>
                </c:pt>
                <c:pt idx="546">
                  <c:v>2059</c:v>
                </c:pt>
                <c:pt idx="547">
                  <c:v>2060</c:v>
                </c:pt>
                <c:pt idx="548">
                  <c:v>2059</c:v>
                </c:pt>
                <c:pt idx="549">
                  <c:v>2061</c:v>
                </c:pt>
                <c:pt idx="550">
                  <c:v>2058</c:v>
                </c:pt>
                <c:pt idx="551">
                  <c:v>2058</c:v>
                </c:pt>
                <c:pt idx="552">
                  <c:v>2060</c:v>
                </c:pt>
                <c:pt idx="553">
                  <c:v>2057</c:v>
                </c:pt>
                <c:pt idx="554">
                  <c:v>2058</c:v>
                </c:pt>
                <c:pt idx="555">
                  <c:v>2059</c:v>
                </c:pt>
                <c:pt idx="556">
                  <c:v>2055</c:v>
                </c:pt>
                <c:pt idx="557">
                  <c:v>2054</c:v>
                </c:pt>
                <c:pt idx="558">
                  <c:v>2063</c:v>
                </c:pt>
                <c:pt idx="559">
                  <c:v>2073</c:v>
                </c:pt>
                <c:pt idx="560">
                  <c:v>2061</c:v>
                </c:pt>
                <c:pt idx="561">
                  <c:v>2057</c:v>
                </c:pt>
                <c:pt idx="562">
                  <c:v>2056</c:v>
                </c:pt>
                <c:pt idx="563">
                  <c:v>2057</c:v>
                </c:pt>
                <c:pt idx="564">
                  <c:v>2058</c:v>
                </c:pt>
                <c:pt idx="565">
                  <c:v>2062</c:v>
                </c:pt>
                <c:pt idx="566">
                  <c:v>2057</c:v>
                </c:pt>
                <c:pt idx="567">
                  <c:v>2058</c:v>
                </c:pt>
                <c:pt idx="568">
                  <c:v>2063</c:v>
                </c:pt>
                <c:pt idx="569">
                  <c:v>2057</c:v>
                </c:pt>
                <c:pt idx="570">
                  <c:v>2056</c:v>
                </c:pt>
                <c:pt idx="571">
                  <c:v>2055</c:v>
                </c:pt>
                <c:pt idx="572">
                  <c:v>2054</c:v>
                </c:pt>
                <c:pt idx="573">
                  <c:v>2055</c:v>
                </c:pt>
                <c:pt idx="574">
                  <c:v>2057</c:v>
                </c:pt>
                <c:pt idx="575">
                  <c:v>2056</c:v>
                </c:pt>
                <c:pt idx="576">
                  <c:v>2059</c:v>
                </c:pt>
                <c:pt idx="577">
                  <c:v>2061</c:v>
                </c:pt>
                <c:pt idx="578">
                  <c:v>2056</c:v>
                </c:pt>
                <c:pt idx="579">
                  <c:v>2057</c:v>
                </c:pt>
                <c:pt idx="580">
                  <c:v>2060</c:v>
                </c:pt>
                <c:pt idx="581">
                  <c:v>2056</c:v>
                </c:pt>
                <c:pt idx="582">
                  <c:v>2059</c:v>
                </c:pt>
                <c:pt idx="583">
                  <c:v>2057</c:v>
                </c:pt>
                <c:pt idx="584">
                  <c:v>2057</c:v>
                </c:pt>
                <c:pt idx="585">
                  <c:v>2055</c:v>
                </c:pt>
                <c:pt idx="586">
                  <c:v>2055</c:v>
                </c:pt>
                <c:pt idx="587">
                  <c:v>2056</c:v>
                </c:pt>
                <c:pt idx="588">
                  <c:v>2053</c:v>
                </c:pt>
                <c:pt idx="589">
                  <c:v>2054</c:v>
                </c:pt>
                <c:pt idx="590">
                  <c:v>2056</c:v>
                </c:pt>
                <c:pt idx="591">
                  <c:v>2053</c:v>
                </c:pt>
                <c:pt idx="592">
                  <c:v>2055</c:v>
                </c:pt>
                <c:pt idx="593">
                  <c:v>2054</c:v>
                </c:pt>
                <c:pt idx="594">
                  <c:v>2064</c:v>
                </c:pt>
                <c:pt idx="595">
                  <c:v>2058</c:v>
                </c:pt>
                <c:pt idx="596">
                  <c:v>2055</c:v>
                </c:pt>
                <c:pt idx="597">
                  <c:v>2056</c:v>
                </c:pt>
                <c:pt idx="598">
                  <c:v>2061</c:v>
                </c:pt>
                <c:pt idx="599">
                  <c:v>2067</c:v>
                </c:pt>
                <c:pt idx="600">
                  <c:v>2056</c:v>
                </c:pt>
                <c:pt idx="601">
                  <c:v>2055</c:v>
                </c:pt>
                <c:pt idx="602">
                  <c:v>2054</c:v>
                </c:pt>
                <c:pt idx="603">
                  <c:v>2052</c:v>
                </c:pt>
                <c:pt idx="604">
                  <c:v>2053</c:v>
                </c:pt>
                <c:pt idx="605">
                  <c:v>2054</c:v>
                </c:pt>
                <c:pt idx="606">
                  <c:v>2055</c:v>
                </c:pt>
                <c:pt idx="607">
                  <c:v>2055</c:v>
                </c:pt>
                <c:pt idx="608">
                  <c:v>2056</c:v>
                </c:pt>
                <c:pt idx="609">
                  <c:v>2054</c:v>
                </c:pt>
                <c:pt idx="610">
                  <c:v>2056</c:v>
                </c:pt>
                <c:pt idx="611">
                  <c:v>2057</c:v>
                </c:pt>
                <c:pt idx="612">
                  <c:v>2058</c:v>
                </c:pt>
                <c:pt idx="613">
                  <c:v>2057</c:v>
                </c:pt>
                <c:pt idx="614">
                  <c:v>2054</c:v>
                </c:pt>
                <c:pt idx="615">
                  <c:v>2053</c:v>
                </c:pt>
                <c:pt idx="616">
                  <c:v>2055</c:v>
                </c:pt>
                <c:pt idx="617">
                  <c:v>2053</c:v>
                </c:pt>
                <c:pt idx="618">
                  <c:v>2053</c:v>
                </c:pt>
                <c:pt idx="619">
                  <c:v>2053</c:v>
                </c:pt>
                <c:pt idx="620">
                  <c:v>2053</c:v>
                </c:pt>
                <c:pt idx="621">
                  <c:v>2052</c:v>
                </c:pt>
                <c:pt idx="622">
                  <c:v>2052</c:v>
                </c:pt>
                <c:pt idx="623">
                  <c:v>2053</c:v>
                </c:pt>
                <c:pt idx="624">
                  <c:v>2054</c:v>
                </c:pt>
                <c:pt idx="625">
                  <c:v>2054</c:v>
                </c:pt>
                <c:pt idx="626">
                  <c:v>2054</c:v>
                </c:pt>
                <c:pt idx="627">
                  <c:v>2054</c:v>
                </c:pt>
                <c:pt idx="628">
                  <c:v>2053</c:v>
                </c:pt>
                <c:pt idx="629">
                  <c:v>2053</c:v>
                </c:pt>
                <c:pt idx="630">
                  <c:v>2053</c:v>
                </c:pt>
                <c:pt idx="631">
                  <c:v>2056</c:v>
                </c:pt>
                <c:pt idx="632">
                  <c:v>2055</c:v>
                </c:pt>
                <c:pt idx="633">
                  <c:v>2052</c:v>
                </c:pt>
                <c:pt idx="634">
                  <c:v>2051</c:v>
                </c:pt>
                <c:pt idx="635">
                  <c:v>2053</c:v>
                </c:pt>
                <c:pt idx="636">
                  <c:v>2054</c:v>
                </c:pt>
                <c:pt idx="637">
                  <c:v>2053</c:v>
                </c:pt>
                <c:pt idx="638">
                  <c:v>2068</c:v>
                </c:pt>
                <c:pt idx="639">
                  <c:v>2056</c:v>
                </c:pt>
                <c:pt idx="640">
                  <c:v>2055</c:v>
                </c:pt>
                <c:pt idx="641">
                  <c:v>2054</c:v>
                </c:pt>
                <c:pt idx="642">
                  <c:v>2055</c:v>
                </c:pt>
                <c:pt idx="643">
                  <c:v>2054</c:v>
                </c:pt>
                <c:pt idx="644">
                  <c:v>2054</c:v>
                </c:pt>
                <c:pt idx="645">
                  <c:v>2063</c:v>
                </c:pt>
                <c:pt idx="646">
                  <c:v>2052</c:v>
                </c:pt>
                <c:pt idx="647">
                  <c:v>2053</c:v>
                </c:pt>
                <c:pt idx="648">
                  <c:v>2061</c:v>
                </c:pt>
                <c:pt idx="649">
                  <c:v>2050</c:v>
                </c:pt>
                <c:pt idx="650">
                  <c:v>2050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C-245A-40E0-880C-9D68BEA10351}"/>
            </c:ext>
          </c:extLst>
        </c:ser>
        <c:ser>
          <c:idx val="13"/>
          <c:order val="13"/>
          <c:spPr>
            <a:ln w="19050" cap="rnd">
              <a:solidFill>
                <a:schemeClr val="accent2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80000"/>
                  <a:lumOff val="20000"/>
                </a:schemeClr>
              </a:solidFill>
              <a:ln w="9525">
                <a:solidFill>
                  <a:schemeClr val="accent2">
                    <a:lumMod val="80000"/>
                    <a:lumOff val="20000"/>
                  </a:schemeClr>
                </a:solidFill>
              </a:ln>
              <a:effectLst/>
            </c:spPr>
          </c:marker>
          <c:xVal>
            <c:numRef>
              <c:f>Sayfa2!$A$1:$A$651</c:f>
              <c:numCache>
                <c:formatCode>0.00</c:formatCode>
                <c:ptCount val="651"/>
                <c:pt idx="0">
                  <c:v>32825</c:v>
                </c:pt>
                <c:pt idx="1">
                  <c:v>32825.03</c:v>
                </c:pt>
                <c:pt idx="2">
                  <c:v>32825.06</c:v>
                </c:pt>
                <c:pt idx="3">
                  <c:v>32825.089999999997</c:v>
                </c:pt>
                <c:pt idx="4">
                  <c:v>32825.120000000003</c:v>
                </c:pt>
                <c:pt idx="5">
                  <c:v>32825.160000000003</c:v>
                </c:pt>
                <c:pt idx="6">
                  <c:v>32825.19</c:v>
                </c:pt>
                <c:pt idx="7">
                  <c:v>32825.22</c:v>
                </c:pt>
                <c:pt idx="8">
                  <c:v>32825.25</c:v>
                </c:pt>
                <c:pt idx="9">
                  <c:v>32825.279999999999</c:v>
                </c:pt>
                <c:pt idx="10">
                  <c:v>32825.31</c:v>
                </c:pt>
                <c:pt idx="11">
                  <c:v>32825.339999999997</c:v>
                </c:pt>
                <c:pt idx="12">
                  <c:v>32825.370000000003</c:v>
                </c:pt>
                <c:pt idx="13">
                  <c:v>32825.410000000003</c:v>
                </c:pt>
                <c:pt idx="14">
                  <c:v>32825.440000000002</c:v>
                </c:pt>
                <c:pt idx="15">
                  <c:v>32825.47</c:v>
                </c:pt>
                <c:pt idx="16">
                  <c:v>32825.5</c:v>
                </c:pt>
                <c:pt idx="17">
                  <c:v>32825.53</c:v>
                </c:pt>
                <c:pt idx="18">
                  <c:v>32825.56</c:v>
                </c:pt>
                <c:pt idx="19">
                  <c:v>32825.589999999997</c:v>
                </c:pt>
                <c:pt idx="20">
                  <c:v>32825.620000000003</c:v>
                </c:pt>
                <c:pt idx="21">
                  <c:v>32825.660000000003</c:v>
                </c:pt>
                <c:pt idx="22">
                  <c:v>32825.69</c:v>
                </c:pt>
                <c:pt idx="23">
                  <c:v>32825.72</c:v>
                </c:pt>
                <c:pt idx="24">
                  <c:v>32825.75</c:v>
                </c:pt>
                <c:pt idx="25">
                  <c:v>32825.78</c:v>
                </c:pt>
                <c:pt idx="26">
                  <c:v>32825.81</c:v>
                </c:pt>
                <c:pt idx="27">
                  <c:v>32825.839999999997</c:v>
                </c:pt>
                <c:pt idx="28">
                  <c:v>32825.870000000003</c:v>
                </c:pt>
                <c:pt idx="29">
                  <c:v>32825.910000000003</c:v>
                </c:pt>
                <c:pt idx="30">
                  <c:v>32825.94</c:v>
                </c:pt>
                <c:pt idx="31">
                  <c:v>32825.97</c:v>
                </c:pt>
                <c:pt idx="32">
                  <c:v>32826</c:v>
                </c:pt>
                <c:pt idx="33">
                  <c:v>32826.03</c:v>
                </c:pt>
                <c:pt idx="34">
                  <c:v>32826.06</c:v>
                </c:pt>
                <c:pt idx="35">
                  <c:v>32826.089999999997</c:v>
                </c:pt>
                <c:pt idx="36">
                  <c:v>32826.120000000003</c:v>
                </c:pt>
                <c:pt idx="37">
                  <c:v>32826.160000000003</c:v>
                </c:pt>
                <c:pt idx="38">
                  <c:v>32826.19</c:v>
                </c:pt>
                <c:pt idx="39">
                  <c:v>32826.22</c:v>
                </c:pt>
                <c:pt idx="40">
                  <c:v>32826.25</c:v>
                </c:pt>
                <c:pt idx="41">
                  <c:v>32826.28</c:v>
                </c:pt>
                <c:pt idx="42">
                  <c:v>32826.31</c:v>
                </c:pt>
                <c:pt idx="43">
                  <c:v>32826.339999999997</c:v>
                </c:pt>
                <c:pt idx="44">
                  <c:v>32826.370000000003</c:v>
                </c:pt>
                <c:pt idx="45">
                  <c:v>32826.410000000003</c:v>
                </c:pt>
                <c:pt idx="46">
                  <c:v>32826.44</c:v>
                </c:pt>
                <c:pt idx="47">
                  <c:v>32826.47</c:v>
                </c:pt>
                <c:pt idx="48">
                  <c:v>32826.5</c:v>
                </c:pt>
                <c:pt idx="49">
                  <c:v>32826.53</c:v>
                </c:pt>
                <c:pt idx="50">
                  <c:v>32826.559999999998</c:v>
                </c:pt>
                <c:pt idx="51">
                  <c:v>32826.589999999997</c:v>
                </c:pt>
                <c:pt idx="52">
                  <c:v>32826.620000000003</c:v>
                </c:pt>
                <c:pt idx="53">
                  <c:v>32826.660000000003</c:v>
                </c:pt>
                <c:pt idx="54">
                  <c:v>32826.69</c:v>
                </c:pt>
                <c:pt idx="55">
                  <c:v>32826.720000000001</c:v>
                </c:pt>
                <c:pt idx="56">
                  <c:v>32826.75</c:v>
                </c:pt>
                <c:pt idx="57">
                  <c:v>32826.78</c:v>
                </c:pt>
                <c:pt idx="58">
                  <c:v>32826.81</c:v>
                </c:pt>
                <c:pt idx="59">
                  <c:v>32826.839999999997</c:v>
                </c:pt>
                <c:pt idx="60">
                  <c:v>32826.870000000003</c:v>
                </c:pt>
                <c:pt idx="61">
                  <c:v>32826.910000000003</c:v>
                </c:pt>
                <c:pt idx="62">
                  <c:v>32826.94</c:v>
                </c:pt>
                <c:pt idx="63">
                  <c:v>32826.97</c:v>
                </c:pt>
                <c:pt idx="64">
                  <c:v>32827</c:v>
                </c:pt>
                <c:pt idx="65">
                  <c:v>32827.03</c:v>
                </c:pt>
                <c:pt idx="66">
                  <c:v>32827.06</c:v>
                </c:pt>
                <c:pt idx="67">
                  <c:v>32827.089999999997</c:v>
                </c:pt>
                <c:pt idx="68">
                  <c:v>32827.120000000003</c:v>
                </c:pt>
                <c:pt idx="69">
                  <c:v>32827.160000000003</c:v>
                </c:pt>
                <c:pt idx="70">
                  <c:v>32827.19</c:v>
                </c:pt>
                <c:pt idx="71">
                  <c:v>32827.22</c:v>
                </c:pt>
                <c:pt idx="72">
                  <c:v>32827.25</c:v>
                </c:pt>
                <c:pt idx="73">
                  <c:v>32827.279999999999</c:v>
                </c:pt>
                <c:pt idx="74">
                  <c:v>32827.31</c:v>
                </c:pt>
                <c:pt idx="75">
                  <c:v>32827.339999999997</c:v>
                </c:pt>
                <c:pt idx="76">
                  <c:v>32827.370000000003</c:v>
                </c:pt>
                <c:pt idx="77">
                  <c:v>32827.410000000003</c:v>
                </c:pt>
                <c:pt idx="78">
                  <c:v>32827.440000000002</c:v>
                </c:pt>
                <c:pt idx="79">
                  <c:v>32827.47</c:v>
                </c:pt>
                <c:pt idx="80">
                  <c:v>32827.5</c:v>
                </c:pt>
                <c:pt idx="81">
                  <c:v>32827.53</c:v>
                </c:pt>
                <c:pt idx="82">
                  <c:v>32827.56</c:v>
                </c:pt>
                <c:pt idx="83">
                  <c:v>32827.589999999997</c:v>
                </c:pt>
                <c:pt idx="84">
                  <c:v>32827.620000000003</c:v>
                </c:pt>
                <c:pt idx="85">
                  <c:v>32827.660000000003</c:v>
                </c:pt>
                <c:pt idx="86">
                  <c:v>32827.69</c:v>
                </c:pt>
                <c:pt idx="87">
                  <c:v>32827.72</c:v>
                </c:pt>
                <c:pt idx="88">
                  <c:v>32827.75</c:v>
                </c:pt>
                <c:pt idx="89">
                  <c:v>32827.78</c:v>
                </c:pt>
                <c:pt idx="90">
                  <c:v>32827.81</c:v>
                </c:pt>
                <c:pt idx="91">
                  <c:v>32827.839999999997</c:v>
                </c:pt>
                <c:pt idx="92">
                  <c:v>32827.870000000003</c:v>
                </c:pt>
                <c:pt idx="93">
                  <c:v>32827.910000000003</c:v>
                </c:pt>
                <c:pt idx="94">
                  <c:v>32827.94</c:v>
                </c:pt>
                <c:pt idx="95">
                  <c:v>32827.97</c:v>
                </c:pt>
                <c:pt idx="96">
                  <c:v>32828</c:v>
                </c:pt>
                <c:pt idx="97">
                  <c:v>32828.03</c:v>
                </c:pt>
                <c:pt idx="98">
                  <c:v>32828.06</c:v>
                </c:pt>
                <c:pt idx="99">
                  <c:v>32828.089999999997</c:v>
                </c:pt>
                <c:pt idx="100">
                  <c:v>32828.120000000003</c:v>
                </c:pt>
                <c:pt idx="101">
                  <c:v>32828.160000000003</c:v>
                </c:pt>
                <c:pt idx="102">
                  <c:v>32828.19</c:v>
                </c:pt>
                <c:pt idx="103">
                  <c:v>32828.22</c:v>
                </c:pt>
                <c:pt idx="104">
                  <c:v>32828.25</c:v>
                </c:pt>
                <c:pt idx="105">
                  <c:v>32828.28</c:v>
                </c:pt>
                <c:pt idx="106">
                  <c:v>32828.31</c:v>
                </c:pt>
                <c:pt idx="107">
                  <c:v>32828.339999999997</c:v>
                </c:pt>
                <c:pt idx="108">
                  <c:v>32828.370000000003</c:v>
                </c:pt>
                <c:pt idx="109">
                  <c:v>32828.410000000003</c:v>
                </c:pt>
                <c:pt idx="110">
                  <c:v>32828.44</c:v>
                </c:pt>
                <c:pt idx="111">
                  <c:v>32828.47</c:v>
                </c:pt>
                <c:pt idx="112">
                  <c:v>32828.5</c:v>
                </c:pt>
                <c:pt idx="113">
                  <c:v>32828.53</c:v>
                </c:pt>
                <c:pt idx="114">
                  <c:v>32828.559999999998</c:v>
                </c:pt>
                <c:pt idx="115">
                  <c:v>32828.589999999997</c:v>
                </c:pt>
                <c:pt idx="116">
                  <c:v>32828.620000000003</c:v>
                </c:pt>
                <c:pt idx="117">
                  <c:v>32828.660000000003</c:v>
                </c:pt>
                <c:pt idx="118">
                  <c:v>32828.69</c:v>
                </c:pt>
                <c:pt idx="119">
                  <c:v>32828.720000000001</c:v>
                </c:pt>
                <c:pt idx="120">
                  <c:v>32828.75</c:v>
                </c:pt>
                <c:pt idx="121">
                  <c:v>32828.78</c:v>
                </c:pt>
                <c:pt idx="122">
                  <c:v>32828.81</c:v>
                </c:pt>
                <c:pt idx="123">
                  <c:v>32828.839999999997</c:v>
                </c:pt>
                <c:pt idx="124">
                  <c:v>32828.870000000003</c:v>
                </c:pt>
                <c:pt idx="125">
                  <c:v>32828.910000000003</c:v>
                </c:pt>
                <c:pt idx="126">
                  <c:v>32828.94</c:v>
                </c:pt>
                <c:pt idx="127">
                  <c:v>32828.97</c:v>
                </c:pt>
                <c:pt idx="128">
                  <c:v>32829</c:v>
                </c:pt>
                <c:pt idx="129">
                  <c:v>32829.03</c:v>
                </c:pt>
                <c:pt idx="130">
                  <c:v>32829.06</c:v>
                </c:pt>
                <c:pt idx="131">
                  <c:v>32829.089999999997</c:v>
                </c:pt>
                <c:pt idx="132">
                  <c:v>32829.120000000003</c:v>
                </c:pt>
                <c:pt idx="133">
                  <c:v>32829.160000000003</c:v>
                </c:pt>
                <c:pt idx="134">
                  <c:v>32829.19</c:v>
                </c:pt>
                <c:pt idx="135">
                  <c:v>32829.22</c:v>
                </c:pt>
                <c:pt idx="136">
                  <c:v>32829.25</c:v>
                </c:pt>
                <c:pt idx="137">
                  <c:v>32829.279999999999</c:v>
                </c:pt>
                <c:pt idx="138">
                  <c:v>32829.31</c:v>
                </c:pt>
                <c:pt idx="139">
                  <c:v>32829.339999999997</c:v>
                </c:pt>
                <c:pt idx="140">
                  <c:v>32829.370000000003</c:v>
                </c:pt>
                <c:pt idx="141">
                  <c:v>32829.410000000003</c:v>
                </c:pt>
                <c:pt idx="142">
                  <c:v>32829.440000000002</c:v>
                </c:pt>
                <c:pt idx="143">
                  <c:v>32829.47</c:v>
                </c:pt>
                <c:pt idx="144">
                  <c:v>32829.5</c:v>
                </c:pt>
                <c:pt idx="145">
                  <c:v>32829.53</c:v>
                </c:pt>
                <c:pt idx="146">
                  <c:v>32829.56</c:v>
                </c:pt>
                <c:pt idx="147">
                  <c:v>32829.589999999997</c:v>
                </c:pt>
                <c:pt idx="148">
                  <c:v>32829.620000000003</c:v>
                </c:pt>
                <c:pt idx="149">
                  <c:v>32829.660000000003</c:v>
                </c:pt>
                <c:pt idx="150">
                  <c:v>32829.69</c:v>
                </c:pt>
                <c:pt idx="151">
                  <c:v>32829.72</c:v>
                </c:pt>
                <c:pt idx="152">
                  <c:v>32829.75</c:v>
                </c:pt>
                <c:pt idx="153">
                  <c:v>32829.78</c:v>
                </c:pt>
                <c:pt idx="154">
                  <c:v>32829.81</c:v>
                </c:pt>
                <c:pt idx="155">
                  <c:v>32829.839999999997</c:v>
                </c:pt>
                <c:pt idx="156">
                  <c:v>32829.870000000003</c:v>
                </c:pt>
                <c:pt idx="157">
                  <c:v>32829.910000000003</c:v>
                </c:pt>
                <c:pt idx="158">
                  <c:v>32829.94</c:v>
                </c:pt>
                <c:pt idx="159">
                  <c:v>32829.97</c:v>
                </c:pt>
                <c:pt idx="160">
                  <c:v>32830</c:v>
                </c:pt>
                <c:pt idx="161">
                  <c:v>32830.03</c:v>
                </c:pt>
                <c:pt idx="162">
                  <c:v>32830.06</c:v>
                </c:pt>
                <c:pt idx="163">
                  <c:v>32830.089999999997</c:v>
                </c:pt>
                <c:pt idx="164">
                  <c:v>32830.120000000003</c:v>
                </c:pt>
                <c:pt idx="165">
                  <c:v>32830.160000000003</c:v>
                </c:pt>
                <c:pt idx="166">
                  <c:v>32830.19</c:v>
                </c:pt>
                <c:pt idx="167">
                  <c:v>32830.22</c:v>
                </c:pt>
                <c:pt idx="168">
                  <c:v>32830.25</c:v>
                </c:pt>
                <c:pt idx="169">
                  <c:v>32830.28</c:v>
                </c:pt>
                <c:pt idx="170">
                  <c:v>32830.31</c:v>
                </c:pt>
                <c:pt idx="171">
                  <c:v>32830.339999999997</c:v>
                </c:pt>
                <c:pt idx="172">
                  <c:v>32830.370000000003</c:v>
                </c:pt>
                <c:pt idx="173">
                  <c:v>32830.410000000003</c:v>
                </c:pt>
                <c:pt idx="174">
                  <c:v>32830.44</c:v>
                </c:pt>
                <c:pt idx="175">
                  <c:v>32830.47</c:v>
                </c:pt>
                <c:pt idx="176">
                  <c:v>32830.5</c:v>
                </c:pt>
                <c:pt idx="177">
                  <c:v>32830.53</c:v>
                </c:pt>
                <c:pt idx="178">
                  <c:v>32830.559999999998</c:v>
                </c:pt>
                <c:pt idx="179">
                  <c:v>32830.589999999997</c:v>
                </c:pt>
                <c:pt idx="180">
                  <c:v>32830.620000000003</c:v>
                </c:pt>
                <c:pt idx="181">
                  <c:v>32830.660000000003</c:v>
                </c:pt>
                <c:pt idx="182">
                  <c:v>32830.69</c:v>
                </c:pt>
                <c:pt idx="183">
                  <c:v>32830.720000000001</c:v>
                </c:pt>
                <c:pt idx="184">
                  <c:v>32830.75</c:v>
                </c:pt>
                <c:pt idx="185">
                  <c:v>32830.78</c:v>
                </c:pt>
                <c:pt idx="186">
                  <c:v>32830.81</c:v>
                </c:pt>
                <c:pt idx="187">
                  <c:v>32830.839999999997</c:v>
                </c:pt>
                <c:pt idx="188">
                  <c:v>32830.870000000003</c:v>
                </c:pt>
                <c:pt idx="189">
                  <c:v>32830.910000000003</c:v>
                </c:pt>
                <c:pt idx="190">
                  <c:v>32830.94</c:v>
                </c:pt>
                <c:pt idx="191">
                  <c:v>32830.97</c:v>
                </c:pt>
                <c:pt idx="192">
                  <c:v>32831</c:v>
                </c:pt>
                <c:pt idx="193">
                  <c:v>32831.03</c:v>
                </c:pt>
                <c:pt idx="194">
                  <c:v>32831.06</c:v>
                </c:pt>
                <c:pt idx="195">
                  <c:v>32831.089999999997</c:v>
                </c:pt>
                <c:pt idx="196">
                  <c:v>32831.120000000003</c:v>
                </c:pt>
                <c:pt idx="197">
                  <c:v>32831.160000000003</c:v>
                </c:pt>
                <c:pt idx="198">
                  <c:v>32831.19</c:v>
                </c:pt>
                <c:pt idx="199">
                  <c:v>32831.22</c:v>
                </c:pt>
                <c:pt idx="200">
                  <c:v>32831.25</c:v>
                </c:pt>
                <c:pt idx="201">
                  <c:v>32831.279999999999</c:v>
                </c:pt>
                <c:pt idx="202">
                  <c:v>32831.31</c:v>
                </c:pt>
                <c:pt idx="203">
                  <c:v>32831.339999999997</c:v>
                </c:pt>
                <c:pt idx="204">
                  <c:v>32831.370000000003</c:v>
                </c:pt>
                <c:pt idx="205">
                  <c:v>32831.410000000003</c:v>
                </c:pt>
                <c:pt idx="206">
                  <c:v>32831.440000000002</c:v>
                </c:pt>
                <c:pt idx="207">
                  <c:v>32831.47</c:v>
                </c:pt>
                <c:pt idx="208">
                  <c:v>32831.5</c:v>
                </c:pt>
                <c:pt idx="209">
                  <c:v>32831.53</c:v>
                </c:pt>
                <c:pt idx="210">
                  <c:v>32831.56</c:v>
                </c:pt>
                <c:pt idx="211">
                  <c:v>32831.589999999997</c:v>
                </c:pt>
                <c:pt idx="212">
                  <c:v>32831.620000000003</c:v>
                </c:pt>
                <c:pt idx="213">
                  <c:v>32831.660000000003</c:v>
                </c:pt>
                <c:pt idx="214">
                  <c:v>32831.69</c:v>
                </c:pt>
                <c:pt idx="215">
                  <c:v>32831.72</c:v>
                </c:pt>
                <c:pt idx="216">
                  <c:v>32831.75</c:v>
                </c:pt>
                <c:pt idx="217">
                  <c:v>32831.78</c:v>
                </c:pt>
                <c:pt idx="218">
                  <c:v>32831.81</c:v>
                </c:pt>
                <c:pt idx="219">
                  <c:v>32831.839999999997</c:v>
                </c:pt>
                <c:pt idx="220">
                  <c:v>32831.870000000003</c:v>
                </c:pt>
                <c:pt idx="221">
                  <c:v>32831.910000000003</c:v>
                </c:pt>
                <c:pt idx="222">
                  <c:v>32831.94</c:v>
                </c:pt>
                <c:pt idx="223">
                  <c:v>32831.97</c:v>
                </c:pt>
                <c:pt idx="224">
                  <c:v>32832</c:v>
                </c:pt>
                <c:pt idx="225">
                  <c:v>32832.03</c:v>
                </c:pt>
                <c:pt idx="226">
                  <c:v>32832.06</c:v>
                </c:pt>
                <c:pt idx="227">
                  <c:v>32832.089999999997</c:v>
                </c:pt>
                <c:pt idx="228">
                  <c:v>32832.120000000003</c:v>
                </c:pt>
                <c:pt idx="229">
                  <c:v>32832.160000000003</c:v>
                </c:pt>
                <c:pt idx="230">
                  <c:v>32832.19</c:v>
                </c:pt>
                <c:pt idx="231">
                  <c:v>32832.22</c:v>
                </c:pt>
                <c:pt idx="232">
                  <c:v>32832.25</c:v>
                </c:pt>
                <c:pt idx="233">
                  <c:v>32832.28</c:v>
                </c:pt>
                <c:pt idx="234">
                  <c:v>32832.31</c:v>
                </c:pt>
                <c:pt idx="235">
                  <c:v>32832.339999999997</c:v>
                </c:pt>
                <c:pt idx="236">
                  <c:v>32832.370000000003</c:v>
                </c:pt>
                <c:pt idx="237">
                  <c:v>32832.410000000003</c:v>
                </c:pt>
                <c:pt idx="238">
                  <c:v>32832.44</c:v>
                </c:pt>
                <c:pt idx="239">
                  <c:v>32832.47</c:v>
                </c:pt>
                <c:pt idx="240">
                  <c:v>32832.5</c:v>
                </c:pt>
                <c:pt idx="241">
                  <c:v>32832.53</c:v>
                </c:pt>
                <c:pt idx="242">
                  <c:v>32832.559999999998</c:v>
                </c:pt>
                <c:pt idx="243">
                  <c:v>32832.589999999997</c:v>
                </c:pt>
                <c:pt idx="244">
                  <c:v>32832.620000000003</c:v>
                </c:pt>
                <c:pt idx="245">
                  <c:v>32832.660000000003</c:v>
                </c:pt>
                <c:pt idx="246">
                  <c:v>32832.69</c:v>
                </c:pt>
                <c:pt idx="247">
                  <c:v>32832.720000000001</c:v>
                </c:pt>
                <c:pt idx="248">
                  <c:v>32832.75</c:v>
                </c:pt>
                <c:pt idx="249">
                  <c:v>32832.78</c:v>
                </c:pt>
                <c:pt idx="250">
                  <c:v>32832.81</c:v>
                </c:pt>
                <c:pt idx="251">
                  <c:v>32832.839999999997</c:v>
                </c:pt>
                <c:pt idx="252">
                  <c:v>32832.870000000003</c:v>
                </c:pt>
                <c:pt idx="253">
                  <c:v>32832.910000000003</c:v>
                </c:pt>
                <c:pt idx="254">
                  <c:v>32832.94</c:v>
                </c:pt>
                <c:pt idx="255">
                  <c:v>32832.97</c:v>
                </c:pt>
                <c:pt idx="256">
                  <c:v>32833</c:v>
                </c:pt>
                <c:pt idx="257">
                  <c:v>32833.03</c:v>
                </c:pt>
                <c:pt idx="258">
                  <c:v>32833.06</c:v>
                </c:pt>
                <c:pt idx="259">
                  <c:v>32833.089999999997</c:v>
                </c:pt>
                <c:pt idx="260">
                  <c:v>32833.120000000003</c:v>
                </c:pt>
                <c:pt idx="261">
                  <c:v>32833.160000000003</c:v>
                </c:pt>
                <c:pt idx="262">
                  <c:v>32833.19</c:v>
                </c:pt>
                <c:pt idx="263">
                  <c:v>32833.22</c:v>
                </c:pt>
                <c:pt idx="264">
                  <c:v>32833.25</c:v>
                </c:pt>
                <c:pt idx="265">
                  <c:v>32833.279999999999</c:v>
                </c:pt>
                <c:pt idx="266">
                  <c:v>32833.31</c:v>
                </c:pt>
                <c:pt idx="267">
                  <c:v>32833.339999999997</c:v>
                </c:pt>
                <c:pt idx="268">
                  <c:v>32833.370000000003</c:v>
                </c:pt>
                <c:pt idx="269">
                  <c:v>32833.410000000003</c:v>
                </c:pt>
                <c:pt idx="270">
                  <c:v>32833.440000000002</c:v>
                </c:pt>
                <c:pt idx="271">
                  <c:v>32833.47</c:v>
                </c:pt>
                <c:pt idx="272">
                  <c:v>32833.5</c:v>
                </c:pt>
                <c:pt idx="273">
                  <c:v>32833.53</c:v>
                </c:pt>
                <c:pt idx="274">
                  <c:v>32833.56</c:v>
                </c:pt>
                <c:pt idx="275">
                  <c:v>32833.589999999997</c:v>
                </c:pt>
                <c:pt idx="276">
                  <c:v>32833.620000000003</c:v>
                </c:pt>
                <c:pt idx="277">
                  <c:v>32833.660000000003</c:v>
                </c:pt>
                <c:pt idx="278">
                  <c:v>32833.69</c:v>
                </c:pt>
                <c:pt idx="279">
                  <c:v>32833.72</c:v>
                </c:pt>
                <c:pt idx="280">
                  <c:v>32833.75</c:v>
                </c:pt>
                <c:pt idx="281">
                  <c:v>32833.78</c:v>
                </c:pt>
                <c:pt idx="282">
                  <c:v>32833.81</c:v>
                </c:pt>
                <c:pt idx="283">
                  <c:v>32833.839999999997</c:v>
                </c:pt>
                <c:pt idx="284">
                  <c:v>32833.870000000003</c:v>
                </c:pt>
                <c:pt idx="285">
                  <c:v>32833.910000000003</c:v>
                </c:pt>
                <c:pt idx="286">
                  <c:v>32833.94</c:v>
                </c:pt>
                <c:pt idx="287">
                  <c:v>32833.97</c:v>
                </c:pt>
                <c:pt idx="288">
                  <c:v>32834</c:v>
                </c:pt>
                <c:pt idx="289">
                  <c:v>32834.03</c:v>
                </c:pt>
                <c:pt idx="290">
                  <c:v>32834.06</c:v>
                </c:pt>
                <c:pt idx="291">
                  <c:v>32834.089999999997</c:v>
                </c:pt>
                <c:pt idx="292">
                  <c:v>32834.120000000003</c:v>
                </c:pt>
                <c:pt idx="293">
                  <c:v>32834.160000000003</c:v>
                </c:pt>
                <c:pt idx="294">
                  <c:v>32834.19</c:v>
                </c:pt>
                <c:pt idx="295">
                  <c:v>32834.22</c:v>
                </c:pt>
                <c:pt idx="296">
                  <c:v>32834.25</c:v>
                </c:pt>
                <c:pt idx="297">
                  <c:v>32834.28</c:v>
                </c:pt>
                <c:pt idx="298">
                  <c:v>32834.31</c:v>
                </c:pt>
                <c:pt idx="299">
                  <c:v>32834.339999999997</c:v>
                </c:pt>
                <c:pt idx="300">
                  <c:v>32834.370000000003</c:v>
                </c:pt>
                <c:pt idx="301">
                  <c:v>32834.410000000003</c:v>
                </c:pt>
                <c:pt idx="302">
                  <c:v>32834.44</c:v>
                </c:pt>
                <c:pt idx="303">
                  <c:v>32834.47</c:v>
                </c:pt>
                <c:pt idx="304">
                  <c:v>32834.5</c:v>
                </c:pt>
                <c:pt idx="305">
                  <c:v>32834.53</c:v>
                </c:pt>
                <c:pt idx="306">
                  <c:v>32834.559999999998</c:v>
                </c:pt>
                <c:pt idx="307">
                  <c:v>32834.589999999997</c:v>
                </c:pt>
                <c:pt idx="308">
                  <c:v>32834.620000000003</c:v>
                </c:pt>
                <c:pt idx="309">
                  <c:v>32834.660000000003</c:v>
                </c:pt>
                <c:pt idx="310">
                  <c:v>32834.69</c:v>
                </c:pt>
                <c:pt idx="311">
                  <c:v>32834.720000000001</c:v>
                </c:pt>
                <c:pt idx="312">
                  <c:v>32834.75</c:v>
                </c:pt>
                <c:pt idx="313">
                  <c:v>32834.78</c:v>
                </c:pt>
                <c:pt idx="314">
                  <c:v>32834.81</c:v>
                </c:pt>
                <c:pt idx="315">
                  <c:v>32834.839999999997</c:v>
                </c:pt>
                <c:pt idx="316">
                  <c:v>32834.870000000003</c:v>
                </c:pt>
                <c:pt idx="317">
                  <c:v>32834.910000000003</c:v>
                </c:pt>
                <c:pt idx="318">
                  <c:v>32834.94</c:v>
                </c:pt>
                <c:pt idx="319">
                  <c:v>32834.97</c:v>
                </c:pt>
                <c:pt idx="320">
                  <c:v>32835</c:v>
                </c:pt>
                <c:pt idx="321">
                  <c:v>32835.03</c:v>
                </c:pt>
                <c:pt idx="322">
                  <c:v>32835.06</c:v>
                </c:pt>
                <c:pt idx="323">
                  <c:v>32835.089999999997</c:v>
                </c:pt>
                <c:pt idx="324">
                  <c:v>32835.120000000003</c:v>
                </c:pt>
                <c:pt idx="325">
                  <c:v>32835.160000000003</c:v>
                </c:pt>
                <c:pt idx="326">
                  <c:v>32835.19</c:v>
                </c:pt>
                <c:pt idx="327">
                  <c:v>32835.22</c:v>
                </c:pt>
                <c:pt idx="328">
                  <c:v>32835.25</c:v>
                </c:pt>
                <c:pt idx="329">
                  <c:v>32835.279999999999</c:v>
                </c:pt>
                <c:pt idx="330">
                  <c:v>32835.31</c:v>
                </c:pt>
                <c:pt idx="331">
                  <c:v>32835.339999999997</c:v>
                </c:pt>
                <c:pt idx="332">
                  <c:v>32835.370000000003</c:v>
                </c:pt>
                <c:pt idx="333">
                  <c:v>32835.410000000003</c:v>
                </c:pt>
                <c:pt idx="334">
                  <c:v>32835.440000000002</c:v>
                </c:pt>
                <c:pt idx="335">
                  <c:v>32835.47</c:v>
                </c:pt>
                <c:pt idx="336">
                  <c:v>32835.5</c:v>
                </c:pt>
                <c:pt idx="337">
                  <c:v>32835.53</c:v>
                </c:pt>
                <c:pt idx="338">
                  <c:v>32835.56</c:v>
                </c:pt>
                <c:pt idx="339">
                  <c:v>32835.589999999997</c:v>
                </c:pt>
                <c:pt idx="340">
                  <c:v>32835.620000000003</c:v>
                </c:pt>
                <c:pt idx="341">
                  <c:v>32835.660000000003</c:v>
                </c:pt>
                <c:pt idx="342">
                  <c:v>32835.69</c:v>
                </c:pt>
                <c:pt idx="343">
                  <c:v>32835.72</c:v>
                </c:pt>
                <c:pt idx="344">
                  <c:v>32835.75</c:v>
                </c:pt>
                <c:pt idx="345">
                  <c:v>32835.78</c:v>
                </c:pt>
                <c:pt idx="346">
                  <c:v>32835.81</c:v>
                </c:pt>
                <c:pt idx="347">
                  <c:v>32835.839999999997</c:v>
                </c:pt>
                <c:pt idx="348">
                  <c:v>32835.870000000003</c:v>
                </c:pt>
                <c:pt idx="349">
                  <c:v>32835.910000000003</c:v>
                </c:pt>
                <c:pt idx="350">
                  <c:v>32835.94</c:v>
                </c:pt>
                <c:pt idx="351">
                  <c:v>32835.97</c:v>
                </c:pt>
                <c:pt idx="352">
                  <c:v>32836</c:v>
                </c:pt>
                <c:pt idx="353">
                  <c:v>32836.03</c:v>
                </c:pt>
                <c:pt idx="354">
                  <c:v>32836.06</c:v>
                </c:pt>
                <c:pt idx="355">
                  <c:v>32836.089999999997</c:v>
                </c:pt>
                <c:pt idx="356">
                  <c:v>32836.120000000003</c:v>
                </c:pt>
                <c:pt idx="357">
                  <c:v>32836.160000000003</c:v>
                </c:pt>
                <c:pt idx="358">
                  <c:v>32836.19</c:v>
                </c:pt>
                <c:pt idx="359">
                  <c:v>32836.22</c:v>
                </c:pt>
                <c:pt idx="360">
                  <c:v>32836.25</c:v>
                </c:pt>
                <c:pt idx="361">
                  <c:v>32836.28</c:v>
                </c:pt>
                <c:pt idx="362">
                  <c:v>32836.31</c:v>
                </c:pt>
                <c:pt idx="363">
                  <c:v>32836.339999999997</c:v>
                </c:pt>
                <c:pt idx="364">
                  <c:v>32836.370000000003</c:v>
                </c:pt>
                <c:pt idx="365">
                  <c:v>32836.410000000003</c:v>
                </c:pt>
                <c:pt idx="366">
                  <c:v>32836.44</c:v>
                </c:pt>
                <c:pt idx="367">
                  <c:v>32836.47</c:v>
                </c:pt>
                <c:pt idx="368">
                  <c:v>32836.5</c:v>
                </c:pt>
                <c:pt idx="369">
                  <c:v>32836.53</c:v>
                </c:pt>
                <c:pt idx="370">
                  <c:v>32836.559999999998</c:v>
                </c:pt>
                <c:pt idx="371">
                  <c:v>32836.589999999997</c:v>
                </c:pt>
                <c:pt idx="372">
                  <c:v>32836.620000000003</c:v>
                </c:pt>
                <c:pt idx="373">
                  <c:v>32836.660000000003</c:v>
                </c:pt>
                <c:pt idx="374">
                  <c:v>32836.69</c:v>
                </c:pt>
                <c:pt idx="375">
                  <c:v>32836.720000000001</c:v>
                </c:pt>
                <c:pt idx="376">
                  <c:v>32836.75</c:v>
                </c:pt>
                <c:pt idx="377">
                  <c:v>32836.78</c:v>
                </c:pt>
                <c:pt idx="378">
                  <c:v>32836.81</c:v>
                </c:pt>
                <c:pt idx="379">
                  <c:v>32836.839999999997</c:v>
                </c:pt>
                <c:pt idx="380">
                  <c:v>32836.870000000003</c:v>
                </c:pt>
                <c:pt idx="381">
                  <c:v>32836.910000000003</c:v>
                </c:pt>
                <c:pt idx="382">
                  <c:v>32836.94</c:v>
                </c:pt>
                <c:pt idx="383">
                  <c:v>32836.97</c:v>
                </c:pt>
                <c:pt idx="384">
                  <c:v>32837</c:v>
                </c:pt>
                <c:pt idx="385">
                  <c:v>32837.03</c:v>
                </c:pt>
                <c:pt idx="386">
                  <c:v>32837.06</c:v>
                </c:pt>
                <c:pt idx="387">
                  <c:v>32837.089999999997</c:v>
                </c:pt>
                <c:pt idx="388">
                  <c:v>32837.120000000003</c:v>
                </c:pt>
                <c:pt idx="389">
                  <c:v>32837.160000000003</c:v>
                </c:pt>
                <c:pt idx="390">
                  <c:v>32837.19</c:v>
                </c:pt>
                <c:pt idx="391">
                  <c:v>32837.22</c:v>
                </c:pt>
                <c:pt idx="392">
                  <c:v>32837.25</c:v>
                </c:pt>
                <c:pt idx="393">
                  <c:v>32837.279999999999</c:v>
                </c:pt>
                <c:pt idx="394">
                  <c:v>32837.31</c:v>
                </c:pt>
                <c:pt idx="395">
                  <c:v>32837.339999999997</c:v>
                </c:pt>
                <c:pt idx="396">
                  <c:v>32837.370000000003</c:v>
                </c:pt>
                <c:pt idx="397">
                  <c:v>32837.410000000003</c:v>
                </c:pt>
                <c:pt idx="398">
                  <c:v>32837.440000000002</c:v>
                </c:pt>
                <c:pt idx="399">
                  <c:v>32837.47</c:v>
                </c:pt>
                <c:pt idx="400">
                  <c:v>32837.5</c:v>
                </c:pt>
                <c:pt idx="401">
                  <c:v>32837.53</c:v>
                </c:pt>
                <c:pt idx="402">
                  <c:v>32837.56</c:v>
                </c:pt>
                <c:pt idx="403">
                  <c:v>32837.589999999997</c:v>
                </c:pt>
                <c:pt idx="404">
                  <c:v>32837.620000000003</c:v>
                </c:pt>
                <c:pt idx="405">
                  <c:v>32837.660000000003</c:v>
                </c:pt>
                <c:pt idx="406">
                  <c:v>32837.69</c:v>
                </c:pt>
                <c:pt idx="407">
                  <c:v>32837.72</c:v>
                </c:pt>
                <c:pt idx="408">
                  <c:v>32837.75</c:v>
                </c:pt>
                <c:pt idx="409">
                  <c:v>32837.78</c:v>
                </c:pt>
                <c:pt idx="410">
                  <c:v>32837.81</c:v>
                </c:pt>
                <c:pt idx="411">
                  <c:v>32837.839999999997</c:v>
                </c:pt>
                <c:pt idx="412">
                  <c:v>32837.870000000003</c:v>
                </c:pt>
                <c:pt idx="413">
                  <c:v>32837.910000000003</c:v>
                </c:pt>
                <c:pt idx="414">
                  <c:v>32837.94</c:v>
                </c:pt>
                <c:pt idx="415">
                  <c:v>32837.97</c:v>
                </c:pt>
                <c:pt idx="416">
                  <c:v>32838</c:v>
                </c:pt>
                <c:pt idx="417">
                  <c:v>32838.03</c:v>
                </c:pt>
                <c:pt idx="418">
                  <c:v>32838.06</c:v>
                </c:pt>
                <c:pt idx="419">
                  <c:v>32838.089999999997</c:v>
                </c:pt>
                <c:pt idx="420">
                  <c:v>32838.120000000003</c:v>
                </c:pt>
                <c:pt idx="421">
                  <c:v>32838.160000000003</c:v>
                </c:pt>
                <c:pt idx="422">
                  <c:v>32838.19</c:v>
                </c:pt>
                <c:pt idx="423">
                  <c:v>32838.22</c:v>
                </c:pt>
                <c:pt idx="424">
                  <c:v>32838.25</c:v>
                </c:pt>
                <c:pt idx="425">
                  <c:v>32838.28</c:v>
                </c:pt>
                <c:pt idx="426">
                  <c:v>32838.31</c:v>
                </c:pt>
                <c:pt idx="427">
                  <c:v>32838.339999999997</c:v>
                </c:pt>
                <c:pt idx="428">
                  <c:v>32838.370000000003</c:v>
                </c:pt>
                <c:pt idx="429">
                  <c:v>32838.410000000003</c:v>
                </c:pt>
                <c:pt idx="430">
                  <c:v>32838.44</c:v>
                </c:pt>
                <c:pt idx="431">
                  <c:v>32838.47</c:v>
                </c:pt>
                <c:pt idx="432">
                  <c:v>32838.5</c:v>
                </c:pt>
                <c:pt idx="433">
                  <c:v>32838.53</c:v>
                </c:pt>
                <c:pt idx="434">
                  <c:v>32838.559999999998</c:v>
                </c:pt>
                <c:pt idx="435">
                  <c:v>32838.589999999997</c:v>
                </c:pt>
                <c:pt idx="436">
                  <c:v>32838.620000000003</c:v>
                </c:pt>
                <c:pt idx="437">
                  <c:v>32838.660000000003</c:v>
                </c:pt>
                <c:pt idx="438">
                  <c:v>32838.69</c:v>
                </c:pt>
                <c:pt idx="439">
                  <c:v>32838.720000000001</c:v>
                </c:pt>
                <c:pt idx="440">
                  <c:v>32838.75</c:v>
                </c:pt>
                <c:pt idx="441">
                  <c:v>32838.78</c:v>
                </c:pt>
                <c:pt idx="442">
                  <c:v>32838.81</c:v>
                </c:pt>
                <c:pt idx="443">
                  <c:v>32838.839999999997</c:v>
                </c:pt>
                <c:pt idx="444">
                  <c:v>32838.870000000003</c:v>
                </c:pt>
                <c:pt idx="445">
                  <c:v>32838.910000000003</c:v>
                </c:pt>
                <c:pt idx="446">
                  <c:v>32838.94</c:v>
                </c:pt>
                <c:pt idx="447">
                  <c:v>32838.97</c:v>
                </c:pt>
                <c:pt idx="448">
                  <c:v>32839</c:v>
                </c:pt>
                <c:pt idx="449">
                  <c:v>32839.03</c:v>
                </c:pt>
                <c:pt idx="450">
                  <c:v>32839.06</c:v>
                </c:pt>
                <c:pt idx="451">
                  <c:v>32839.089999999997</c:v>
                </c:pt>
                <c:pt idx="452">
                  <c:v>32839.120000000003</c:v>
                </c:pt>
                <c:pt idx="453">
                  <c:v>32839.160000000003</c:v>
                </c:pt>
                <c:pt idx="454">
                  <c:v>32839.19</c:v>
                </c:pt>
                <c:pt idx="455">
                  <c:v>32839.22</c:v>
                </c:pt>
                <c:pt idx="456">
                  <c:v>32839.25</c:v>
                </c:pt>
                <c:pt idx="457">
                  <c:v>32839.279999999999</c:v>
                </c:pt>
                <c:pt idx="458">
                  <c:v>32839.31</c:v>
                </c:pt>
                <c:pt idx="459">
                  <c:v>32839.339999999997</c:v>
                </c:pt>
                <c:pt idx="460">
                  <c:v>32839.370000000003</c:v>
                </c:pt>
                <c:pt idx="461">
                  <c:v>32839.410000000003</c:v>
                </c:pt>
                <c:pt idx="462">
                  <c:v>32839.440000000002</c:v>
                </c:pt>
                <c:pt idx="463">
                  <c:v>32839.47</c:v>
                </c:pt>
                <c:pt idx="464">
                  <c:v>32839.5</c:v>
                </c:pt>
                <c:pt idx="465">
                  <c:v>32839.53</c:v>
                </c:pt>
                <c:pt idx="466">
                  <c:v>32839.56</c:v>
                </c:pt>
                <c:pt idx="467">
                  <c:v>32839.589999999997</c:v>
                </c:pt>
                <c:pt idx="468">
                  <c:v>32839.620000000003</c:v>
                </c:pt>
                <c:pt idx="469">
                  <c:v>32839.660000000003</c:v>
                </c:pt>
                <c:pt idx="470">
                  <c:v>32839.69</c:v>
                </c:pt>
                <c:pt idx="471">
                  <c:v>32839.72</c:v>
                </c:pt>
                <c:pt idx="472">
                  <c:v>32839.75</c:v>
                </c:pt>
                <c:pt idx="473">
                  <c:v>32839.78</c:v>
                </c:pt>
                <c:pt idx="474">
                  <c:v>32839.81</c:v>
                </c:pt>
                <c:pt idx="475">
                  <c:v>32839.839999999997</c:v>
                </c:pt>
                <c:pt idx="476">
                  <c:v>32839.870000000003</c:v>
                </c:pt>
                <c:pt idx="477">
                  <c:v>32839.910000000003</c:v>
                </c:pt>
                <c:pt idx="478">
                  <c:v>32839.94</c:v>
                </c:pt>
                <c:pt idx="479">
                  <c:v>32839.97</c:v>
                </c:pt>
                <c:pt idx="480">
                  <c:v>32840</c:v>
                </c:pt>
                <c:pt idx="481">
                  <c:v>32840.03</c:v>
                </c:pt>
                <c:pt idx="482">
                  <c:v>32840.06</c:v>
                </c:pt>
                <c:pt idx="483">
                  <c:v>32840.089999999997</c:v>
                </c:pt>
                <c:pt idx="484">
                  <c:v>32840.120000000003</c:v>
                </c:pt>
                <c:pt idx="485">
                  <c:v>32840.160000000003</c:v>
                </c:pt>
                <c:pt idx="486">
                  <c:v>32840.19</c:v>
                </c:pt>
                <c:pt idx="487">
                  <c:v>32840.22</c:v>
                </c:pt>
                <c:pt idx="488">
                  <c:v>32840.25</c:v>
                </c:pt>
                <c:pt idx="489">
                  <c:v>32840.28</c:v>
                </c:pt>
                <c:pt idx="490">
                  <c:v>32840.31</c:v>
                </c:pt>
                <c:pt idx="491">
                  <c:v>32840.339999999997</c:v>
                </c:pt>
                <c:pt idx="492">
                  <c:v>32840.370000000003</c:v>
                </c:pt>
                <c:pt idx="493">
                  <c:v>32840.410000000003</c:v>
                </c:pt>
                <c:pt idx="494">
                  <c:v>32840.44</c:v>
                </c:pt>
                <c:pt idx="495">
                  <c:v>32840.47</c:v>
                </c:pt>
                <c:pt idx="496">
                  <c:v>32840.5</c:v>
                </c:pt>
                <c:pt idx="497">
                  <c:v>32840.53</c:v>
                </c:pt>
                <c:pt idx="498">
                  <c:v>32840.559999999998</c:v>
                </c:pt>
                <c:pt idx="499">
                  <c:v>32840.589999999997</c:v>
                </c:pt>
                <c:pt idx="500">
                  <c:v>32840.620000000003</c:v>
                </c:pt>
                <c:pt idx="501">
                  <c:v>32840.660000000003</c:v>
                </c:pt>
                <c:pt idx="502">
                  <c:v>32840.69</c:v>
                </c:pt>
                <c:pt idx="503">
                  <c:v>32840.720000000001</c:v>
                </c:pt>
                <c:pt idx="504">
                  <c:v>32840.75</c:v>
                </c:pt>
                <c:pt idx="505">
                  <c:v>32840.78</c:v>
                </c:pt>
                <c:pt idx="506">
                  <c:v>32840.81</c:v>
                </c:pt>
                <c:pt idx="507">
                  <c:v>32840.839999999997</c:v>
                </c:pt>
                <c:pt idx="508">
                  <c:v>32840.870000000003</c:v>
                </c:pt>
                <c:pt idx="509">
                  <c:v>32840.910000000003</c:v>
                </c:pt>
                <c:pt idx="510">
                  <c:v>32840.94</c:v>
                </c:pt>
                <c:pt idx="511">
                  <c:v>32840.97</c:v>
                </c:pt>
                <c:pt idx="512">
                  <c:v>32841</c:v>
                </c:pt>
                <c:pt idx="513">
                  <c:v>32841.03</c:v>
                </c:pt>
                <c:pt idx="514">
                  <c:v>32841.06</c:v>
                </c:pt>
                <c:pt idx="515">
                  <c:v>32841.089999999997</c:v>
                </c:pt>
                <c:pt idx="516">
                  <c:v>32841.120000000003</c:v>
                </c:pt>
                <c:pt idx="517">
                  <c:v>32841.160000000003</c:v>
                </c:pt>
                <c:pt idx="518">
                  <c:v>32841.19</c:v>
                </c:pt>
                <c:pt idx="519">
                  <c:v>32841.22</c:v>
                </c:pt>
                <c:pt idx="520">
                  <c:v>32841.25</c:v>
                </c:pt>
                <c:pt idx="521">
                  <c:v>32841.279999999999</c:v>
                </c:pt>
                <c:pt idx="522">
                  <c:v>32841.31</c:v>
                </c:pt>
                <c:pt idx="523">
                  <c:v>32841.339999999997</c:v>
                </c:pt>
                <c:pt idx="524">
                  <c:v>32841.370000000003</c:v>
                </c:pt>
                <c:pt idx="525">
                  <c:v>32841.410000000003</c:v>
                </c:pt>
                <c:pt idx="526">
                  <c:v>32841.440000000002</c:v>
                </c:pt>
                <c:pt idx="527">
                  <c:v>32841.47</c:v>
                </c:pt>
                <c:pt idx="528">
                  <c:v>32841.5</c:v>
                </c:pt>
                <c:pt idx="529">
                  <c:v>32841.53</c:v>
                </c:pt>
                <c:pt idx="530">
                  <c:v>32841.56</c:v>
                </c:pt>
                <c:pt idx="531">
                  <c:v>32841.589999999997</c:v>
                </c:pt>
                <c:pt idx="532">
                  <c:v>32841.620000000003</c:v>
                </c:pt>
                <c:pt idx="533">
                  <c:v>32841.660000000003</c:v>
                </c:pt>
                <c:pt idx="534">
                  <c:v>32841.69</c:v>
                </c:pt>
                <c:pt idx="535">
                  <c:v>32841.72</c:v>
                </c:pt>
                <c:pt idx="536">
                  <c:v>32841.75</c:v>
                </c:pt>
                <c:pt idx="537">
                  <c:v>32841.78</c:v>
                </c:pt>
                <c:pt idx="538">
                  <c:v>32841.81</c:v>
                </c:pt>
                <c:pt idx="539">
                  <c:v>32841.839999999997</c:v>
                </c:pt>
                <c:pt idx="540">
                  <c:v>32841.870000000003</c:v>
                </c:pt>
                <c:pt idx="541">
                  <c:v>32841.910000000003</c:v>
                </c:pt>
                <c:pt idx="542">
                  <c:v>32841.94</c:v>
                </c:pt>
                <c:pt idx="543">
                  <c:v>32841.97</c:v>
                </c:pt>
                <c:pt idx="544">
                  <c:v>32842</c:v>
                </c:pt>
                <c:pt idx="545">
                  <c:v>32842.03</c:v>
                </c:pt>
                <c:pt idx="546">
                  <c:v>32842.06</c:v>
                </c:pt>
                <c:pt idx="547">
                  <c:v>32842.089999999997</c:v>
                </c:pt>
                <c:pt idx="548">
                  <c:v>32842.120000000003</c:v>
                </c:pt>
                <c:pt idx="549">
                  <c:v>32842.160000000003</c:v>
                </c:pt>
                <c:pt idx="550">
                  <c:v>32842.19</c:v>
                </c:pt>
                <c:pt idx="551">
                  <c:v>32842.22</c:v>
                </c:pt>
                <c:pt idx="552">
                  <c:v>32842.25</c:v>
                </c:pt>
                <c:pt idx="553">
                  <c:v>32842.28</c:v>
                </c:pt>
                <c:pt idx="554">
                  <c:v>32842.31</c:v>
                </c:pt>
                <c:pt idx="555">
                  <c:v>32842.339999999997</c:v>
                </c:pt>
                <c:pt idx="556">
                  <c:v>32842.370000000003</c:v>
                </c:pt>
                <c:pt idx="557">
                  <c:v>32842.410000000003</c:v>
                </c:pt>
                <c:pt idx="558">
                  <c:v>32842.44</c:v>
                </c:pt>
                <c:pt idx="559">
                  <c:v>32842.47</c:v>
                </c:pt>
                <c:pt idx="560">
                  <c:v>32842.5</c:v>
                </c:pt>
                <c:pt idx="561">
                  <c:v>32842.53</c:v>
                </c:pt>
                <c:pt idx="562">
                  <c:v>32842.559999999998</c:v>
                </c:pt>
                <c:pt idx="563">
                  <c:v>32842.589999999997</c:v>
                </c:pt>
                <c:pt idx="564">
                  <c:v>32842.620000000003</c:v>
                </c:pt>
                <c:pt idx="565">
                  <c:v>32842.660000000003</c:v>
                </c:pt>
                <c:pt idx="566">
                  <c:v>32842.69</c:v>
                </c:pt>
                <c:pt idx="567">
                  <c:v>32842.720000000001</c:v>
                </c:pt>
                <c:pt idx="568">
                  <c:v>32842.75</c:v>
                </c:pt>
                <c:pt idx="569">
                  <c:v>32842.78</c:v>
                </c:pt>
                <c:pt idx="570">
                  <c:v>32842.81</c:v>
                </c:pt>
                <c:pt idx="571">
                  <c:v>32842.839999999997</c:v>
                </c:pt>
                <c:pt idx="572">
                  <c:v>32842.870000000003</c:v>
                </c:pt>
                <c:pt idx="573">
                  <c:v>32842.910000000003</c:v>
                </c:pt>
                <c:pt idx="574">
                  <c:v>32842.94</c:v>
                </c:pt>
                <c:pt idx="575">
                  <c:v>32842.97</c:v>
                </c:pt>
                <c:pt idx="576">
                  <c:v>32843</c:v>
                </c:pt>
                <c:pt idx="577">
                  <c:v>32843.03</c:v>
                </c:pt>
                <c:pt idx="578">
                  <c:v>32843.06</c:v>
                </c:pt>
                <c:pt idx="579">
                  <c:v>32843.089999999997</c:v>
                </c:pt>
                <c:pt idx="580">
                  <c:v>32843.120000000003</c:v>
                </c:pt>
                <c:pt idx="581">
                  <c:v>32843.160000000003</c:v>
                </c:pt>
                <c:pt idx="582">
                  <c:v>32843.19</c:v>
                </c:pt>
                <c:pt idx="583">
                  <c:v>32843.22</c:v>
                </c:pt>
                <c:pt idx="584">
                  <c:v>32843.25</c:v>
                </c:pt>
                <c:pt idx="585">
                  <c:v>32843.279999999999</c:v>
                </c:pt>
                <c:pt idx="586">
                  <c:v>32843.31</c:v>
                </c:pt>
                <c:pt idx="587">
                  <c:v>32843.339999999997</c:v>
                </c:pt>
                <c:pt idx="588">
                  <c:v>32843.370000000003</c:v>
                </c:pt>
                <c:pt idx="589">
                  <c:v>32843.410000000003</c:v>
                </c:pt>
                <c:pt idx="590">
                  <c:v>32843.440000000002</c:v>
                </c:pt>
                <c:pt idx="591">
                  <c:v>32843.47</c:v>
                </c:pt>
                <c:pt idx="592">
                  <c:v>32843.5</c:v>
                </c:pt>
                <c:pt idx="593">
                  <c:v>32843.53</c:v>
                </c:pt>
                <c:pt idx="594">
                  <c:v>32843.56</c:v>
                </c:pt>
                <c:pt idx="595">
                  <c:v>32843.589999999997</c:v>
                </c:pt>
                <c:pt idx="596">
                  <c:v>32843.620000000003</c:v>
                </c:pt>
                <c:pt idx="597">
                  <c:v>32843.660000000003</c:v>
                </c:pt>
                <c:pt idx="598">
                  <c:v>32843.69</c:v>
                </c:pt>
                <c:pt idx="599">
                  <c:v>32843.72</c:v>
                </c:pt>
                <c:pt idx="600">
                  <c:v>32843.75</c:v>
                </c:pt>
                <c:pt idx="601">
                  <c:v>32843.78</c:v>
                </c:pt>
                <c:pt idx="602">
                  <c:v>32843.81</c:v>
                </c:pt>
                <c:pt idx="603">
                  <c:v>32843.839999999997</c:v>
                </c:pt>
                <c:pt idx="604">
                  <c:v>32843.870000000003</c:v>
                </c:pt>
                <c:pt idx="605">
                  <c:v>32843.910000000003</c:v>
                </c:pt>
                <c:pt idx="606">
                  <c:v>32843.94</c:v>
                </c:pt>
                <c:pt idx="607">
                  <c:v>32843.97</c:v>
                </c:pt>
                <c:pt idx="608">
                  <c:v>32844</c:v>
                </c:pt>
                <c:pt idx="609">
                  <c:v>32844.03</c:v>
                </c:pt>
                <c:pt idx="610">
                  <c:v>32844.06</c:v>
                </c:pt>
                <c:pt idx="611">
                  <c:v>32844.089999999997</c:v>
                </c:pt>
                <c:pt idx="612">
                  <c:v>32844.120000000003</c:v>
                </c:pt>
                <c:pt idx="613">
                  <c:v>32844.160000000003</c:v>
                </c:pt>
                <c:pt idx="614">
                  <c:v>32844.19</c:v>
                </c:pt>
                <c:pt idx="615">
                  <c:v>32844.22</c:v>
                </c:pt>
                <c:pt idx="616">
                  <c:v>32844.25</c:v>
                </c:pt>
                <c:pt idx="617">
                  <c:v>32844.28</c:v>
                </c:pt>
                <c:pt idx="618">
                  <c:v>32844.31</c:v>
                </c:pt>
                <c:pt idx="619">
                  <c:v>32844.339999999997</c:v>
                </c:pt>
                <c:pt idx="620">
                  <c:v>32844.370000000003</c:v>
                </c:pt>
                <c:pt idx="621">
                  <c:v>32844.410000000003</c:v>
                </c:pt>
                <c:pt idx="622">
                  <c:v>32844.44</c:v>
                </c:pt>
                <c:pt idx="623">
                  <c:v>32844.47</c:v>
                </c:pt>
                <c:pt idx="624">
                  <c:v>32844.5</c:v>
                </c:pt>
                <c:pt idx="625">
                  <c:v>32844.53</c:v>
                </c:pt>
                <c:pt idx="626">
                  <c:v>32844.559999999998</c:v>
                </c:pt>
                <c:pt idx="627">
                  <c:v>32844.589999999997</c:v>
                </c:pt>
                <c:pt idx="628">
                  <c:v>32844.620000000003</c:v>
                </c:pt>
                <c:pt idx="629">
                  <c:v>32844.660000000003</c:v>
                </c:pt>
                <c:pt idx="630">
                  <c:v>32844.69</c:v>
                </c:pt>
                <c:pt idx="631">
                  <c:v>32844.720000000001</c:v>
                </c:pt>
                <c:pt idx="632">
                  <c:v>32844.75</c:v>
                </c:pt>
                <c:pt idx="633">
                  <c:v>32844.78</c:v>
                </c:pt>
                <c:pt idx="634">
                  <c:v>32844.81</c:v>
                </c:pt>
                <c:pt idx="635">
                  <c:v>32844.839999999997</c:v>
                </c:pt>
                <c:pt idx="636">
                  <c:v>32844.870000000003</c:v>
                </c:pt>
                <c:pt idx="637">
                  <c:v>32844.910000000003</c:v>
                </c:pt>
                <c:pt idx="638">
                  <c:v>32844.94</c:v>
                </c:pt>
                <c:pt idx="639">
                  <c:v>32844.97</c:v>
                </c:pt>
                <c:pt idx="640">
                  <c:v>32845</c:v>
                </c:pt>
                <c:pt idx="641">
                  <c:v>32845.03</c:v>
                </c:pt>
                <c:pt idx="642">
                  <c:v>32845.06</c:v>
                </c:pt>
                <c:pt idx="643">
                  <c:v>32845.089999999997</c:v>
                </c:pt>
                <c:pt idx="644">
                  <c:v>32845.120000000003</c:v>
                </c:pt>
                <c:pt idx="645">
                  <c:v>32845.160000000003</c:v>
                </c:pt>
                <c:pt idx="646">
                  <c:v>32845.19</c:v>
                </c:pt>
                <c:pt idx="647">
                  <c:v>32845.22</c:v>
                </c:pt>
                <c:pt idx="648">
                  <c:v>32845.25</c:v>
                </c:pt>
                <c:pt idx="649">
                  <c:v>32845.279999999999</c:v>
                </c:pt>
                <c:pt idx="650">
                  <c:v>32845.31</c:v>
                </c:pt>
              </c:numCache>
            </c:numRef>
          </c:xVal>
          <c:yVal>
            <c:numRef>
              <c:f>Sayfa2!$O$1:$O$651</c:f>
              <c:numCache>
                <c:formatCode>0.00</c:formatCode>
                <c:ptCount val="651"/>
                <c:pt idx="0">
                  <c:v>2082</c:v>
                </c:pt>
                <c:pt idx="1">
                  <c:v>2086</c:v>
                </c:pt>
                <c:pt idx="2">
                  <c:v>2082</c:v>
                </c:pt>
                <c:pt idx="3">
                  <c:v>2086</c:v>
                </c:pt>
                <c:pt idx="4">
                  <c:v>2081</c:v>
                </c:pt>
                <c:pt idx="5">
                  <c:v>2079</c:v>
                </c:pt>
                <c:pt idx="6">
                  <c:v>2080</c:v>
                </c:pt>
                <c:pt idx="7">
                  <c:v>2078</c:v>
                </c:pt>
                <c:pt idx="8">
                  <c:v>2087</c:v>
                </c:pt>
                <c:pt idx="9">
                  <c:v>2077</c:v>
                </c:pt>
                <c:pt idx="10">
                  <c:v>2081</c:v>
                </c:pt>
                <c:pt idx="11">
                  <c:v>2081</c:v>
                </c:pt>
                <c:pt idx="12">
                  <c:v>2080</c:v>
                </c:pt>
                <c:pt idx="13">
                  <c:v>2082</c:v>
                </c:pt>
                <c:pt idx="14">
                  <c:v>2080</c:v>
                </c:pt>
                <c:pt idx="15">
                  <c:v>2080</c:v>
                </c:pt>
                <c:pt idx="16">
                  <c:v>2083</c:v>
                </c:pt>
                <c:pt idx="17">
                  <c:v>2083</c:v>
                </c:pt>
                <c:pt idx="18">
                  <c:v>2082</c:v>
                </c:pt>
                <c:pt idx="19">
                  <c:v>2081</c:v>
                </c:pt>
                <c:pt idx="20">
                  <c:v>2080</c:v>
                </c:pt>
                <c:pt idx="21">
                  <c:v>2081</c:v>
                </c:pt>
                <c:pt idx="22">
                  <c:v>2083</c:v>
                </c:pt>
                <c:pt idx="23">
                  <c:v>2084</c:v>
                </c:pt>
                <c:pt idx="24">
                  <c:v>2080</c:v>
                </c:pt>
                <c:pt idx="25">
                  <c:v>2081</c:v>
                </c:pt>
                <c:pt idx="26">
                  <c:v>2081</c:v>
                </c:pt>
                <c:pt idx="27">
                  <c:v>2082</c:v>
                </c:pt>
                <c:pt idx="28">
                  <c:v>2082</c:v>
                </c:pt>
                <c:pt idx="29">
                  <c:v>2081</c:v>
                </c:pt>
                <c:pt idx="30">
                  <c:v>2084</c:v>
                </c:pt>
                <c:pt idx="31">
                  <c:v>2086</c:v>
                </c:pt>
                <c:pt idx="32">
                  <c:v>2084</c:v>
                </c:pt>
                <c:pt idx="33">
                  <c:v>2082</c:v>
                </c:pt>
                <c:pt idx="34">
                  <c:v>2083</c:v>
                </c:pt>
                <c:pt idx="35">
                  <c:v>2084</c:v>
                </c:pt>
                <c:pt idx="36">
                  <c:v>2082</c:v>
                </c:pt>
                <c:pt idx="37">
                  <c:v>2083</c:v>
                </c:pt>
                <c:pt idx="38">
                  <c:v>2083</c:v>
                </c:pt>
                <c:pt idx="39">
                  <c:v>2084</c:v>
                </c:pt>
                <c:pt idx="40">
                  <c:v>2083</c:v>
                </c:pt>
                <c:pt idx="41">
                  <c:v>2080</c:v>
                </c:pt>
                <c:pt idx="42">
                  <c:v>2081</c:v>
                </c:pt>
                <c:pt idx="43">
                  <c:v>2083</c:v>
                </c:pt>
                <c:pt idx="44">
                  <c:v>2084</c:v>
                </c:pt>
                <c:pt idx="45">
                  <c:v>2083</c:v>
                </c:pt>
                <c:pt idx="46">
                  <c:v>2087</c:v>
                </c:pt>
                <c:pt idx="47">
                  <c:v>2083</c:v>
                </c:pt>
                <c:pt idx="48">
                  <c:v>2085</c:v>
                </c:pt>
                <c:pt idx="49">
                  <c:v>2087</c:v>
                </c:pt>
                <c:pt idx="50">
                  <c:v>2094</c:v>
                </c:pt>
                <c:pt idx="51">
                  <c:v>2086</c:v>
                </c:pt>
                <c:pt idx="52">
                  <c:v>2086</c:v>
                </c:pt>
                <c:pt idx="53">
                  <c:v>2091</c:v>
                </c:pt>
                <c:pt idx="54">
                  <c:v>2087</c:v>
                </c:pt>
                <c:pt idx="55">
                  <c:v>2091</c:v>
                </c:pt>
                <c:pt idx="56">
                  <c:v>2084</c:v>
                </c:pt>
                <c:pt idx="57">
                  <c:v>2085</c:v>
                </c:pt>
                <c:pt idx="58">
                  <c:v>2085</c:v>
                </c:pt>
                <c:pt idx="59">
                  <c:v>2085</c:v>
                </c:pt>
                <c:pt idx="60">
                  <c:v>2086</c:v>
                </c:pt>
                <c:pt idx="61">
                  <c:v>2085</c:v>
                </c:pt>
                <c:pt idx="62">
                  <c:v>2084</c:v>
                </c:pt>
                <c:pt idx="63">
                  <c:v>2086</c:v>
                </c:pt>
                <c:pt idx="64">
                  <c:v>2090</c:v>
                </c:pt>
                <c:pt idx="65">
                  <c:v>2087</c:v>
                </c:pt>
                <c:pt idx="66">
                  <c:v>2088</c:v>
                </c:pt>
                <c:pt idx="67">
                  <c:v>2087</c:v>
                </c:pt>
                <c:pt idx="68">
                  <c:v>2088</c:v>
                </c:pt>
                <c:pt idx="69">
                  <c:v>2098</c:v>
                </c:pt>
                <c:pt idx="70">
                  <c:v>2087</c:v>
                </c:pt>
                <c:pt idx="71">
                  <c:v>2094</c:v>
                </c:pt>
                <c:pt idx="72">
                  <c:v>2084</c:v>
                </c:pt>
                <c:pt idx="73">
                  <c:v>2087</c:v>
                </c:pt>
                <c:pt idx="74">
                  <c:v>2086</c:v>
                </c:pt>
                <c:pt idx="75">
                  <c:v>2088</c:v>
                </c:pt>
                <c:pt idx="76">
                  <c:v>2087</c:v>
                </c:pt>
                <c:pt idx="77">
                  <c:v>2087</c:v>
                </c:pt>
                <c:pt idx="78">
                  <c:v>2087</c:v>
                </c:pt>
                <c:pt idx="79">
                  <c:v>2089</c:v>
                </c:pt>
                <c:pt idx="80">
                  <c:v>2090</c:v>
                </c:pt>
                <c:pt idx="81">
                  <c:v>2089</c:v>
                </c:pt>
                <c:pt idx="82">
                  <c:v>2100</c:v>
                </c:pt>
                <c:pt idx="83">
                  <c:v>2089</c:v>
                </c:pt>
                <c:pt idx="84">
                  <c:v>2088</c:v>
                </c:pt>
                <c:pt idx="85">
                  <c:v>2094</c:v>
                </c:pt>
                <c:pt idx="86">
                  <c:v>2090</c:v>
                </c:pt>
                <c:pt idx="87">
                  <c:v>2087</c:v>
                </c:pt>
                <c:pt idx="88">
                  <c:v>2087</c:v>
                </c:pt>
                <c:pt idx="89">
                  <c:v>2098</c:v>
                </c:pt>
                <c:pt idx="90">
                  <c:v>2089</c:v>
                </c:pt>
                <c:pt idx="91">
                  <c:v>2087</c:v>
                </c:pt>
                <c:pt idx="92">
                  <c:v>2090</c:v>
                </c:pt>
                <c:pt idx="93">
                  <c:v>2091</c:v>
                </c:pt>
                <c:pt idx="94">
                  <c:v>2090</c:v>
                </c:pt>
                <c:pt idx="95">
                  <c:v>2098</c:v>
                </c:pt>
                <c:pt idx="96">
                  <c:v>2093</c:v>
                </c:pt>
                <c:pt idx="97">
                  <c:v>2093</c:v>
                </c:pt>
                <c:pt idx="98">
                  <c:v>2093</c:v>
                </c:pt>
                <c:pt idx="99">
                  <c:v>2093</c:v>
                </c:pt>
                <c:pt idx="100">
                  <c:v>2094</c:v>
                </c:pt>
                <c:pt idx="101">
                  <c:v>2092</c:v>
                </c:pt>
                <c:pt idx="102">
                  <c:v>2090</c:v>
                </c:pt>
                <c:pt idx="103">
                  <c:v>2093</c:v>
                </c:pt>
                <c:pt idx="104">
                  <c:v>2092</c:v>
                </c:pt>
                <c:pt idx="105">
                  <c:v>2094</c:v>
                </c:pt>
                <c:pt idx="106">
                  <c:v>2094</c:v>
                </c:pt>
                <c:pt idx="107">
                  <c:v>2099</c:v>
                </c:pt>
                <c:pt idx="108">
                  <c:v>2101</c:v>
                </c:pt>
                <c:pt idx="109">
                  <c:v>2096</c:v>
                </c:pt>
                <c:pt idx="110">
                  <c:v>2095</c:v>
                </c:pt>
                <c:pt idx="111">
                  <c:v>2093</c:v>
                </c:pt>
                <c:pt idx="112">
                  <c:v>2095</c:v>
                </c:pt>
                <c:pt idx="113">
                  <c:v>2095</c:v>
                </c:pt>
                <c:pt idx="114">
                  <c:v>2095</c:v>
                </c:pt>
                <c:pt idx="115">
                  <c:v>2092</c:v>
                </c:pt>
                <c:pt idx="116">
                  <c:v>2095</c:v>
                </c:pt>
                <c:pt idx="117">
                  <c:v>2092</c:v>
                </c:pt>
                <c:pt idx="118">
                  <c:v>2093</c:v>
                </c:pt>
                <c:pt idx="119">
                  <c:v>2095</c:v>
                </c:pt>
                <c:pt idx="120">
                  <c:v>2094</c:v>
                </c:pt>
                <c:pt idx="121">
                  <c:v>2097</c:v>
                </c:pt>
                <c:pt idx="122">
                  <c:v>2094</c:v>
                </c:pt>
                <c:pt idx="123">
                  <c:v>2094</c:v>
                </c:pt>
                <c:pt idx="124">
                  <c:v>2097</c:v>
                </c:pt>
                <c:pt idx="125">
                  <c:v>2098</c:v>
                </c:pt>
                <c:pt idx="126">
                  <c:v>2099</c:v>
                </c:pt>
                <c:pt idx="127">
                  <c:v>2098</c:v>
                </c:pt>
                <c:pt idx="128">
                  <c:v>2098</c:v>
                </c:pt>
                <c:pt idx="129">
                  <c:v>2095</c:v>
                </c:pt>
                <c:pt idx="130">
                  <c:v>2095</c:v>
                </c:pt>
                <c:pt idx="131">
                  <c:v>2098</c:v>
                </c:pt>
                <c:pt idx="132">
                  <c:v>2097</c:v>
                </c:pt>
                <c:pt idx="133">
                  <c:v>2098</c:v>
                </c:pt>
                <c:pt idx="134">
                  <c:v>2095</c:v>
                </c:pt>
                <c:pt idx="135">
                  <c:v>2096</c:v>
                </c:pt>
                <c:pt idx="136">
                  <c:v>2098</c:v>
                </c:pt>
                <c:pt idx="137">
                  <c:v>2098</c:v>
                </c:pt>
                <c:pt idx="138">
                  <c:v>2099</c:v>
                </c:pt>
                <c:pt idx="139">
                  <c:v>2098</c:v>
                </c:pt>
                <c:pt idx="140">
                  <c:v>2101</c:v>
                </c:pt>
                <c:pt idx="141">
                  <c:v>2107</c:v>
                </c:pt>
                <c:pt idx="142">
                  <c:v>2101</c:v>
                </c:pt>
                <c:pt idx="143">
                  <c:v>2103</c:v>
                </c:pt>
                <c:pt idx="144">
                  <c:v>2099</c:v>
                </c:pt>
                <c:pt idx="145">
                  <c:v>2105</c:v>
                </c:pt>
                <c:pt idx="146">
                  <c:v>2100</c:v>
                </c:pt>
                <c:pt idx="147">
                  <c:v>2102</c:v>
                </c:pt>
                <c:pt idx="148">
                  <c:v>2101</c:v>
                </c:pt>
                <c:pt idx="149">
                  <c:v>2101</c:v>
                </c:pt>
                <c:pt idx="150">
                  <c:v>2098</c:v>
                </c:pt>
                <c:pt idx="151">
                  <c:v>2105</c:v>
                </c:pt>
                <c:pt idx="152">
                  <c:v>2107</c:v>
                </c:pt>
                <c:pt idx="153">
                  <c:v>2104</c:v>
                </c:pt>
                <c:pt idx="154">
                  <c:v>2103</c:v>
                </c:pt>
                <c:pt idx="155">
                  <c:v>2103</c:v>
                </c:pt>
                <c:pt idx="156">
                  <c:v>2103</c:v>
                </c:pt>
                <c:pt idx="157">
                  <c:v>2103</c:v>
                </c:pt>
                <c:pt idx="158">
                  <c:v>2106</c:v>
                </c:pt>
                <c:pt idx="159">
                  <c:v>2111</c:v>
                </c:pt>
                <c:pt idx="160">
                  <c:v>2114</c:v>
                </c:pt>
                <c:pt idx="161">
                  <c:v>2105</c:v>
                </c:pt>
                <c:pt idx="162">
                  <c:v>2105</c:v>
                </c:pt>
                <c:pt idx="163">
                  <c:v>2106</c:v>
                </c:pt>
                <c:pt idx="164">
                  <c:v>2103</c:v>
                </c:pt>
                <c:pt idx="165">
                  <c:v>2105</c:v>
                </c:pt>
                <c:pt idx="166">
                  <c:v>2105</c:v>
                </c:pt>
                <c:pt idx="167">
                  <c:v>2104</c:v>
                </c:pt>
                <c:pt idx="168">
                  <c:v>2108</c:v>
                </c:pt>
                <c:pt idx="169">
                  <c:v>2107</c:v>
                </c:pt>
                <c:pt idx="170">
                  <c:v>2104</c:v>
                </c:pt>
                <c:pt idx="171">
                  <c:v>2108</c:v>
                </c:pt>
                <c:pt idx="172">
                  <c:v>2109</c:v>
                </c:pt>
                <c:pt idx="173">
                  <c:v>2115</c:v>
                </c:pt>
                <c:pt idx="174">
                  <c:v>2106</c:v>
                </c:pt>
                <c:pt idx="175">
                  <c:v>2110</c:v>
                </c:pt>
                <c:pt idx="176">
                  <c:v>2107</c:v>
                </c:pt>
                <c:pt idx="177">
                  <c:v>2108</c:v>
                </c:pt>
                <c:pt idx="178">
                  <c:v>2111</c:v>
                </c:pt>
                <c:pt idx="179">
                  <c:v>2109</c:v>
                </c:pt>
                <c:pt idx="180">
                  <c:v>2110</c:v>
                </c:pt>
                <c:pt idx="181">
                  <c:v>2107</c:v>
                </c:pt>
                <c:pt idx="182">
                  <c:v>2116</c:v>
                </c:pt>
                <c:pt idx="183">
                  <c:v>2109</c:v>
                </c:pt>
                <c:pt idx="184">
                  <c:v>2111</c:v>
                </c:pt>
                <c:pt idx="185">
                  <c:v>2114</c:v>
                </c:pt>
                <c:pt idx="186">
                  <c:v>2113</c:v>
                </c:pt>
                <c:pt idx="187">
                  <c:v>2118</c:v>
                </c:pt>
                <c:pt idx="188">
                  <c:v>2114</c:v>
                </c:pt>
                <c:pt idx="189">
                  <c:v>2113</c:v>
                </c:pt>
                <c:pt idx="190">
                  <c:v>2111</c:v>
                </c:pt>
                <c:pt idx="191">
                  <c:v>2113</c:v>
                </c:pt>
                <c:pt idx="192">
                  <c:v>2120</c:v>
                </c:pt>
                <c:pt idx="193">
                  <c:v>2111</c:v>
                </c:pt>
                <c:pt idx="194">
                  <c:v>2112</c:v>
                </c:pt>
                <c:pt idx="195">
                  <c:v>2113</c:v>
                </c:pt>
                <c:pt idx="196">
                  <c:v>2111</c:v>
                </c:pt>
                <c:pt idx="197">
                  <c:v>2111</c:v>
                </c:pt>
                <c:pt idx="198">
                  <c:v>2111</c:v>
                </c:pt>
                <c:pt idx="199">
                  <c:v>2111</c:v>
                </c:pt>
                <c:pt idx="200">
                  <c:v>2119</c:v>
                </c:pt>
                <c:pt idx="201">
                  <c:v>2114</c:v>
                </c:pt>
                <c:pt idx="202">
                  <c:v>2114</c:v>
                </c:pt>
                <c:pt idx="203">
                  <c:v>2116</c:v>
                </c:pt>
                <c:pt idx="204">
                  <c:v>2117</c:v>
                </c:pt>
                <c:pt idx="205">
                  <c:v>2117</c:v>
                </c:pt>
                <c:pt idx="206">
                  <c:v>2117</c:v>
                </c:pt>
                <c:pt idx="207">
                  <c:v>2115</c:v>
                </c:pt>
                <c:pt idx="208">
                  <c:v>2115</c:v>
                </c:pt>
                <c:pt idx="209">
                  <c:v>2115</c:v>
                </c:pt>
                <c:pt idx="210">
                  <c:v>2118</c:v>
                </c:pt>
                <c:pt idx="211">
                  <c:v>2115</c:v>
                </c:pt>
                <c:pt idx="212">
                  <c:v>2115</c:v>
                </c:pt>
                <c:pt idx="213">
                  <c:v>2116</c:v>
                </c:pt>
                <c:pt idx="214">
                  <c:v>2115</c:v>
                </c:pt>
                <c:pt idx="215">
                  <c:v>2122</c:v>
                </c:pt>
                <c:pt idx="216">
                  <c:v>2119</c:v>
                </c:pt>
                <c:pt idx="217">
                  <c:v>2118</c:v>
                </c:pt>
                <c:pt idx="218">
                  <c:v>2118</c:v>
                </c:pt>
                <c:pt idx="219">
                  <c:v>2119</c:v>
                </c:pt>
                <c:pt idx="220">
                  <c:v>2120</c:v>
                </c:pt>
                <c:pt idx="221">
                  <c:v>2119</c:v>
                </c:pt>
                <c:pt idx="222">
                  <c:v>2119</c:v>
                </c:pt>
                <c:pt idx="223">
                  <c:v>2122</c:v>
                </c:pt>
                <c:pt idx="224">
                  <c:v>2120</c:v>
                </c:pt>
                <c:pt idx="225">
                  <c:v>2118</c:v>
                </c:pt>
                <c:pt idx="226">
                  <c:v>2123</c:v>
                </c:pt>
                <c:pt idx="227">
                  <c:v>2116</c:v>
                </c:pt>
                <c:pt idx="228">
                  <c:v>2118</c:v>
                </c:pt>
                <c:pt idx="229">
                  <c:v>2120</c:v>
                </c:pt>
                <c:pt idx="230">
                  <c:v>2122</c:v>
                </c:pt>
                <c:pt idx="231">
                  <c:v>2123</c:v>
                </c:pt>
                <c:pt idx="232">
                  <c:v>2120</c:v>
                </c:pt>
                <c:pt idx="233">
                  <c:v>2122</c:v>
                </c:pt>
                <c:pt idx="234">
                  <c:v>2121</c:v>
                </c:pt>
                <c:pt idx="235">
                  <c:v>2122</c:v>
                </c:pt>
                <c:pt idx="236">
                  <c:v>2121</c:v>
                </c:pt>
                <c:pt idx="237">
                  <c:v>2123</c:v>
                </c:pt>
                <c:pt idx="238">
                  <c:v>2124</c:v>
                </c:pt>
                <c:pt idx="239">
                  <c:v>2123</c:v>
                </c:pt>
                <c:pt idx="240">
                  <c:v>2124</c:v>
                </c:pt>
                <c:pt idx="241">
                  <c:v>2121</c:v>
                </c:pt>
                <c:pt idx="242">
                  <c:v>2120</c:v>
                </c:pt>
                <c:pt idx="243">
                  <c:v>2123</c:v>
                </c:pt>
                <c:pt idx="244">
                  <c:v>2120</c:v>
                </c:pt>
                <c:pt idx="245">
                  <c:v>2123</c:v>
                </c:pt>
                <c:pt idx="246">
                  <c:v>2123</c:v>
                </c:pt>
                <c:pt idx="247">
                  <c:v>2121</c:v>
                </c:pt>
                <c:pt idx="248">
                  <c:v>2120</c:v>
                </c:pt>
                <c:pt idx="249">
                  <c:v>2120</c:v>
                </c:pt>
                <c:pt idx="250">
                  <c:v>2123</c:v>
                </c:pt>
                <c:pt idx="251">
                  <c:v>2126</c:v>
                </c:pt>
                <c:pt idx="252">
                  <c:v>2121</c:v>
                </c:pt>
                <c:pt idx="253">
                  <c:v>2123</c:v>
                </c:pt>
                <c:pt idx="254">
                  <c:v>2124</c:v>
                </c:pt>
                <c:pt idx="255">
                  <c:v>2124</c:v>
                </c:pt>
                <c:pt idx="256">
                  <c:v>2122</c:v>
                </c:pt>
                <c:pt idx="257">
                  <c:v>2121</c:v>
                </c:pt>
                <c:pt idx="258">
                  <c:v>2123</c:v>
                </c:pt>
                <c:pt idx="259">
                  <c:v>2123</c:v>
                </c:pt>
                <c:pt idx="260">
                  <c:v>2122</c:v>
                </c:pt>
                <c:pt idx="261">
                  <c:v>2122</c:v>
                </c:pt>
                <c:pt idx="262">
                  <c:v>2123</c:v>
                </c:pt>
                <c:pt idx="263">
                  <c:v>2134</c:v>
                </c:pt>
                <c:pt idx="264">
                  <c:v>2124</c:v>
                </c:pt>
                <c:pt idx="265">
                  <c:v>2123</c:v>
                </c:pt>
                <c:pt idx="266">
                  <c:v>2126</c:v>
                </c:pt>
                <c:pt idx="267">
                  <c:v>2121</c:v>
                </c:pt>
                <c:pt idx="268">
                  <c:v>2121</c:v>
                </c:pt>
                <c:pt idx="269">
                  <c:v>2122</c:v>
                </c:pt>
                <c:pt idx="270">
                  <c:v>2121</c:v>
                </c:pt>
                <c:pt idx="271">
                  <c:v>2125</c:v>
                </c:pt>
                <c:pt idx="272">
                  <c:v>2120</c:v>
                </c:pt>
                <c:pt idx="273">
                  <c:v>2118</c:v>
                </c:pt>
                <c:pt idx="274">
                  <c:v>2121</c:v>
                </c:pt>
                <c:pt idx="275">
                  <c:v>2121</c:v>
                </c:pt>
                <c:pt idx="276">
                  <c:v>2122</c:v>
                </c:pt>
                <c:pt idx="277">
                  <c:v>2117</c:v>
                </c:pt>
                <c:pt idx="278">
                  <c:v>2120</c:v>
                </c:pt>
                <c:pt idx="279">
                  <c:v>2120</c:v>
                </c:pt>
                <c:pt idx="280">
                  <c:v>2122</c:v>
                </c:pt>
                <c:pt idx="281">
                  <c:v>2122</c:v>
                </c:pt>
                <c:pt idx="282">
                  <c:v>2120</c:v>
                </c:pt>
                <c:pt idx="283">
                  <c:v>2119</c:v>
                </c:pt>
                <c:pt idx="284">
                  <c:v>2122</c:v>
                </c:pt>
                <c:pt idx="285">
                  <c:v>2120</c:v>
                </c:pt>
                <c:pt idx="286">
                  <c:v>2123</c:v>
                </c:pt>
                <c:pt idx="287">
                  <c:v>2120</c:v>
                </c:pt>
                <c:pt idx="288">
                  <c:v>2116</c:v>
                </c:pt>
                <c:pt idx="289">
                  <c:v>2116</c:v>
                </c:pt>
                <c:pt idx="290">
                  <c:v>2118</c:v>
                </c:pt>
                <c:pt idx="291">
                  <c:v>2120</c:v>
                </c:pt>
                <c:pt idx="292">
                  <c:v>2115</c:v>
                </c:pt>
                <c:pt idx="293">
                  <c:v>2115</c:v>
                </c:pt>
                <c:pt idx="294">
                  <c:v>2119</c:v>
                </c:pt>
                <c:pt idx="295">
                  <c:v>2121</c:v>
                </c:pt>
                <c:pt idx="296">
                  <c:v>2116</c:v>
                </c:pt>
                <c:pt idx="297">
                  <c:v>2116</c:v>
                </c:pt>
                <c:pt idx="298">
                  <c:v>2119</c:v>
                </c:pt>
                <c:pt idx="299">
                  <c:v>2115</c:v>
                </c:pt>
                <c:pt idx="300">
                  <c:v>2116</c:v>
                </c:pt>
                <c:pt idx="301">
                  <c:v>2116</c:v>
                </c:pt>
                <c:pt idx="302">
                  <c:v>2114</c:v>
                </c:pt>
                <c:pt idx="303">
                  <c:v>2114</c:v>
                </c:pt>
                <c:pt idx="304">
                  <c:v>2112</c:v>
                </c:pt>
                <c:pt idx="305">
                  <c:v>2117</c:v>
                </c:pt>
                <c:pt idx="306">
                  <c:v>2115</c:v>
                </c:pt>
                <c:pt idx="307">
                  <c:v>2112</c:v>
                </c:pt>
                <c:pt idx="308">
                  <c:v>2113</c:v>
                </c:pt>
                <c:pt idx="309">
                  <c:v>2125</c:v>
                </c:pt>
                <c:pt idx="310">
                  <c:v>2111</c:v>
                </c:pt>
                <c:pt idx="311">
                  <c:v>2113</c:v>
                </c:pt>
                <c:pt idx="312">
                  <c:v>2112</c:v>
                </c:pt>
                <c:pt idx="313">
                  <c:v>2110</c:v>
                </c:pt>
                <c:pt idx="314">
                  <c:v>2113</c:v>
                </c:pt>
                <c:pt idx="315">
                  <c:v>2112</c:v>
                </c:pt>
                <c:pt idx="316">
                  <c:v>2112</c:v>
                </c:pt>
                <c:pt idx="317">
                  <c:v>2108</c:v>
                </c:pt>
                <c:pt idx="318">
                  <c:v>2116</c:v>
                </c:pt>
                <c:pt idx="319">
                  <c:v>2107</c:v>
                </c:pt>
                <c:pt idx="320">
                  <c:v>2109</c:v>
                </c:pt>
                <c:pt idx="321">
                  <c:v>2106</c:v>
                </c:pt>
                <c:pt idx="322">
                  <c:v>2115</c:v>
                </c:pt>
                <c:pt idx="323">
                  <c:v>2105</c:v>
                </c:pt>
                <c:pt idx="324">
                  <c:v>2107</c:v>
                </c:pt>
                <c:pt idx="325">
                  <c:v>2116</c:v>
                </c:pt>
                <c:pt idx="326">
                  <c:v>2105</c:v>
                </c:pt>
                <c:pt idx="327">
                  <c:v>2109</c:v>
                </c:pt>
                <c:pt idx="328">
                  <c:v>2109</c:v>
                </c:pt>
                <c:pt idx="329">
                  <c:v>2108</c:v>
                </c:pt>
                <c:pt idx="330">
                  <c:v>2106</c:v>
                </c:pt>
                <c:pt idx="331">
                  <c:v>2105</c:v>
                </c:pt>
                <c:pt idx="332">
                  <c:v>2105</c:v>
                </c:pt>
                <c:pt idx="333">
                  <c:v>2116</c:v>
                </c:pt>
                <c:pt idx="334">
                  <c:v>2111</c:v>
                </c:pt>
                <c:pt idx="335">
                  <c:v>2105</c:v>
                </c:pt>
                <c:pt idx="336">
                  <c:v>2100</c:v>
                </c:pt>
                <c:pt idx="337">
                  <c:v>2108</c:v>
                </c:pt>
                <c:pt idx="338">
                  <c:v>2103</c:v>
                </c:pt>
                <c:pt idx="339">
                  <c:v>2104</c:v>
                </c:pt>
                <c:pt idx="340">
                  <c:v>2102</c:v>
                </c:pt>
                <c:pt idx="341">
                  <c:v>2102</c:v>
                </c:pt>
                <c:pt idx="342">
                  <c:v>2102</c:v>
                </c:pt>
                <c:pt idx="343">
                  <c:v>2103</c:v>
                </c:pt>
                <c:pt idx="344">
                  <c:v>2101</c:v>
                </c:pt>
                <c:pt idx="345">
                  <c:v>2104</c:v>
                </c:pt>
                <c:pt idx="346">
                  <c:v>2100</c:v>
                </c:pt>
                <c:pt idx="347">
                  <c:v>2100</c:v>
                </c:pt>
                <c:pt idx="348">
                  <c:v>2099</c:v>
                </c:pt>
                <c:pt idx="349">
                  <c:v>2102</c:v>
                </c:pt>
                <c:pt idx="350">
                  <c:v>2097</c:v>
                </c:pt>
                <c:pt idx="351">
                  <c:v>2098</c:v>
                </c:pt>
                <c:pt idx="352">
                  <c:v>2096</c:v>
                </c:pt>
                <c:pt idx="353">
                  <c:v>2097</c:v>
                </c:pt>
                <c:pt idx="354">
                  <c:v>2097</c:v>
                </c:pt>
                <c:pt idx="355">
                  <c:v>2095</c:v>
                </c:pt>
                <c:pt idx="356">
                  <c:v>2097</c:v>
                </c:pt>
                <c:pt idx="357">
                  <c:v>2099</c:v>
                </c:pt>
                <c:pt idx="358">
                  <c:v>2096</c:v>
                </c:pt>
                <c:pt idx="359">
                  <c:v>2098</c:v>
                </c:pt>
                <c:pt idx="360">
                  <c:v>2095</c:v>
                </c:pt>
                <c:pt idx="361">
                  <c:v>2095</c:v>
                </c:pt>
                <c:pt idx="362">
                  <c:v>2094</c:v>
                </c:pt>
                <c:pt idx="363">
                  <c:v>2094</c:v>
                </c:pt>
                <c:pt idx="364">
                  <c:v>2093</c:v>
                </c:pt>
                <c:pt idx="365">
                  <c:v>2092</c:v>
                </c:pt>
                <c:pt idx="366">
                  <c:v>2090</c:v>
                </c:pt>
                <c:pt idx="367">
                  <c:v>2090</c:v>
                </c:pt>
                <c:pt idx="368">
                  <c:v>2093</c:v>
                </c:pt>
                <c:pt idx="369">
                  <c:v>2091</c:v>
                </c:pt>
                <c:pt idx="370">
                  <c:v>2092</c:v>
                </c:pt>
                <c:pt idx="371">
                  <c:v>2089</c:v>
                </c:pt>
                <c:pt idx="372">
                  <c:v>2090</c:v>
                </c:pt>
                <c:pt idx="373">
                  <c:v>2089</c:v>
                </c:pt>
                <c:pt idx="374">
                  <c:v>2093</c:v>
                </c:pt>
                <c:pt idx="375">
                  <c:v>2102</c:v>
                </c:pt>
                <c:pt idx="376">
                  <c:v>2090</c:v>
                </c:pt>
                <c:pt idx="377">
                  <c:v>2090</c:v>
                </c:pt>
                <c:pt idx="378">
                  <c:v>2091</c:v>
                </c:pt>
                <c:pt idx="379">
                  <c:v>2087</c:v>
                </c:pt>
                <c:pt idx="380">
                  <c:v>2087</c:v>
                </c:pt>
                <c:pt idx="381">
                  <c:v>2091</c:v>
                </c:pt>
                <c:pt idx="382">
                  <c:v>2087</c:v>
                </c:pt>
                <c:pt idx="383">
                  <c:v>2083</c:v>
                </c:pt>
                <c:pt idx="384">
                  <c:v>2084</c:v>
                </c:pt>
                <c:pt idx="385">
                  <c:v>2087</c:v>
                </c:pt>
                <c:pt idx="386">
                  <c:v>2088</c:v>
                </c:pt>
                <c:pt idx="387">
                  <c:v>2085</c:v>
                </c:pt>
                <c:pt idx="388">
                  <c:v>2087</c:v>
                </c:pt>
                <c:pt idx="389">
                  <c:v>2087</c:v>
                </c:pt>
                <c:pt idx="390">
                  <c:v>2086</c:v>
                </c:pt>
                <c:pt idx="391">
                  <c:v>2084</c:v>
                </c:pt>
                <c:pt idx="392">
                  <c:v>2086</c:v>
                </c:pt>
                <c:pt idx="393">
                  <c:v>2090</c:v>
                </c:pt>
                <c:pt idx="394">
                  <c:v>2089</c:v>
                </c:pt>
                <c:pt idx="395">
                  <c:v>2083</c:v>
                </c:pt>
                <c:pt idx="396">
                  <c:v>2084</c:v>
                </c:pt>
                <c:pt idx="397">
                  <c:v>2082</c:v>
                </c:pt>
                <c:pt idx="398">
                  <c:v>2081</c:v>
                </c:pt>
                <c:pt idx="399">
                  <c:v>2081</c:v>
                </c:pt>
                <c:pt idx="400">
                  <c:v>2081</c:v>
                </c:pt>
                <c:pt idx="401">
                  <c:v>2079</c:v>
                </c:pt>
                <c:pt idx="402">
                  <c:v>2081</c:v>
                </c:pt>
                <c:pt idx="403">
                  <c:v>2081</c:v>
                </c:pt>
                <c:pt idx="404">
                  <c:v>2084</c:v>
                </c:pt>
                <c:pt idx="405">
                  <c:v>2084</c:v>
                </c:pt>
                <c:pt idx="406">
                  <c:v>2087</c:v>
                </c:pt>
                <c:pt idx="407">
                  <c:v>2085</c:v>
                </c:pt>
                <c:pt idx="408">
                  <c:v>2089</c:v>
                </c:pt>
                <c:pt idx="409">
                  <c:v>2080</c:v>
                </c:pt>
                <c:pt idx="410">
                  <c:v>2080</c:v>
                </c:pt>
                <c:pt idx="411">
                  <c:v>2083</c:v>
                </c:pt>
                <c:pt idx="412">
                  <c:v>2080</c:v>
                </c:pt>
                <c:pt idx="413">
                  <c:v>2078</c:v>
                </c:pt>
                <c:pt idx="414">
                  <c:v>2076</c:v>
                </c:pt>
                <c:pt idx="415">
                  <c:v>2078</c:v>
                </c:pt>
                <c:pt idx="416">
                  <c:v>2079</c:v>
                </c:pt>
                <c:pt idx="417">
                  <c:v>2080</c:v>
                </c:pt>
                <c:pt idx="418">
                  <c:v>2075</c:v>
                </c:pt>
                <c:pt idx="419">
                  <c:v>2086</c:v>
                </c:pt>
                <c:pt idx="420">
                  <c:v>2079</c:v>
                </c:pt>
                <c:pt idx="421">
                  <c:v>2077</c:v>
                </c:pt>
                <c:pt idx="422">
                  <c:v>2082</c:v>
                </c:pt>
                <c:pt idx="423">
                  <c:v>2088</c:v>
                </c:pt>
                <c:pt idx="424">
                  <c:v>2080</c:v>
                </c:pt>
                <c:pt idx="425">
                  <c:v>2086</c:v>
                </c:pt>
                <c:pt idx="426">
                  <c:v>2076</c:v>
                </c:pt>
                <c:pt idx="427">
                  <c:v>2076</c:v>
                </c:pt>
                <c:pt idx="428">
                  <c:v>2073</c:v>
                </c:pt>
                <c:pt idx="429">
                  <c:v>2072</c:v>
                </c:pt>
                <c:pt idx="430">
                  <c:v>2071</c:v>
                </c:pt>
                <c:pt idx="431">
                  <c:v>2072</c:v>
                </c:pt>
                <c:pt idx="432">
                  <c:v>2078</c:v>
                </c:pt>
                <c:pt idx="433">
                  <c:v>2073</c:v>
                </c:pt>
                <c:pt idx="434">
                  <c:v>2073</c:v>
                </c:pt>
                <c:pt idx="435">
                  <c:v>2075</c:v>
                </c:pt>
                <c:pt idx="436">
                  <c:v>2079</c:v>
                </c:pt>
                <c:pt idx="437">
                  <c:v>2076</c:v>
                </c:pt>
                <c:pt idx="438">
                  <c:v>2075</c:v>
                </c:pt>
                <c:pt idx="439">
                  <c:v>2075</c:v>
                </c:pt>
                <c:pt idx="440">
                  <c:v>2071</c:v>
                </c:pt>
                <c:pt idx="441">
                  <c:v>2076</c:v>
                </c:pt>
                <c:pt idx="442">
                  <c:v>2073</c:v>
                </c:pt>
                <c:pt idx="443">
                  <c:v>2071</c:v>
                </c:pt>
                <c:pt idx="444">
                  <c:v>2085</c:v>
                </c:pt>
                <c:pt idx="445">
                  <c:v>2077</c:v>
                </c:pt>
                <c:pt idx="446">
                  <c:v>2069</c:v>
                </c:pt>
                <c:pt idx="447">
                  <c:v>2072</c:v>
                </c:pt>
                <c:pt idx="448">
                  <c:v>2073</c:v>
                </c:pt>
                <c:pt idx="449">
                  <c:v>2074</c:v>
                </c:pt>
                <c:pt idx="450">
                  <c:v>2072</c:v>
                </c:pt>
                <c:pt idx="451">
                  <c:v>2069</c:v>
                </c:pt>
                <c:pt idx="452">
                  <c:v>2077</c:v>
                </c:pt>
                <c:pt idx="453">
                  <c:v>2074</c:v>
                </c:pt>
                <c:pt idx="454">
                  <c:v>2072</c:v>
                </c:pt>
                <c:pt idx="455">
                  <c:v>2073</c:v>
                </c:pt>
                <c:pt idx="456">
                  <c:v>2068</c:v>
                </c:pt>
                <c:pt idx="457">
                  <c:v>2075</c:v>
                </c:pt>
                <c:pt idx="458">
                  <c:v>2071</c:v>
                </c:pt>
                <c:pt idx="459">
                  <c:v>2070</c:v>
                </c:pt>
                <c:pt idx="460">
                  <c:v>2067</c:v>
                </c:pt>
                <c:pt idx="461">
                  <c:v>2067</c:v>
                </c:pt>
                <c:pt idx="462">
                  <c:v>2072</c:v>
                </c:pt>
                <c:pt idx="463">
                  <c:v>2069</c:v>
                </c:pt>
                <c:pt idx="464">
                  <c:v>2067</c:v>
                </c:pt>
                <c:pt idx="465">
                  <c:v>2070</c:v>
                </c:pt>
                <c:pt idx="466">
                  <c:v>2068</c:v>
                </c:pt>
                <c:pt idx="467">
                  <c:v>2073</c:v>
                </c:pt>
                <c:pt idx="468">
                  <c:v>2071</c:v>
                </c:pt>
                <c:pt idx="469">
                  <c:v>2067</c:v>
                </c:pt>
                <c:pt idx="470">
                  <c:v>2066</c:v>
                </c:pt>
                <c:pt idx="471">
                  <c:v>2066</c:v>
                </c:pt>
                <c:pt idx="472">
                  <c:v>2068</c:v>
                </c:pt>
                <c:pt idx="473">
                  <c:v>2067</c:v>
                </c:pt>
                <c:pt idx="474">
                  <c:v>2065</c:v>
                </c:pt>
                <c:pt idx="475">
                  <c:v>2065</c:v>
                </c:pt>
                <c:pt idx="476">
                  <c:v>2066</c:v>
                </c:pt>
                <c:pt idx="477">
                  <c:v>2064</c:v>
                </c:pt>
                <c:pt idx="478">
                  <c:v>2068</c:v>
                </c:pt>
                <c:pt idx="479">
                  <c:v>2065</c:v>
                </c:pt>
                <c:pt idx="480">
                  <c:v>2067</c:v>
                </c:pt>
                <c:pt idx="481">
                  <c:v>2068</c:v>
                </c:pt>
                <c:pt idx="482">
                  <c:v>2074</c:v>
                </c:pt>
                <c:pt idx="483">
                  <c:v>2068</c:v>
                </c:pt>
                <c:pt idx="484">
                  <c:v>2076</c:v>
                </c:pt>
                <c:pt idx="485">
                  <c:v>2066</c:v>
                </c:pt>
                <c:pt idx="486">
                  <c:v>2067</c:v>
                </c:pt>
                <c:pt idx="487">
                  <c:v>2064</c:v>
                </c:pt>
                <c:pt idx="488">
                  <c:v>2068</c:v>
                </c:pt>
                <c:pt idx="489">
                  <c:v>2072</c:v>
                </c:pt>
                <c:pt idx="490">
                  <c:v>2064</c:v>
                </c:pt>
                <c:pt idx="491">
                  <c:v>2061</c:v>
                </c:pt>
                <c:pt idx="492">
                  <c:v>2063</c:v>
                </c:pt>
                <c:pt idx="493">
                  <c:v>2064</c:v>
                </c:pt>
                <c:pt idx="494">
                  <c:v>2063</c:v>
                </c:pt>
                <c:pt idx="495">
                  <c:v>2064</c:v>
                </c:pt>
                <c:pt idx="496">
                  <c:v>2063</c:v>
                </c:pt>
                <c:pt idx="497">
                  <c:v>2068</c:v>
                </c:pt>
                <c:pt idx="498">
                  <c:v>2063</c:v>
                </c:pt>
                <c:pt idx="499">
                  <c:v>2065</c:v>
                </c:pt>
                <c:pt idx="500">
                  <c:v>2065</c:v>
                </c:pt>
                <c:pt idx="501">
                  <c:v>2062</c:v>
                </c:pt>
                <c:pt idx="502">
                  <c:v>2067</c:v>
                </c:pt>
                <c:pt idx="503">
                  <c:v>2080</c:v>
                </c:pt>
                <c:pt idx="504">
                  <c:v>2064</c:v>
                </c:pt>
                <c:pt idx="505">
                  <c:v>2062</c:v>
                </c:pt>
                <c:pt idx="506">
                  <c:v>2064</c:v>
                </c:pt>
                <c:pt idx="507">
                  <c:v>2060</c:v>
                </c:pt>
                <c:pt idx="508">
                  <c:v>2062</c:v>
                </c:pt>
                <c:pt idx="509">
                  <c:v>2068</c:v>
                </c:pt>
                <c:pt idx="510">
                  <c:v>2062</c:v>
                </c:pt>
                <c:pt idx="511">
                  <c:v>2061</c:v>
                </c:pt>
                <c:pt idx="512">
                  <c:v>2062</c:v>
                </c:pt>
                <c:pt idx="513">
                  <c:v>2067</c:v>
                </c:pt>
                <c:pt idx="514">
                  <c:v>2064</c:v>
                </c:pt>
                <c:pt idx="515">
                  <c:v>2061</c:v>
                </c:pt>
                <c:pt idx="516">
                  <c:v>2066</c:v>
                </c:pt>
                <c:pt idx="517">
                  <c:v>2076</c:v>
                </c:pt>
                <c:pt idx="518">
                  <c:v>2061</c:v>
                </c:pt>
                <c:pt idx="519">
                  <c:v>2067</c:v>
                </c:pt>
                <c:pt idx="520">
                  <c:v>2058</c:v>
                </c:pt>
                <c:pt idx="521">
                  <c:v>2064</c:v>
                </c:pt>
                <c:pt idx="522">
                  <c:v>2070</c:v>
                </c:pt>
                <c:pt idx="523">
                  <c:v>2058</c:v>
                </c:pt>
                <c:pt idx="524">
                  <c:v>2062</c:v>
                </c:pt>
                <c:pt idx="525">
                  <c:v>2059</c:v>
                </c:pt>
                <c:pt idx="526">
                  <c:v>2059</c:v>
                </c:pt>
                <c:pt idx="527">
                  <c:v>2060</c:v>
                </c:pt>
                <c:pt idx="528">
                  <c:v>2062</c:v>
                </c:pt>
                <c:pt idx="529">
                  <c:v>2063</c:v>
                </c:pt>
                <c:pt idx="530">
                  <c:v>2060</c:v>
                </c:pt>
                <c:pt idx="531">
                  <c:v>2066</c:v>
                </c:pt>
                <c:pt idx="532">
                  <c:v>2060</c:v>
                </c:pt>
                <c:pt idx="533">
                  <c:v>2067</c:v>
                </c:pt>
                <c:pt idx="534">
                  <c:v>2058</c:v>
                </c:pt>
                <c:pt idx="535">
                  <c:v>2061</c:v>
                </c:pt>
                <c:pt idx="536">
                  <c:v>2061</c:v>
                </c:pt>
                <c:pt idx="537">
                  <c:v>2058</c:v>
                </c:pt>
                <c:pt idx="538">
                  <c:v>2056</c:v>
                </c:pt>
                <c:pt idx="539">
                  <c:v>2058</c:v>
                </c:pt>
                <c:pt idx="540">
                  <c:v>2057</c:v>
                </c:pt>
                <c:pt idx="541">
                  <c:v>2058</c:v>
                </c:pt>
                <c:pt idx="542">
                  <c:v>2056</c:v>
                </c:pt>
                <c:pt idx="543">
                  <c:v>2059</c:v>
                </c:pt>
                <c:pt idx="544">
                  <c:v>2065</c:v>
                </c:pt>
                <c:pt idx="545">
                  <c:v>2059</c:v>
                </c:pt>
                <c:pt idx="546">
                  <c:v>2059</c:v>
                </c:pt>
                <c:pt idx="547">
                  <c:v>2063</c:v>
                </c:pt>
                <c:pt idx="548">
                  <c:v>2061</c:v>
                </c:pt>
                <c:pt idx="549">
                  <c:v>2060</c:v>
                </c:pt>
                <c:pt idx="550">
                  <c:v>2069</c:v>
                </c:pt>
                <c:pt idx="551">
                  <c:v>2056</c:v>
                </c:pt>
                <c:pt idx="552">
                  <c:v>2062</c:v>
                </c:pt>
                <c:pt idx="553">
                  <c:v>2058</c:v>
                </c:pt>
                <c:pt idx="554">
                  <c:v>2055</c:v>
                </c:pt>
                <c:pt idx="555">
                  <c:v>2057</c:v>
                </c:pt>
                <c:pt idx="556">
                  <c:v>2058</c:v>
                </c:pt>
                <c:pt idx="557">
                  <c:v>2060</c:v>
                </c:pt>
                <c:pt idx="558">
                  <c:v>2057</c:v>
                </c:pt>
                <c:pt idx="559">
                  <c:v>2055</c:v>
                </c:pt>
                <c:pt idx="560">
                  <c:v>2058</c:v>
                </c:pt>
                <c:pt idx="561">
                  <c:v>2065</c:v>
                </c:pt>
                <c:pt idx="562">
                  <c:v>2059</c:v>
                </c:pt>
                <c:pt idx="563">
                  <c:v>2067</c:v>
                </c:pt>
                <c:pt idx="564">
                  <c:v>2058</c:v>
                </c:pt>
                <c:pt idx="565">
                  <c:v>2060</c:v>
                </c:pt>
                <c:pt idx="566">
                  <c:v>2057</c:v>
                </c:pt>
                <c:pt idx="567">
                  <c:v>2058</c:v>
                </c:pt>
                <c:pt idx="568">
                  <c:v>2054</c:v>
                </c:pt>
                <c:pt idx="569">
                  <c:v>2053</c:v>
                </c:pt>
                <c:pt idx="570">
                  <c:v>2056</c:v>
                </c:pt>
                <c:pt idx="571">
                  <c:v>2055</c:v>
                </c:pt>
                <c:pt idx="572">
                  <c:v>2056</c:v>
                </c:pt>
                <c:pt idx="573">
                  <c:v>2059</c:v>
                </c:pt>
                <c:pt idx="574">
                  <c:v>2063</c:v>
                </c:pt>
                <c:pt idx="575">
                  <c:v>2056</c:v>
                </c:pt>
                <c:pt idx="576">
                  <c:v>2057</c:v>
                </c:pt>
                <c:pt idx="577">
                  <c:v>2057</c:v>
                </c:pt>
                <c:pt idx="578">
                  <c:v>2056</c:v>
                </c:pt>
                <c:pt idx="579">
                  <c:v>2068</c:v>
                </c:pt>
                <c:pt idx="580">
                  <c:v>2060</c:v>
                </c:pt>
                <c:pt idx="581">
                  <c:v>2055</c:v>
                </c:pt>
                <c:pt idx="582">
                  <c:v>2056</c:v>
                </c:pt>
                <c:pt idx="583">
                  <c:v>2057</c:v>
                </c:pt>
                <c:pt idx="584">
                  <c:v>2054</c:v>
                </c:pt>
                <c:pt idx="585">
                  <c:v>2054</c:v>
                </c:pt>
                <c:pt idx="586">
                  <c:v>2055</c:v>
                </c:pt>
                <c:pt idx="587">
                  <c:v>2061</c:v>
                </c:pt>
                <c:pt idx="588">
                  <c:v>2054</c:v>
                </c:pt>
                <c:pt idx="589">
                  <c:v>2053</c:v>
                </c:pt>
                <c:pt idx="590">
                  <c:v>2059</c:v>
                </c:pt>
                <c:pt idx="591">
                  <c:v>2068</c:v>
                </c:pt>
                <c:pt idx="592">
                  <c:v>2056</c:v>
                </c:pt>
                <c:pt idx="593">
                  <c:v>2060</c:v>
                </c:pt>
                <c:pt idx="594">
                  <c:v>2055</c:v>
                </c:pt>
                <c:pt idx="595">
                  <c:v>2054</c:v>
                </c:pt>
                <c:pt idx="596">
                  <c:v>2054</c:v>
                </c:pt>
                <c:pt idx="597">
                  <c:v>2062</c:v>
                </c:pt>
                <c:pt idx="598">
                  <c:v>2055</c:v>
                </c:pt>
                <c:pt idx="599">
                  <c:v>2055</c:v>
                </c:pt>
                <c:pt idx="600">
                  <c:v>2052</c:v>
                </c:pt>
                <c:pt idx="601">
                  <c:v>2055</c:v>
                </c:pt>
                <c:pt idx="602">
                  <c:v>2056</c:v>
                </c:pt>
                <c:pt idx="603">
                  <c:v>2054</c:v>
                </c:pt>
                <c:pt idx="604">
                  <c:v>2054</c:v>
                </c:pt>
                <c:pt idx="605">
                  <c:v>2061</c:v>
                </c:pt>
                <c:pt idx="606">
                  <c:v>2055</c:v>
                </c:pt>
                <c:pt idx="607">
                  <c:v>2054</c:v>
                </c:pt>
                <c:pt idx="608">
                  <c:v>2056</c:v>
                </c:pt>
                <c:pt idx="609">
                  <c:v>2054</c:v>
                </c:pt>
                <c:pt idx="610">
                  <c:v>2054</c:v>
                </c:pt>
                <c:pt idx="611">
                  <c:v>2054</c:v>
                </c:pt>
                <c:pt idx="612">
                  <c:v>2054</c:v>
                </c:pt>
                <c:pt idx="613">
                  <c:v>2054</c:v>
                </c:pt>
                <c:pt idx="614">
                  <c:v>2053</c:v>
                </c:pt>
                <c:pt idx="615">
                  <c:v>2050</c:v>
                </c:pt>
                <c:pt idx="616">
                  <c:v>2053</c:v>
                </c:pt>
                <c:pt idx="617">
                  <c:v>2053</c:v>
                </c:pt>
                <c:pt idx="618">
                  <c:v>2055</c:v>
                </c:pt>
                <c:pt idx="619">
                  <c:v>2059</c:v>
                </c:pt>
                <c:pt idx="620">
                  <c:v>2053</c:v>
                </c:pt>
                <c:pt idx="621">
                  <c:v>2053</c:v>
                </c:pt>
                <c:pt idx="622">
                  <c:v>2055</c:v>
                </c:pt>
                <c:pt idx="623">
                  <c:v>2056</c:v>
                </c:pt>
                <c:pt idx="624">
                  <c:v>2055</c:v>
                </c:pt>
                <c:pt idx="625">
                  <c:v>2054</c:v>
                </c:pt>
                <c:pt idx="626">
                  <c:v>2054</c:v>
                </c:pt>
                <c:pt idx="627">
                  <c:v>2061</c:v>
                </c:pt>
                <c:pt idx="628">
                  <c:v>2060</c:v>
                </c:pt>
                <c:pt idx="629">
                  <c:v>2059</c:v>
                </c:pt>
                <c:pt idx="630">
                  <c:v>2052</c:v>
                </c:pt>
                <c:pt idx="631">
                  <c:v>2050</c:v>
                </c:pt>
                <c:pt idx="632">
                  <c:v>2051</c:v>
                </c:pt>
                <c:pt idx="633">
                  <c:v>2056</c:v>
                </c:pt>
                <c:pt idx="634">
                  <c:v>2053</c:v>
                </c:pt>
                <c:pt idx="635">
                  <c:v>2055</c:v>
                </c:pt>
                <c:pt idx="636">
                  <c:v>2055</c:v>
                </c:pt>
                <c:pt idx="637">
                  <c:v>2053</c:v>
                </c:pt>
                <c:pt idx="638">
                  <c:v>2057</c:v>
                </c:pt>
                <c:pt idx="639">
                  <c:v>2054</c:v>
                </c:pt>
                <c:pt idx="640">
                  <c:v>2054</c:v>
                </c:pt>
                <c:pt idx="641">
                  <c:v>2051</c:v>
                </c:pt>
                <c:pt idx="642">
                  <c:v>2055</c:v>
                </c:pt>
                <c:pt idx="643">
                  <c:v>2052</c:v>
                </c:pt>
                <c:pt idx="644">
                  <c:v>2053</c:v>
                </c:pt>
                <c:pt idx="645">
                  <c:v>2055</c:v>
                </c:pt>
                <c:pt idx="646">
                  <c:v>2073</c:v>
                </c:pt>
                <c:pt idx="647">
                  <c:v>2051</c:v>
                </c:pt>
                <c:pt idx="648">
                  <c:v>2053</c:v>
                </c:pt>
                <c:pt idx="649">
                  <c:v>2052</c:v>
                </c:pt>
                <c:pt idx="650">
                  <c:v>2051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D-245A-40E0-880C-9D68BEA10351}"/>
            </c:ext>
          </c:extLst>
        </c:ser>
        <c:ser>
          <c:idx val="14"/>
          <c:order val="14"/>
          <c:spPr>
            <a:ln w="19050" cap="rnd">
              <a:solidFill>
                <a:schemeClr val="accent3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>
                  <a:lumMod val="80000"/>
                  <a:lumOff val="20000"/>
                </a:schemeClr>
              </a:solidFill>
              <a:ln w="9525">
                <a:solidFill>
                  <a:schemeClr val="accent3">
                    <a:lumMod val="80000"/>
                    <a:lumOff val="20000"/>
                  </a:schemeClr>
                </a:solidFill>
              </a:ln>
              <a:effectLst/>
            </c:spPr>
          </c:marker>
          <c:xVal>
            <c:numRef>
              <c:f>Sayfa2!$A$1:$A$651</c:f>
              <c:numCache>
                <c:formatCode>0.00</c:formatCode>
                <c:ptCount val="651"/>
                <c:pt idx="0">
                  <c:v>32825</c:v>
                </c:pt>
                <c:pt idx="1">
                  <c:v>32825.03</c:v>
                </c:pt>
                <c:pt idx="2">
                  <c:v>32825.06</c:v>
                </c:pt>
                <c:pt idx="3">
                  <c:v>32825.089999999997</c:v>
                </c:pt>
                <c:pt idx="4">
                  <c:v>32825.120000000003</c:v>
                </c:pt>
                <c:pt idx="5">
                  <c:v>32825.160000000003</c:v>
                </c:pt>
                <c:pt idx="6">
                  <c:v>32825.19</c:v>
                </c:pt>
                <c:pt idx="7">
                  <c:v>32825.22</c:v>
                </c:pt>
                <c:pt idx="8">
                  <c:v>32825.25</c:v>
                </c:pt>
                <c:pt idx="9">
                  <c:v>32825.279999999999</c:v>
                </c:pt>
                <c:pt idx="10">
                  <c:v>32825.31</c:v>
                </c:pt>
                <c:pt idx="11">
                  <c:v>32825.339999999997</c:v>
                </c:pt>
                <c:pt idx="12">
                  <c:v>32825.370000000003</c:v>
                </c:pt>
                <c:pt idx="13">
                  <c:v>32825.410000000003</c:v>
                </c:pt>
                <c:pt idx="14">
                  <c:v>32825.440000000002</c:v>
                </c:pt>
                <c:pt idx="15">
                  <c:v>32825.47</c:v>
                </c:pt>
                <c:pt idx="16">
                  <c:v>32825.5</c:v>
                </c:pt>
                <c:pt idx="17">
                  <c:v>32825.53</c:v>
                </c:pt>
                <c:pt idx="18">
                  <c:v>32825.56</c:v>
                </c:pt>
                <c:pt idx="19">
                  <c:v>32825.589999999997</c:v>
                </c:pt>
                <c:pt idx="20">
                  <c:v>32825.620000000003</c:v>
                </c:pt>
                <c:pt idx="21">
                  <c:v>32825.660000000003</c:v>
                </c:pt>
                <c:pt idx="22">
                  <c:v>32825.69</c:v>
                </c:pt>
                <c:pt idx="23">
                  <c:v>32825.72</c:v>
                </c:pt>
                <c:pt idx="24">
                  <c:v>32825.75</c:v>
                </c:pt>
                <c:pt idx="25">
                  <c:v>32825.78</c:v>
                </c:pt>
                <c:pt idx="26">
                  <c:v>32825.81</c:v>
                </c:pt>
                <c:pt idx="27">
                  <c:v>32825.839999999997</c:v>
                </c:pt>
                <c:pt idx="28">
                  <c:v>32825.870000000003</c:v>
                </c:pt>
                <c:pt idx="29">
                  <c:v>32825.910000000003</c:v>
                </c:pt>
                <c:pt idx="30">
                  <c:v>32825.94</c:v>
                </c:pt>
                <c:pt idx="31">
                  <c:v>32825.97</c:v>
                </c:pt>
                <c:pt idx="32">
                  <c:v>32826</c:v>
                </c:pt>
                <c:pt idx="33">
                  <c:v>32826.03</c:v>
                </c:pt>
                <c:pt idx="34">
                  <c:v>32826.06</c:v>
                </c:pt>
                <c:pt idx="35">
                  <c:v>32826.089999999997</c:v>
                </c:pt>
                <c:pt idx="36">
                  <c:v>32826.120000000003</c:v>
                </c:pt>
                <c:pt idx="37">
                  <c:v>32826.160000000003</c:v>
                </c:pt>
                <c:pt idx="38">
                  <c:v>32826.19</c:v>
                </c:pt>
                <c:pt idx="39">
                  <c:v>32826.22</c:v>
                </c:pt>
                <c:pt idx="40">
                  <c:v>32826.25</c:v>
                </c:pt>
                <c:pt idx="41">
                  <c:v>32826.28</c:v>
                </c:pt>
                <c:pt idx="42">
                  <c:v>32826.31</c:v>
                </c:pt>
                <c:pt idx="43">
                  <c:v>32826.339999999997</c:v>
                </c:pt>
                <c:pt idx="44">
                  <c:v>32826.370000000003</c:v>
                </c:pt>
                <c:pt idx="45">
                  <c:v>32826.410000000003</c:v>
                </c:pt>
                <c:pt idx="46">
                  <c:v>32826.44</c:v>
                </c:pt>
                <c:pt idx="47">
                  <c:v>32826.47</c:v>
                </c:pt>
                <c:pt idx="48">
                  <c:v>32826.5</c:v>
                </c:pt>
                <c:pt idx="49">
                  <c:v>32826.53</c:v>
                </c:pt>
                <c:pt idx="50">
                  <c:v>32826.559999999998</c:v>
                </c:pt>
                <c:pt idx="51">
                  <c:v>32826.589999999997</c:v>
                </c:pt>
                <c:pt idx="52">
                  <c:v>32826.620000000003</c:v>
                </c:pt>
                <c:pt idx="53">
                  <c:v>32826.660000000003</c:v>
                </c:pt>
                <c:pt idx="54">
                  <c:v>32826.69</c:v>
                </c:pt>
                <c:pt idx="55">
                  <c:v>32826.720000000001</c:v>
                </c:pt>
                <c:pt idx="56">
                  <c:v>32826.75</c:v>
                </c:pt>
                <c:pt idx="57">
                  <c:v>32826.78</c:v>
                </c:pt>
                <c:pt idx="58">
                  <c:v>32826.81</c:v>
                </c:pt>
                <c:pt idx="59">
                  <c:v>32826.839999999997</c:v>
                </c:pt>
                <c:pt idx="60">
                  <c:v>32826.870000000003</c:v>
                </c:pt>
                <c:pt idx="61">
                  <c:v>32826.910000000003</c:v>
                </c:pt>
                <c:pt idx="62">
                  <c:v>32826.94</c:v>
                </c:pt>
                <c:pt idx="63">
                  <c:v>32826.97</c:v>
                </c:pt>
                <c:pt idx="64">
                  <c:v>32827</c:v>
                </c:pt>
                <c:pt idx="65">
                  <c:v>32827.03</c:v>
                </c:pt>
                <c:pt idx="66">
                  <c:v>32827.06</c:v>
                </c:pt>
                <c:pt idx="67">
                  <c:v>32827.089999999997</c:v>
                </c:pt>
                <c:pt idx="68">
                  <c:v>32827.120000000003</c:v>
                </c:pt>
                <c:pt idx="69">
                  <c:v>32827.160000000003</c:v>
                </c:pt>
                <c:pt idx="70">
                  <c:v>32827.19</c:v>
                </c:pt>
                <c:pt idx="71">
                  <c:v>32827.22</c:v>
                </c:pt>
                <c:pt idx="72">
                  <c:v>32827.25</c:v>
                </c:pt>
                <c:pt idx="73">
                  <c:v>32827.279999999999</c:v>
                </c:pt>
                <c:pt idx="74">
                  <c:v>32827.31</c:v>
                </c:pt>
                <c:pt idx="75">
                  <c:v>32827.339999999997</c:v>
                </c:pt>
                <c:pt idx="76">
                  <c:v>32827.370000000003</c:v>
                </c:pt>
                <c:pt idx="77">
                  <c:v>32827.410000000003</c:v>
                </c:pt>
                <c:pt idx="78">
                  <c:v>32827.440000000002</c:v>
                </c:pt>
                <c:pt idx="79">
                  <c:v>32827.47</c:v>
                </c:pt>
                <c:pt idx="80">
                  <c:v>32827.5</c:v>
                </c:pt>
                <c:pt idx="81">
                  <c:v>32827.53</c:v>
                </c:pt>
                <c:pt idx="82">
                  <c:v>32827.56</c:v>
                </c:pt>
                <c:pt idx="83">
                  <c:v>32827.589999999997</c:v>
                </c:pt>
                <c:pt idx="84">
                  <c:v>32827.620000000003</c:v>
                </c:pt>
                <c:pt idx="85">
                  <c:v>32827.660000000003</c:v>
                </c:pt>
                <c:pt idx="86">
                  <c:v>32827.69</c:v>
                </c:pt>
                <c:pt idx="87">
                  <c:v>32827.72</c:v>
                </c:pt>
                <c:pt idx="88">
                  <c:v>32827.75</c:v>
                </c:pt>
                <c:pt idx="89">
                  <c:v>32827.78</c:v>
                </c:pt>
                <c:pt idx="90">
                  <c:v>32827.81</c:v>
                </c:pt>
                <c:pt idx="91">
                  <c:v>32827.839999999997</c:v>
                </c:pt>
                <c:pt idx="92">
                  <c:v>32827.870000000003</c:v>
                </c:pt>
                <c:pt idx="93">
                  <c:v>32827.910000000003</c:v>
                </c:pt>
                <c:pt idx="94">
                  <c:v>32827.94</c:v>
                </c:pt>
                <c:pt idx="95">
                  <c:v>32827.97</c:v>
                </c:pt>
                <c:pt idx="96">
                  <c:v>32828</c:v>
                </c:pt>
                <c:pt idx="97">
                  <c:v>32828.03</c:v>
                </c:pt>
                <c:pt idx="98">
                  <c:v>32828.06</c:v>
                </c:pt>
                <c:pt idx="99">
                  <c:v>32828.089999999997</c:v>
                </c:pt>
                <c:pt idx="100">
                  <c:v>32828.120000000003</c:v>
                </c:pt>
                <c:pt idx="101">
                  <c:v>32828.160000000003</c:v>
                </c:pt>
                <c:pt idx="102">
                  <c:v>32828.19</c:v>
                </c:pt>
                <c:pt idx="103">
                  <c:v>32828.22</c:v>
                </c:pt>
                <c:pt idx="104">
                  <c:v>32828.25</c:v>
                </c:pt>
                <c:pt idx="105">
                  <c:v>32828.28</c:v>
                </c:pt>
                <c:pt idx="106">
                  <c:v>32828.31</c:v>
                </c:pt>
                <c:pt idx="107">
                  <c:v>32828.339999999997</c:v>
                </c:pt>
                <c:pt idx="108">
                  <c:v>32828.370000000003</c:v>
                </c:pt>
                <c:pt idx="109">
                  <c:v>32828.410000000003</c:v>
                </c:pt>
                <c:pt idx="110">
                  <c:v>32828.44</c:v>
                </c:pt>
                <c:pt idx="111">
                  <c:v>32828.47</c:v>
                </c:pt>
                <c:pt idx="112">
                  <c:v>32828.5</c:v>
                </c:pt>
                <c:pt idx="113">
                  <c:v>32828.53</c:v>
                </c:pt>
                <c:pt idx="114">
                  <c:v>32828.559999999998</c:v>
                </c:pt>
                <c:pt idx="115">
                  <c:v>32828.589999999997</c:v>
                </c:pt>
                <c:pt idx="116">
                  <c:v>32828.620000000003</c:v>
                </c:pt>
                <c:pt idx="117">
                  <c:v>32828.660000000003</c:v>
                </c:pt>
                <c:pt idx="118">
                  <c:v>32828.69</c:v>
                </c:pt>
                <c:pt idx="119">
                  <c:v>32828.720000000001</c:v>
                </c:pt>
                <c:pt idx="120">
                  <c:v>32828.75</c:v>
                </c:pt>
                <c:pt idx="121">
                  <c:v>32828.78</c:v>
                </c:pt>
                <c:pt idx="122">
                  <c:v>32828.81</c:v>
                </c:pt>
                <c:pt idx="123">
                  <c:v>32828.839999999997</c:v>
                </c:pt>
                <c:pt idx="124">
                  <c:v>32828.870000000003</c:v>
                </c:pt>
                <c:pt idx="125">
                  <c:v>32828.910000000003</c:v>
                </c:pt>
                <c:pt idx="126">
                  <c:v>32828.94</c:v>
                </c:pt>
                <c:pt idx="127">
                  <c:v>32828.97</c:v>
                </c:pt>
                <c:pt idx="128">
                  <c:v>32829</c:v>
                </c:pt>
                <c:pt idx="129">
                  <c:v>32829.03</c:v>
                </c:pt>
                <c:pt idx="130">
                  <c:v>32829.06</c:v>
                </c:pt>
                <c:pt idx="131">
                  <c:v>32829.089999999997</c:v>
                </c:pt>
                <c:pt idx="132">
                  <c:v>32829.120000000003</c:v>
                </c:pt>
                <c:pt idx="133">
                  <c:v>32829.160000000003</c:v>
                </c:pt>
                <c:pt idx="134">
                  <c:v>32829.19</c:v>
                </c:pt>
                <c:pt idx="135">
                  <c:v>32829.22</c:v>
                </c:pt>
                <c:pt idx="136">
                  <c:v>32829.25</c:v>
                </c:pt>
                <c:pt idx="137">
                  <c:v>32829.279999999999</c:v>
                </c:pt>
                <c:pt idx="138">
                  <c:v>32829.31</c:v>
                </c:pt>
                <c:pt idx="139">
                  <c:v>32829.339999999997</c:v>
                </c:pt>
                <c:pt idx="140">
                  <c:v>32829.370000000003</c:v>
                </c:pt>
                <c:pt idx="141">
                  <c:v>32829.410000000003</c:v>
                </c:pt>
                <c:pt idx="142">
                  <c:v>32829.440000000002</c:v>
                </c:pt>
                <c:pt idx="143">
                  <c:v>32829.47</c:v>
                </c:pt>
                <c:pt idx="144">
                  <c:v>32829.5</c:v>
                </c:pt>
                <c:pt idx="145">
                  <c:v>32829.53</c:v>
                </c:pt>
                <c:pt idx="146">
                  <c:v>32829.56</c:v>
                </c:pt>
                <c:pt idx="147">
                  <c:v>32829.589999999997</c:v>
                </c:pt>
                <c:pt idx="148">
                  <c:v>32829.620000000003</c:v>
                </c:pt>
                <c:pt idx="149">
                  <c:v>32829.660000000003</c:v>
                </c:pt>
                <c:pt idx="150">
                  <c:v>32829.69</c:v>
                </c:pt>
                <c:pt idx="151">
                  <c:v>32829.72</c:v>
                </c:pt>
                <c:pt idx="152">
                  <c:v>32829.75</c:v>
                </c:pt>
                <c:pt idx="153">
                  <c:v>32829.78</c:v>
                </c:pt>
                <c:pt idx="154">
                  <c:v>32829.81</c:v>
                </c:pt>
                <c:pt idx="155">
                  <c:v>32829.839999999997</c:v>
                </c:pt>
                <c:pt idx="156">
                  <c:v>32829.870000000003</c:v>
                </c:pt>
                <c:pt idx="157">
                  <c:v>32829.910000000003</c:v>
                </c:pt>
                <c:pt idx="158">
                  <c:v>32829.94</c:v>
                </c:pt>
                <c:pt idx="159">
                  <c:v>32829.97</c:v>
                </c:pt>
                <c:pt idx="160">
                  <c:v>32830</c:v>
                </c:pt>
                <c:pt idx="161">
                  <c:v>32830.03</c:v>
                </c:pt>
                <c:pt idx="162">
                  <c:v>32830.06</c:v>
                </c:pt>
                <c:pt idx="163">
                  <c:v>32830.089999999997</c:v>
                </c:pt>
                <c:pt idx="164">
                  <c:v>32830.120000000003</c:v>
                </c:pt>
                <c:pt idx="165">
                  <c:v>32830.160000000003</c:v>
                </c:pt>
                <c:pt idx="166">
                  <c:v>32830.19</c:v>
                </c:pt>
                <c:pt idx="167">
                  <c:v>32830.22</c:v>
                </c:pt>
                <c:pt idx="168">
                  <c:v>32830.25</c:v>
                </c:pt>
                <c:pt idx="169">
                  <c:v>32830.28</c:v>
                </c:pt>
                <c:pt idx="170">
                  <c:v>32830.31</c:v>
                </c:pt>
                <c:pt idx="171">
                  <c:v>32830.339999999997</c:v>
                </c:pt>
                <c:pt idx="172">
                  <c:v>32830.370000000003</c:v>
                </c:pt>
                <c:pt idx="173">
                  <c:v>32830.410000000003</c:v>
                </c:pt>
                <c:pt idx="174">
                  <c:v>32830.44</c:v>
                </c:pt>
                <c:pt idx="175">
                  <c:v>32830.47</c:v>
                </c:pt>
                <c:pt idx="176">
                  <c:v>32830.5</c:v>
                </c:pt>
                <c:pt idx="177">
                  <c:v>32830.53</c:v>
                </c:pt>
                <c:pt idx="178">
                  <c:v>32830.559999999998</c:v>
                </c:pt>
                <c:pt idx="179">
                  <c:v>32830.589999999997</c:v>
                </c:pt>
                <c:pt idx="180">
                  <c:v>32830.620000000003</c:v>
                </c:pt>
                <c:pt idx="181">
                  <c:v>32830.660000000003</c:v>
                </c:pt>
                <c:pt idx="182">
                  <c:v>32830.69</c:v>
                </c:pt>
                <c:pt idx="183">
                  <c:v>32830.720000000001</c:v>
                </c:pt>
                <c:pt idx="184">
                  <c:v>32830.75</c:v>
                </c:pt>
                <c:pt idx="185">
                  <c:v>32830.78</c:v>
                </c:pt>
                <c:pt idx="186">
                  <c:v>32830.81</c:v>
                </c:pt>
                <c:pt idx="187">
                  <c:v>32830.839999999997</c:v>
                </c:pt>
                <c:pt idx="188">
                  <c:v>32830.870000000003</c:v>
                </c:pt>
                <c:pt idx="189">
                  <c:v>32830.910000000003</c:v>
                </c:pt>
                <c:pt idx="190">
                  <c:v>32830.94</c:v>
                </c:pt>
                <c:pt idx="191">
                  <c:v>32830.97</c:v>
                </c:pt>
                <c:pt idx="192">
                  <c:v>32831</c:v>
                </c:pt>
                <c:pt idx="193">
                  <c:v>32831.03</c:v>
                </c:pt>
                <c:pt idx="194">
                  <c:v>32831.06</c:v>
                </c:pt>
                <c:pt idx="195">
                  <c:v>32831.089999999997</c:v>
                </c:pt>
                <c:pt idx="196">
                  <c:v>32831.120000000003</c:v>
                </c:pt>
                <c:pt idx="197">
                  <c:v>32831.160000000003</c:v>
                </c:pt>
                <c:pt idx="198">
                  <c:v>32831.19</c:v>
                </c:pt>
                <c:pt idx="199">
                  <c:v>32831.22</c:v>
                </c:pt>
                <c:pt idx="200">
                  <c:v>32831.25</c:v>
                </c:pt>
                <c:pt idx="201">
                  <c:v>32831.279999999999</c:v>
                </c:pt>
                <c:pt idx="202">
                  <c:v>32831.31</c:v>
                </c:pt>
                <c:pt idx="203">
                  <c:v>32831.339999999997</c:v>
                </c:pt>
                <c:pt idx="204">
                  <c:v>32831.370000000003</c:v>
                </c:pt>
                <c:pt idx="205">
                  <c:v>32831.410000000003</c:v>
                </c:pt>
                <c:pt idx="206">
                  <c:v>32831.440000000002</c:v>
                </c:pt>
                <c:pt idx="207">
                  <c:v>32831.47</c:v>
                </c:pt>
                <c:pt idx="208">
                  <c:v>32831.5</c:v>
                </c:pt>
                <c:pt idx="209">
                  <c:v>32831.53</c:v>
                </c:pt>
                <c:pt idx="210">
                  <c:v>32831.56</c:v>
                </c:pt>
                <c:pt idx="211">
                  <c:v>32831.589999999997</c:v>
                </c:pt>
                <c:pt idx="212">
                  <c:v>32831.620000000003</c:v>
                </c:pt>
                <c:pt idx="213">
                  <c:v>32831.660000000003</c:v>
                </c:pt>
                <c:pt idx="214">
                  <c:v>32831.69</c:v>
                </c:pt>
                <c:pt idx="215">
                  <c:v>32831.72</c:v>
                </c:pt>
                <c:pt idx="216">
                  <c:v>32831.75</c:v>
                </c:pt>
                <c:pt idx="217">
                  <c:v>32831.78</c:v>
                </c:pt>
                <c:pt idx="218">
                  <c:v>32831.81</c:v>
                </c:pt>
                <c:pt idx="219">
                  <c:v>32831.839999999997</c:v>
                </c:pt>
                <c:pt idx="220">
                  <c:v>32831.870000000003</c:v>
                </c:pt>
                <c:pt idx="221">
                  <c:v>32831.910000000003</c:v>
                </c:pt>
                <c:pt idx="222">
                  <c:v>32831.94</c:v>
                </c:pt>
                <c:pt idx="223">
                  <c:v>32831.97</c:v>
                </c:pt>
                <c:pt idx="224">
                  <c:v>32832</c:v>
                </c:pt>
                <c:pt idx="225">
                  <c:v>32832.03</c:v>
                </c:pt>
                <c:pt idx="226">
                  <c:v>32832.06</c:v>
                </c:pt>
                <c:pt idx="227">
                  <c:v>32832.089999999997</c:v>
                </c:pt>
                <c:pt idx="228">
                  <c:v>32832.120000000003</c:v>
                </c:pt>
                <c:pt idx="229">
                  <c:v>32832.160000000003</c:v>
                </c:pt>
                <c:pt idx="230">
                  <c:v>32832.19</c:v>
                </c:pt>
                <c:pt idx="231">
                  <c:v>32832.22</c:v>
                </c:pt>
                <c:pt idx="232">
                  <c:v>32832.25</c:v>
                </c:pt>
                <c:pt idx="233">
                  <c:v>32832.28</c:v>
                </c:pt>
                <c:pt idx="234">
                  <c:v>32832.31</c:v>
                </c:pt>
                <c:pt idx="235">
                  <c:v>32832.339999999997</c:v>
                </c:pt>
                <c:pt idx="236">
                  <c:v>32832.370000000003</c:v>
                </c:pt>
                <c:pt idx="237">
                  <c:v>32832.410000000003</c:v>
                </c:pt>
                <c:pt idx="238">
                  <c:v>32832.44</c:v>
                </c:pt>
                <c:pt idx="239">
                  <c:v>32832.47</c:v>
                </c:pt>
                <c:pt idx="240">
                  <c:v>32832.5</c:v>
                </c:pt>
                <c:pt idx="241">
                  <c:v>32832.53</c:v>
                </c:pt>
                <c:pt idx="242">
                  <c:v>32832.559999999998</c:v>
                </c:pt>
                <c:pt idx="243">
                  <c:v>32832.589999999997</c:v>
                </c:pt>
                <c:pt idx="244">
                  <c:v>32832.620000000003</c:v>
                </c:pt>
                <c:pt idx="245">
                  <c:v>32832.660000000003</c:v>
                </c:pt>
                <c:pt idx="246">
                  <c:v>32832.69</c:v>
                </c:pt>
                <c:pt idx="247">
                  <c:v>32832.720000000001</c:v>
                </c:pt>
                <c:pt idx="248">
                  <c:v>32832.75</c:v>
                </c:pt>
                <c:pt idx="249">
                  <c:v>32832.78</c:v>
                </c:pt>
                <c:pt idx="250">
                  <c:v>32832.81</c:v>
                </c:pt>
                <c:pt idx="251">
                  <c:v>32832.839999999997</c:v>
                </c:pt>
                <c:pt idx="252">
                  <c:v>32832.870000000003</c:v>
                </c:pt>
                <c:pt idx="253">
                  <c:v>32832.910000000003</c:v>
                </c:pt>
                <c:pt idx="254">
                  <c:v>32832.94</c:v>
                </c:pt>
                <c:pt idx="255">
                  <c:v>32832.97</c:v>
                </c:pt>
                <c:pt idx="256">
                  <c:v>32833</c:v>
                </c:pt>
                <c:pt idx="257">
                  <c:v>32833.03</c:v>
                </c:pt>
                <c:pt idx="258">
                  <c:v>32833.06</c:v>
                </c:pt>
                <c:pt idx="259">
                  <c:v>32833.089999999997</c:v>
                </c:pt>
                <c:pt idx="260">
                  <c:v>32833.120000000003</c:v>
                </c:pt>
                <c:pt idx="261">
                  <c:v>32833.160000000003</c:v>
                </c:pt>
                <c:pt idx="262">
                  <c:v>32833.19</c:v>
                </c:pt>
                <c:pt idx="263">
                  <c:v>32833.22</c:v>
                </c:pt>
                <c:pt idx="264">
                  <c:v>32833.25</c:v>
                </c:pt>
                <c:pt idx="265">
                  <c:v>32833.279999999999</c:v>
                </c:pt>
                <c:pt idx="266">
                  <c:v>32833.31</c:v>
                </c:pt>
                <c:pt idx="267">
                  <c:v>32833.339999999997</c:v>
                </c:pt>
                <c:pt idx="268">
                  <c:v>32833.370000000003</c:v>
                </c:pt>
                <c:pt idx="269">
                  <c:v>32833.410000000003</c:v>
                </c:pt>
                <c:pt idx="270">
                  <c:v>32833.440000000002</c:v>
                </c:pt>
                <c:pt idx="271">
                  <c:v>32833.47</c:v>
                </c:pt>
                <c:pt idx="272">
                  <c:v>32833.5</c:v>
                </c:pt>
                <c:pt idx="273">
                  <c:v>32833.53</c:v>
                </c:pt>
                <c:pt idx="274">
                  <c:v>32833.56</c:v>
                </c:pt>
                <c:pt idx="275">
                  <c:v>32833.589999999997</c:v>
                </c:pt>
                <c:pt idx="276">
                  <c:v>32833.620000000003</c:v>
                </c:pt>
                <c:pt idx="277">
                  <c:v>32833.660000000003</c:v>
                </c:pt>
                <c:pt idx="278">
                  <c:v>32833.69</c:v>
                </c:pt>
                <c:pt idx="279">
                  <c:v>32833.72</c:v>
                </c:pt>
                <c:pt idx="280">
                  <c:v>32833.75</c:v>
                </c:pt>
                <c:pt idx="281">
                  <c:v>32833.78</c:v>
                </c:pt>
                <c:pt idx="282">
                  <c:v>32833.81</c:v>
                </c:pt>
                <c:pt idx="283">
                  <c:v>32833.839999999997</c:v>
                </c:pt>
                <c:pt idx="284">
                  <c:v>32833.870000000003</c:v>
                </c:pt>
                <c:pt idx="285">
                  <c:v>32833.910000000003</c:v>
                </c:pt>
                <c:pt idx="286">
                  <c:v>32833.94</c:v>
                </c:pt>
                <c:pt idx="287">
                  <c:v>32833.97</c:v>
                </c:pt>
                <c:pt idx="288">
                  <c:v>32834</c:v>
                </c:pt>
                <c:pt idx="289">
                  <c:v>32834.03</c:v>
                </c:pt>
                <c:pt idx="290">
                  <c:v>32834.06</c:v>
                </c:pt>
                <c:pt idx="291">
                  <c:v>32834.089999999997</c:v>
                </c:pt>
                <c:pt idx="292">
                  <c:v>32834.120000000003</c:v>
                </c:pt>
                <c:pt idx="293">
                  <c:v>32834.160000000003</c:v>
                </c:pt>
                <c:pt idx="294">
                  <c:v>32834.19</c:v>
                </c:pt>
                <c:pt idx="295">
                  <c:v>32834.22</c:v>
                </c:pt>
                <c:pt idx="296">
                  <c:v>32834.25</c:v>
                </c:pt>
                <c:pt idx="297">
                  <c:v>32834.28</c:v>
                </c:pt>
                <c:pt idx="298">
                  <c:v>32834.31</c:v>
                </c:pt>
                <c:pt idx="299">
                  <c:v>32834.339999999997</c:v>
                </c:pt>
                <c:pt idx="300">
                  <c:v>32834.370000000003</c:v>
                </c:pt>
                <c:pt idx="301">
                  <c:v>32834.410000000003</c:v>
                </c:pt>
                <c:pt idx="302">
                  <c:v>32834.44</c:v>
                </c:pt>
                <c:pt idx="303">
                  <c:v>32834.47</c:v>
                </c:pt>
                <c:pt idx="304">
                  <c:v>32834.5</c:v>
                </c:pt>
                <c:pt idx="305">
                  <c:v>32834.53</c:v>
                </c:pt>
                <c:pt idx="306">
                  <c:v>32834.559999999998</c:v>
                </c:pt>
                <c:pt idx="307">
                  <c:v>32834.589999999997</c:v>
                </c:pt>
                <c:pt idx="308">
                  <c:v>32834.620000000003</c:v>
                </c:pt>
                <c:pt idx="309">
                  <c:v>32834.660000000003</c:v>
                </c:pt>
                <c:pt idx="310">
                  <c:v>32834.69</c:v>
                </c:pt>
                <c:pt idx="311">
                  <c:v>32834.720000000001</c:v>
                </c:pt>
                <c:pt idx="312">
                  <c:v>32834.75</c:v>
                </c:pt>
                <c:pt idx="313">
                  <c:v>32834.78</c:v>
                </c:pt>
                <c:pt idx="314">
                  <c:v>32834.81</c:v>
                </c:pt>
                <c:pt idx="315">
                  <c:v>32834.839999999997</c:v>
                </c:pt>
                <c:pt idx="316">
                  <c:v>32834.870000000003</c:v>
                </c:pt>
                <c:pt idx="317">
                  <c:v>32834.910000000003</c:v>
                </c:pt>
                <c:pt idx="318">
                  <c:v>32834.94</c:v>
                </c:pt>
                <c:pt idx="319">
                  <c:v>32834.97</c:v>
                </c:pt>
                <c:pt idx="320">
                  <c:v>32835</c:v>
                </c:pt>
                <c:pt idx="321">
                  <c:v>32835.03</c:v>
                </c:pt>
                <c:pt idx="322">
                  <c:v>32835.06</c:v>
                </c:pt>
                <c:pt idx="323">
                  <c:v>32835.089999999997</c:v>
                </c:pt>
                <c:pt idx="324">
                  <c:v>32835.120000000003</c:v>
                </c:pt>
                <c:pt idx="325">
                  <c:v>32835.160000000003</c:v>
                </c:pt>
                <c:pt idx="326">
                  <c:v>32835.19</c:v>
                </c:pt>
                <c:pt idx="327">
                  <c:v>32835.22</c:v>
                </c:pt>
                <c:pt idx="328">
                  <c:v>32835.25</c:v>
                </c:pt>
                <c:pt idx="329">
                  <c:v>32835.279999999999</c:v>
                </c:pt>
                <c:pt idx="330">
                  <c:v>32835.31</c:v>
                </c:pt>
                <c:pt idx="331">
                  <c:v>32835.339999999997</c:v>
                </c:pt>
                <c:pt idx="332">
                  <c:v>32835.370000000003</c:v>
                </c:pt>
                <c:pt idx="333">
                  <c:v>32835.410000000003</c:v>
                </c:pt>
                <c:pt idx="334">
                  <c:v>32835.440000000002</c:v>
                </c:pt>
                <c:pt idx="335">
                  <c:v>32835.47</c:v>
                </c:pt>
                <c:pt idx="336">
                  <c:v>32835.5</c:v>
                </c:pt>
                <c:pt idx="337">
                  <c:v>32835.53</c:v>
                </c:pt>
                <c:pt idx="338">
                  <c:v>32835.56</c:v>
                </c:pt>
                <c:pt idx="339">
                  <c:v>32835.589999999997</c:v>
                </c:pt>
                <c:pt idx="340">
                  <c:v>32835.620000000003</c:v>
                </c:pt>
                <c:pt idx="341">
                  <c:v>32835.660000000003</c:v>
                </c:pt>
                <c:pt idx="342">
                  <c:v>32835.69</c:v>
                </c:pt>
                <c:pt idx="343">
                  <c:v>32835.72</c:v>
                </c:pt>
                <c:pt idx="344">
                  <c:v>32835.75</c:v>
                </c:pt>
                <c:pt idx="345">
                  <c:v>32835.78</c:v>
                </c:pt>
                <c:pt idx="346">
                  <c:v>32835.81</c:v>
                </c:pt>
                <c:pt idx="347">
                  <c:v>32835.839999999997</c:v>
                </c:pt>
                <c:pt idx="348">
                  <c:v>32835.870000000003</c:v>
                </c:pt>
                <c:pt idx="349">
                  <c:v>32835.910000000003</c:v>
                </c:pt>
                <c:pt idx="350">
                  <c:v>32835.94</c:v>
                </c:pt>
                <c:pt idx="351">
                  <c:v>32835.97</c:v>
                </c:pt>
                <c:pt idx="352">
                  <c:v>32836</c:v>
                </c:pt>
                <c:pt idx="353">
                  <c:v>32836.03</c:v>
                </c:pt>
                <c:pt idx="354">
                  <c:v>32836.06</c:v>
                </c:pt>
                <c:pt idx="355">
                  <c:v>32836.089999999997</c:v>
                </c:pt>
                <c:pt idx="356">
                  <c:v>32836.120000000003</c:v>
                </c:pt>
                <c:pt idx="357">
                  <c:v>32836.160000000003</c:v>
                </c:pt>
                <c:pt idx="358">
                  <c:v>32836.19</c:v>
                </c:pt>
                <c:pt idx="359">
                  <c:v>32836.22</c:v>
                </c:pt>
                <c:pt idx="360">
                  <c:v>32836.25</c:v>
                </c:pt>
                <c:pt idx="361">
                  <c:v>32836.28</c:v>
                </c:pt>
                <c:pt idx="362">
                  <c:v>32836.31</c:v>
                </c:pt>
                <c:pt idx="363">
                  <c:v>32836.339999999997</c:v>
                </c:pt>
                <c:pt idx="364">
                  <c:v>32836.370000000003</c:v>
                </c:pt>
                <c:pt idx="365">
                  <c:v>32836.410000000003</c:v>
                </c:pt>
                <c:pt idx="366">
                  <c:v>32836.44</c:v>
                </c:pt>
                <c:pt idx="367">
                  <c:v>32836.47</c:v>
                </c:pt>
                <c:pt idx="368">
                  <c:v>32836.5</c:v>
                </c:pt>
                <c:pt idx="369">
                  <c:v>32836.53</c:v>
                </c:pt>
                <c:pt idx="370">
                  <c:v>32836.559999999998</c:v>
                </c:pt>
                <c:pt idx="371">
                  <c:v>32836.589999999997</c:v>
                </c:pt>
                <c:pt idx="372">
                  <c:v>32836.620000000003</c:v>
                </c:pt>
                <c:pt idx="373">
                  <c:v>32836.660000000003</c:v>
                </c:pt>
                <c:pt idx="374">
                  <c:v>32836.69</c:v>
                </c:pt>
                <c:pt idx="375">
                  <c:v>32836.720000000001</c:v>
                </c:pt>
                <c:pt idx="376">
                  <c:v>32836.75</c:v>
                </c:pt>
                <c:pt idx="377">
                  <c:v>32836.78</c:v>
                </c:pt>
                <c:pt idx="378">
                  <c:v>32836.81</c:v>
                </c:pt>
                <c:pt idx="379">
                  <c:v>32836.839999999997</c:v>
                </c:pt>
                <c:pt idx="380">
                  <c:v>32836.870000000003</c:v>
                </c:pt>
                <c:pt idx="381">
                  <c:v>32836.910000000003</c:v>
                </c:pt>
                <c:pt idx="382">
                  <c:v>32836.94</c:v>
                </c:pt>
                <c:pt idx="383">
                  <c:v>32836.97</c:v>
                </c:pt>
                <c:pt idx="384">
                  <c:v>32837</c:v>
                </c:pt>
                <c:pt idx="385">
                  <c:v>32837.03</c:v>
                </c:pt>
                <c:pt idx="386">
                  <c:v>32837.06</c:v>
                </c:pt>
                <c:pt idx="387">
                  <c:v>32837.089999999997</c:v>
                </c:pt>
                <c:pt idx="388">
                  <c:v>32837.120000000003</c:v>
                </c:pt>
                <c:pt idx="389">
                  <c:v>32837.160000000003</c:v>
                </c:pt>
                <c:pt idx="390">
                  <c:v>32837.19</c:v>
                </c:pt>
                <c:pt idx="391">
                  <c:v>32837.22</c:v>
                </c:pt>
                <c:pt idx="392">
                  <c:v>32837.25</c:v>
                </c:pt>
                <c:pt idx="393">
                  <c:v>32837.279999999999</c:v>
                </c:pt>
                <c:pt idx="394">
                  <c:v>32837.31</c:v>
                </c:pt>
                <c:pt idx="395">
                  <c:v>32837.339999999997</c:v>
                </c:pt>
                <c:pt idx="396">
                  <c:v>32837.370000000003</c:v>
                </c:pt>
                <c:pt idx="397">
                  <c:v>32837.410000000003</c:v>
                </c:pt>
                <c:pt idx="398">
                  <c:v>32837.440000000002</c:v>
                </c:pt>
                <c:pt idx="399">
                  <c:v>32837.47</c:v>
                </c:pt>
                <c:pt idx="400">
                  <c:v>32837.5</c:v>
                </c:pt>
                <c:pt idx="401">
                  <c:v>32837.53</c:v>
                </c:pt>
                <c:pt idx="402">
                  <c:v>32837.56</c:v>
                </c:pt>
                <c:pt idx="403">
                  <c:v>32837.589999999997</c:v>
                </c:pt>
                <c:pt idx="404">
                  <c:v>32837.620000000003</c:v>
                </c:pt>
                <c:pt idx="405">
                  <c:v>32837.660000000003</c:v>
                </c:pt>
                <c:pt idx="406">
                  <c:v>32837.69</c:v>
                </c:pt>
                <c:pt idx="407">
                  <c:v>32837.72</c:v>
                </c:pt>
                <c:pt idx="408">
                  <c:v>32837.75</c:v>
                </c:pt>
                <c:pt idx="409">
                  <c:v>32837.78</c:v>
                </c:pt>
                <c:pt idx="410">
                  <c:v>32837.81</c:v>
                </c:pt>
                <c:pt idx="411">
                  <c:v>32837.839999999997</c:v>
                </c:pt>
                <c:pt idx="412">
                  <c:v>32837.870000000003</c:v>
                </c:pt>
                <c:pt idx="413">
                  <c:v>32837.910000000003</c:v>
                </c:pt>
                <c:pt idx="414">
                  <c:v>32837.94</c:v>
                </c:pt>
                <c:pt idx="415">
                  <c:v>32837.97</c:v>
                </c:pt>
                <c:pt idx="416">
                  <c:v>32838</c:v>
                </c:pt>
                <c:pt idx="417">
                  <c:v>32838.03</c:v>
                </c:pt>
                <c:pt idx="418">
                  <c:v>32838.06</c:v>
                </c:pt>
                <c:pt idx="419">
                  <c:v>32838.089999999997</c:v>
                </c:pt>
                <c:pt idx="420">
                  <c:v>32838.120000000003</c:v>
                </c:pt>
                <c:pt idx="421">
                  <c:v>32838.160000000003</c:v>
                </c:pt>
                <c:pt idx="422">
                  <c:v>32838.19</c:v>
                </c:pt>
                <c:pt idx="423">
                  <c:v>32838.22</c:v>
                </c:pt>
                <c:pt idx="424">
                  <c:v>32838.25</c:v>
                </c:pt>
                <c:pt idx="425">
                  <c:v>32838.28</c:v>
                </c:pt>
                <c:pt idx="426">
                  <c:v>32838.31</c:v>
                </c:pt>
                <c:pt idx="427">
                  <c:v>32838.339999999997</c:v>
                </c:pt>
                <c:pt idx="428">
                  <c:v>32838.370000000003</c:v>
                </c:pt>
                <c:pt idx="429">
                  <c:v>32838.410000000003</c:v>
                </c:pt>
                <c:pt idx="430">
                  <c:v>32838.44</c:v>
                </c:pt>
                <c:pt idx="431">
                  <c:v>32838.47</c:v>
                </c:pt>
                <c:pt idx="432">
                  <c:v>32838.5</c:v>
                </c:pt>
                <c:pt idx="433">
                  <c:v>32838.53</c:v>
                </c:pt>
                <c:pt idx="434">
                  <c:v>32838.559999999998</c:v>
                </c:pt>
                <c:pt idx="435">
                  <c:v>32838.589999999997</c:v>
                </c:pt>
                <c:pt idx="436">
                  <c:v>32838.620000000003</c:v>
                </c:pt>
                <c:pt idx="437">
                  <c:v>32838.660000000003</c:v>
                </c:pt>
                <c:pt idx="438">
                  <c:v>32838.69</c:v>
                </c:pt>
                <c:pt idx="439">
                  <c:v>32838.720000000001</c:v>
                </c:pt>
                <c:pt idx="440">
                  <c:v>32838.75</c:v>
                </c:pt>
                <c:pt idx="441">
                  <c:v>32838.78</c:v>
                </c:pt>
                <c:pt idx="442">
                  <c:v>32838.81</c:v>
                </c:pt>
                <c:pt idx="443">
                  <c:v>32838.839999999997</c:v>
                </c:pt>
                <c:pt idx="444">
                  <c:v>32838.870000000003</c:v>
                </c:pt>
                <c:pt idx="445">
                  <c:v>32838.910000000003</c:v>
                </c:pt>
                <c:pt idx="446">
                  <c:v>32838.94</c:v>
                </c:pt>
                <c:pt idx="447">
                  <c:v>32838.97</c:v>
                </c:pt>
                <c:pt idx="448">
                  <c:v>32839</c:v>
                </c:pt>
                <c:pt idx="449">
                  <c:v>32839.03</c:v>
                </c:pt>
                <c:pt idx="450">
                  <c:v>32839.06</c:v>
                </c:pt>
                <c:pt idx="451">
                  <c:v>32839.089999999997</c:v>
                </c:pt>
                <c:pt idx="452">
                  <c:v>32839.120000000003</c:v>
                </c:pt>
                <c:pt idx="453">
                  <c:v>32839.160000000003</c:v>
                </c:pt>
                <c:pt idx="454">
                  <c:v>32839.19</c:v>
                </c:pt>
                <c:pt idx="455">
                  <c:v>32839.22</c:v>
                </c:pt>
                <c:pt idx="456">
                  <c:v>32839.25</c:v>
                </c:pt>
                <c:pt idx="457">
                  <c:v>32839.279999999999</c:v>
                </c:pt>
                <c:pt idx="458">
                  <c:v>32839.31</c:v>
                </c:pt>
                <c:pt idx="459">
                  <c:v>32839.339999999997</c:v>
                </c:pt>
                <c:pt idx="460">
                  <c:v>32839.370000000003</c:v>
                </c:pt>
                <c:pt idx="461">
                  <c:v>32839.410000000003</c:v>
                </c:pt>
                <c:pt idx="462">
                  <c:v>32839.440000000002</c:v>
                </c:pt>
                <c:pt idx="463">
                  <c:v>32839.47</c:v>
                </c:pt>
                <c:pt idx="464">
                  <c:v>32839.5</c:v>
                </c:pt>
                <c:pt idx="465">
                  <c:v>32839.53</c:v>
                </c:pt>
                <c:pt idx="466">
                  <c:v>32839.56</c:v>
                </c:pt>
                <c:pt idx="467">
                  <c:v>32839.589999999997</c:v>
                </c:pt>
                <c:pt idx="468">
                  <c:v>32839.620000000003</c:v>
                </c:pt>
                <c:pt idx="469">
                  <c:v>32839.660000000003</c:v>
                </c:pt>
                <c:pt idx="470">
                  <c:v>32839.69</c:v>
                </c:pt>
                <c:pt idx="471">
                  <c:v>32839.72</c:v>
                </c:pt>
                <c:pt idx="472">
                  <c:v>32839.75</c:v>
                </c:pt>
                <c:pt idx="473">
                  <c:v>32839.78</c:v>
                </c:pt>
                <c:pt idx="474">
                  <c:v>32839.81</c:v>
                </c:pt>
                <c:pt idx="475">
                  <c:v>32839.839999999997</c:v>
                </c:pt>
                <c:pt idx="476">
                  <c:v>32839.870000000003</c:v>
                </c:pt>
                <c:pt idx="477">
                  <c:v>32839.910000000003</c:v>
                </c:pt>
                <c:pt idx="478">
                  <c:v>32839.94</c:v>
                </c:pt>
                <c:pt idx="479">
                  <c:v>32839.97</c:v>
                </c:pt>
                <c:pt idx="480">
                  <c:v>32840</c:v>
                </c:pt>
                <c:pt idx="481">
                  <c:v>32840.03</c:v>
                </c:pt>
                <c:pt idx="482">
                  <c:v>32840.06</c:v>
                </c:pt>
                <c:pt idx="483">
                  <c:v>32840.089999999997</c:v>
                </c:pt>
                <c:pt idx="484">
                  <c:v>32840.120000000003</c:v>
                </c:pt>
                <c:pt idx="485">
                  <c:v>32840.160000000003</c:v>
                </c:pt>
                <c:pt idx="486">
                  <c:v>32840.19</c:v>
                </c:pt>
                <c:pt idx="487">
                  <c:v>32840.22</c:v>
                </c:pt>
                <c:pt idx="488">
                  <c:v>32840.25</c:v>
                </c:pt>
                <c:pt idx="489">
                  <c:v>32840.28</c:v>
                </c:pt>
                <c:pt idx="490">
                  <c:v>32840.31</c:v>
                </c:pt>
                <c:pt idx="491">
                  <c:v>32840.339999999997</c:v>
                </c:pt>
                <c:pt idx="492">
                  <c:v>32840.370000000003</c:v>
                </c:pt>
                <c:pt idx="493">
                  <c:v>32840.410000000003</c:v>
                </c:pt>
                <c:pt idx="494">
                  <c:v>32840.44</c:v>
                </c:pt>
                <c:pt idx="495">
                  <c:v>32840.47</c:v>
                </c:pt>
                <c:pt idx="496">
                  <c:v>32840.5</c:v>
                </c:pt>
                <c:pt idx="497">
                  <c:v>32840.53</c:v>
                </c:pt>
                <c:pt idx="498">
                  <c:v>32840.559999999998</c:v>
                </c:pt>
                <c:pt idx="499">
                  <c:v>32840.589999999997</c:v>
                </c:pt>
                <c:pt idx="500">
                  <c:v>32840.620000000003</c:v>
                </c:pt>
                <c:pt idx="501">
                  <c:v>32840.660000000003</c:v>
                </c:pt>
                <c:pt idx="502">
                  <c:v>32840.69</c:v>
                </c:pt>
                <c:pt idx="503">
                  <c:v>32840.720000000001</c:v>
                </c:pt>
                <c:pt idx="504">
                  <c:v>32840.75</c:v>
                </c:pt>
                <c:pt idx="505">
                  <c:v>32840.78</c:v>
                </c:pt>
                <c:pt idx="506">
                  <c:v>32840.81</c:v>
                </c:pt>
                <c:pt idx="507">
                  <c:v>32840.839999999997</c:v>
                </c:pt>
                <c:pt idx="508">
                  <c:v>32840.870000000003</c:v>
                </c:pt>
                <c:pt idx="509">
                  <c:v>32840.910000000003</c:v>
                </c:pt>
                <c:pt idx="510">
                  <c:v>32840.94</c:v>
                </c:pt>
                <c:pt idx="511">
                  <c:v>32840.97</c:v>
                </c:pt>
                <c:pt idx="512">
                  <c:v>32841</c:v>
                </c:pt>
                <c:pt idx="513">
                  <c:v>32841.03</c:v>
                </c:pt>
                <c:pt idx="514">
                  <c:v>32841.06</c:v>
                </c:pt>
                <c:pt idx="515">
                  <c:v>32841.089999999997</c:v>
                </c:pt>
                <c:pt idx="516">
                  <c:v>32841.120000000003</c:v>
                </c:pt>
                <c:pt idx="517">
                  <c:v>32841.160000000003</c:v>
                </c:pt>
                <c:pt idx="518">
                  <c:v>32841.19</c:v>
                </c:pt>
                <c:pt idx="519">
                  <c:v>32841.22</c:v>
                </c:pt>
                <c:pt idx="520">
                  <c:v>32841.25</c:v>
                </c:pt>
                <c:pt idx="521">
                  <c:v>32841.279999999999</c:v>
                </c:pt>
                <c:pt idx="522">
                  <c:v>32841.31</c:v>
                </c:pt>
                <c:pt idx="523">
                  <c:v>32841.339999999997</c:v>
                </c:pt>
                <c:pt idx="524">
                  <c:v>32841.370000000003</c:v>
                </c:pt>
                <c:pt idx="525">
                  <c:v>32841.410000000003</c:v>
                </c:pt>
                <c:pt idx="526">
                  <c:v>32841.440000000002</c:v>
                </c:pt>
                <c:pt idx="527">
                  <c:v>32841.47</c:v>
                </c:pt>
                <c:pt idx="528">
                  <c:v>32841.5</c:v>
                </c:pt>
                <c:pt idx="529">
                  <c:v>32841.53</c:v>
                </c:pt>
                <c:pt idx="530">
                  <c:v>32841.56</c:v>
                </c:pt>
                <c:pt idx="531">
                  <c:v>32841.589999999997</c:v>
                </c:pt>
                <c:pt idx="532">
                  <c:v>32841.620000000003</c:v>
                </c:pt>
                <c:pt idx="533">
                  <c:v>32841.660000000003</c:v>
                </c:pt>
                <c:pt idx="534">
                  <c:v>32841.69</c:v>
                </c:pt>
                <c:pt idx="535">
                  <c:v>32841.72</c:v>
                </c:pt>
                <c:pt idx="536">
                  <c:v>32841.75</c:v>
                </c:pt>
                <c:pt idx="537">
                  <c:v>32841.78</c:v>
                </c:pt>
                <c:pt idx="538">
                  <c:v>32841.81</c:v>
                </c:pt>
                <c:pt idx="539">
                  <c:v>32841.839999999997</c:v>
                </c:pt>
                <c:pt idx="540">
                  <c:v>32841.870000000003</c:v>
                </c:pt>
                <c:pt idx="541">
                  <c:v>32841.910000000003</c:v>
                </c:pt>
                <c:pt idx="542">
                  <c:v>32841.94</c:v>
                </c:pt>
                <c:pt idx="543">
                  <c:v>32841.97</c:v>
                </c:pt>
                <c:pt idx="544">
                  <c:v>32842</c:v>
                </c:pt>
                <c:pt idx="545">
                  <c:v>32842.03</c:v>
                </c:pt>
                <c:pt idx="546">
                  <c:v>32842.06</c:v>
                </c:pt>
                <c:pt idx="547">
                  <c:v>32842.089999999997</c:v>
                </c:pt>
                <c:pt idx="548">
                  <c:v>32842.120000000003</c:v>
                </c:pt>
                <c:pt idx="549">
                  <c:v>32842.160000000003</c:v>
                </c:pt>
                <c:pt idx="550">
                  <c:v>32842.19</c:v>
                </c:pt>
                <c:pt idx="551">
                  <c:v>32842.22</c:v>
                </c:pt>
                <c:pt idx="552">
                  <c:v>32842.25</c:v>
                </c:pt>
                <c:pt idx="553">
                  <c:v>32842.28</c:v>
                </c:pt>
                <c:pt idx="554">
                  <c:v>32842.31</c:v>
                </c:pt>
                <c:pt idx="555">
                  <c:v>32842.339999999997</c:v>
                </c:pt>
                <c:pt idx="556">
                  <c:v>32842.370000000003</c:v>
                </c:pt>
                <c:pt idx="557">
                  <c:v>32842.410000000003</c:v>
                </c:pt>
                <c:pt idx="558">
                  <c:v>32842.44</c:v>
                </c:pt>
                <c:pt idx="559">
                  <c:v>32842.47</c:v>
                </c:pt>
                <c:pt idx="560">
                  <c:v>32842.5</c:v>
                </c:pt>
                <c:pt idx="561">
                  <c:v>32842.53</c:v>
                </c:pt>
                <c:pt idx="562">
                  <c:v>32842.559999999998</c:v>
                </c:pt>
                <c:pt idx="563">
                  <c:v>32842.589999999997</c:v>
                </c:pt>
                <c:pt idx="564">
                  <c:v>32842.620000000003</c:v>
                </c:pt>
                <c:pt idx="565">
                  <c:v>32842.660000000003</c:v>
                </c:pt>
                <c:pt idx="566">
                  <c:v>32842.69</c:v>
                </c:pt>
                <c:pt idx="567">
                  <c:v>32842.720000000001</c:v>
                </c:pt>
                <c:pt idx="568">
                  <c:v>32842.75</c:v>
                </c:pt>
                <c:pt idx="569">
                  <c:v>32842.78</c:v>
                </c:pt>
                <c:pt idx="570">
                  <c:v>32842.81</c:v>
                </c:pt>
                <c:pt idx="571">
                  <c:v>32842.839999999997</c:v>
                </c:pt>
                <c:pt idx="572">
                  <c:v>32842.870000000003</c:v>
                </c:pt>
                <c:pt idx="573">
                  <c:v>32842.910000000003</c:v>
                </c:pt>
                <c:pt idx="574">
                  <c:v>32842.94</c:v>
                </c:pt>
                <c:pt idx="575">
                  <c:v>32842.97</c:v>
                </c:pt>
                <c:pt idx="576">
                  <c:v>32843</c:v>
                </c:pt>
                <c:pt idx="577">
                  <c:v>32843.03</c:v>
                </c:pt>
                <c:pt idx="578">
                  <c:v>32843.06</c:v>
                </c:pt>
                <c:pt idx="579">
                  <c:v>32843.089999999997</c:v>
                </c:pt>
                <c:pt idx="580">
                  <c:v>32843.120000000003</c:v>
                </c:pt>
                <c:pt idx="581">
                  <c:v>32843.160000000003</c:v>
                </c:pt>
                <c:pt idx="582">
                  <c:v>32843.19</c:v>
                </c:pt>
                <c:pt idx="583">
                  <c:v>32843.22</c:v>
                </c:pt>
                <c:pt idx="584">
                  <c:v>32843.25</c:v>
                </c:pt>
                <c:pt idx="585">
                  <c:v>32843.279999999999</c:v>
                </c:pt>
                <c:pt idx="586">
                  <c:v>32843.31</c:v>
                </c:pt>
                <c:pt idx="587">
                  <c:v>32843.339999999997</c:v>
                </c:pt>
                <c:pt idx="588">
                  <c:v>32843.370000000003</c:v>
                </c:pt>
                <c:pt idx="589">
                  <c:v>32843.410000000003</c:v>
                </c:pt>
                <c:pt idx="590">
                  <c:v>32843.440000000002</c:v>
                </c:pt>
                <c:pt idx="591">
                  <c:v>32843.47</c:v>
                </c:pt>
                <c:pt idx="592">
                  <c:v>32843.5</c:v>
                </c:pt>
                <c:pt idx="593">
                  <c:v>32843.53</c:v>
                </c:pt>
                <c:pt idx="594">
                  <c:v>32843.56</c:v>
                </c:pt>
                <c:pt idx="595">
                  <c:v>32843.589999999997</c:v>
                </c:pt>
                <c:pt idx="596">
                  <c:v>32843.620000000003</c:v>
                </c:pt>
                <c:pt idx="597">
                  <c:v>32843.660000000003</c:v>
                </c:pt>
                <c:pt idx="598">
                  <c:v>32843.69</c:v>
                </c:pt>
                <c:pt idx="599">
                  <c:v>32843.72</c:v>
                </c:pt>
                <c:pt idx="600">
                  <c:v>32843.75</c:v>
                </c:pt>
                <c:pt idx="601">
                  <c:v>32843.78</c:v>
                </c:pt>
                <c:pt idx="602">
                  <c:v>32843.81</c:v>
                </c:pt>
                <c:pt idx="603">
                  <c:v>32843.839999999997</c:v>
                </c:pt>
                <c:pt idx="604">
                  <c:v>32843.870000000003</c:v>
                </c:pt>
                <c:pt idx="605">
                  <c:v>32843.910000000003</c:v>
                </c:pt>
                <c:pt idx="606">
                  <c:v>32843.94</c:v>
                </c:pt>
                <c:pt idx="607">
                  <c:v>32843.97</c:v>
                </c:pt>
                <c:pt idx="608">
                  <c:v>32844</c:v>
                </c:pt>
                <c:pt idx="609">
                  <c:v>32844.03</c:v>
                </c:pt>
                <c:pt idx="610">
                  <c:v>32844.06</c:v>
                </c:pt>
                <c:pt idx="611">
                  <c:v>32844.089999999997</c:v>
                </c:pt>
                <c:pt idx="612">
                  <c:v>32844.120000000003</c:v>
                </c:pt>
                <c:pt idx="613">
                  <c:v>32844.160000000003</c:v>
                </c:pt>
                <c:pt idx="614">
                  <c:v>32844.19</c:v>
                </c:pt>
                <c:pt idx="615">
                  <c:v>32844.22</c:v>
                </c:pt>
                <c:pt idx="616">
                  <c:v>32844.25</c:v>
                </c:pt>
                <c:pt idx="617">
                  <c:v>32844.28</c:v>
                </c:pt>
                <c:pt idx="618">
                  <c:v>32844.31</c:v>
                </c:pt>
                <c:pt idx="619">
                  <c:v>32844.339999999997</c:v>
                </c:pt>
                <c:pt idx="620">
                  <c:v>32844.370000000003</c:v>
                </c:pt>
                <c:pt idx="621">
                  <c:v>32844.410000000003</c:v>
                </c:pt>
                <c:pt idx="622">
                  <c:v>32844.44</c:v>
                </c:pt>
                <c:pt idx="623">
                  <c:v>32844.47</c:v>
                </c:pt>
                <c:pt idx="624">
                  <c:v>32844.5</c:v>
                </c:pt>
                <c:pt idx="625">
                  <c:v>32844.53</c:v>
                </c:pt>
                <c:pt idx="626">
                  <c:v>32844.559999999998</c:v>
                </c:pt>
                <c:pt idx="627">
                  <c:v>32844.589999999997</c:v>
                </c:pt>
                <c:pt idx="628">
                  <c:v>32844.620000000003</c:v>
                </c:pt>
                <c:pt idx="629">
                  <c:v>32844.660000000003</c:v>
                </c:pt>
                <c:pt idx="630">
                  <c:v>32844.69</c:v>
                </c:pt>
                <c:pt idx="631">
                  <c:v>32844.720000000001</c:v>
                </c:pt>
                <c:pt idx="632">
                  <c:v>32844.75</c:v>
                </c:pt>
                <c:pt idx="633">
                  <c:v>32844.78</c:v>
                </c:pt>
                <c:pt idx="634">
                  <c:v>32844.81</c:v>
                </c:pt>
                <c:pt idx="635">
                  <c:v>32844.839999999997</c:v>
                </c:pt>
                <c:pt idx="636">
                  <c:v>32844.870000000003</c:v>
                </c:pt>
                <c:pt idx="637">
                  <c:v>32844.910000000003</c:v>
                </c:pt>
                <c:pt idx="638">
                  <c:v>32844.94</c:v>
                </c:pt>
                <c:pt idx="639">
                  <c:v>32844.97</c:v>
                </c:pt>
                <c:pt idx="640">
                  <c:v>32845</c:v>
                </c:pt>
                <c:pt idx="641">
                  <c:v>32845.03</c:v>
                </c:pt>
                <c:pt idx="642">
                  <c:v>32845.06</c:v>
                </c:pt>
                <c:pt idx="643">
                  <c:v>32845.089999999997</c:v>
                </c:pt>
                <c:pt idx="644">
                  <c:v>32845.120000000003</c:v>
                </c:pt>
                <c:pt idx="645">
                  <c:v>32845.160000000003</c:v>
                </c:pt>
                <c:pt idx="646">
                  <c:v>32845.19</c:v>
                </c:pt>
                <c:pt idx="647">
                  <c:v>32845.22</c:v>
                </c:pt>
                <c:pt idx="648">
                  <c:v>32845.25</c:v>
                </c:pt>
                <c:pt idx="649">
                  <c:v>32845.279999999999</c:v>
                </c:pt>
                <c:pt idx="650">
                  <c:v>32845.31</c:v>
                </c:pt>
              </c:numCache>
            </c:numRef>
          </c:xVal>
          <c:yVal>
            <c:numRef>
              <c:f>Sayfa2!$P$1:$P$651</c:f>
              <c:numCache>
                <c:formatCode>0.00</c:formatCode>
                <c:ptCount val="651"/>
                <c:pt idx="0">
                  <c:v>2080</c:v>
                </c:pt>
                <c:pt idx="1">
                  <c:v>2080</c:v>
                </c:pt>
                <c:pt idx="2">
                  <c:v>2079</c:v>
                </c:pt>
                <c:pt idx="3">
                  <c:v>2078</c:v>
                </c:pt>
                <c:pt idx="4">
                  <c:v>2087</c:v>
                </c:pt>
                <c:pt idx="5">
                  <c:v>2079</c:v>
                </c:pt>
                <c:pt idx="6">
                  <c:v>2086</c:v>
                </c:pt>
                <c:pt idx="7">
                  <c:v>2081</c:v>
                </c:pt>
                <c:pt idx="8">
                  <c:v>2082</c:v>
                </c:pt>
                <c:pt idx="9">
                  <c:v>2078</c:v>
                </c:pt>
                <c:pt idx="10">
                  <c:v>2080</c:v>
                </c:pt>
                <c:pt idx="11">
                  <c:v>2081</c:v>
                </c:pt>
                <c:pt idx="12">
                  <c:v>2080</c:v>
                </c:pt>
                <c:pt idx="13">
                  <c:v>2080</c:v>
                </c:pt>
                <c:pt idx="14">
                  <c:v>2084</c:v>
                </c:pt>
                <c:pt idx="15">
                  <c:v>2082</c:v>
                </c:pt>
                <c:pt idx="16">
                  <c:v>2082</c:v>
                </c:pt>
                <c:pt idx="17">
                  <c:v>2083</c:v>
                </c:pt>
                <c:pt idx="18">
                  <c:v>2081</c:v>
                </c:pt>
                <c:pt idx="19">
                  <c:v>2085</c:v>
                </c:pt>
                <c:pt idx="20">
                  <c:v>2094</c:v>
                </c:pt>
                <c:pt idx="21">
                  <c:v>2080</c:v>
                </c:pt>
                <c:pt idx="22">
                  <c:v>2081</c:v>
                </c:pt>
                <c:pt idx="23">
                  <c:v>2079</c:v>
                </c:pt>
                <c:pt idx="24">
                  <c:v>2081</c:v>
                </c:pt>
                <c:pt idx="25">
                  <c:v>2079</c:v>
                </c:pt>
                <c:pt idx="26">
                  <c:v>2080</c:v>
                </c:pt>
                <c:pt idx="27">
                  <c:v>2085</c:v>
                </c:pt>
                <c:pt idx="28">
                  <c:v>2084</c:v>
                </c:pt>
                <c:pt idx="29">
                  <c:v>2084</c:v>
                </c:pt>
                <c:pt idx="30">
                  <c:v>2083</c:v>
                </c:pt>
                <c:pt idx="31">
                  <c:v>2086</c:v>
                </c:pt>
                <c:pt idx="32">
                  <c:v>2085</c:v>
                </c:pt>
                <c:pt idx="33">
                  <c:v>2083</c:v>
                </c:pt>
                <c:pt idx="34">
                  <c:v>2083</c:v>
                </c:pt>
                <c:pt idx="35">
                  <c:v>2084</c:v>
                </c:pt>
                <c:pt idx="36">
                  <c:v>2083</c:v>
                </c:pt>
                <c:pt idx="37">
                  <c:v>2083</c:v>
                </c:pt>
                <c:pt idx="38">
                  <c:v>2081</c:v>
                </c:pt>
                <c:pt idx="39">
                  <c:v>2083</c:v>
                </c:pt>
                <c:pt idx="40">
                  <c:v>2098</c:v>
                </c:pt>
                <c:pt idx="41">
                  <c:v>2084</c:v>
                </c:pt>
                <c:pt idx="42">
                  <c:v>2086</c:v>
                </c:pt>
                <c:pt idx="43">
                  <c:v>2083</c:v>
                </c:pt>
                <c:pt idx="44">
                  <c:v>2084</c:v>
                </c:pt>
                <c:pt idx="45">
                  <c:v>2086</c:v>
                </c:pt>
                <c:pt idx="46">
                  <c:v>2085</c:v>
                </c:pt>
                <c:pt idx="47">
                  <c:v>2086</c:v>
                </c:pt>
                <c:pt idx="48">
                  <c:v>2084</c:v>
                </c:pt>
                <c:pt idx="49">
                  <c:v>2084</c:v>
                </c:pt>
                <c:pt idx="50">
                  <c:v>2085</c:v>
                </c:pt>
                <c:pt idx="51">
                  <c:v>2088</c:v>
                </c:pt>
                <c:pt idx="52">
                  <c:v>2083</c:v>
                </c:pt>
                <c:pt idx="53">
                  <c:v>2083</c:v>
                </c:pt>
                <c:pt idx="54">
                  <c:v>2085</c:v>
                </c:pt>
                <c:pt idx="55">
                  <c:v>2086</c:v>
                </c:pt>
                <c:pt idx="56">
                  <c:v>2086</c:v>
                </c:pt>
                <c:pt idx="57">
                  <c:v>2084</c:v>
                </c:pt>
                <c:pt idx="58">
                  <c:v>2085</c:v>
                </c:pt>
                <c:pt idx="59">
                  <c:v>2086</c:v>
                </c:pt>
                <c:pt idx="60">
                  <c:v>2086</c:v>
                </c:pt>
                <c:pt idx="61">
                  <c:v>2088</c:v>
                </c:pt>
                <c:pt idx="62">
                  <c:v>2087</c:v>
                </c:pt>
                <c:pt idx="63">
                  <c:v>2086</c:v>
                </c:pt>
                <c:pt idx="64">
                  <c:v>2087</c:v>
                </c:pt>
                <c:pt idx="65">
                  <c:v>2086</c:v>
                </c:pt>
                <c:pt idx="66">
                  <c:v>2086</c:v>
                </c:pt>
                <c:pt idx="67">
                  <c:v>2088</c:v>
                </c:pt>
                <c:pt idx="68">
                  <c:v>2084</c:v>
                </c:pt>
                <c:pt idx="69">
                  <c:v>2084</c:v>
                </c:pt>
                <c:pt idx="70">
                  <c:v>2087</c:v>
                </c:pt>
                <c:pt idx="71">
                  <c:v>2085</c:v>
                </c:pt>
                <c:pt idx="72">
                  <c:v>2085</c:v>
                </c:pt>
                <c:pt idx="73">
                  <c:v>2087</c:v>
                </c:pt>
                <c:pt idx="74">
                  <c:v>2087</c:v>
                </c:pt>
                <c:pt idx="75">
                  <c:v>2093</c:v>
                </c:pt>
                <c:pt idx="76">
                  <c:v>2091</c:v>
                </c:pt>
                <c:pt idx="77">
                  <c:v>2101</c:v>
                </c:pt>
                <c:pt idx="78">
                  <c:v>2088</c:v>
                </c:pt>
                <c:pt idx="79">
                  <c:v>2089</c:v>
                </c:pt>
                <c:pt idx="80">
                  <c:v>2089</c:v>
                </c:pt>
                <c:pt idx="81">
                  <c:v>2087</c:v>
                </c:pt>
                <c:pt idx="82">
                  <c:v>2089</c:v>
                </c:pt>
                <c:pt idx="83">
                  <c:v>2089</c:v>
                </c:pt>
                <c:pt idx="84">
                  <c:v>2089</c:v>
                </c:pt>
                <c:pt idx="85">
                  <c:v>2088</c:v>
                </c:pt>
                <c:pt idx="86">
                  <c:v>2097</c:v>
                </c:pt>
                <c:pt idx="87">
                  <c:v>2088</c:v>
                </c:pt>
                <c:pt idx="88">
                  <c:v>2088</c:v>
                </c:pt>
                <c:pt idx="89">
                  <c:v>2092</c:v>
                </c:pt>
                <c:pt idx="90">
                  <c:v>2090</c:v>
                </c:pt>
                <c:pt idx="91">
                  <c:v>2095</c:v>
                </c:pt>
                <c:pt idx="92">
                  <c:v>2091</c:v>
                </c:pt>
                <c:pt idx="93">
                  <c:v>2091</c:v>
                </c:pt>
                <c:pt idx="94">
                  <c:v>2090</c:v>
                </c:pt>
                <c:pt idx="95">
                  <c:v>2092</c:v>
                </c:pt>
                <c:pt idx="96">
                  <c:v>2091</c:v>
                </c:pt>
                <c:pt idx="97">
                  <c:v>2089</c:v>
                </c:pt>
                <c:pt idx="98">
                  <c:v>2090</c:v>
                </c:pt>
                <c:pt idx="99">
                  <c:v>2091</c:v>
                </c:pt>
                <c:pt idx="100">
                  <c:v>2091</c:v>
                </c:pt>
                <c:pt idx="101">
                  <c:v>2091</c:v>
                </c:pt>
                <c:pt idx="102">
                  <c:v>2093</c:v>
                </c:pt>
                <c:pt idx="103">
                  <c:v>2093</c:v>
                </c:pt>
                <c:pt idx="104">
                  <c:v>2092</c:v>
                </c:pt>
                <c:pt idx="105">
                  <c:v>2092</c:v>
                </c:pt>
                <c:pt idx="106">
                  <c:v>2093</c:v>
                </c:pt>
                <c:pt idx="107">
                  <c:v>2096</c:v>
                </c:pt>
                <c:pt idx="108">
                  <c:v>2096</c:v>
                </c:pt>
                <c:pt idx="109">
                  <c:v>2097</c:v>
                </c:pt>
                <c:pt idx="110">
                  <c:v>2093</c:v>
                </c:pt>
                <c:pt idx="111">
                  <c:v>2105</c:v>
                </c:pt>
                <c:pt idx="112">
                  <c:v>2093</c:v>
                </c:pt>
                <c:pt idx="113">
                  <c:v>2096</c:v>
                </c:pt>
                <c:pt idx="114">
                  <c:v>2094</c:v>
                </c:pt>
                <c:pt idx="115">
                  <c:v>2094</c:v>
                </c:pt>
                <c:pt idx="116">
                  <c:v>2098</c:v>
                </c:pt>
                <c:pt idx="117">
                  <c:v>2092</c:v>
                </c:pt>
                <c:pt idx="118">
                  <c:v>2093</c:v>
                </c:pt>
                <c:pt idx="119">
                  <c:v>2097</c:v>
                </c:pt>
                <c:pt idx="120">
                  <c:v>2093</c:v>
                </c:pt>
                <c:pt idx="121">
                  <c:v>2100</c:v>
                </c:pt>
                <c:pt idx="122">
                  <c:v>2100</c:v>
                </c:pt>
                <c:pt idx="123">
                  <c:v>2099</c:v>
                </c:pt>
                <c:pt idx="124">
                  <c:v>2095</c:v>
                </c:pt>
                <c:pt idx="125">
                  <c:v>2096</c:v>
                </c:pt>
                <c:pt idx="126">
                  <c:v>2096</c:v>
                </c:pt>
                <c:pt idx="127">
                  <c:v>2097</c:v>
                </c:pt>
                <c:pt idx="128">
                  <c:v>2097</c:v>
                </c:pt>
                <c:pt idx="129">
                  <c:v>2095</c:v>
                </c:pt>
                <c:pt idx="130">
                  <c:v>2093</c:v>
                </c:pt>
                <c:pt idx="131">
                  <c:v>2097</c:v>
                </c:pt>
                <c:pt idx="132">
                  <c:v>2097</c:v>
                </c:pt>
                <c:pt idx="133">
                  <c:v>2103</c:v>
                </c:pt>
                <c:pt idx="134">
                  <c:v>2096</c:v>
                </c:pt>
                <c:pt idx="135">
                  <c:v>2098</c:v>
                </c:pt>
                <c:pt idx="136">
                  <c:v>2099</c:v>
                </c:pt>
                <c:pt idx="137">
                  <c:v>2100</c:v>
                </c:pt>
                <c:pt idx="138">
                  <c:v>2101</c:v>
                </c:pt>
                <c:pt idx="139">
                  <c:v>2099</c:v>
                </c:pt>
                <c:pt idx="140">
                  <c:v>2101</c:v>
                </c:pt>
                <c:pt idx="141">
                  <c:v>2101</c:v>
                </c:pt>
                <c:pt idx="142">
                  <c:v>2099</c:v>
                </c:pt>
                <c:pt idx="143">
                  <c:v>2100</c:v>
                </c:pt>
                <c:pt idx="144">
                  <c:v>2100</c:v>
                </c:pt>
                <c:pt idx="145">
                  <c:v>2099</c:v>
                </c:pt>
                <c:pt idx="146">
                  <c:v>2099</c:v>
                </c:pt>
                <c:pt idx="147">
                  <c:v>2106</c:v>
                </c:pt>
                <c:pt idx="148">
                  <c:v>2103</c:v>
                </c:pt>
                <c:pt idx="149">
                  <c:v>2108</c:v>
                </c:pt>
                <c:pt idx="150">
                  <c:v>2102</c:v>
                </c:pt>
                <c:pt idx="151">
                  <c:v>2105</c:v>
                </c:pt>
                <c:pt idx="152">
                  <c:v>2104</c:v>
                </c:pt>
                <c:pt idx="153">
                  <c:v>2103</c:v>
                </c:pt>
                <c:pt idx="154">
                  <c:v>2108</c:v>
                </c:pt>
                <c:pt idx="155">
                  <c:v>2110</c:v>
                </c:pt>
                <c:pt idx="156">
                  <c:v>2103</c:v>
                </c:pt>
                <c:pt idx="157">
                  <c:v>2102</c:v>
                </c:pt>
                <c:pt idx="158">
                  <c:v>2104</c:v>
                </c:pt>
                <c:pt idx="159">
                  <c:v>2104</c:v>
                </c:pt>
                <c:pt idx="160">
                  <c:v>2102</c:v>
                </c:pt>
                <c:pt idx="161">
                  <c:v>2105</c:v>
                </c:pt>
                <c:pt idx="162">
                  <c:v>2103</c:v>
                </c:pt>
                <c:pt idx="163">
                  <c:v>2125</c:v>
                </c:pt>
                <c:pt idx="164">
                  <c:v>2104</c:v>
                </c:pt>
                <c:pt idx="165">
                  <c:v>2106</c:v>
                </c:pt>
                <c:pt idx="166">
                  <c:v>2105</c:v>
                </c:pt>
                <c:pt idx="167">
                  <c:v>2106</c:v>
                </c:pt>
                <c:pt idx="168">
                  <c:v>2107</c:v>
                </c:pt>
                <c:pt idx="169">
                  <c:v>2107</c:v>
                </c:pt>
                <c:pt idx="170">
                  <c:v>2108</c:v>
                </c:pt>
                <c:pt idx="171">
                  <c:v>2107</c:v>
                </c:pt>
                <c:pt idx="172">
                  <c:v>2106</c:v>
                </c:pt>
                <c:pt idx="173">
                  <c:v>2105</c:v>
                </c:pt>
                <c:pt idx="174">
                  <c:v>2106</c:v>
                </c:pt>
                <c:pt idx="175">
                  <c:v>2113</c:v>
                </c:pt>
                <c:pt idx="176">
                  <c:v>2107</c:v>
                </c:pt>
                <c:pt idx="177">
                  <c:v>2107</c:v>
                </c:pt>
                <c:pt idx="178">
                  <c:v>2108</c:v>
                </c:pt>
                <c:pt idx="179">
                  <c:v>2108</c:v>
                </c:pt>
                <c:pt idx="180">
                  <c:v>2111</c:v>
                </c:pt>
                <c:pt idx="181">
                  <c:v>2109</c:v>
                </c:pt>
                <c:pt idx="182">
                  <c:v>2111</c:v>
                </c:pt>
                <c:pt idx="183">
                  <c:v>2110</c:v>
                </c:pt>
                <c:pt idx="184">
                  <c:v>2110</c:v>
                </c:pt>
                <c:pt idx="185">
                  <c:v>2112</c:v>
                </c:pt>
                <c:pt idx="186">
                  <c:v>2109</c:v>
                </c:pt>
                <c:pt idx="187">
                  <c:v>2121</c:v>
                </c:pt>
                <c:pt idx="188">
                  <c:v>2113</c:v>
                </c:pt>
                <c:pt idx="189">
                  <c:v>2113</c:v>
                </c:pt>
                <c:pt idx="190">
                  <c:v>2110</c:v>
                </c:pt>
                <c:pt idx="191">
                  <c:v>2112</c:v>
                </c:pt>
                <c:pt idx="192">
                  <c:v>2110</c:v>
                </c:pt>
                <c:pt idx="193">
                  <c:v>2112</c:v>
                </c:pt>
                <c:pt idx="194">
                  <c:v>2116</c:v>
                </c:pt>
                <c:pt idx="195">
                  <c:v>2114</c:v>
                </c:pt>
                <c:pt idx="196">
                  <c:v>2114</c:v>
                </c:pt>
                <c:pt idx="197">
                  <c:v>2113</c:v>
                </c:pt>
                <c:pt idx="198">
                  <c:v>2114</c:v>
                </c:pt>
                <c:pt idx="199">
                  <c:v>2111</c:v>
                </c:pt>
                <c:pt idx="200">
                  <c:v>2114</c:v>
                </c:pt>
                <c:pt idx="201">
                  <c:v>2114</c:v>
                </c:pt>
                <c:pt idx="202">
                  <c:v>2113</c:v>
                </c:pt>
                <c:pt idx="203">
                  <c:v>2117</c:v>
                </c:pt>
                <c:pt idx="204">
                  <c:v>2115</c:v>
                </c:pt>
                <c:pt idx="205">
                  <c:v>2114</c:v>
                </c:pt>
                <c:pt idx="206">
                  <c:v>2117</c:v>
                </c:pt>
                <c:pt idx="207">
                  <c:v>2114</c:v>
                </c:pt>
                <c:pt idx="208">
                  <c:v>2114</c:v>
                </c:pt>
                <c:pt idx="209">
                  <c:v>2115</c:v>
                </c:pt>
                <c:pt idx="210">
                  <c:v>2119</c:v>
                </c:pt>
                <c:pt idx="211">
                  <c:v>2116</c:v>
                </c:pt>
                <c:pt idx="212">
                  <c:v>2116</c:v>
                </c:pt>
                <c:pt idx="213">
                  <c:v>2116</c:v>
                </c:pt>
                <c:pt idx="214">
                  <c:v>2115</c:v>
                </c:pt>
                <c:pt idx="215">
                  <c:v>2117</c:v>
                </c:pt>
                <c:pt idx="216">
                  <c:v>2119</c:v>
                </c:pt>
                <c:pt idx="217">
                  <c:v>2117</c:v>
                </c:pt>
                <c:pt idx="218">
                  <c:v>2118</c:v>
                </c:pt>
                <c:pt idx="219">
                  <c:v>2122</c:v>
                </c:pt>
                <c:pt idx="220">
                  <c:v>2117</c:v>
                </c:pt>
                <c:pt idx="221">
                  <c:v>2120</c:v>
                </c:pt>
                <c:pt idx="222">
                  <c:v>2119</c:v>
                </c:pt>
                <c:pt idx="223">
                  <c:v>2117</c:v>
                </c:pt>
                <c:pt idx="224">
                  <c:v>2118</c:v>
                </c:pt>
                <c:pt idx="225">
                  <c:v>2124</c:v>
                </c:pt>
                <c:pt idx="226">
                  <c:v>2117</c:v>
                </c:pt>
                <c:pt idx="227">
                  <c:v>2117</c:v>
                </c:pt>
                <c:pt idx="228">
                  <c:v>2117</c:v>
                </c:pt>
                <c:pt idx="229">
                  <c:v>2121</c:v>
                </c:pt>
                <c:pt idx="230">
                  <c:v>2122</c:v>
                </c:pt>
                <c:pt idx="231">
                  <c:v>2122</c:v>
                </c:pt>
                <c:pt idx="232">
                  <c:v>2126</c:v>
                </c:pt>
                <c:pt idx="233">
                  <c:v>2120</c:v>
                </c:pt>
                <c:pt idx="234">
                  <c:v>2119</c:v>
                </c:pt>
                <c:pt idx="235">
                  <c:v>2126</c:v>
                </c:pt>
                <c:pt idx="236">
                  <c:v>2121</c:v>
                </c:pt>
                <c:pt idx="237">
                  <c:v>2121</c:v>
                </c:pt>
                <c:pt idx="238">
                  <c:v>2120</c:v>
                </c:pt>
                <c:pt idx="239">
                  <c:v>2126</c:v>
                </c:pt>
                <c:pt idx="240">
                  <c:v>2119</c:v>
                </c:pt>
                <c:pt idx="241">
                  <c:v>2124</c:v>
                </c:pt>
                <c:pt idx="242">
                  <c:v>2121</c:v>
                </c:pt>
                <c:pt idx="243">
                  <c:v>2124</c:v>
                </c:pt>
                <c:pt idx="244">
                  <c:v>2119</c:v>
                </c:pt>
                <c:pt idx="245">
                  <c:v>2121</c:v>
                </c:pt>
                <c:pt idx="246">
                  <c:v>2123</c:v>
                </c:pt>
                <c:pt idx="247">
                  <c:v>2123</c:v>
                </c:pt>
                <c:pt idx="248">
                  <c:v>2128</c:v>
                </c:pt>
                <c:pt idx="249">
                  <c:v>2126</c:v>
                </c:pt>
                <c:pt idx="250">
                  <c:v>2121</c:v>
                </c:pt>
                <c:pt idx="251">
                  <c:v>2121</c:v>
                </c:pt>
                <c:pt idx="252">
                  <c:v>2119</c:v>
                </c:pt>
                <c:pt idx="253">
                  <c:v>2123</c:v>
                </c:pt>
                <c:pt idx="254">
                  <c:v>2122</c:v>
                </c:pt>
                <c:pt idx="255">
                  <c:v>2124</c:v>
                </c:pt>
                <c:pt idx="256">
                  <c:v>2121</c:v>
                </c:pt>
                <c:pt idx="257">
                  <c:v>2121</c:v>
                </c:pt>
                <c:pt idx="258">
                  <c:v>2124</c:v>
                </c:pt>
                <c:pt idx="259">
                  <c:v>2121</c:v>
                </c:pt>
                <c:pt idx="260">
                  <c:v>2122</c:v>
                </c:pt>
                <c:pt idx="261">
                  <c:v>2122</c:v>
                </c:pt>
                <c:pt idx="262">
                  <c:v>2124</c:v>
                </c:pt>
                <c:pt idx="263">
                  <c:v>2125</c:v>
                </c:pt>
                <c:pt idx="264">
                  <c:v>2122</c:v>
                </c:pt>
                <c:pt idx="265">
                  <c:v>2136</c:v>
                </c:pt>
                <c:pt idx="266">
                  <c:v>2124</c:v>
                </c:pt>
                <c:pt idx="267">
                  <c:v>2120</c:v>
                </c:pt>
                <c:pt idx="268">
                  <c:v>2121</c:v>
                </c:pt>
                <c:pt idx="269">
                  <c:v>2121</c:v>
                </c:pt>
                <c:pt idx="270">
                  <c:v>2119</c:v>
                </c:pt>
                <c:pt idx="271">
                  <c:v>2119</c:v>
                </c:pt>
                <c:pt idx="272">
                  <c:v>2121</c:v>
                </c:pt>
                <c:pt idx="273">
                  <c:v>2121</c:v>
                </c:pt>
                <c:pt idx="274">
                  <c:v>2121</c:v>
                </c:pt>
                <c:pt idx="275">
                  <c:v>2120</c:v>
                </c:pt>
                <c:pt idx="276">
                  <c:v>2119</c:v>
                </c:pt>
                <c:pt idx="277">
                  <c:v>2122</c:v>
                </c:pt>
                <c:pt idx="278">
                  <c:v>2122</c:v>
                </c:pt>
                <c:pt idx="279">
                  <c:v>2122</c:v>
                </c:pt>
                <c:pt idx="280">
                  <c:v>2121</c:v>
                </c:pt>
                <c:pt idx="281">
                  <c:v>2121</c:v>
                </c:pt>
                <c:pt idx="282">
                  <c:v>2121</c:v>
                </c:pt>
                <c:pt idx="283">
                  <c:v>2118</c:v>
                </c:pt>
                <c:pt idx="284">
                  <c:v>2118</c:v>
                </c:pt>
                <c:pt idx="285">
                  <c:v>2115</c:v>
                </c:pt>
                <c:pt idx="286">
                  <c:v>2118</c:v>
                </c:pt>
                <c:pt idx="287">
                  <c:v>2117</c:v>
                </c:pt>
                <c:pt idx="288">
                  <c:v>2117</c:v>
                </c:pt>
                <c:pt idx="289">
                  <c:v>2117</c:v>
                </c:pt>
                <c:pt idx="290">
                  <c:v>2127</c:v>
                </c:pt>
                <c:pt idx="291">
                  <c:v>2119</c:v>
                </c:pt>
                <c:pt idx="292">
                  <c:v>2118</c:v>
                </c:pt>
                <c:pt idx="293">
                  <c:v>2120</c:v>
                </c:pt>
                <c:pt idx="294">
                  <c:v>2120</c:v>
                </c:pt>
                <c:pt idx="295">
                  <c:v>2122</c:v>
                </c:pt>
                <c:pt idx="296">
                  <c:v>2126</c:v>
                </c:pt>
                <c:pt idx="297">
                  <c:v>2114</c:v>
                </c:pt>
                <c:pt idx="298">
                  <c:v>2118</c:v>
                </c:pt>
                <c:pt idx="299">
                  <c:v>2116</c:v>
                </c:pt>
                <c:pt idx="300">
                  <c:v>2118</c:v>
                </c:pt>
                <c:pt idx="301">
                  <c:v>2113</c:v>
                </c:pt>
                <c:pt idx="302">
                  <c:v>2113</c:v>
                </c:pt>
                <c:pt idx="303">
                  <c:v>2117</c:v>
                </c:pt>
                <c:pt idx="304">
                  <c:v>2113</c:v>
                </c:pt>
                <c:pt idx="305">
                  <c:v>2117</c:v>
                </c:pt>
                <c:pt idx="306">
                  <c:v>2114</c:v>
                </c:pt>
                <c:pt idx="307">
                  <c:v>2113</c:v>
                </c:pt>
                <c:pt idx="308">
                  <c:v>2112</c:v>
                </c:pt>
                <c:pt idx="309">
                  <c:v>2112</c:v>
                </c:pt>
                <c:pt idx="310">
                  <c:v>2114</c:v>
                </c:pt>
                <c:pt idx="311">
                  <c:v>2118</c:v>
                </c:pt>
                <c:pt idx="312">
                  <c:v>2114</c:v>
                </c:pt>
                <c:pt idx="313">
                  <c:v>2110</c:v>
                </c:pt>
                <c:pt idx="314">
                  <c:v>2112</c:v>
                </c:pt>
                <c:pt idx="315">
                  <c:v>2111</c:v>
                </c:pt>
                <c:pt idx="316">
                  <c:v>2116</c:v>
                </c:pt>
                <c:pt idx="317">
                  <c:v>2107</c:v>
                </c:pt>
                <c:pt idx="318">
                  <c:v>2111</c:v>
                </c:pt>
                <c:pt idx="319">
                  <c:v>2108</c:v>
                </c:pt>
                <c:pt idx="320">
                  <c:v>2113</c:v>
                </c:pt>
                <c:pt idx="321">
                  <c:v>2111</c:v>
                </c:pt>
                <c:pt idx="322">
                  <c:v>2108</c:v>
                </c:pt>
                <c:pt idx="323">
                  <c:v>2108</c:v>
                </c:pt>
                <c:pt idx="324">
                  <c:v>2111</c:v>
                </c:pt>
                <c:pt idx="325">
                  <c:v>2113</c:v>
                </c:pt>
                <c:pt idx="326">
                  <c:v>2113</c:v>
                </c:pt>
                <c:pt idx="327">
                  <c:v>2110</c:v>
                </c:pt>
                <c:pt idx="328">
                  <c:v>2107</c:v>
                </c:pt>
                <c:pt idx="329">
                  <c:v>2107</c:v>
                </c:pt>
                <c:pt idx="330">
                  <c:v>2105</c:v>
                </c:pt>
                <c:pt idx="331">
                  <c:v>2116</c:v>
                </c:pt>
                <c:pt idx="332">
                  <c:v>2102</c:v>
                </c:pt>
                <c:pt idx="333">
                  <c:v>2106</c:v>
                </c:pt>
                <c:pt idx="334">
                  <c:v>2102</c:v>
                </c:pt>
                <c:pt idx="335">
                  <c:v>2106</c:v>
                </c:pt>
                <c:pt idx="336">
                  <c:v>2102</c:v>
                </c:pt>
                <c:pt idx="337">
                  <c:v>2116</c:v>
                </c:pt>
                <c:pt idx="338">
                  <c:v>2110</c:v>
                </c:pt>
                <c:pt idx="339">
                  <c:v>2105</c:v>
                </c:pt>
                <c:pt idx="340">
                  <c:v>2106</c:v>
                </c:pt>
                <c:pt idx="341">
                  <c:v>2103</c:v>
                </c:pt>
                <c:pt idx="342">
                  <c:v>2102</c:v>
                </c:pt>
                <c:pt idx="343">
                  <c:v>2103</c:v>
                </c:pt>
                <c:pt idx="344">
                  <c:v>2101</c:v>
                </c:pt>
                <c:pt idx="345">
                  <c:v>2102</c:v>
                </c:pt>
                <c:pt idx="346">
                  <c:v>2101</c:v>
                </c:pt>
                <c:pt idx="347">
                  <c:v>2098</c:v>
                </c:pt>
                <c:pt idx="348">
                  <c:v>2098</c:v>
                </c:pt>
                <c:pt idx="349">
                  <c:v>2097</c:v>
                </c:pt>
                <c:pt idx="350">
                  <c:v>2096</c:v>
                </c:pt>
                <c:pt idx="351">
                  <c:v>2096</c:v>
                </c:pt>
                <c:pt idx="352">
                  <c:v>2097</c:v>
                </c:pt>
                <c:pt idx="353">
                  <c:v>2101</c:v>
                </c:pt>
                <c:pt idx="354">
                  <c:v>2097</c:v>
                </c:pt>
                <c:pt idx="355">
                  <c:v>2099</c:v>
                </c:pt>
                <c:pt idx="356">
                  <c:v>2101</c:v>
                </c:pt>
                <c:pt idx="357">
                  <c:v>2095</c:v>
                </c:pt>
                <c:pt idx="358">
                  <c:v>2097</c:v>
                </c:pt>
                <c:pt idx="359">
                  <c:v>2099</c:v>
                </c:pt>
                <c:pt idx="360">
                  <c:v>2096</c:v>
                </c:pt>
                <c:pt idx="361">
                  <c:v>2095</c:v>
                </c:pt>
                <c:pt idx="362">
                  <c:v>2094</c:v>
                </c:pt>
                <c:pt idx="363">
                  <c:v>2092</c:v>
                </c:pt>
                <c:pt idx="364">
                  <c:v>2092</c:v>
                </c:pt>
                <c:pt idx="365">
                  <c:v>2103</c:v>
                </c:pt>
                <c:pt idx="366">
                  <c:v>2093</c:v>
                </c:pt>
                <c:pt idx="367">
                  <c:v>2094</c:v>
                </c:pt>
                <c:pt idx="368">
                  <c:v>2112</c:v>
                </c:pt>
                <c:pt idx="369">
                  <c:v>2093</c:v>
                </c:pt>
                <c:pt idx="370">
                  <c:v>2095</c:v>
                </c:pt>
                <c:pt idx="371">
                  <c:v>2094</c:v>
                </c:pt>
                <c:pt idx="372">
                  <c:v>2092</c:v>
                </c:pt>
                <c:pt idx="373">
                  <c:v>2093</c:v>
                </c:pt>
                <c:pt idx="374">
                  <c:v>2090</c:v>
                </c:pt>
                <c:pt idx="375">
                  <c:v>2090</c:v>
                </c:pt>
                <c:pt idx="376">
                  <c:v>2090</c:v>
                </c:pt>
                <c:pt idx="377">
                  <c:v>2090</c:v>
                </c:pt>
                <c:pt idx="378">
                  <c:v>2087</c:v>
                </c:pt>
                <c:pt idx="379">
                  <c:v>2092</c:v>
                </c:pt>
                <c:pt idx="380">
                  <c:v>2087</c:v>
                </c:pt>
                <c:pt idx="381">
                  <c:v>2088</c:v>
                </c:pt>
                <c:pt idx="382">
                  <c:v>2086</c:v>
                </c:pt>
                <c:pt idx="383">
                  <c:v>2088</c:v>
                </c:pt>
                <c:pt idx="384">
                  <c:v>2090</c:v>
                </c:pt>
                <c:pt idx="385">
                  <c:v>2087</c:v>
                </c:pt>
                <c:pt idx="386">
                  <c:v>2089</c:v>
                </c:pt>
                <c:pt idx="387">
                  <c:v>2088</c:v>
                </c:pt>
                <c:pt idx="388">
                  <c:v>2087</c:v>
                </c:pt>
                <c:pt idx="389">
                  <c:v>2089</c:v>
                </c:pt>
                <c:pt idx="390">
                  <c:v>2086</c:v>
                </c:pt>
                <c:pt idx="391">
                  <c:v>2089</c:v>
                </c:pt>
                <c:pt idx="392">
                  <c:v>2086</c:v>
                </c:pt>
                <c:pt idx="393">
                  <c:v>2083</c:v>
                </c:pt>
                <c:pt idx="394">
                  <c:v>2082</c:v>
                </c:pt>
                <c:pt idx="395">
                  <c:v>2088</c:v>
                </c:pt>
                <c:pt idx="396">
                  <c:v>2086</c:v>
                </c:pt>
                <c:pt idx="397">
                  <c:v>2081</c:v>
                </c:pt>
                <c:pt idx="398">
                  <c:v>2083</c:v>
                </c:pt>
                <c:pt idx="399">
                  <c:v>2083</c:v>
                </c:pt>
                <c:pt idx="400">
                  <c:v>2084</c:v>
                </c:pt>
                <c:pt idx="401">
                  <c:v>2084</c:v>
                </c:pt>
                <c:pt idx="402">
                  <c:v>2086</c:v>
                </c:pt>
                <c:pt idx="403">
                  <c:v>2084</c:v>
                </c:pt>
                <c:pt idx="404">
                  <c:v>2081</c:v>
                </c:pt>
                <c:pt idx="405">
                  <c:v>2082</c:v>
                </c:pt>
                <c:pt idx="406">
                  <c:v>2098</c:v>
                </c:pt>
                <c:pt idx="407">
                  <c:v>2086</c:v>
                </c:pt>
                <c:pt idx="408">
                  <c:v>2079</c:v>
                </c:pt>
                <c:pt idx="409">
                  <c:v>2079</c:v>
                </c:pt>
                <c:pt idx="410">
                  <c:v>2079</c:v>
                </c:pt>
                <c:pt idx="411">
                  <c:v>2078</c:v>
                </c:pt>
                <c:pt idx="412">
                  <c:v>2079</c:v>
                </c:pt>
                <c:pt idx="413">
                  <c:v>2078</c:v>
                </c:pt>
                <c:pt idx="414">
                  <c:v>2078</c:v>
                </c:pt>
                <c:pt idx="415">
                  <c:v>2080</c:v>
                </c:pt>
                <c:pt idx="416">
                  <c:v>2080</c:v>
                </c:pt>
                <c:pt idx="417">
                  <c:v>2080</c:v>
                </c:pt>
                <c:pt idx="418">
                  <c:v>2082</c:v>
                </c:pt>
                <c:pt idx="419">
                  <c:v>2077</c:v>
                </c:pt>
                <c:pt idx="420">
                  <c:v>2079</c:v>
                </c:pt>
                <c:pt idx="421">
                  <c:v>2078</c:v>
                </c:pt>
                <c:pt idx="422">
                  <c:v>2077</c:v>
                </c:pt>
                <c:pt idx="423">
                  <c:v>2081</c:v>
                </c:pt>
                <c:pt idx="424">
                  <c:v>2077</c:v>
                </c:pt>
                <c:pt idx="425">
                  <c:v>2077</c:v>
                </c:pt>
                <c:pt idx="426">
                  <c:v>2079</c:v>
                </c:pt>
                <c:pt idx="427">
                  <c:v>2075</c:v>
                </c:pt>
                <c:pt idx="428">
                  <c:v>2077</c:v>
                </c:pt>
                <c:pt idx="429">
                  <c:v>2076</c:v>
                </c:pt>
                <c:pt idx="430">
                  <c:v>2075</c:v>
                </c:pt>
                <c:pt idx="431">
                  <c:v>2075</c:v>
                </c:pt>
                <c:pt idx="432">
                  <c:v>2075</c:v>
                </c:pt>
                <c:pt idx="433">
                  <c:v>2076</c:v>
                </c:pt>
                <c:pt idx="434">
                  <c:v>2083</c:v>
                </c:pt>
                <c:pt idx="435">
                  <c:v>2075</c:v>
                </c:pt>
                <c:pt idx="436">
                  <c:v>2088</c:v>
                </c:pt>
                <c:pt idx="437">
                  <c:v>2074</c:v>
                </c:pt>
                <c:pt idx="438">
                  <c:v>2072</c:v>
                </c:pt>
                <c:pt idx="439">
                  <c:v>2075</c:v>
                </c:pt>
                <c:pt idx="440">
                  <c:v>2072</c:v>
                </c:pt>
                <c:pt idx="441">
                  <c:v>2071</c:v>
                </c:pt>
                <c:pt idx="442">
                  <c:v>2079</c:v>
                </c:pt>
                <c:pt idx="443">
                  <c:v>2073</c:v>
                </c:pt>
                <c:pt idx="444">
                  <c:v>2073</c:v>
                </c:pt>
                <c:pt idx="445">
                  <c:v>2080</c:v>
                </c:pt>
                <c:pt idx="446">
                  <c:v>2072</c:v>
                </c:pt>
                <c:pt idx="447">
                  <c:v>2079</c:v>
                </c:pt>
                <c:pt idx="448">
                  <c:v>2072</c:v>
                </c:pt>
                <c:pt idx="449">
                  <c:v>2071</c:v>
                </c:pt>
                <c:pt idx="450">
                  <c:v>2073</c:v>
                </c:pt>
                <c:pt idx="451">
                  <c:v>2072</c:v>
                </c:pt>
                <c:pt idx="452">
                  <c:v>2071</c:v>
                </c:pt>
                <c:pt idx="453">
                  <c:v>2071</c:v>
                </c:pt>
                <c:pt idx="454">
                  <c:v>2070</c:v>
                </c:pt>
                <c:pt idx="455">
                  <c:v>2069</c:v>
                </c:pt>
                <c:pt idx="456">
                  <c:v>2070</c:v>
                </c:pt>
                <c:pt idx="457">
                  <c:v>2069</c:v>
                </c:pt>
                <c:pt idx="458">
                  <c:v>2068</c:v>
                </c:pt>
                <c:pt idx="459">
                  <c:v>2069</c:v>
                </c:pt>
                <c:pt idx="460">
                  <c:v>2071</c:v>
                </c:pt>
                <c:pt idx="461">
                  <c:v>2068</c:v>
                </c:pt>
                <c:pt idx="462">
                  <c:v>2070</c:v>
                </c:pt>
                <c:pt idx="463">
                  <c:v>2070</c:v>
                </c:pt>
                <c:pt idx="464">
                  <c:v>2071</c:v>
                </c:pt>
                <c:pt idx="465">
                  <c:v>2070</c:v>
                </c:pt>
                <c:pt idx="466">
                  <c:v>2071</c:v>
                </c:pt>
                <c:pt idx="467">
                  <c:v>2071</c:v>
                </c:pt>
                <c:pt idx="468">
                  <c:v>2069</c:v>
                </c:pt>
                <c:pt idx="469">
                  <c:v>2067</c:v>
                </c:pt>
                <c:pt idx="470">
                  <c:v>2068</c:v>
                </c:pt>
                <c:pt idx="471">
                  <c:v>2067</c:v>
                </c:pt>
                <c:pt idx="472">
                  <c:v>2066</c:v>
                </c:pt>
                <c:pt idx="473">
                  <c:v>2067</c:v>
                </c:pt>
                <c:pt idx="474">
                  <c:v>2065</c:v>
                </c:pt>
                <c:pt idx="475">
                  <c:v>2067</c:v>
                </c:pt>
                <c:pt idx="476">
                  <c:v>2068</c:v>
                </c:pt>
                <c:pt idx="477">
                  <c:v>2066</c:v>
                </c:pt>
                <c:pt idx="478">
                  <c:v>2080</c:v>
                </c:pt>
                <c:pt idx="479">
                  <c:v>2074</c:v>
                </c:pt>
                <c:pt idx="480">
                  <c:v>2078</c:v>
                </c:pt>
                <c:pt idx="481">
                  <c:v>2069</c:v>
                </c:pt>
                <c:pt idx="482">
                  <c:v>2074</c:v>
                </c:pt>
                <c:pt idx="483">
                  <c:v>2072</c:v>
                </c:pt>
                <c:pt idx="484">
                  <c:v>2069</c:v>
                </c:pt>
                <c:pt idx="485">
                  <c:v>2065</c:v>
                </c:pt>
                <c:pt idx="486">
                  <c:v>2065</c:v>
                </c:pt>
                <c:pt idx="487">
                  <c:v>2064</c:v>
                </c:pt>
                <c:pt idx="488">
                  <c:v>2066</c:v>
                </c:pt>
                <c:pt idx="489">
                  <c:v>2066</c:v>
                </c:pt>
                <c:pt idx="490">
                  <c:v>2067</c:v>
                </c:pt>
                <c:pt idx="491">
                  <c:v>2064</c:v>
                </c:pt>
                <c:pt idx="492">
                  <c:v>2066</c:v>
                </c:pt>
                <c:pt idx="493">
                  <c:v>2065</c:v>
                </c:pt>
                <c:pt idx="494">
                  <c:v>2072</c:v>
                </c:pt>
                <c:pt idx="495">
                  <c:v>2067</c:v>
                </c:pt>
                <c:pt idx="496">
                  <c:v>2068</c:v>
                </c:pt>
                <c:pt idx="497">
                  <c:v>2069</c:v>
                </c:pt>
                <c:pt idx="498">
                  <c:v>2065</c:v>
                </c:pt>
                <c:pt idx="499">
                  <c:v>2064</c:v>
                </c:pt>
                <c:pt idx="500">
                  <c:v>2062</c:v>
                </c:pt>
                <c:pt idx="501">
                  <c:v>2062</c:v>
                </c:pt>
                <c:pt idx="502">
                  <c:v>2062</c:v>
                </c:pt>
                <c:pt idx="503">
                  <c:v>2065</c:v>
                </c:pt>
                <c:pt idx="504">
                  <c:v>2067</c:v>
                </c:pt>
                <c:pt idx="505">
                  <c:v>2062</c:v>
                </c:pt>
                <c:pt idx="506">
                  <c:v>2062</c:v>
                </c:pt>
                <c:pt idx="507">
                  <c:v>2061</c:v>
                </c:pt>
                <c:pt idx="508">
                  <c:v>2063</c:v>
                </c:pt>
                <c:pt idx="509">
                  <c:v>2061</c:v>
                </c:pt>
                <c:pt idx="510">
                  <c:v>2062</c:v>
                </c:pt>
                <c:pt idx="511">
                  <c:v>2068</c:v>
                </c:pt>
                <c:pt idx="512">
                  <c:v>2073</c:v>
                </c:pt>
                <c:pt idx="513">
                  <c:v>2062</c:v>
                </c:pt>
                <c:pt idx="514">
                  <c:v>2064</c:v>
                </c:pt>
                <c:pt idx="515">
                  <c:v>2068</c:v>
                </c:pt>
                <c:pt idx="516">
                  <c:v>2066</c:v>
                </c:pt>
                <c:pt idx="517">
                  <c:v>2072</c:v>
                </c:pt>
                <c:pt idx="518">
                  <c:v>2062</c:v>
                </c:pt>
                <c:pt idx="519">
                  <c:v>2060</c:v>
                </c:pt>
                <c:pt idx="520">
                  <c:v>2058</c:v>
                </c:pt>
                <c:pt idx="521">
                  <c:v>2065</c:v>
                </c:pt>
                <c:pt idx="522">
                  <c:v>2062</c:v>
                </c:pt>
                <c:pt idx="523">
                  <c:v>2059</c:v>
                </c:pt>
                <c:pt idx="524">
                  <c:v>2060</c:v>
                </c:pt>
                <c:pt idx="525">
                  <c:v>2066</c:v>
                </c:pt>
                <c:pt idx="526">
                  <c:v>2063</c:v>
                </c:pt>
                <c:pt idx="527">
                  <c:v>2063</c:v>
                </c:pt>
                <c:pt idx="528">
                  <c:v>2067</c:v>
                </c:pt>
                <c:pt idx="529">
                  <c:v>2061</c:v>
                </c:pt>
                <c:pt idx="530">
                  <c:v>2063</c:v>
                </c:pt>
                <c:pt idx="531">
                  <c:v>2060</c:v>
                </c:pt>
                <c:pt idx="532">
                  <c:v>2061</c:v>
                </c:pt>
                <c:pt idx="533">
                  <c:v>2060</c:v>
                </c:pt>
                <c:pt idx="534">
                  <c:v>2059</c:v>
                </c:pt>
                <c:pt idx="535">
                  <c:v>2058</c:v>
                </c:pt>
                <c:pt idx="536">
                  <c:v>2058</c:v>
                </c:pt>
                <c:pt idx="537">
                  <c:v>2058</c:v>
                </c:pt>
                <c:pt idx="538">
                  <c:v>2060</c:v>
                </c:pt>
                <c:pt idx="539">
                  <c:v>2064</c:v>
                </c:pt>
                <c:pt idx="540">
                  <c:v>2058</c:v>
                </c:pt>
                <c:pt idx="541">
                  <c:v>2060</c:v>
                </c:pt>
                <c:pt idx="542">
                  <c:v>2068</c:v>
                </c:pt>
                <c:pt idx="543">
                  <c:v>2060</c:v>
                </c:pt>
                <c:pt idx="544">
                  <c:v>2063</c:v>
                </c:pt>
                <c:pt idx="545">
                  <c:v>2059</c:v>
                </c:pt>
                <c:pt idx="546">
                  <c:v>2057</c:v>
                </c:pt>
                <c:pt idx="547">
                  <c:v>2060</c:v>
                </c:pt>
                <c:pt idx="548">
                  <c:v>2058</c:v>
                </c:pt>
                <c:pt idx="549">
                  <c:v>2062</c:v>
                </c:pt>
                <c:pt idx="550">
                  <c:v>2055</c:v>
                </c:pt>
                <c:pt idx="551">
                  <c:v>2058</c:v>
                </c:pt>
                <c:pt idx="552">
                  <c:v>2057</c:v>
                </c:pt>
                <c:pt idx="553">
                  <c:v>2058</c:v>
                </c:pt>
                <c:pt idx="554">
                  <c:v>2057</c:v>
                </c:pt>
                <c:pt idx="555">
                  <c:v>2059</c:v>
                </c:pt>
                <c:pt idx="556">
                  <c:v>2058</c:v>
                </c:pt>
                <c:pt idx="557">
                  <c:v>2059</c:v>
                </c:pt>
                <c:pt idx="558">
                  <c:v>2061</c:v>
                </c:pt>
                <c:pt idx="559">
                  <c:v>2057</c:v>
                </c:pt>
                <c:pt idx="560">
                  <c:v>2057</c:v>
                </c:pt>
                <c:pt idx="561">
                  <c:v>2062</c:v>
                </c:pt>
                <c:pt idx="562">
                  <c:v>2058</c:v>
                </c:pt>
                <c:pt idx="563">
                  <c:v>2058</c:v>
                </c:pt>
                <c:pt idx="564">
                  <c:v>2062</c:v>
                </c:pt>
                <c:pt idx="565">
                  <c:v>2054</c:v>
                </c:pt>
                <c:pt idx="566">
                  <c:v>2056</c:v>
                </c:pt>
                <c:pt idx="567">
                  <c:v>2057</c:v>
                </c:pt>
                <c:pt idx="568">
                  <c:v>2056</c:v>
                </c:pt>
                <c:pt idx="569">
                  <c:v>2057</c:v>
                </c:pt>
                <c:pt idx="570">
                  <c:v>2057</c:v>
                </c:pt>
                <c:pt idx="571">
                  <c:v>2055</c:v>
                </c:pt>
                <c:pt idx="572">
                  <c:v>2061</c:v>
                </c:pt>
                <c:pt idx="573">
                  <c:v>2058</c:v>
                </c:pt>
                <c:pt idx="574">
                  <c:v>2057</c:v>
                </c:pt>
                <c:pt idx="575">
                  <c:v>2056</c:v>
                </c:pt>
                <c:pt idx="576">
                  <c:v>2056</c:v>
                </c:pt>
                <c:pt idx="577">
                  <c:v>2055</c:v>
                </c:pt>
                <c:pt idx="578">
                  <c:v>2056</c:v>
                </c:pt>
                <c:pt idx="579">
                  <c:v>2058</c:v>
                </c:pt>
                <c:pt idx="580">
                  <c:v>2060</c:v>
                </c:pt>
                <c:pt idx="581">
                  <c:v>2055</c:v>
                </c:pt>
                <c:pt idx="582">
                  <c:v>2055</c:v>
                </c:pt>
                <c:pt idx="583">
                  <c:v>2064</c:v>
                </c:pt>
                <c:pt idx="584">
                  <c:v>2055</c:v>
                </c:pt>
                <c:pt idx="585">
                  <c:v>2054</c:v>
                </c:pt>
                <c:pt idx="586">
                  <c:v>2057</c:v>
                </c:pt>
                <c:pt idx="587">
                  <c:v>2060</c:v>
                </c:pt>
                <c:pt idx="588">
                  <c:v>2061</c:v>
                </c:pt>
                <c:pt idx="589">
                  <c:v>2056</c:v>
                </c:pt>
                <c:pt idx="590">
                  <c:v>2067</c:v>
                </c:pt>
                <c:pt idx="591">
                  <c:v>2057</c:v>
                </c:pt>
                <c:pt idx="592">
                  <c:v>2057</c:v>
                </c:pt>
                <c:pt idx="593">
                  <c:v>2055</c:v>
                </c:pt>
                <c:pt idx="594">
                  <c:v>2054</c:v>
                </c:pt>
                <c:pt idx="595">
                  <c:v>2055</c:v>
                </c:pt>
                <c:pt idx="596">
                  <c:v>2054</c:v>
                </c:pt>
                <c:pt idx="597">
                  <c:v>2050</c:v>
                </c:pt>
                <c:pt idx="598">
                  <c:v>2054</c:v>
                </c:pt>
                <c:pt idx="599">
                  <c:v>2056</c:v>
                </c:pt>
                <c:pt idx="600">
                  <c:v>2055</c:v>
                </c:pt>
                <c:pt idx="601">
                  <c:v>2056</c:v>
                </c:pt>
                <c:pt idx="602">
                  <c:v>2053</c:v>
                </c:pt>
                <c:pt idx="603">
                  <c:v>2062</c:v>
                </c:pt>
                <c:pt idx="604">
                  <c:v>2055</c:v>
                </c:pt>
                <c:pt idx="605">
                  <c:v>2055</c:v>
                </c:pt>
                <c:pt idx="606">
                  <c:v>2054</c:v>
                </c:pt>
                <c:pt idx="607">
                  <c:v>2054</c:v>
                </c:pt>
                <c:pt idx="608">
                  <c:v>2063</c:v>
                </c:pt>
                <c:pt idx="609">
                  <c:v>2059</c:v>
                </c:pt>
                <c:pt idx="610">
                  <c:v>2058</c:v>
                </c:pt>
                <c:pt idx="611">
                  <c:v>2054</c:v>
                </c:pt>
                <c:pt idx="612">
                  <c:v>2055</c:v>
                </c:pt>
                <c:pt idx="613">
                  <c:v>2051</c:v>
                </c:pt>
                <c:pt idx="614">
                  <c:v>2053</c:v>
                </c:pt>
                <c:pt idx="615">
                  <c:v>2053</c:v>
                </c:pt>
                <c:pt idx="616">
                  <c:v>2054</c:v>
                </c:pt>
                <c:pt idx="617">
                  <c:v>2056</c:v>
                </c:pt>
                <c:pt idx="618">
                  <c:v>2052</c:v>
                </c:pt>
                <c:pt idx="619">
                  <c:v>2059</c:v>
                </c:pt>
                <c:pt idx="620">
                  <c:v>2055</c:v>
                </c:pt>
                <c:pt idx="621">
                  <c:v>2060</c:v>
                </c:pt>
                <c:pt idx="622">
                  <c:v>2063</c:v>
                </c:pt>
                <c:pt idx="623">
                  <c:v>2063</c:v>
                </c:pt>
                <c:pt idx="624">
                  <c:v>2064</c:v>
                </c:pt>
                <c:pt idx="625">
                  <c:v>2066</c:v>
                </c:pt>
                <c:pt idx="626">
                  <c:v>2055</c:v>
                </c:pt>
                <c:pt idx="627">
                  <c:v>2061</c:v>
                </c:pt>
                <c:pt idx="628">
                  <c:v>2051</c:v>
                </c:pt>
                <c:pt idx="629">
                  <c:v>2052</c:v>
                </c:pt>
                <c:pt idx="630">
                  <c:v>2055</c:v>
                </c:pt>
                <c:pt idx="631">
                  <c:v>2051</c:v>
                </c:pt>
                <c:pt idx="632">
                  <c:v>2058</c:v>
                </c:pt>
                <c:pt idx="633">
                  <c:v>2052</c:v>
                </c:pt>
                <c:pt idx="634">
                  <c:v>2052</c:v>
                </c:pt>
                <c:pt idx="635">
                  <c:v>2054</c:v>
                </c:pt>
                <c:pt idx="636">
                  <c:v>2055</c:v>
                </c:pt>
                <c:pt idx="637">
                  <c:v>2053</c:v>
                </c:pt>
                <c:pt idx="638">
                  <c:v>2059</c:v>
                </c:pt>
                <c:pt idx="639">
                  <c:v>2052</c:v>
                </c:pt>
                <c:pt idx="640">
                  <c:v>2053</c:v>
                </c:pt>
                <c:pt idx="641">
                  <c:v>2051</c:v>
                </c:pt>
                <c:pt idx="642">
                  <c:v>2052</c:v>
                </c:pt>
                <c:pt idx="643">
                  <c:v>2051</c:v>
                </c:pt>
                <c:pt idx="644">
                  <c:v>2051</c:v>
                </c:pt>
                <c:pt idx="645">
                  <c:v>2060</c:v>
                </c:pt>
                <c:pt idx="646">
                  <c:v>2052</c:v>
                </c:pt>
                <c:pt idx="647">
                  <c:v>2052</c:v>
                </c:pt>
                <c:pt idx="648">
                  <c:v>2052</c:v>
                </c:pt>
                <c:pt idx="649">
                  <c:v>2051</c:v>
                </c:pt>
                <c:pt idx="650">
                  <c:v>2052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E-245A-40E0-880C-9D68BEA10351}"/>
            </c:ext>
          </c:extLst>
        </c:ser>
        <c:ser>
          <c:idx val="15"/>
          <c:order val="15"/>
          <c:spPr>
            <a:ln w="19050" cap="rnd">
              <a:solidFill>
                <a:schemeClr val="accent4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lumMod val="80000"/>
                  <a:lumOff val="20000"/>
                </a:schemeClr>
              </a:solidFill>
              <a:ln w="9525">
                <a:solidFill>
                  <a:schemeClr val="accent4">
                    <a:lumMod val="80000"/>
                    <a:lumOff val="20000"/>
                  </a:schemeClr>
                </a:solidFill>
              </a:ln>
              <a:effectLst/>
            </c:spPr>
          </c:marker>
          <c:xVal>
            <c:numRef>
              <c:f>Sayfa2!$A$1:$A$651</c:f>
              <c:numCache>
                <c:formatCode>0.00</c:formatCode>
                <c:ptCount val="651"/>
                <c:pt idx="0">
                  <c:v>32825</c:v>
                </c:pt>
                <c:pt idx="1">
                  <c:v>32825.03</c:v>
                </c:pt>
                <c:pt idx="2">
                  <c:v>32825.06</c:v>
                </c:pt>
                <c:pt idx="3">
                  <c:v>32825.089999999997</c:v>
                </c:pt>
                <c:pt idx="4">
                  <c:v>32825.120000000003</c:v>
                </c:pt>
                <c:pt idx="5">
                  <c:v>32825.160000000003</c:v>
                </c:pt>
                <c:pt idx="6">
                  <c:v>32825.19</c:v>
                </c:pt>
                <c:pt idx="7">
                  <c:v>32825.22</c:v>
                </c:pt>
                <c:pt idx="8">
                  <c:v>32825.25</c:v>
                </c:pt>
                <c:pt idx="9">
                  <c:v>32825.279999999999</c:v>
                </c:pt>
                <c:pt idx="10">
                  <c:v>32825.31</c:v>
                </c:pt>
                <c:pt idx="11">
                  <c:v>32825.339999999997</c:v>
                </c:pt>
                <c:pt idx="12">
                  <c:v>32825.370000000003</c:v>
                </c:pt>
                <c:pt idx="13">
                  <c:v>32825.410000000003</c:v>
                </c:pt>
                <c:pt idx="14">
                  <c:v>32825.440000000002</c:v>
                </c:pt>
                <c:pt idx="15">
                  <c:v>32825.47</c:v>
                </c:pt>
                <c:pt idx="16">
                  <c:v>32825.5</c:v>
                </c:pt>
                <c:pt idx="17">
                  <c:v>32825.53</c:v>
                </c:pt>
                <c:pt idx="18">
                  <c:v>32825.56</c:v>
                </c:pt>
                <c:pt idx="19">
                  <c:v>32825.589999999997</c:v>
                </c:pt>
                <c:pt idx="20">
                  <c:v>32825.620000000003</c:v>
                </c:pt>
                <c:pt idx="21">
                  <c:v>32825.660000000003</c:v>
                </c:pt>
                <c:pt idx="22">
                  <c:v>32825.69</c:v>
                </c:pt>
                <c:pt idx="23">
                  <c:v>32825.72</c:v>
                </c:pt>
                <c:pt idx="24">
                  <c:v>32825.75</c:v>
                </c:pt>
                <c:pt idx="25">
                  <c:v>32825.78</c:v>
                </c:pt>
                <c:pt idx="26">
                  <c:v>32825.81</c:v>
                </c:pt>
                <c:pt idx="27">
                  <c:v>32825.839999999997</c:v>
                </c:pt>
                <c:pt idx="28">
                  <c:v>32825.870000000003</c:v>
                </c:pt>
                <c:pt idx="29">
                  <c:v>32825.910000000003</c:v>
                </c:pt>
                <c:pt idx="30">
                  <c:v>32825.94</c:v>
                </c:pt>
                <c:pt idx="31">
                  <c:v>32825.97</c:v>
                </c:pt>
                <c:pt idx="32">
                  <c:v>32826</c:v>
                </c:pt>
                <c:pt idx="33">
                  <c:v>32826.03</c:v>
                </c:pt>
                <c:pt idx="34">
                  <c:v>32826.06</c:v>
                </c:pt>
                <c:pt idx="35">
                  <c:v>32826.089999999997</c:v>
                </c:pt>
                <c:pt idx="36">
                  <c:v>32826.120000000003</c:v>
                </c:pt>
                <c:pt idx="37">
                  <c:v>32826.160000000003</c:v>
                </c:pt>
                <c:pt idx="38">
                  <c:v>32826.19</c:v>
                </c:pt>
                <c:pt idx="39">
                  <c:v>32826.22</c:v>
                </c:pt>
                <c:pt idx="40">
                  <c:v>32826.25</c:v>
                </c:pt>
                <c:pt idx="41">
                  <c:v>32826.28</c:v>
                </c:pt>
                <c:pt idx="42">
                  <c:v>32826.31</c:v>
                </c:pt>
                <c:pt idx="43">
                  <c:v>32826.339999999997</c:v>
                </c:pt>
                <c:pt idx="44">
                  <c:v>32826.370000000003</c:v>
                </c:pt>
                <c:pt idx="45">
                  <c:v>32826.410000000003</c:v>
                </c:pt>
                <c:pt idx="46">
                  <c:v>32826.44</c:v>
                </c:pt>
                <c:pt idx="47">
                  <c:v>32826.47</c:v>
                </c:pt>
                <c:pt idx="48">
                  <c:v>32826.5</c:v>
                </c:pt>
                <c:pt idx="49">
                  <c:v>32826.53</c:v>
                </c:pt>
                <c:pt idx="50">
                  <c:v>32826.559999999998</c:v>
                </c:pt>
                <c:pt idx="51">
                  <c:v>32826.589999999997</c:v>
                </c:pt>
                <c:pt idx="52">
                  <c:v>32826.620000000003</c:v>
                </c:pt>
                <c:pt idx="53">
                  <c:v>32826.660000000003</c:v>
                </c:pt>
                <c:pt idx="54">
                  <c:v>32826.69</c:v>
                </c:pt>
                <c:pt idx="55">
                  <c:v>32826.720000000001</c:v>
                </c:pt>
                <c:pt idx="56">
                  <c:v>32826.75</c:v>
                </c:pt>
                <c:pt idx="57">
                  <c:v>32826.78</c:v>
                </c:pt>
                <c:pt idx="58">
                  <c:v>32826.81</c:v>
                </c:pt>
                <c:pt idx="59">
                  <c:v>32826.839999999997</c:v>
                </c:pt>
                <c:pt idx="60">
                  <c:v>32826.870000000003</c:v>
                </c:pt>
                <c:pt idx="61">
                  <c:v>32826.910000000003</c:v>
                </c:pt>
                <c:pt idx="62">
                  <c:v>32826.94</c:v>
                </c:pt>
                <c:pt idx="63">
                  <c:v>32826.97</c:v>
                </c:pt>
                <c:pt idx="64">
                  <c:v>32827</c:v>
                </c:pt>
                <c:pt idx="65">
                  <c:v>32827.03</c:v>
                </c:pt>
                <c:pt idx="66">
                  <c:v>32827.06</c:v>
                </c:pt>
                <c:pt idx="67">
                  <c:v>32827.089999999997</c:v>
                </c:pt>
                <c:pt idx="68">
                  <c:v>32827.120000000003</c:v>
                </c:pt>
                <c:pt idx="69">
                  <c:v>32827.160000000003</c:v>
                </c:pt>
                <c:pt idx="70">
                  <c:v>32827.19</c:v>
                </c:pt>
                <c:pt idx="71">
                  <c:v>32827.22</c:v>
                </c:pt>
                <c:pt idx="72">
                  <c:v>32827.25</c:v>
                </c:pt>
                <c:pt idx="73">
                  <c:v>32827.279999999999</c:v>
                </c:pt>
                <c:pt idx="74">
                  <c:v>32827.31</c:v>
                </c:pt>
                <c:pt idx="75">
                  <c:v>32827.339999999997</c:v>
                </c:pt>
                <c:pt idx="76">
                  <c:v>32827.370000000003</c:v>
                </c:pt>
                <c:pt idx="77">
                  <c:v>32827.410000000003</c:v>
                </c:pt>
                <c:pt idx="78">
                  <c:v>32827.440000000002</c:v>
                </c:pt>
                <c:pt idx="79">
                  <c:v>32827.47</c:v>
                </c:pt>
                <c:pt idx="80">
                  <c:v>32827.5</c:v>
                </c:pt>
                <c:pt idx="81">
                  <c:v>32827.53</c:v>
                </c:pt>
                <c:pt idx="82">
                  <c:v>32827.56</c:v>
                </c:pt>
                <c:pt idx="83">
                  <c:v>32827.589999999997</c:v>
                </c:pt>
                <c:pt idx="84">
                  <c:v>32827.620000000003</c:v>
                </c:pt>
                <c:pt idx="85">
                  <c:v>32827.660000000003</c:v>
                </c:pt>
                <c:pt idx="86">
                  <c:v>32827.69</c:v>
                </c:pt>
                <c:pt idx="87">
                  <c:v>32827.72</c:v>
                </c:pt>
                <c:pt idx="88">
                  <c:v>32827.75</c:v>
                </c:pt>
                <c:pt idx="89">
                  <c:v>32827.78</c:v>
                </c:pt>
                <c:pt idx="90">
                  <c:v>32827.81</c:v>
                </c:pt>
                <c:pt idx="91">
                  <c:v>32827.839999999997</c:v>
                </c:pt>
                <c:pt idx="92">
                  <c:v>32827.870000000003</c:v>
                </c:pt>
                <c:pt idx="93">
                  <c:v>32827.910000000003</c:v>
                </c:pt>
                <c:pt idx="94">
                  <c:v>32827.94</c:v>
                </c:pt>
                <c:pt idx="95">
                  <c:v>32827.97</c:v>
                </c:pt>
                <c:pt idx="96">
                  <c:v>32828</c:v>
                </c:pt>
                <c:pt idx="97">
                  <c:v>32828.03</c:v>
                </c:pt>
                <c:pt idx="98">
                  <c:v>32828.06</c:v>
                </c:pt>
                <c:pt idx="99">
                  <c:v>32828.089999999997</c:v>
                </c:pt>
                <c:pt idx="100">
                  <c:v>32828.120000000003</c:v>
                </c:pt>
                <c:pt idx="101">
                  <c:v>32828.160000000003</c:v>
                </c:pt>
                <c:pt idx="102">
                  <c:v>32828.19</c:v>
                </c:pt>
                <c:pt idx="103">
                  <c:v>32828.22</c:v>
                </c:pt>
                <c:pt idx="104">
                  <c:v>32828.25</c:v>
                </c:pt>
                <c:pt idx="105">
                  <c:v>32828.28</c:v>
                </c:pt>
                <c:pt idx="106">
                  <c:v>32828.31</c:v>
                </c:pt>
                <c:pt idx="107">
                  <c:v>32828.339999999997</c:v>
                </c:pt>
                <c:pt idx="108">
                  <c:v>32828.370000000003</c:v>
                </c:pt>
                <c:pt idx="109">
                  <c:v>32828.410000000003</c:v>
                </c:pt>
                <c:pt idx="110">
                  <c:v>32828.44</c:v>
                </c:pt>
                <c:pt idx="111">
                  <c:v>32828.47</c:v>
                </c:pt>
                <c:pt idx="112">
                  <c:v>32828.5</c:v>
                </c:pt>
                <c:pt idx="113">
                  <c:v>32828.53</c:v>
                </c:pt>
                <c:pt idx="114">
                  <c:v>32828.559999999998</c:v>
                </c:pt>
                <c:pt idx="115">
                  <c:v>32828.589999999997</c:v>
                </c:pt>
                <c:pt idx="116">
                  <c:v>32828.620000000003</c:v>
                </c:pt>
                <c:pt idx="117">
                  <c:v>32828.660000000003</c:v>
                </c:pt>
                <c:pt idx="118">
                  <c:v>32828.69</c:v>
                </c:pt>
                <c:pt idx="119">
                  <c:v>32828.720000000001</c:v>
                </c:pt>
                <c:pt idx="120">
                  <c:v>32828.75</c:v>
                </c:pt>
                <c:pt idx="121">
                  <c:v>32828.78</c:v>
                </c:pt>
                <c:pt idx="122">
                  <c:v>32828.81</c:v>
                </c:pt>
                <c:pt idx="123">
                  <c:v>32828.839999999997</c:v>
                </c:pt>
                <c:pt idx="124">
                  <c:v>32828.870000000003</c:v>
                </c:pt>
                <c:pt idx="125">
                  <c:v>32828.910000000003</c:v>
                </c:pt>
                <c:pt idx="126">
                  <c:v>32828.94</c:v>
                </c:pt>
                <c:pt idx="127">
                  <c:v>32828.97</c:v>
                </c:pt>
                <c:pt idx="128">
                  <c:v>32829</c:v>
                </c:pt>
                <c:pt idx="129">
                  <c:v>32829.03</c:v>
                </c:pt>
                <c:pt idx="130">
                  <c:v>32829.06</c:v>
                </c:pt>
                <c:pt idx="131">
                  <c:v>32829.089999999997</c:v>
                </c:pt>
                <c:pt idx="132">
                  <c:v>32829.120000000003</c:v>
                </c:pt>
                <c:pt idx="133">
                  <c:v>32829.160000000003</c:v>
                </c:pt>
                <c:pt idx="134">
                  <c:v>32829.19</c:v>
                </c:pt>
                <c:pt idx="135">
                  <c:v>32829.22</c:v>
                </c:pt>
                <c:pt idx="136">
                  <c:v>32829.25</c:v>
                </c:pt>
                <c:pt idx="137">
                  <c:v>32829.279999999999</c:v>
                </c:pt>
                <c:pt idx="138">
                  <c:v>32829.31</c:v>
                </c:pt>
                <c:pt idx="139">
                  <c:v>32829.339999999997</c:v>
                </c:pt>
                <c:pt idx="140">
                  <c:v>32829.370000000003</c:v>
                </c:pt>
                <c:pt idx="141">
                  <c:v>32829.410000000003</c:v>
                </c:pt>
                <c:pt idx="142">
                  <c:v>32829.440000000002</c:v>
                </c:pt>
                <c:pt idx="143">
                  <c:v>32829.47</c:v>
                </c:pt>
                <c:pt idx="144">
                  <c:v>32829.5</c:v>
                </c:pt>
                <c:pt idx="145">
                  <c:v>32829.53</c:v>
                </c:pt>
                <c:pt idx="146">
                  <c:v>32829.56</c:v>
                </c:pt>
                <c:pt idx="147">
                  <c:v>32829.589999999997</c:v>
                </c:pt>
                <c:pt idx="148">
                  <c:v>32829.620000000003</c:v>
                </c:pt>
                <c:pt idx="149">
                  <c:v>32829.660000000003</c:v>
                </c:pt>
                <c:pt idx="150">
                  <c:v>32829.69</c:v>
                </c:pt>
                <c:pt idx="151">
                  <c:v>32829.72</c:v>
                </c:pt>
                <c:pt idx="152">
                  <c:v>32829.75</c:v>
                </c:pt>
                <c:pt idx="153">
                  <c:v>32829.78</c:v>
                </c:pt>
                <c:pt idx="154">
                  <c:v>32829.81</c:v>
                </c:pt>
                <c:pt idx="155">
                  <c:v>32829.839999999997</c:v>
                </c:pt>
                <c:pt idx="156">
                  <c:v>32829.870000000003</c:v>
                </c:pt>
                <c:pt idx="157">
                  <c:v>32829.910000000003</c:v>
                </c:pt>
                <c:pt idx="158">
                  <c:v>32829.94</c:v>
                </c:pt>
                <c:pt idx="159">
                  <c:v>32829.97</c:v>
                </c:pt>
                <c:pt idx="160">
                  <c:v>32830</c:v>
                </c:pt>
                <c:pt idx="161">
                  <c:v>32830.03</c:v>
                </c:pt>
                <c:pt idx="162">
                  <c:v>32830.06</c:v>
                </c:pt>
                <c:pt idx="163">
                  <c:v>32830.089999999997</c:v>
                </c:pt>
                <c:pt idx="164">
                  <c:v>32830.120000000003</c:v>
                </c:pt>
                <c:pt idx="165">
                  <c:v>32830.160000000003</c:v>
                </c:pt>
                <c:pt idx="166">
                  <c:v>32830.19</c:v>
                </c:pt>
                <c:pt idx="167">
                  <c:v>32830.22</c:v>
                </c:pt>
                <c:pt idx="168">
                  <c:v>32830.25</c:v>
                </c:pt>
                <c:pt idx="169">
                  <c:v>32830.28</c:v>
                </c:pt>
                <c:pt idx="170">
                  <c:v>32830.31</c:v>
                </c:pt>
                <c:pt idx="171">
                  <c:v>32830.339999999997</c:v>
                </c:pt>
                <c:pt idx="172">
                  <c:v>32830.370000000003</c:v>
                </c:pt>
                <c:pt idx="173">
                  <c:v>32830.410000000003</c:v>
                </c:pt>
                <c:pt idx="174">
                  <c:v>32830.44</c:v>
                </c:pt>
                <c:pt idx="175">
                  <c:v>32830.47</c:v>
                </c:pt>
                <c:pt idx="176">
                  <c:v>32830.5</c:v>
                </c:pt>
                <c:pt idx="177">
                  <c:v>32830.53</c:v>
                </c:pt>
                <c:pt idx="178">
                  <c:v>32830.559999999998</c:v>
                </c:pt>
                <c:pt idx="179">
                  <c:v>32830.589999999997</c:v>
                </c:pt>
                <c:pt idx="180">
                  <c:v>32830.620000000003</c:v>
                </c:pt>
                <c:pt idx="181">
                  <c:v>32830.660000000003</c:v>
                </c:pt>
                <c:pt idx="182">
                  <c:v>32830.69</c:v>
                </c:pt>
                <c:pt idx="183">
                  <c:v>32830.720000000001</c:v>
                </c:pt>
                <c:pt idx="184">
                  <c:v>32830.75</c:v>
                </c:pt>
                <c:pt idx="185">
                  <c:v>32830.78</c:v>
                </c:pt>
                <c:pt idx="186">
                  <c:v>32830.81</c:v>
                </c:pt>
                <c:pt idx="187">
                  <c:v>32830.839999999997</c:v>
                </c:pt>
                <c:pt idx="188">
                  <c:v>32830.870000000003</c:v>
                </c:pt>
                <c:pt idx="189">
                  <c:v>32830.910000000003</c:v>
                </c:pt>
                <c:pt idx="190">
                  <c:v>32830.94</c:v>
                </c:pt>
                <c:pt idx="191">
                  <c:v>32830.97</c:v>
                </c:pt>
                <c:pt idx="192">
                  <c:v>32831</c:v>
                </c:pt>
                <c:pt idx="193">
                  <c:v>32831.03</c:v>
                </c:pt>
                <c:pt idx="194">
                  <c:v>32831.06</c:v>
                </c:pt>
                <c:pt idx="195">
                  <c:v>32831.089999999997</c:v>
                </c:pt>
                <c:pt idx="196">
                  <c:v>32831.120000000003</c:v>
                </c:pt>
                <c:pt idx="197">
                  <c:v>32831.160000000003</c:v>
                </c:pt>
                <c:pt idx="198">
                  <c:v>32831.19</c:v>
                </c:pt>
                <c:pt idx="199">
                  <c:v>32831.22</c:v>
                </c:pt>
                <c:pt idx="200">
                  <c:v>32831.25</c:v>
                </c:pt>
                <c:pt idx="201">
                  <c:v>32831.279999999999</c:v>
                </c:pt>
                <c:pt idx="202">
                  <c:v>32831.31</c:v>
                </c:pt>
                <c:pt idx="203">
                  <c:v>32831.339999999997</c:v>
                </c:pt>
                <c:pt idx="204">
                  <c:v>32831.370000000003</c:v>
                </c:pt>
                <c:pt idx="205">
                  <c:v>32831.410000000003</c:v>
                </c:pt>
                <c:pt idx="206">
                  <c:v>32831.440000000002</c:v>
                </c:pt>
                <c:pt idx="207">
                  <c:v>32831.47</c:v>
                </c:pt>
                <c:pt idx="208">
                  <c:v>32831.5</c:v>
                </c:pt>
                <c:pt idx="209">
                  <c:v>32831.53</c:v>
                </c:pt>
                <c:pt idx="210">
                  <c:v>32831.56</c:v>
                </c:pt>
                <c:pt idx="211">
                  <c:v>32831.589999999997</c:v>
                </c:pt>
                <c:pt idx="212">
                  <c:v>32831.620000000003</c:v>
                </c:pt>
                <c:pt idx="213">
                  <c:v>32831.660000000003</c:v>
                </c:pt>
                <c:pt idx="214">
                  <c:v>32831.69</c:v>
                </c:pt>
                <c:pt idx="215">
                  <c:v>32831.72</c:v>
                </c:pt>
                <c:pt idx="216">
                  <c:v>32831.75</c:v>
                </c:pt>
                <c:pt idx="217">
                  <c:v>32831.78</c:v>
                </c:pt>
                <c:pt idx="218">
                  <c:v>32831.81</c:v>
                </c:pt>
                <c:pt idx="219">
                  <c:v>32831.839999999997</c:v>
                </c:pt>
                <c:pt idx="220">
                  <c:v>32831.870000000003</c:v>
                </c:pt>
                <c:pt idx="221">
                  <c:v>32831.910000000003</c:v>
                </c:pt>
                <c:pt idx="222">
                  <c:v>32831.94</c:v>
                </c:pt>
                <c:pt idx="223">
                  <c:v>32831.97</c:v>
                </c:pt>
                <c:pt idx="224">
                  <c:v>32832</c:v>
                </c:pt>
                <c:pt idx="225">
                  <c:v>32832.03</c:v>
                </c:pt>
                <c:pt idx="226">
                  <c:v>32832.06</c:v>
                </c:pt>
                <c:pt idx="227">
                  <c:v>32832.089999999997</c:v>
                </c:pt>
                <c:pt idx="228">
                  <c:v>32832.120000000003</c:v>
                </c:pt>
                <c:pt idx="229">
                  <c:v>32832.160000000003</c:v>
                </c:pt>
                <c:pt idx="230">
                  <c:v>32832.19</c:v>
                </c:pt>
                <c:pt idx="231">
                  <c:v>32832.22</c:v>
                </c:pt>
                <c:pt idx="232">
                  <c:v>32832.25</c:v>
                </c:pt>
                <c:pt idx="233">
                  <c:v>32832.28</c:v>
                </c:pt>
                <c:pt idx="234">
                  <c:v>32832.31</c:v>
                </c:pt>
                <c:pt idx="235">
                  <c:v>32832.339999999997</c:v>
                </c:pt>
                <c:pt idx="236">
                  <c:v>32832.370000000003</c:v>
                </c:pt>
                <c:pt idx="237">
                  <c:v>32832.410000000003</c:v>
                </c:pt>
                <c:pt idx="238">
                  <c:v>32832.44</c:v>
                </c:pt>
                <c:pt idx="239">
                  <c:v>32832.47</c:v>
                </c:pt>
                <c:pt idx="240">
                  <c:v>32832.5</c:v>
                </c:pt>
                <c:pt idx="241">
                  <c:v>32832.53</c:v>
                </c:pt>
                <c:pt idx="242">
                  <c:v>32832.559999999998</c:v>
                </c:pt>
                <c:pt idx="243">
                  <c:v>32832.589999999997</c:v>
                </c:pt>
                <c:pt idx="244">
                  <c:v>32832.620000000003</c:v>
                </c:pt>
                <c:pt idx="245">
                  <c:v>32832.660000000003</c:v>
                </c:pt>
                <c:pt idx="246">
                  <c:v>32832.69</c:v>
                </c:pt>
                <c:pt idx="247">
                  <c:v>32832.720000000001</c:v>
                </c:pt>
                <c:pt idx="248">
                  <c:v>32832.75</c:v>
                </c:pt>
                <c:pt idx="249">
                  <c:v>32832.78</c:v>
                </c:pt>
                <c:pt idx="250">
                  <c:v>32832.81</c:v>
                </c:pt>
                <c:pt idx="251">
                  <c:v>32832.839999999997</c:v>
                </c:pt>
                <c:pt idx="252">
                  <c:v>32832.870000000003</c:v>
                </c:pt>
                <c:pt idx="253">
                  <c:v>32832.910000000003</c:v>
                </c:pt>
                <c:pt idx="254">
                  <c:v>32832.94</c:v>
                </c:pt>
                <c:pt idx="255">
                  <c:v>32832.97</c:v>
                </c:pt>
                <c:pt idx="256">
                  <c:v>32833</c:v>
                </c:pt>
                <c:pt idx="257">
                  <c:v>32833.03</c:v>
                </c:pt>
                <c:pt idx="258">
                  <c:v>32833.06</c:v>
                </c:pt>
                <c:pt idx="259">
                  <c:v>32833.089999999997</c:v>
                </c:pt>
                <c:pt idx="260">
                  <c:v>32833.120000000003</c:v>
                </c:pt>
                <c:pt idx="261">
                  <c:v>32833.160000000003</c:v>
                </c:pt>
                <c:pt idx="262">
                  <c:v>32833.19</c:v>
                </c:pt>
                <c:pt idx="263">
                  <c:v>32833.22</c:v>
                </c:pt>
                <c:pt idx="264">
                  <c:v>32833.25</c:v>
                </c:pt>
                <c:pt idx="265">
                  <c:v>32833.279999999999</c:v>
                </c:pt>
                <c:pt idx="266">
                  <c:v>32833.31</c:v>
                </c:pt>
                <c:pt idx="267">
                  <c:v>32833.339999999997</c:v>
                </c:pt>
                <c:pt idx="268">
                  <c:v>32833.370000000003</c:v>
                </c:pt>
                <c:pt idx="269">
                  <c:v>32833.410000000003</c:v>
                </c:pt>
                <c:pt idx="270">
                  <c:v>32833.440000000002</c:v>
                </c:pt>
                <c:pt idx="271">
                  <c:v>32833.47</c:v>
                </c:pt>
                <c:pt idx="272">
                  <c:v>32833.5</c:v>
                </c:pt>
                <c:pt idx="273">
                  <c:v>32833.53</c:v>
                </c:pt>
                <c:pt idx="274">
                  <c:v>32833.56</c:v>
                </c:pt>
                <c:pt idx="275">
                  <c:v>32833.589999999997</c:v>
                </c:pt>
                <c:pt idx="276">
                  <c:v>32833.620000000003</c:v>
                </c:pt>
                <c:pt idx="277">
                  <c:v>32833.660000000003</c:v>
                </c:pt>
                <c:pt idx="278">
                  <c:v>32833.69</c:v>
                </c:pt>
                <c:pt idx="279">
                  <c:v>32833.72</c:v>
                </c:pt>
                <c:pt idx="280">
                  <c:v>32833.75</c:v>
                </c:pt>
                <c:pt idx="281">
                  <c:v>32833.78</c:v>
                </c:pt>
                <c:pt idx="282">
                  <c:v>32833.81</c:v>
                </c:pt>
                <c:pt idx="283">
                  <c:v>32833.839999999997</c:v>
                </c:pt>
                <c:pt idx="284">
                  <c:v>32833.870000000003</c:v>
                </c:pt>
                <c:pt idx="285">
                  <c:v>32833.910000000003</c:v>
                </c:pt>
                <c:pt idx="286">
                  <c:v>32833.94</c:v>
                </c:pt>
                <c:pt idx="287">
                  <c:v>32833.97</c:v>
                </c:pt>
                <c:pt idx="288">
                  <c:v>32834</c:v>
                </c:pt>
                <c:pt idx="289">
                  <c:v>32834.03</c:v>
                </c:pt>
                <c:pt idx="290">
                  <c:v>32834.06</c:v>
                </c:pt>
                <c:pt idx="291">
                  <c:v>32834.089999999997</c:v>
                </c:pt>
                <c:pt idx="292">
                  <c:v>32834.120000000003</c:v>
                </c:pt>
                <c:pt idx="293">
                  <c:v>32834.160000000003</c:v>
                </c:pt>
                <c:pt idx="294">
                  <c:v>32834.19</c:v>
                </c:pt>
                <c:pt idx="295">
                  <c:v>32834.22</c:v>
                </c:pt>
                <c:pt idx="296">
                  <c:v>32834.25</c:v>
                </c:pt>
                <c:pt idx="297">
                  <c:v>32834.28</c:v>
                </c:pt>
                <c:pt idx="298">
                  <c:v>32834.31</c:v>
                </c:pt>
                <c:pt idx="299">
                  <c:v>32834.339999999997</c:v>
                </c:pt>
                <c:pt idx="300">
                  <c:v>32834.370000000003</c:v>
                </c:pt>
                <c:pt idx="301">
                  <c:v>32834.410000000003</c:v>
                </c:pt>
                <c:pt idx="302">
                  <c:v>32834.44</c:v>
                </c:pt>
                <c:pt idx="303">
                  <c:v>32834.47</c:v>
                </c:pt>
                <c:pt idx="304">
                  <c:v>32834.5</c:v>
                </c:pt>
                <c:pt idx="305">
                  <c:v>32834.53</c:v>
                </c:pt>
                <c:pt idx="306">
                  <c:v>32834.559999999998</c:v>
                </c:pt>
                <c:pt idx="307">
                  <c:v>32834.589999999997</c:v>
                </c:pt>
                <c:pt idx="308">
                  <c:v>32834.620000000003</c:v>
                </c:pt>
                <c:pt idx="309">
                  <c:v>32834.660000000003</c:v>
                </c:pt>
                <c:pt idx="310">
                  <c:v>32834.69</c:v>
                </c:pt>
                <c:pt idx="311">
                  <c:v>32834.720000000001</c:v>
                </c:pt>
                <c:pt idx="312">
                  <c:v>32834.75</c:v>
                </c:pt>
                <c:pt idx="313">
                  <c:v>32834.78</c:v>
                </c:pt>
                <c:pt idx="314">
                  <c:v>32834.81</c:v>
                </c:pt>
                <c:pt idx="315">
                  <c:v>32834.839999999997</c:v>
                </c:pt>
                <c:pt idx="316">
                  <c:v>32834.870000000003</c:v>
                </c:pt>
                <c:pt idx="317">
                  <c:v>32834.910000000003</c:v>
                </c:pt>
                <c:pt idx="318">
                  <c:v>32834.94</c:v>
                </c:pt>
                <c:pt idx="319">
                  <c:v>32834.97</c:v>
                </c:pt>
                <c:pt idx="320">
                  <c:v>32835</c:v>
                </c:pt>
                <c:pt idx="321">
                  <c:v>32835.03</c:v>
                </c:pt>
                <c:pt idx="322">
                  <c:v>32835.06</c:v>
                </c:pt>
                <c:pt idx="323">
                  <c:v>32835.089999999997</c:v>
                </c:pt>
                <c:pt idx="324">
                  <c:v>32835.120000000003</c:v>
                </c:pt>
                <c:pt idx="325">
                  <c:v>32835.160000000003</c:v>
                </c:pt>
                <c:pt idx="326">
                  <c:v>32835.19</c:v>
                </c:pt>
                <c:pt idx="327">
                  <c:v>32835.22</c:v>
                </c:pt>
                <c:pt idx="328">
                  <c:v>32835.25</c:v>
                </c:pt>
                <c:pt idx="329">
                  <c:v>32835.279999999999</c:v>
                </c:pt>
                <c:pt idx="330">
                  <c:v>32835.31</c:v>
                </c:pt>
                <c:pt idx="331">
                  <c:v>32835.339999999997</c:v>
                </c:pt>
                <c:pt idx="332">
                  <c:v>32835.370000000003</c:v>
                </c:pt>
                <c:pt idx="333">
                  <c:v>32835.410000000003</c:v>
                </c:pt>
                <c:pt idx="334">
                  <c:v>32835.440000000002</c:v>
                </c:pt>
                <c:pt idx="335">
                  <c:v>32835.47</c:v>
                </c:pt>
                <c:pt idx="336">
                  <c:v>32835.5</c:v>
                </c:pt>
                <c:pt idx="337">
                  <c:v>32835.53</c:v>
                </c:pt>
                <c:pt idx="338">
                  <c:v>32835.56</c:v>
                </c:pt>
                <c:pt idx="339">
                  <c:v>32835.589999999997</c:v>
                </c:pt>
                <c:pt idx="340">
                  <c:v>32835.620000000003</c:v>
                </c:pt>
                <c:pt idx="341">
                  <c:v>32835.660000000003</c:v>
                </c:pt>
                <c:pt idx="342">
                  <c:v>32835.69</c:v>
                </c:pt>
                <c:pt idx="343">
                  <c:v>32835.72</c:v>
                </c:pt>
                <c:pt idx="344">
                  <c:v>32835.75</c:v>
                </c:pt>
                <c:pt idx="345">
                  <c:v>32835.78</c:v>
                </c:pt>
                <c:pt idx="346">
                  <c:v>32835.81</c:v>
                </c:pt>
                <c:pt idx="347">
                  <c:v>32835.839999999997</c:v>
                </c:pt>
                <c:pt idx="348">
                  <c:v>32835.870000000003</c:v>
                </c:pt>
                <c:pt idx="349">
                  <c:v>32835.910000000003</c:v>
                </c:pt>
                <c:pt idx="350">
                  <c:v>32835.94</c:v>
                </c:pt>
                <c:pt idx="351">
                  <c:v>32835.97</c:v>
                </c:pt>
                <c:pt idx="352">
                  <c:v>32836</c:v>
                </c:pt>
                <c:pt idx="353">
                  <c:v>32836.03</c:v>
                </c:pt>
                <c:pt idx="354">
                  <c:v>32836.06</c:v>
                </c:pt>
                <c:pt idx="355">
                  <c:v>32836.089999999997</c:v>
                </c:pt>
                <c:pt idx="356">
                  <c:v>32836.120000000003</c:v>
                </c:pt>
                <c:pt idx="357">
                  <c:v>32836.160000000003</c:v>
                </c:pt>
                <c:pt idx="358">
                  <c:v>32836.19</c:v>
                </c:pt>
                <c:pt idx="359">
                  <c:v>32836.22</c:v>
                </c:pt>
                <c:pt idx="360">
                  <c:v>32836.25</c:v>
                </c:pt>
                <c:pt idx="361">
                  <c:v>32836.28</c:v>
                </c:pt>
                <c:pt idx="362">
                  <c:v>32836.31</c:v>
                </c:pt>
                <c:pt idx="363">
                  <c:v>32836.339999999997</c:v>
                </c:pt>
                <c:pt idx="364">
                  <c:v>32836.370000000003</c:v>
                </c:pt>
                <c:pt idx="365">
                  <c:v>32836.410000000003</c:v>
                </c:pt>
                <c:pt idx="366">
                  <c:v>32836.44</c:v>
                </c:pt>
                <c:pt idx="367">
                  <c:v>32836.47</c:v>
                </c:pt>
                <c:pt idx="368">
                  <c:v>32836.5</c:v>
                </c:pt>
                <c:pt idx="369">
                  <c:v>32836.53</c:v>
                </c:pt>
                <c:pt idx="370">
                  <c:v>32836.559999999998</c:v>
                </c:pt>
                <c:pt idx="371">
                  <c:v>32836.589999999997</c:v>
                </c:pt>
                <c:pt idx="372">
                  <c:v>32836.620000000003</c:v>
                </c:pt>
                <c:pt idx="373">
                  <c:v>32836.660000000003</c:v>
                </c:pt>
                <c:pt idx="374">
                  <c:v>32836.69</c:v>
                </c:pt>
                <c:pt idx="375">
                  <c:v>32836.720000000001</c:v>
                </c:pt>
                <c:pt idx="376">
                  <c:v>32836.75</c:v>
                </c:pt>
                <c:pt idx="377">
                  <c:v>32836.78</c:v>
                </c:pt>
                <c:pt idx="378">
                  <c:v>32836.81</c:v>
                </c:pt>
                <c:pt idx="379">
                  <c:v>32836.839999999997</c:v>
                </c:pt>
                <c:pt idx="380">
                  <c:v>32836.870000000003</c:v>
                </c:pt>
                <c:pt idx="381">
                  <c:v>32836.910000000003</c:v>
                </c:pt>
                <c:pt idx="382">
                  <c:v>32836.94</c:v>
                </c:pt>
                <c:pt idx="383">
                  <c:v>32836.97</c:v>
                </c:pt>
                <c:pt idx="384">
                  <c:v>32837</c:v>
                </c:pt>
                <c:pt idx="385">
                  <c:v>32837.03</c:v>
                </c:pt>
                <c:pt idx="386">
                  <c:v>32837.06</c:v>
                </c:pt>
                <c:pt idx="387">
                  <c:v>32837.089999999997</c:v>
                </c:pt>
                <c:pt idx="388">
                  <c:v>32837.120000000003</c:v>
                </c:pt>
                <c:pt idx="389">
                  <c:v>32837.160000000003</c:v>
                </c:pt>
                <c:pt idx="390">
                  <c:v>32837.19</c:v>
                </c:pt>
                <c:pt idx="391">
                  <c:v>32837.22</c:v>
                </c:pt>
                <c:pt idx="392">
                  <c:v>32837.25</c:v>
                </c:pt>
                <c:pt idx="393">
                  <c:v>32837.279999999999</c:v>
                </c:pt>
                <c:pt idx="394">
                  <c:v>32837.31</c:v>
                </c:pt>
                <c:pt idx="395">
                  <c:v>32837.339999999997</c:v>
                </c:pt>
                <c:pt idx="396">
                  <c:v>32837.370000000003</c:v>
                </c:pt>
                <c:pt idx="397">
                  <c:v>32837.410000000003</c:v>
                </c:pt>
                <c:pt idx="398">
                  <c:v>32837.440000000002</c:v>
                </c:pt>
                <c:pt idx="399">
                  <c:v>32837.47</c:v>
                </c:pt>
                <c:pt idx="400">
                  <c:v>32837.5</c:v>
                </c:pt>
                <c:pt idx="401">
                  <c:v>32837.53</c:v>
                </c:pt>
                <c:pt idx="402">
                  <c:v>32837.56</c:v>
                </c:pt>
                <c:pt idx="403">
                  <c:v>32837.589999999997</c:v>
                </c:pt>
                <c:pt idx="404">
                  <c:v>32837.620000000003</c:v>
                </c:pt>
                <c:pt idx="405">
                  <c:v>32837.660000000003</c:v>
                </c:pt>
                <c:pt idx="406">
                  <c:v>32837.69</c:v>
                </c:pt>
                <c:pt idx="407">
                  <c:v>32837.72</c:v>
                </c:pt>
                <c:pt idx="408">
                  <c:v>32837.75</c:v>
                </c:pt>
                <c:pt idx="409">
                  <c:v>32837.78</c:v>
                </c:pt>
                <c:pt idx="410">
                  <c:v>32837.81</c:v>
                </c:pt>
                <c:pt idx="411">
                  <c:v>32837.839999999997</c:v>
                </c:pt>
                <c:pt idx="412">
                  <c:v>32837.870000000003</c:v>
                </c:pt>
                <c:pt idx="413">
                  <c:v>32837.910000000003</c:v>
                </c:pt>
                <c:pt idx="414">
                  <c:v>32837.94</c:v>
                </c:pt>
                <c:pt idx="415">
                  <c:v>32837.97</c:v>
                </c:pt>
                <c:pt idx="416">
                  <c:v>32838</c:v>
                </c:pt>
                <c:pt idx="417">
                  <c:v>32838.03</c:v>
                </c:pt>
                <c:pt idx="418">
                  <c:v>32838.06</c:v>
                </c:pt>
                <c:pt idx="419">
                  <c:v>32838.089999999997</c:v>
                </c:pt>
                <c:pt idx="420">
                  <c:v>32838.120000000003</c:v>
                </c:pt>
                <c:pt idx="421">
                  <c:v>32838.160000000003</c:v>
                </c:pt>
                <c:pt idx="422">
                  <c:v>32838.19</c:v>
                </c:pt>
                <c:pt idx="423">
                  <c:v>32838.22</c:v>
                </c:pt>
                <c:pt idx="424">
                  <c:v>32838.25</c:v>
                </c:pt>
                <c:pt idx="425">
                  <c:v>32838.28</c:v>
                </c:pt>
                <c:pt idx="426">
                  <c:v>32838.31</c:v>
                </c:pt>
                <c:pt idx="427">
                  <c:v>32838.339999999997</c:v>
                </c:pt>
                <c:pt idx="428">
                  <c:v>32838.370000000003</c:v>
                </c:pt>
                <c:pt idx="429">
                  <c:v>32838.410000000003</c:v>
                </c:pt>
                <c:pt idx="430">
                  <c:v>32838.44</c:v>
                </c:pt>
                <c:pt idx="431">
                  <c:v>32838.47</c:v>
                </c:pt>
                <c:pt idx="432">
                  <c:v>32838.5</c:v>
                </c:pt>
                <c:pt idx="433">
                  <c:v>32838.53</c:v>
                </c:pt>
                <c:pt idx="434">
                  <c:v>32838.559999999998</c:v>
                </c:pt>
                <c:pt idx="435">
                  <c:v>32838.589999999997</c:v>
                </c:pt>
                <c:pt idx="436">
                  <c:v>32838.620000000003</c:v>
                </c:pt>
                <c:pt idx="437">
                  <c:v>32838.660000000003</c:v>
                </c:pt>
                <c:pt idx="438">
                  <c:v>32838.69</c:v>
                </c:pt>
                <c:pt idx="439">
                  <c:v>32838.720000000001</c:v>
                </c:pt>
                <c:pt idx="440">
                  <c:v>32838.75</c:v>
                </c:pt>
                <c:pt idx="441">
                  <c:v>32838.78</c:v>
                </c:pt>
                <c:pt idx="442">
                  <c:v>32838.81</c:v>
                </c:pt>
                <c:pt idx="443">
                  <c:v>32838.839999999997</c:v>
                </c:pt>
                <c:pt idx="444">
                  <c:v>32838.870000000003</c:v>
                </c:pt>
                <c:pt idx="445">
                  <c:v>32838.910000000003</c:v>
                </c:pt>
                <c:pt idx="446">
                  <c:v>32838.94</c:v>
                </c:pt>
                <c:pt idx="447">
                  <c:v>32838.97</c:v>
                </c:pt>
                <c:pt idx="448">
                  <c:v>32839</c:v>
                </c:pt>
                <c:pt idx="449">
                  <c:v>32839.03</c:v>
                </c:pt>
                <c:pt idx="450">
                  <c:v>32839.06</c:v>
                </c:pt>
                <c:pt idx="451">
                  <c:v>32839.089999999997</c:v>
                </c:pt>
                <c:pt idx="452">
                  <c:v>32839.120000000003</c:v>
                </c:pt>
                <c:pt idx="453">
                  <c:v>32839.160000000003</c:v>
                </c:pt>
                <c:pt idx="454">
                  <c:v>32839.19</c:v>
                </c:pt>
                <c:pt idx="455">
                  <c:v>32839.22</c:v>
                </c:pt>
                <c:pt idx="456">
                  <c:v>32839.25</c:v>
                </c:pt>
                <c:pt idx="457">
                  <c:v>32839.279999999999</c:v>
                </c:pt>
                <c:pt idx="458">
                  <c:v>32839.31</c:v>
                </c:pt>
                <c:pt idx="459">
                  <c:v>32839.339999999997</c:v>
                </c:pt>
                <c:pt idx="460">
                  <c:v>32839.370000000003</c:v>
                </c:pt>
                <c:pt idx="461">
                  <c:v>32839.410000000003</c:v>
                </c:pt>
                <c:pt idx="462">
                  <c:v>32839.440000000002</c:v>
                </c:pt>
                <c:pt idx="463">
                  <c:v>32839.47</c:v>
                </c:pt>
                <c:pt idx="464">
                  <c:v>32839.5</c:v>
                </c:pt>
                <c:pt idx="465">
                  <c:v>32839.53</c:v>
                </c:pt>
                <c:pt idx="466">
                  <c:v>32839.56</c:v>
                </c:pt>
                <c:pt idx="467">
                  <c:v>32839.589999999997</c:v>
                </c:pt>
                <c:pt idx="468">
                  <c:v>32839.620000000003</c:v>
                </c:pt>
                <c:pt idx="469">
                  <c:v>32839.660000000003</c:v>
                </c:pt>
                <c:pt idx="470">
                  <c:v>32839.69</c:v>
                </c:pt>
                <c:pt idx="471">
                  <c:v>32839.72</c:v>
                </c:pt>
                <c:pt idx="472">
                  <c:v>32839.75</c:v>
                </c:pt>
                <c:pt idx="473">
                  <c:v>32839.78</c:v>
                </c:pt>
                <c:pt idx="474">
                  <c:v>32839.81</c:v>
                </c:pt>
                <c:pt idx="475">
                  <c:v>32839.839999999997</c:v>
                </c:pt>
                <c:pt idx="476">
                  <c:v>32839.870000000003</c:v>
                </c:pt>
                <c:pt idx="477">
                  <c:v>32839.910000000003</c:v>
                </c:pt>
                <c:pt idx="478">
                  <c:v>32839.94</c:v>
                </c:pt>
                <c:pt idx="479">
                  <c:v>32839.97</c:v>
                </c:pt>
                <c:pt idx="480">
                  <c:v>32840</c:v>
                </c:pt>
                <c:pt idx="481">
                  <c:v>32840.03</c:v>
                </c:pt>
                <c:pt idx="482">
                  <c:v>32840.06</c:v>
                </c:pt>
                <c:pt idx="483">
                  <c:v>32840.089999999997</c:v>
                </c:pt>
                <c:pt idx="484">
                  <c:v>32840.120000000003</c:v>
                </c:pt>
                <c:pt idx="485">
                  <c:v>32840.160000000003</c:v>
                </c:pt>
                <c:pt idx="486">
                  <c:v>32840.19</c:v>
                </c:pt>
                <c:pt idx="487">
                  <c:v>32840.22</c:v>
                </c:pt>
                <c:pt idx="488">
                  <c:v>32840.25</c:v>
                </c:pt>
                <c:pt idx="489">
                  <c:v>32840.28</c:v>
                </c:pt>
                <c:pt idx="490">
                  <c:v>32840.31</c:v>
                </c:pt>
                <c:pt idx="491">
                  <c:v>32840.339999999997</c:v>
                </c:pt>
                <c:pt idx="492">
                  <c:v>32840.370000000003</c:v>
                </c:pt>
                <c:pt idx="493">
                  <c:v>32840.410000000003</c:v>
                </c:pt>
                <c:pt idx="494">
                  <c:v>32840.44</c:v>
                </c:pt>
                <c:pt idx="495">
                  <c:v>32840.47</c:v>
                </c:pt>
                <c:pt idx="496">
                  <c:v>32840.5</c:v>
                </c:pt>
                <c:pt idx="497">
                  <c:v>32840.53</c:v>
                </c:pt>
                <c:pt idx="498">
                  <c:v>32840.559999999998</c:v>
                </c:pt>
                <c:pt idx="499">
                  <c:v>32840.589999999997</c:v>
                </c:pt>
                <c:pt idx="500">
                  <c:v>32840.620000000003</c:v>
                </c:pt>
                <c:pt idx="501">
                  <c:v>32840.660000000003</c:v>
                </c:pt>
                <c:pt idx="502">
                  <c:v>32840.69</c:v>
                </c:pt>
                <c:pt idx="503">
                  <c:v>32840.720000000001</c:v>
                </c:pt>
                <c:pt idx="504">
                  <c:v>32840.75</c:v>
                </c:pt>
                <c:pt idx="505">
                  <c:v>32840.78</c:v>
                </c:pt>
                <c:pt idx="506">
                  <c:v>32840.81</c:v>
                </c:pt>
                <c:pt idx="507">
                  <c:v>32840.839999999997</c:v>
                </c:pt>
                <c:pt idx="508">
                  <c:v>32840.870000000003</c:v>
                </c:pt>
                <c:pt idx="509">
                  <c:v>32840.910000000003</c:v>
                </c:pt>
                <c:pt idx="510">
                  <c:v>32840.94</c:v>
                </c:pt>
                <c:pt idx="511">
                  <c:v>32840.97</c:v>
                </c:pt>
                <c:pt idx="512">
                  <c:v>32841</c:v>
                </c:pt>
                <c:pt idx="513">
                  <c:v>32841.03</c:v>
                </c:pt>
                <c:pt idx="514">
                  <c:v>32841.06</c:v>
                </c:pt>
                <c:pt idx="515">
                  <c:v>32841.089999999997</c:v>
                </c:pt>
                <c:pt idx="516">
                  <c:v>32841.120000000003</c:v>
                </c:pt>
                <c:pt idx="517">
                  <c:v>32841.160000000003</c:v>
                </c:pt>
                <c:pt idx="518">
                  <c:v>32841.19</c:v>
                </c:pt>
                <c:pt idx="519">
                  <c:v>32841.22</c:v>
                </c:pt>
                <c:pt idx="520">
                  <c:v>32841.25</c:v>
                </c:pt>
                <c:pt idx="521">
                  <c:v>32841.279999999999</c:v>
                </c:pt>
                <c:pt idx="522">
                  <c:v>32841.31</c:v>
                </c:pt>
                <c:pt idx="523">
                  <c:v>32841.339999999997</c:v>
                </c:pt>
                <c:pt idx="524">
                  <c:v>32841.370000000003</c:v>
                </c:pt>
                <c:pt idx="525">
                  <c:v>32841.410000000003</c:v>
                </c:pt>
                <c:pt idx="526">
                  <c:v>32841.440000000002</c:v>
                </c:pt>
                <c:pt idx="527">
                  <c:v>32841.47</c:v>
                </c:pt>
                <c:pt idx="528">
                  <c:v>32841.5</c:v>
                </c:pt>
                <c:pt idx="529">
                  <c:v>32841.53</c:v>
                </c:pt>
                <c:pt idx="530">
                  <c:v>32841.56</c:v>
                </c:pt>
                <c:pt idx="531">
                  <c:v>32841.589999999997</c:v>
                </c:pt>
                <c:pt idx="532">
                  <c:v>32841.620000000003</c:v>
                </c:pt>
                <c:pt idx="533">
                  <c:v>32841.660000000003</c:v>
                </c:pt>
                <c:pt idx="534">
                  <c:v>32841.69</c:v>
                </c:pt>
                <c:pt idx="535">
                  <c:v>32841.72</c:v>
                </c:pt>
                <c:pt idx="536">
                  <c:v>32841.75</c:v>
                </c:pt>
                <c:pt idx="537">
                  <c:v>32841.78</c:v>
                </c:pt>
                <c:pt idx="538">
                  <c:v>32841.81</c:v>
                </c:pt>
                <c:pt idx="539">
                  <c:v>32841.839999999997</c:v>
                </c:pt>
                <c:pt idx="540">
                  <c:v>32841.870000000003</c:v>
                </c:pt>
                <c:pt idx="541">
                  <c:v>32841.910000000003</c:v>
                </c:pt>
                <c:pt idx="542">
                  <c:v>32841.94</c:v>
                </c:pt>
                <c:pt idx="543">
                  <c:v>32841.97</c:v>
                </c:pt>
                <c:pt idx="544">
                  <c:v>32842</c:v>
                </c:pt>
                <c:pt idx="545">
                  <c:v>32842.03</c:v>
                </c:pt>
                <c:pt idx="546">
                  <c:v>32842.06</c:v>
                </c:pt>
                <c:pt idx="547">
                  <c:v>32842.089999999997</c:v>
                </c:pt>
                <c:pt idx="548">
                  <c:v>32842.120000000003</c:v>
                </c:pt>
                <c:pt idx="549">
                  <c:v>32842.160000000003</c:v>
                </c:pt>
                <c:pt idx="550">
                  <c:v>32842.19</c:v>
                </c:pt>
                <c:pt idx="551">
                  <c:v>32842.22</c:v>
                </c:pt>
                <c:pt idx="552">
                  <c:v>32842.25</c:v>
                </c:pt>
                <c:pt idx="553">
                  <c:v>32842.28</c:v>
                </c:pt>
                <c:pt idx="554">
                  <c:v>32842.31</c:v>
                </c:pt>
                <c:pt idx="555">
                  <c:v>32842.339999999997</c:v>
                </c:pt>
                <c:pt idx="556">
                  <c:v>32842.370000000003</c:v>
                </c:pt>
                <c:pt idx="557">
                  <c:v>32842.410000000003</c:v>
                </c:pt>
                <c:pt idx="558">
                  <c:v>32842.44</c:v>
                </c:pt>
                <c:pt idx="559">
                  <c:v>32842.47</c:v>
                </c:pt>
                <c:pt idx="560">
                  <c:v>32842.5</c:v>
                </c:pt>
                <c:pt idx="561">
                  <c:v>32842.53</c:v>
                </c:pt>
                <c:pt idx="562">
                  <c:v>32842.559999999998</c:v>
                </c:pt>
                <c:pt idx="563">
                  <c:v>32842.589999999997</c:v>
                </c:pt>
                <c:pt idx="564">
                  <c:v>32842.620000000003</c:v>
                </c:pt>
                <c:pt idx="565">
                  <c:v>32842.660000000003</c:v>
                </c:pt>
                <c:pt idx="566">
                  <c:v>32842.69</c:v>
                </c:pt>
                <c:pt idx="567">
                  <c:v>32842.720000000001</c:v>
                </c:pt>
                <c:pt idx="568">
                  <c:v>32842.75</c:v>
                </c:pt>
                <c:pt idx="569">
                  <c:v>32842.78</c:v>
                </c:pt>
                <c:pt idx="570">
                  <c:v>32842.81</c:v>
                </c:pt>
                <c:pt idx="571">
                  <c:v>32842.839999999997</c:v>
                </c:pt>
                <c:pt idx="572">
                  <c:v>32842.870000000003</c:v>
                </c:pt>
                <c:pt idx="573">
                  <c:v>32842.910000000003</c:v>
                </c:pt>
                <c:pt idx="574">
                  <c:v>32842.94</c:v>
                </c:pt>
                <c:pt idx="575">
                  <c:v>32842.97</c:v>
                </c:pt>
                <c:pt idx="576">
                  <c:v>32843</c:v>
                </c:pt>
                <c:pt idx="577">
                  <c:v>32843.03</c:v>
                </c:pt>
                <c:pt idx="578">
                  <c:v>32843.06</c:v>
                </c:pt>
                <c:pt idx="579">
                  <c:v>32843.089999999997</c:v>
                </c:pt>
                <c:pt idx="580">
                  <c:v>32843.120000000003</c:v>
                </c:pt>
                <c:pt idx="581">
                  <c:v>32843.160000000003</c:v>
                </c:pt>
                <c:pt idx="582">
                  <c:v>32843.19</c:v>
                </c:pt>
                <c:pt idx="583">
                  <c:v>32843.22</c:v>
                </c:pt>
                <c:pt idx="584">
                  <c:v>32843.25</c:v>
                </c:pt>
                <c:pt idx="585">
                  <c:v>32843.279999999999</c:v>
                </c:pt>
                <c:pt idx="586">
                  <c:v>32843.31</c:v>
                </c:pt>
                <c:pt idx="587">
                  <c:v>32843.339999999997</c:v>
                </c:pt>
                <c:pt idx="588">
                  <c:v>32843.370000000003</c:v>
                </c:pt>
                <c:pt idx="589">
                  <c:v>32843.410000000003</c:v>
                </c:pt>
                <c:pt idx="590">
                  <c:v>32843.440000000002</c:v>
                </c:pt>
                <c:pt idx="591">
                  <c:v>32843.47</c:v>
                </c:pt>
                <c:pt idx="592">
                  <c:v>32843.5</c:v>
                </c:pt>
                <c:pt idx="593">
                  <c:v>32843.53</c:v>
                </c:pt>
                <c:pt idx="594">
                  <c:v>32843.56</c:v>
                </c:pt>
                <c:pt idx="595">
                  <c:v>32843.589999999997</c:v>
                </c:pt>
                <c:pt idx="596">
                  <c:v>32843.620000000003</c:v>
                </c:pt>
                <c:pt idx="597">
                  <c:v>32843.660000000003</c:v>
                </c:pt>
                <c:pt idx="598">
                  <c:v>32843.69</c:v>
                </c:pt>
                <c:pt idx="599">
                  <c:v>32843.72</c:v>
                </c:pt>
                <c:pt idx="600">
                  <c:v>32843.75</c:v>
                </c:pt>
                <c:pt idx="601">
                  <c:v>32843.78</c:v>
                </c:pt>
                <c:pt idx="602">
                  <c:v>32843.81</c:v>
                </c:pt>
                <c:pt idx="603">
                  <c:v>32843.839999999997</c:v>
                </c:pt>
                <c:pt idx="604">
                  <c:v>32843.870000000003</c:v>
                </c:pt>
                <c:pt idx="605">
                  <c:v>32843.910000000003</c:v>
                </c:pt>
                <c:pt idx="606">
                  <c:v>32843.94</c:v>
                </c:pt>
                <c:pt idx="607">
                  <c:v>32843.97</c:v>
                </c:pt>
                <c:pt idx="608">
                  <c:v>32844</c:v>
                </c:pt>
                <c:pt idx="609">
                  <c:v>32844.03</c:v>
                </c:pt>
                <c:pt idx="610">
                  <c:v>32844.06</c:v>
                </c:pt>
                <c:pt idx="611">
                  <c:v>32844.089999999997</c:v>
                </c:pt>
                <c:pt idx="612">
                  <c:v>32844.120000000003</c:v>
                </c:pt>
                <c:pt idx="613">
                  <c:v>32844.160000000003</c:v>
                </c:pt>
                <c:pt idx="614">
                  <c:v>32844.19</c:v>
                </c:pt>
                <c:pt idx="615">
                  <c:v>32844.22</c:v>
                </c:pt>
                <c:pt idx="616">
                  <c:v>32844.25</c:v>
                </c:pt>
                <c:pt idx="617">
                  <c:v>32844.28</c:v>
                </c:pt>
                <c:pt idx="618">
                  <c:v>32844.31</c:v>
                </c:pt>
                <c:pt idx="619">
                  <c:v>32844.339999999997</c:v>
                </c:pt>
                <c:pt idx="620">
                  <c:v>32844.370000000003</c:v>
                </c:pt>
                <c:pt idx="621">
                  <c:v>32844.410000000003</c:v>
                </c:pt>
                <c:pt idx="622">
                  <c:v>32844.44</c:v>
                </c:pt>
                <c:pt idx="623">
                  <c:v>32844.47</c:v>
                </c:pt>
                <c:pt idx="624">
                  <c:v>32844.5</c:v>
                </c:pt>
                <c:pt idx="625">
                  <c:v>32844.53</c:v>
                </c:pt>
                <c:pt idx="626">
                  <c:v>32844.559999999998</c:v>
                </c:pt>
                <c:pt idx="627">
                  <c:v>32844.589999999997</c:v>
                </c:pt>
                <c:pt idx="628">
                  <c:v>32844.620000000003</c:v>
                </c:pt>
                <c:pt idx="629">
                  <c:v>32844.660000000003</c:v>
                </c:pt>
                <c:pt idx="630">
                  <c:v>32844.69</c:v>
                </c:pt>
                <c:pt idx="631">
                  <c:v>32844.720000000001</c:v>
                </c:pt>
                <c:pt idx="632">
                  <c:v>32844.75</c:v>
                </c:pt>
                <c:pt idx="633">
                  <c:v>32844.78</c:v>
                </c:pt>
                <c:pt idx="634">
                  <c:v>32844.81</c:v>
                </c:pt>
                <c:pt idx="635">
                  <c:v>32844.839999999997</c:v>
                </c:pt>
                <c:pt idx="636">
                  <c:v>32844.870000000003</c:v>
                </c:pt>
                <c:pt idx="637">
                  <c:v>32844.910000000003</c:v>
                </c:pt>
                <c:pt idx="638">
                  <c:v>32844.94</c:v>
                </c:pt>
                <c:pt idx="639">
                  <c:v>32844.97</c:v>
                </c:pt>
                <c:pt idx="640">
                  <c:v>32845</c:v>
                </c:pt>
                <c:pt idx="641">
                  <c:v>32845.03</c:v>
                </c:pt>
                <c:pt idx="642">
                  <c:v>32845.06</c:v>
                </c:pt>
                <c:pt idx="643">
                  <c:v>32845.089999999997</c:v>
                </c:pt>
                <c:pt idx="644">
                  <c:v>32845.120000000003</c:v>
                </c:pt>
                <c:pt idx="645">
                  <c:v>32845.160000000003</c:v>
                </c:pt>
                <c:pt idx="646">
                  <c:v>32845.19</c:v>
                </c:pt>
                <c:pt idx="647">
                  <c:v>32845.22</c:v>
                </c:pt>
                <c:pt idx="648">
                  <c:v>32845.25</c:v>
                </c:pt>
                <c:pt idx="649">
                  <c:v>32845.279999999999</c:v>
                </c:pt>
                <c:pt idx="650">
                  <c:v>32845.31</c:v>
                </c:pt>
              </c:numCache>
            </c:numRef>
          </c:xVal>
          <c:yVal>
            <c:numRef>
              <c:f>Sayfa2!$Q$1:$Q$651</c:f>
              <c:numCache>
                <c:formatCode>0.00</c:formatCode>
                <c:ptCount val="651"/>
                <c:pt idx="0">
                  <c:v>2081</c:v>
                </c:pt>
                <c:pt idx="1">
                  <c:v>2087</c:v>
                </c:pt>
                <c:pt idx="2">
                  <c:v>2079</c:v>
                </c:pt>
                <c:pt idx="3">
                  <c:v>2080</c:v>
                </c:pt>
                <c:pt idx="4">
                  <c:v>2093</c:v>
                </c:pt>
                <c:pt idx="5">
                  <c:v>2080</c:v>
                </c:pt>
                <c:pt idx="6">
                  <c:v>2080</c:v>
                </c:pt>
                <c:pt idx="7">
                  <c:v>2079</c:v>
                </c:pt>
                <c:pt idx="8">
                  <c:v>2087</c:v>
                </c:pt>
                <c:pt idx="9">
                  <c:v>2083</c:v>
                </c:pt>
                <c:pt idx="10">
                  <c:v>2084</c:v>
                </c:pt>
                <c:pt idx="11">
                  <c:v>2085</c:v>
                </c:pt>
                <c:pt idx="12">
                  <c:v>2081</c:v>
                </c:pt>
                <c:pt idx="13">
                  <c:v>2079</c:v>
                </c:pt>
                <c:pt idx="14">
                  <c:v>2080</c:v>
                </c:pt>
                <c:pt idx="15">
                  <c:v>2083</c:v>
                </c:pt>
                <c:pt idx="16">
                  <c:v>2080</c:v>
                </c:pt>
                <c:pt idx="17">
                  <c:v>2080</c:v>
                </c:pt>
                <c:pt idx="18">
                  <c:v>2080</c:v>
                </c:pt>
                <c:pt idx="19">
                  <c:v>2080</c:v>
                </c:pt>
                <c:pt idx="20">
                  <c:v>2080</c:v>
                </c:pt>
                <c:pt idx="21">
                  <c:v>2081</c:v>
                </c:pt>
                <c:pt idx="22">
                  <c:v>2085</c:v>
                </c:pt>
                <c:pt idx="23">
                  <c:v>2084</c:v>
                </c:pt>
                <c:pt idx="24">
                  <c:v>2081</c:v>
                </c:pt>
                <c:pt idx="25">
                  <c:v>2083</c:v>
                </c:pt>
                <c:pt idx="26">
                  <c:v>2085</c:v>
                </c:pt>
                <c:pt idx="27">
                  <c:v>2084</c:v>
                </c:pt>
                <c:pt idx="28">
                  <c:v>2083</c:v>
                </c:pt>
                <c:pt idx="29">
                  <c:v>2082</c:v>
                </c:pt>
                <c:pt idx="30">
                  <c:v>2082</c:v>
                </c:pt>
                <c:pt idx="31">
                  <c:v>2083</c:v>
                </c:pt>
                <c:pt idx="32">
                  <c:v>2081</c:v>
                </c:pt>
                <c:pt idx="33">
                  <c:v>2080</c:v>
                </c:pt>
                <c:pt idx="34">
                  <c:v>2079</c:v>
                </c:pt>
                <c:pt idx="35">
                  <c:v>2080</c:v>
                </c:pt>
                <c:pt idx="36">
                  <c:v>2090</c:v>
                </c:pt>
                <c:pt idx="37">
                  <c:v>2083</c:v>
                </c:pt>
                <c:pt idx="38">
                  <c:v>2083</c:v>
                </c:pt>
                <c:pt idx="39">
                  <c:v>2085</c:v>
                </c:pt>
                <c:pt idx="40">
                  <c:v>2094</c:v>
                </c:pt>
                <c:pt idx="41">
                  <c:v>2085</c:v>
                </c:pt>
                <c:pt idx="42">
                  <c:v>2096</c:v>
                </c:pt>
                <c:pt idx="43">
                  <c:v>2084</c:v>
                </c:pt>
                <c:pt idx="44">
                  <c:v>2083</c:v>
                </c:pt>
                <c:pt idx="45">
                  <c:v>2083</c:v>
                </c:pt>
                <c:pt idx="46">
                  <c:v>2084</c:v>
                </c:pt>
                <c:pt idx="47">
                  <c:v>2083</c:v>
                </c:pt>
                <c:pt idx="48">
                  <c:v>2091</c:v>
                </c:pt>
                <c:pt idx="49">
                  <c:v>2083</c:v>
                </c:pt>
                <c:pt idx="50">
                  <c:v>2084</c:v>
                </c:pt>
                <c:pt idx="51">
                  <c:v>2085</c:v>
                </c:pt>
                <c:pt idx="52">
                  <c:v>2083</c:v>
                </c:pt>
                <c:pt idx="53">
                  <c:v>2085</c:v>
                </c:pt>
                <c:pt idx="54">
                  <c:v>2083</c:v>
                </c:pt>
                <c:pt idx="55">
                  <c:v>2086</c:v>
                </c:pt>
                <c:pt idx="56">
                  <c:v>2086</c:v>
                </c:pt>
                <c:pt idx="57">
                  <c:v>2088</c:v>
                </c:pt>
                <c:pt idx="58">
                  <c:v>2087</c:v>
                </c:pt>
                <c:pt idx="59">
                  <c:v>2088</c:v>
                </c:pt>
                <c:pt idx="60">
                  <c:v>2086</c:v>
                </c:pt>
                <c:pt idx="61">
                  <c:v>2087</c:v>
                </c:pt>
                <c:pt idx="62">
                  <c:v>2084</c:v>
                </c:pt>
                <c:pt idx="63">
                  <c:v>2085</c:v>
                </c:pt>
                <c:pt idx="64">
                  <c:v>2085</c:v>
                </c:pt>
                <c:pt idx="65">
                  <c:v>2082</c:v>
                </c:pt>
                <c:pt idx="66">
                  <c:v>2087</c:v>
                </c:pt>
                <c:pt idx="67">
                  <c:v>2089</c:v>
                </c:pt>
                <c:pt idx="68">
                  <c:v>2084</c:v>
                </c:pt>
                <c:pt idx="69">
                  <c:v>2085</c:v>
                </c:pt>
                <c:pt idx="70">
                  <c:v>2092</c:v>
                </c:pt>
                <c:pt idx="71">
                  <c:v>2087</c:v>
                </c:pt>
                <c:pt idx="72">
                  <c:v>2089</c:v>
                </c:pt>
                <c:pt idx="73">
                  <c:v>2090</c:v>
                </c:pt>
                <c:pt idx="74">
                  <c:v>2087</c:v>
                </c:pt>
                <c:pt idx="75">
                  <c:v>2089</c:v>
                </c:pt>
                <c:pt idx="76">
                  <c:v>2090</c:v>
                </c:pt>
                <c:pt idx="77">
                  <c:v>2096</c:v>
                </c:pt>
                <c:pt idx="78">
                  <c:v>2089</c:v>
                </c:pt>
                <c:pt idx="79">
                  <c:v>2090</c:v>
                </c:pt>
                <c:pt idx="80">
                  <c:v>2103</c:v>
                </c:pt>
                <c:pt idx="81">
                  <c:v>2088</c:v>
                </c:pt>
                <c:pt idx="82">
                  <c:v>2088</c:v>
                </c:pt>
                <c:pt idx="83">
                  <c:v>2093</c:v>
                </c:pt>
                <c:pt idx="84">
                  <c:v>2089</c:v>
                </c:pt>
                <c:pt idx="85">
                  <c:v>2090</c:v>
                </c:pt>
                <c:pt idx="86">
                  <c:v>2090</c:v>
                </c:pt>
                <c:pt idx="87">
                  <c:v>2092</c:v>
                </c:pt>
                <c:pt idx="88">
                  <c:v>2093</c:v>
                </c:pt>
                <c:pt idx="89">
                  <c:v>2091</c:v>
                </c:pt>
                <c:pt idx="90">
                  <c:v>2094</c:v>
                </c:pt>
                <c:pt idx="91">
                  <c:v>2091</c:v>
                </c:pt>
                <c:pt idx="92">
                  <c:v>2092</c:v>
                </c:pt>
                <c:pt idx="93">
                  <c:v>2094</c:v>
                </c:pt>
                <c:pt idx="94">
                  <c:v>2092</c:v>
                </c:pt>
                <c:pt idx="95">
                  <c:v>2092</c:v>
                </c:pt>
                <c:pt idx="96">
                  <c:v>2089</c:v>
                </c:pt>
                <c:pt idx="97">
                  <c:v>2092</c:v>
                </c:pt>
                <c:pt idx="98">
                  <c:v>2094</c:v>
                </c:pt>
                <c:pt idx="99">
                  <c:v>2092</c:v>
                </c:pt>
                <c:pt idx="100">
                  <c:v>2092</c:v>
                </c:pt>
                <c:pt idx="101">
                  <c:v>2091</c:v>
                </c:pt>
                <c:pt idx="102">
                  <c:v>2092</c:v>
                </c:pt>
                <c:pt idx="103">
                  <c:v>2094</c:v>
                </c:pt>
                <c:pt idx="104">
                  <c:v>2096</c:v>
                </c:pt>
                <c:pt idx="105">
                  <c:v>2092</c:v>
                </c:pt>
                <c:pt idx="106">
                  <c:v>2095</c:v>
                </c:pt>
                <c:pt idx="107">
                  <c:v>2107</c:v>
                </c:pt>
                <c:pt idx="108">
                  <c:v>2093</c:v>
                </c:pt>
                <c:pt idx="109">
                  <c:v>2092</c:v>
                </c:pt>
                <c:pt idx="110">
                  <c:v>2094</c:v>
                </c:pt>
                <c:pt idx="111">
                  <c:v>2093</c:v>
                </c:pt>
                <c:pt idx="112">
                  <c:v>2092</c:v>
                </c:pt>
                <c:pt idx="113">
                  <c:v>2094</c:v>
                </c:pt>
                <c:pt idx="114">
                  <c:v>2104</c:v>
                </c:pt>
                <c:pt idx="115">
                  <c:v>2095</c:v>
                </c:pt>
                <c:pt idx="116">
                  <c:v>2097</c:v>
                </c:pt>
                <c:pt idx="117">
                  <c:v>2095</c:v>
                </c:pt>
                <c:pt idx="118">
                  <c:v>2096</c:v>
                </c:pt>
                <c:pt idx="119">
                  <c:v>2096</c:v>
                </c:pt>
                <c:pt idx="120">
                  <c:v>2095</c:v>
                </c:pt>
                <c:pt idx="121">
                  <c:v>2095</c:v>
                </c:pt>
                <c:pt idx="122">
                  <c:v>2099</c:v>
                </c:pt>
                <c:pt idx="123">
                  <c:v>2097</c:v>
                </c:pt>
                <c:pt idx="124">
                  <c:v>2097</c:v>
                </c:pt>
                <c:pt idx="125">
                  <c:v>2097</c:v>
                </c:pt>
                <c:pt idx="126">
                  <c:v>2098</c:v>
                </c:pt>
                <c:pt idx="127">
                  <c:v>2097</c:v>
                </c:pt>
                <c:pt idx="128">
                  <c:v>2096</c:v>
                </c:pt>
                <c:pt idx="129">
                  <c:v>2096</c:v>
                </c:pt>
                <c:pt idx="130">
                  <c:v>2095</c:v>
                </c:pt>
                <c:pt idx="131">
                  <c:v>2097</c:v>
                </c:pt>
                <c:pt idx="132">
                  <c:v>2097</c:v>
                </c:pt>
                <c:pt idx="133">
                  <c:v>2108</c:v>
                </c:pt>
                <c:pt idx="134">
                  <c:v>2098</c:v>
                </c:pt>
                <c:pt idx="135">
                  <c:v>2102</c:v>
                </c:pt>
                <c:pt idx="136">
                  <c:v>2101</c:v>
                </c:pt>
                <c:pt idx="137">
                  <c:v>2102</c:v>
                </c:pt>
                <c:pt idx="138">
                  <c:v>2100</c:v>
                </c:pt>
                <c:pt idx="139">
                  <c:v>2100</c:v>
                </c:pt>
                <c:pt idx="140">
                  <c:v>2100</c:v>
                </c:pt>
                <c:pt idx="141">
                  <c:v>2100</c:v>
                </c:pt>
                <c:pt idx="142">
                  <c:v>2099</c:v>
                </c:pt>
                <c:pt idx="143">
                  <c:v>2102</c:v>
                </c:pt>
                <c:pt idx="144">
                  <c:v>2110</c:v>
                </c:pt>
                <c:pt idx="145">
                  <c:v>2100</c:v>
                </c:pt>
                <c:pt idx="146">
                  <c:v>2102</c:v>
                </c:pt>
                <c:pt idx="147">
                  <c:v>2100</c:v>
                </c:pt>
                <c:pt idx="148">
                  <c:v>2103</c:v>
                </c:pt>
                <c:pt idx="149">
                  <c:v>2107</c:v>
                </c:pt>
                <c:pt idx="150">
                  <c:v>2104</c:v>
                </c:pt>
                <c:pt idx="151">
                  <c:v>2105</c:v>
                </c:pt>
                <c:pt idx="152">
                  <c:v>2104</c:v>
                </c:pt>
                <c:pt idx="153">
                  <c:v>2103</c:v>
                </c:pt>
                <c:pt idx="154">
                  <c:v>2104</c:v>
                </c:pt>
                <c:pt idx="155">
                  <c:v>2103</c:v>
                </c:pt>
                <c:pt idx="156">
                  <c:v>2105</c:v>
                </c:pt>
                <c:pt idx="157">
                  <c:v>2103</c:v>
                </c:pt>
                <c:pt idx="158">
                  <c:v>2104</c:v>
                </c:pt>
                <c:pt idx="159">
                  <c:v>2101</c:v>
                </c:pt>
                <c:pt idx="160">
                  <c:v>2102</c:v>
                </c:pt>
                <c:pt idx="161">
                  <c:v>2104</c:v>
                </c:pt>
                <c:pt idx="162">
                  <c:v>2105</c:v>
                </c:pt>
                <c:pt idx="163">
                  <c:v>2107</c:v>
                </c:pt>
                <c:pt idx="164">
                  <c:v>2105</c:v>
                </c:pt>
                <c:pt idx="165">
                  <c:v>2106</c:v>
                </c:pt>
                <c:pt idx="166">
                  <c:v>2109</c:v>
                </c:pt>
                <c:pt idx="167">
                  <c:v>2106</c:v>
                </c:pt>
                <c:pt idx="168">
                  <c:v>2107</c:v>
                </c:pt>
                <c:pt idx="169">
                  <c:v>2108</c:v>
                </c:pt>
                <c:pt idx="170">
                  <c:v>2107</c:v>
                </c:pt>
                <c:pt idx="171">
                  <c:v>2108</c:v>
                </c:pt>
                <c:pt idx="172">
                  <c:v>2107</c:v>
                </c:pt>
                <c:pt idx="173">
                  <c:v>2107</c:v>
                </c:pt>
                <c:pt idx="174">
                  <c:v>2105</c:v>
                </c:pt>
                <c:pt idx="175">
                  <c:v>2110</c:v>
                </c:pt>
                <c:pt idx="176">
                  <c:v>2112</c:v>
                </c:pt>
                <c:pt idx="177">
                  <c:v>2112</c:v>
                </c:pt>
                <c:pt idx="178">
                  <c:v>2112</c:v>
                </c:pt>
                <c:pt idx="179">
                  <c:v>2110</c:v>
                </c:pt>
                <c:pt idx="180">
                  <c:v>2114</c:v>
                </c:pt>
                <c:pt idx="181">
                  <c:v>2112</c:v>
                </c:pt>
                <c:pt idx="182">
                  <c:v>2110</c:v>
                </c:pt>
                <c:pt idx="183">
                  <c:v>2112</c:v>
                </c:pt>
                <c:pt idx="184">
                  <c:v>2113</c:v>
                </c:pt>
                <c:pt idx="185">
                  <c:v>2111</c:v>
                </c:pt>
                <c:pt idx="186">
                  <c:v>2116</c:v>
                </c:pt>
                <c:pt idx="187">
                  <c:v>2112</c:v>
                </c:pt>
                <c:pt idx="188">
                  <c:v>2113</c:v>
                </c:pt>
                <c:pt idx="189">
                  <c:v>2112</c:v>
                </c:pt>
                <c:pt idx="190">
                  <c:v>2111</c:v>
                </c:pt>
                <c:pt idx="191">
                  <c:v>2115</c:v>
                </c:pt>
                <c:pt idx="192">
                  <c:v>2112</c:v>
                </c:pt>
                <c:pt idx="193">
                  <c:v>2113</c:v>
                </c:pt>
                <c:pt idx="194">
                  <c:v>2113</c:v>
                </c:pt>
                <c:pt idx="195">
                  <c:v>2115</c:v>
                </c:pt>
                <c:pt idx="196">
                  <c:v>2116</c:v>
                </c:pt>
                <c:pt idx="197">
                  <c:v>2117</c:v>
                </c:pt>
                <c:pt idx="198">
                  <c:v>2116</c:v>
                </c:pt>
                <c:pt idx="199">
                  <c:v>2115</c:v>
                </c:pt>
                <c:pt idx="200">
                  <c:v>2117</c:v>
                </c:pt>
                <c:pt idx="201">
                  <c:v>2117</c:v>
                </c:pt>
                <c:pt idx="202">
                  <c:v>2116</c:v>
                </c:pt>
                <c:pt idx="203">
                  <c:v>2118</c:v>
                </c:pt>
                <c:pt idx="204">
                  <c:v>2116</c:v>
                </c:pt>
                <c:pt idx="205">
                  <c:v>2115</c:v>
                </c:pt>
                <c:pt idx="206">
                  <c:v>2120</c:v>
                </c:pt>
                <c:pt idx="207">
                  <c:v>2119</c:v>
                </c:pt>
                <c:pt idx="208">
                  <c:v>2136</c:v>
                </c:pt>
                <c:pt idx="209">
                  <c:v>2119</c:v>
                </c:pt>
                <c:pt idx="210">
                  <c:v>2119</c:v>
                </c:pt>
                <c:pt idx="211">
                  <c:v>2120</c:v>
                </c:pt>
                <c:pt idx="212">
                  <c:v>2121</c:v>
                </c:pt>
                <c:pt idx="213">
                  <c:v>2121</c:v>
                </c:pt>
                <c:pt idx="214">
                  <c:v>2119</c:v>
                </c:pt>
                <c:pt idx="215">
                  <c:v>2120</c:v>
                </c:pt>
                <c:pt idx="216">
                  <c:v>2127</c:v>
                </c:pt>
                <c:pt idx="217">
                  <c:v>2124</c:v>
                </c:pt>
                <c:pt idx="218">
                  <c:v>2121</c:v>
                </c:pt>
                <c:pt idx="219">
                  <c:v>2120</c:v>
                </c:pt>
                <c:pt idx="220">
                  <c:v>2119</c:v>
                </c:pt>
                <c:pt idx="221">
                  <c:v>2120</c:v>
                </c:pt>
                <c:pt idx="222">
                  <c:v>2120</c:v>
                </c:pt>
                <c:pt idx="223">
                  <c:v>2121</c:v>
                </c:pt>
                <c:pt idx="224">
                  <c:v>2122</c:v>
                </c:pt>
                <c:pt idx="225">
                  <c:v>2123</c:v>
                </c:pt>
                <c:pt idx="226">
                  <c:v>2123</c:v>
                </c:pt>
                <c:pt idx="227">
                  <c:v>2122</c:v>
                </c:pt>
                <c:pt idx="228">
                  <c:v>2125</c:v>
                </c:pt>
                <c:pt idx="229">
                  <c:v>2127</c:v>
                </c:pt>
                <c:pt idx="230">
                  <c:v>2123</c:v>
                </c:pt>
                <c:pt idx="231">
                  <c:v>2124</c:v>
                </c:pt>
                <c:pt idx="232">
                  <c:v>2127</c:v>
                </c:pt>
                <c:pt idx="233">
                  <c:v>2123</c:v>
                </c:pt>
                <c:pt idx="234">
                  <c:v>2126</c:v>
                </c:pt>
                <c:pt idx="235">
                  <c:v>2124</c:v>
                </c:pt>
                <c:pt idx="236">
                  <c:v>2127</c:v>
                </c:pt>
                <c:pt idx="237">
                  <c:v>2123</c:v>
                </c:pt>
                <c:pt idx="238">
                  <c:v>2125</c:v>
                </c:pt>
                <c:pt idx="239">
                  <c:v>2126</c:v>
                </c:pt>
                <c:pt idx="240">
                  <c:v>2125</c:v>
                </c:pt>
                <c:pt idx="241">
                  <c:v>2137</c:v>
                </c:pt>
                <c:pt idx="242">
                  <c:v>2128</c:v>
                </c:pt>
                <c:pt idx="243">
                  <c:v>2129</c:v>
                </c:pt>
                <c:pt idx="244">
                  <c:v>2127</c:v>
                </c:pt>
                <c:pt idx="245">
                  <c:v>2129</c:v>
                </c:pt>
                <c:pt idx="246">
                  <c:v>2126</c:v>
                </c:pt>
                <c:pt idx="247">
                  <c:v>2127</c:v>
                </c:pt>
                <c:pt idx="248">
                  <c:v>2127</c:v>
                </c:pt>
                <c:pt idx="249">
                  <c:v>2127</c:v>
                </c:pt>
                <c:pt idx="250">
                  <c:v>2124</c:v>
                </c:pt>
                <c:pt idx="251">
                  <c:v>2124</c:v>
                </c:pt>
                <c:pt idx="252">
                  <c:v>2130</c:v>
                </c:pt>
                <c:pt idx="253">
                  <c:v>2126</c:v>
                </c:pt>
                <c:pt idx="254">
                  <c:v>2126</c:v>
                </c:pt>
                <c:pt idx="255">
                  <c:v>2128</c:v>
                </c:pt>
                <c:pt idx="256">
                  <c:v>2126</c:v>
                </c:pt>
                <c:pt idx="257">
                  <c:v>2128</c:v>
                </c:pt>
                <c:pt idx="258">
                  <c:v>2134</c:v>
                </c:pt>
                <c:pt idx="259">
                  <c:v>2130</c:v>
                </c:pt>
                <c:pt idx="260">
                  <c:v>2129</c:v>
                </c:pt>
                <c:pt idx="261">
                  <c:v>2125</c:v>
                </c:pt>
                <c:pt idx="262">
                  <c:v>2127</c:v>
                </c:pt>
                <c:pt idx="263">
                  <c:v>2130</c:v>
                </c:pt>
                <c:pt idx="264">
                  <c:v>2127</c:v>
                </c:pt>
                <c:pt idx="265">
                  <c:v>2129</c:v>
                </c:pt>
                <c:pt idx="266">
                  <c:v>2127</c:v>
                </c:pt>
                <c:pt idx="267">
                  <c:v>2126</c:v>
                </c:pt>
                <c:pt idx="268">
                  <c:v>2126</c:v>
                </c:pt>
                <c:pt idx="269">
                  <c:v>2125</c:v>
                </c:pt>
                <c:pt idx="270">
                  <c:v>2129</c:v>
                </c:pt>
                <c:pt idx="271">
                  <c:v>2132</c:v>
                </c:pt>
                <c:pt idx="272">
                  <c:v>2126</c:v>
                </c:pt>
                <c:pt idx="273">
                  <c:v>2132</c:v>
                </c:pt>
                <c:pt idx="274">
                  <c:v>2130</c:v>
                </c:pt>
                <c:pt idx="275">
                  <c:v>2129</c:v>
                </c:pt>
                <c:pt idx="276">
                  <c:v>2125</c:v>
                </c:pt>
                <c:pt idx="277">
                  <c:v>2127</c:v>
                </c:pt>
                <c:pt idx="278">
                  <c:v>2128</c:v>
                </c:pt>
                <c:pt idx="279">
                  <c:v>2126</c:v>
                </c:pt>
                <c:pt idx="280">
                  <c:v>2125</c:v>
                </c:pt>
                <c:pt idx="281">
                  <c:v>2122</c:v>
                </c:pt>
                <c:pt idx="282">
                  <c:v>2126</c:v>
                </c:pt>
                <c:pt idx="283">
                  <c:v>2124</c:v>
                </c:pt>
                <c:pt idx="284">
                  <c:v>2124</c:v>
                </c:pt>
                <c:pt idx="285">
                  <c:v>2124</c:v>
                </c:pt>
                <c:pt idx="286">
                  <c:v>2122</c:v>
                </c:pt>
                <c:pt idx="287">
                  <c:v>2136</c:v>
                </c:pt>
                <c:pt idx="288">
                  <c:v>2127</c:v>
                </c:pt>
                <c:pt idx="289">
                  <c:v>2124</c:v>
                </c:pt>
                <c:pt idx="290">
                  <c:v>2125</c:v>
                </c:pt>
                <c:pt idx="291">
                  <c:v>2127</c:v>
                </c:pt>
                <c:pt idx="292">
                  <c:v>2126</c:v>
                </c:pt>
                <c:pt idx="293">
                  <c:v>2122</c:v>
                </c:pt>
                <c:pt idx="294">
                  <c:v>2122</c:v>
                </c:pt>
                <c:pt idx="295">
                  <c:v>2121</c:v>
                </c:pt>
                <c:pt idx="296">
                  <c:v>2124</c:v>
                </c:pt>
                <c:pt idx="297">
                  <c:v>2127</c:v>
                </c:pt>
                <c:pt idx="298">
                  <c:v>2123</c:v>
                </c:pt>
                <c:pt idx="299">
                  <c:v>2124</c:v>
                </c:pt>
                <c:pt idx="300">
                  <c:v>2121</c:v>
                </c:pt>
                <c:pt idx="301">
                  <c:v>2120</c:v>
                </c:pt>
                <c:pt idx="302">
                  <c:v>2119</c:v>
                </c:pt>
                <c:pt idx="303">
                  <c:v>2122</c:v>
                </c:pt>
                <c:pt idx="304">
                  <c:v>2120</c:v>
                </c:pt>
                <c:pt idx="305">
                  <c:v>2121</c:v>
                </c:pt>
                <c:pt idx="306">
                  <c:v>2121</c:v>
                </c:pt>
                <c:pt idx="307">
                  <c:v>2119</c:v>
                </c:pt>
                <c:pt idx="308">
                  <c:v>2118</c:v>
                </c:pt>
                <c:pt idx="309">
                  <c:v>2117</c:v>
                </c:pt>
                <c:pt idx="310">
                  <c:v>2119</c:v>
                </c:pt>
                <c:pt idx="311">
                  <c:v>2116</c:v>
                </c:pt>
                <c:pt idx="312">
                  <c:v>2115</c:v>
                </c:pt>
                <c:pt idx="313">
                  <c:v>2114</c:v>
                </c:pt>
                <c:pt idx="314">
                  <c:v>2113</c:v>
                </c:pt>
                <c:pt idx="315">
                  <c:v>2115</c:v>
                </c:pt>
                <c:pt idx="316">
                  <c:v>2115</c:v>
                </c:pt>
                <c:pt idx="317">
                  <c:v>2114</c:v>
                </c:pt>
                <c:pt idx="318">
                  <c:v>2114</c:v>
                </c:pt>
                <c:pt idx="319">
                  <c:v>2116</c:v>
                </c:pt>
                <c:pt idx="320">
                  <c:v>2114</c:v>
                </c:pt>
                <c:pt idx="321">
                  <c:v>2116</c:v>
                </c:pt>
                <c:pt idx="322">
                  <c:v>2117</c:v>
                </c:pt>
                <c:pt idx="323">
                  <c:v>2120</c:v>
                </c:pt>
                <c:pt idx="324">
                  <c:v>2120</c:v>
                </c:pt>
                <c:pt idx="325">
                  <c:v>2110</c:v>
                </c:pt>
                <c:pt idx="326">
                  <c:v>2113</c:v>
                </c:pt>
                <c:pt idx="327">
                  <c:v>2118</c:v>
                </c:pt>
                <c:pt idx="328">
                  <c:v>2108</c:v>
                </c:pt>
                <c:pt idx="329">
                  <c:v>2110</c:v>
                </c:pt>
                <c:pt idx="330">
                  <c:v>2108</c:v>
                </c:pt>
                <c:pt idx="331">
                  <c:v>2108</c:v>
                </c:pt>
                <c:pt idx="332">
                  <c:v>2107</c:v>
                </c:pt>
                <c:pt idx="333">
                  <c:v>2110</c:v>
                </c:pt>
                <c:pt idx="334">
                  <c:v>2111</c:v>
                </c:pt>
                <c:pt idx="335">
                  <c:v>2121</c:v>
                </c:pt>
                <c:pt idx="336">
                  <c:v>2107</c:v>
                </c:pt>
                <c:pt idx="337">
                  <c:v>2109</c:v>
                </c:pt>
                <c:pt idx="338">
                  <c:v>2105</c:v>
                </c:pt>
                <c:pt idx="339">
                  <c:v>2107</c:v>
                </c:pt>
                <c:pt idx="340">
                  <c:v>2106</c:v>
                </c:pt>
                <c:pt idx="341">
                  <c:v>2106</c:v>
                </c:pt>
                <c:pt idx="342">
                  <c:v>2104</c:v>
                </c:pt>
                <c:pt idx="343">
                  <c:v>2104</c:v>
                </c:pt>
                <c:pt idx="344">
                  <c:v>2099</c:v>
                </c:pt>
                <c:pt idx="345">
                  <c:v>2101</c:v>
                </c:pt>
                <c:pt idx="346">
                  <c:v>2100</c:v>
                </c:pt>
                <c:pt idx="347">
                  <c:v>2105</c:v>
                </c:pt>
                <c:pt idx="348">
                  <c:v>2101</c:v>
                </c:pt>
                <c:pt idx="349">
                  <c:v>2106</c:v>
                </c:pt>
                <c:pt idx="350">
                  <c:v>2099</c:v>
                </c:pt>
                <c:pt idx="351">
                  <c:v>2099</c:v>
                </c:pt>
                <c:pt idx="352">
                  <c:v>2099</c:v>
                </c:pt>
                <c:pt idx="353">
                  <c:v>2102</c:v>
                </c:pt>
                <c:pt idx="354">
                  <c:v>2101</c:v>
                </c:pt>
                <c:pt idx="355">
                  <c:v>2099</c:v>
                </c:pt>
                <c:pt idx="356">
                  <c:v>2101</c:v>
                </c:pt>
                <c:pt idx="357">
                  <c:v>2096</c:v>
                </c:pt>
                <c:pt idx="358">
                  <c:v>2097</c:v>
                </c:pt>
                <c:pt idx="359">
                  <c:v>2097</c:v>
                </c:pt>
                <c:pt idx="360">
                  <c:v>2095</c:v>
                </c:pt>
                <c:pt idx="361">
                  <c:v>2096</c:v>
                </c:pt>
                <c:pt idx="362">
                  <c:v>2094</c:v>
                </c:pt>
                <c:pt idx="363">
                  <c:v>2094</c:v>
                </c:pt>
                <c:pt idx="364">
                  <c:v>2100</c:v>
                </c:pt>
                <c:pt idx="365">
                  <c:v>2094</c:v>
                </c:pt>
                <c:pt idx="366">
                  <c:v>2097</c:v>
                </c:pt>
                <c:pt idx="367">
                  <c:v>2096</c:v>
                </c:pt>
                <c:pt idx="368">
                  <c:v>2098</c:v>
                </c:pt>
                <c:pt idx="369">
                  <c:v>2093</c:v>
                </c:pt>
                <c:pt idx="370">
                  <c:v>2102</c:v>
                </c:pt>
                <c:pt idx="371">
                  <c:v>2108</c:v>
                </c:pt>
                <c:pt idx="372">
                  <c:v>2092</c:v>
                </c:pt>
                <c:pt idx="373">
                  <c:v>2093</c:v>
                </c:pt>
                <c:pt idx="374">
                  <c:v>2089</c:v>
                </c:pt>
                <c:pt idx="375">
                  <c:v>2089</c:v>
                </c:pt>
                <c:pt idx="376">
                  <c:v>2091</c:v>
                </c:pt>
                <c:pt idx="377">
                  <c:v>2089</c:v>
                </c:pt>
                <c:pt idx="378">
                  <c:v>2089</c:v>
                </c:pt>
                <c:pt idx="379">
                  <c:v>2088</c:v>
                </c:pt>
                <c:pt idx="380">
                  <c:v>2090</c:v>
                </c:pt>
                <c:pt idx="381">
                  <c:v>2090</c:v>
                </c:pt>
                <c:pt idx="382">
                  <c:v>2090</c:v>
                </c:pt>
                <c:pt idx="383">
                  <c:v>2089</c:v>
                </c:pt>
                <c:pt idx="384">
                  <c:v>2092</c:v>
                </c:pt>
                <c:pt idx="385">
                  <c:v>2090</c:v>
                </c:pt>
                <c:pt idx="386">
                  <c:v>2088</c:v>
                </c:pt>
                <c:pt idx="387">
                  <c:v>2088</c:v>
                </c:pt>
                <c:pt idx="388">
                  <c:v>2088</c:v>
                </c:pt>
                <c:pt idx="389">
                  <c:v>2085</c:v>
                </c:pt>
                <c:pt idx="390">
                  <c:v>2094</c:v>
                </c:pt>
                <c:pt idx="391">
                  <c:v>2084</c:v>
                </c:pt>
                <c:pt idx="392">
                  <c:v>2084</c:v>
                </c:pt>
                <c:pt idx="393">
                  <c:v>2090</c:v>
                </c:pt>
                <c:pt idx="394">
                  <c:v>2085</c:v>
                </c:pt>
                <c:pt idx="395">
                  <c:v>2085</c:v>
                </c:pt>
                <c:pt idx="396">
                  <c:v>2083</c:v>
                </c:pt>
                <c:pt idx="397">
                  <c:v>2086</c:v>
                </c:pt>
                <c:pt idx="398">
                  <c:v>2085</c:v>
                </c:pt>
                <c:pt idx="399">
                  <c:v>2086</c:v>
                </c:pt>
                <c:pt idx="400">
                  <c:v>2088</c:v>
                </c:pt>
                <c:pt idx="401">
                  <c:v>2092</c:v>
                </c:pt>
                <c:pt idx="402">
                  <c:v>2080</c:v>
                </c:pt>
                <c:pt idx="403">
                  <c:v>2088</c:v>
                </c:pt>
                <c:pt idx="404">
                  <c:v>2088</c:v>
                </c:pt>
                <c:pt idx="405">
                  <c:v>2082</c:v>
                </c:pt>
                <c:pt idx="406">
                  <c:v>2081</c:v>
                </c:pt>
                <c:pt idx="407">
                  <c:v>2081</c:v>
                </c:pt>
                <c:pt idx="408">
                  <c:v>2080</c:v>
                </c:pt>
                <c:pt idx="409">
                  <c:v>2079</c:v>
                </c:pt>
                <c:pt idx="410">
                  <c:v>2079</c:v>
                </c:pt>
                <c:pt idx="411">
                  <c:v>2081</c:v>
                </c:pt>
                <c:pt idx="412">
                  <c:v>2087</c:v>
                </c:pt>
                <c:pt idx="413">
                  <c:v>2082</c:v>
                </c:pt>
                <c:pt idx="414">
                  <c:v>2082</c:v>
                </c:pt>
                <c:pt idx="415">
                  <c:v>2081</c:v>
                </c:pt>
                <c:pt idx="416">
                  <c:v>2079</c:v>
                </c:pt>
                <c:pt idx="417">
                  <c:v>2098</c:v>
                </c:pt>
                <c:pt idx="418">
                  <c:v>2079</c:v>
                </c:pt>
                <c:pt idx="419">
                  <c:v>2083</c:v>
                </c:pt>
                <c:pt idx="420">
                  <c:v>2075</c:v>
                </c:pt>
                <c:pt idx="421">
                  <c:v>2077</c:v>
                </c:pt>
                <c:pt idx="422">
                  <c:v>2078</c:v>
                </c:pt>
                <c:pt idx="423">
                  <c:v>2074</c:v>
                </c:pt>
                <c:pt idx="424">
                  <c:v>2081</c:v>
                </c:pt>
                <c:pt idx="425">
                  <c:v>2075</c:v>
                </c:pt>
                <c:pt idx="426">
                  <c:v>2077</c:v>
                </c:pt>
                <c:pt idx="427">
                  <c:v>2075</c:v>
                </c:pt>
                <c:pt idx="428">
                  <c:v>2078</c:v>
                </c:pt>
                <c:pt idx="429">
                  <c:v>2078</c:v>
                </c:pt>
                <c:pt idx="430">
                  <c:v>2076</c:v>
                </c:pt>
                <c:pt idx="431">
                  <c:v>2083</c:v>
                </c:pt>
                <c:pt idx="432">
                  <c:v>2078</c:v>
                </c:pt>
                <c:pt idx="433">
                  <c:v>2075</c:v>
                </c:pt>
                <c:pt idx="434">
                  <c:v>2077</c:v>
                </c:pt>
                <c:pt idx="435">
                  <c:v>2076</c:v>
                </c:pt>
                <c:pt idx="436">
                  <c:v>2075</c:v>
                </c:pt>
                <c:pt idx="437">
                  <c:v>2081</c:v>
                </c:pt>
                <c:pt idx="438">
                  <c:v>2073</c:v>
                </c:pt>
                <c:pt idx="439">
                  <c:v>2074</c:v>
                </c:pt>
                <c:pt idx="440">
                  <c:v>2073</c:v>
                </c:pt>
                <c:pt idx="441">
                  <c:v>2082</c:v>
                </c:pt>
                <c:pt idx="442">
                  <c:v>2072</c:v>
                </c:pt>
                <c:pt idx="443">
                  <c:v>2076</c:v>
                </c:pt>
                <c:pt idx="444">
                  <c:v>2072</c:v>
                </c:pt>
                <c:pt idx="445">
                  <c:v>2076</c:v>
                </c:pt>
                <c:pt idx="446">
                  <c:v>2074</c:v>
                </c:pt>
                <c:pt idx="447">
                  <c:v>2074</c:v>
                </c:pt>
                <c:pt idx="448">
                  <c:v>2073</c:v>
                </c:pt>
                <c:pt idx="449">
                  <c:v>2078</c:v>
                </c:pt>
                <c:pt idx="450">
                  <c:v>2072</c:v>
                </c:pt>
                <c:pt idx="451">
                  <c:v>2073</c:v>
                </c:pt>
                <c:pt idx="452">
                  <c:v>2071</c:v>
                </c:pt>
                <c:pt idx="453">
                  <c:v>2069</c:v>
                </c:pt>
                <c:pt idx="454">
                  <c:v>2068</c:v>
                </c:pt>
                <c:pt idx="455">
                  <c:v>2071</c:v>
                </c:pt>
                <c:pt idx="456">
                  <c:v>2072</c:v>
                </c:pt>
                <c:pt idx="457">
                  <c:v>2072</c:v>
                </c:pt>
                <c:pt idx="458">
                  <c:v>2069</c:v>
                </c:pt>
                <c:pt idx="459">
                  <c:v>2072</c:v>
                </c:pt>
                <c:pt idx="460">
                  <c:v>2070</c:v>
                </c:pt>
                <c:pt idx="461">
                  <c:v>2069</c:v>
                </c:pt>
                <c:pt idx="462">
                  <c:v>2070</c:v>
                </c:pt>
                <c:pt idx="463">
                  <c:v>2070</c:v>
                </c:pt>
                <c:pt idx="464">
                  <c:v>2071</c:v>
                </c:pt>
                <c:pt idx="465">
                  <c:v>2071</c:v>
                </c:pt>
                <c:pt idx="466">
                  <c:v>2069</c:v>
                </c:pt>
                <c:pt idx="467">
                  <c:v>2068</c:v>
                </c:pt>
                <c:pt idx="468">
                  <c:v>2068</c:v>
                </c:pt>
                <c:pt idx="469">
                  <c:v>2066</c:v>
                </c:pt>
                <c:pt idx="470">
                  <c:v>2068</c:v>
                </c:pt>
                <c:pt idx="471">
                  <c:v>2066</c:v>
                </c:pt>
                <c:pt idx="472">
                  <c:v>2067</c:v>
                </c:pt>
                <c:pt idx="473">
                  <c:v>2066</c:v>
                </c:pt>
                <c:pt idx="474">
                  <c:v>2066</c:v>
                </c:pt>
                <c:pt idx="475">
                  <c:v>2076</c:v>
                </c:pt>
                <c:pt idx="476">
                  <c:v>2068</c:v>
                </c:pt>
                <c:pt idx="477">
                  <c:v>2075</c:v>
                </c:pt>
                <c:pt idx="478">
                  <c:v>2069</c:v>
                </c:pt>
                <c:pt idx="479">
                  <c:v>2069</c:v>
                </c:pt>
                <c:pt idx="480">
                  <c:v>2067</c:v>
                </c:pt>
                <c:pt idx="481">
                  <c:v>2075</c:v>
                </c:pt>
                <c:pt idx="482">
                  <c:v>2068</c:v>
                </c:pt>
                <c:pt idx="483">
                  <c:v>2069</c:v>
                </c:pt>
                <c:pt idx="484">
                  <c:v>2070</c:v>
                </c:pt>
                <c:pt idx="485">
                  <c:v>2067</c:v>
                </c:pt>
                <c:pt idx="486">
                  <c:v>2064</c:v>
                </c:pt>
                <c:pt idx="487">
                  <c:v>2067</c:v>
                </c:pt>
                <c:pt idx="488">
                  <c:v>2065</c:v>
                </c:pt>
                <c:pt idx="489">
                  <c:v>2066</c:v>
                </c:pt>
                <c:pt idx="490">
                  <c:v>2065</c:v>
                </c:pt>
                <c:pt idx="491">
                  <c:v>2066</c:v>
                </c:pt>
                <c:pt idx="492">
                  <c:v>2067</c:v>
                </c:pt>
                <c:pt idx="493">
                  <c:v>2066</c:v>
                </c:pt>
                <c:pt idx="494">
                  <c:v>2064</c:v>
                </c:pt>
                <c:pt idx="495">
                  <c:v>2064</c:v>
                </c:pt>
                <c:pt idx="496">
                  <c:v>2065</c:v>
                </c:pt>
                <c:pt idx="497">
                  <c:v>2068</c:v>
                </c:pt>
                <c:pt idx="498">
                  <c:v>2063</c:v>
                </c:pt>
                <c:pt idx="499">
                  <c:v>2064</c:v>
                </c:pt>
                <c:pt idx="500">
                  <c:v>2063</c:v>
                </c:pt>
                <c:pt idx="501">
                  <c:v>2063</c:v>
                </c:pt>
                <c:pt idx="502">
                  <c:v>2063</c:v>
                </c:pt>
                <c:pt idx="503">
                  <c:v>2063</c:v>
                </c:pt>
                <c:pt idx="504">
                  <c:v>2063</c:v>
                </c:pt>
                <c:pt idx="505">
                  <c:v>2062</c:v>
                </c:pt>
                <c:pt idx="506">
                  <c:v>2063</c:v>
                </c:pt>
                <c:pt idx="507">
                  <c:v>2063</c:v>
                </c:pt>
                <c:pt idx="508">
                  <c:v>2065</c:v>
                </c:pt>
                <c:pt idx="509">
                  <c:v>2067</c:v>
                </c:pt>
                <c:pt idx="510">
                  <c:v>2067</c:v>
                </c:pt>
                <c:pt idx="511">
                  <c:v>2065</c:v>
                </c:pt>
                <c:pt idx="512">
                  <c:v>2068</c:v>
                </c:pt>
                <c:pt idx="513">
                  <c:v>2061</c:v>
                </c:pt>
                <c:pt idx="514">
                  <c:v>2064</c:v>
                </c:pt>
                <c:pt idx="515">
                  <c:v>2059</c:v>
                </c:pt>
                <c:pt idx="516">
                  <c:v>2060</c:v>
                </c:pt>
                <c:pt idx="517">
                  <c:v>2069</c:v>
                </c:pt>
                <c:pt idx="518">
                  <c:v>2061</c:v>
                </c:pt>
                <c:pt idx="519">
                  <c:v>2065</c:v>
                </c:pt>
                <c:pt idx="520">
                  <c:v>2060</c:v>
                </c:pt>
                <c:pt idx="521">
                  <c:v>2060</c:v>
                </c:pt>
                <c:pt idx="522">
                  <c:v>2066</c:v>
                </c:pt>
                <c:pt idx="523">
                  <c:v>2071</c:v>
                </c:pt>
                <c:pt idx="524">
                  <c:v>2064</c:v>
                </c:pt>
                <c:pt idx="525">
                  <c:v>2067</c:v>
                </c:pt>
                <c:pt idx="526">
                  <c:v>2061</c:v>
                </c:pt>
                <c:pt idx="527">
                  <c:v>2060</c:v>
                </c:pt>
                <c:pt idx="528">
                  <c:v>2077</c:v>
                </c:pt>
                <c:pt idx="529">
                  <c:v>2060</c:v>
                </c:pt>
                <c:pt idx="530">
                  <c:v>2068</c:v>
                </c:pt>
                <c:pt idx="531">
                  <c:v>2056</c:v>
                </c:pt>
                <c:pt idx="532">
                  <c:v>2058</c:v>
                </c:pt>
                <c:pt idx="533">
                  <c:v>2059</c:v>
                </c:pt>
                <c:pt idx="534">
                  <c:v>2058</c:v>
                </c:pt>
                <c:pt idx="535">
                  <c:v>2061</c:v>
                </c:pt>
                <c:pt idx="536">
                  <c:v>2061</c:v>
                </c:pt>
                <c:pt idx="537">
                  <c:v>2064</c:v>
                </c:pt>
                <c:pt idx="538">
                  <c:v>2064</c:v>
                </c:pt>
                <c:pt idx="539">
                  <c:v>2062</c:v>
                </c:pt>
                <c:pt idx="540">
                  <c:v>2061</c:v>
                </c:pt>
                <c:pt idx="541">
                  <c:v>2059</c:v>
                </c:pt>
                <c:pt idx="542">
                  <c:v>2066</c:v>
                </c:pt>
                <c:pt idx="543">
                  <c:v>2059</c:v>
                </c:pt>
                <c:pt idx="544">
                  <c:v>2060</c:v>
                </c:pt>
                <c:pt idx="545">
                  <c:v>2068</c:v>
                </c:pt>
                <c:pt idx="546">
                  <c:v>2057</c:v>
                </c:pt>
                <c:pt idx="547">
                  <c:v>2057</c:v>
                </c:pt>
                <c:pt idx="548">
                  <c:v>2059</c:v>
                </c:pt>
                <c:pt idx="549">
                  <c:v>2062</c:v>
                </c:pt>
                <c:pt idx="550">
                  <c:v>2061</c:v>
                </c:pt>
                <c:pt idx="551">
                  <c:v>2061</c:v>
                </c:pt>
                <c:pt idx="552">
                  <c:v>2058</c:v>
                </c:pt>
                <c:pt idx="553">
                  <c:v>2059</c:v>
                </c:pt>
                <c:pt idx="554">
                  <c:v>2059</c:v>
                </c:pt>
                <c:pt idx="555">
                  <c:v>2059</c:v>
                </c:pt>
                <c:pt idx="556">
                  <c:v>2058</c:v>
                </c:pt>
                <c:pt idx="557">
                  <c:v>2057</c:v>
                </c:pt>
                <c:pt idx="558">
                  <c:v>2058</c:v>
                </c:pt>
                <c:pt idx="559">
                  <c:v>2057</c:v>
                </c:pt>
                <c:pt idx="560">
                  <c:v>2058</c:v>
                </c:pt>
                <c:pt idx="561">
                  <c:v>2056</c:v>
                </c:pt>
                <c:pt idx="562">
                  <c:v>2055</c:v>
                </c:pt>
                <c:pt idx="563">
                  <c:v>2058</c:v>
                </c:pt>
                <c:pt idx="564">
                  <c:v>2056</c:v>
                </c:pt>
                <c:pt idx="565">
                  <c:v>2057</c:v>
                </c:pt>
                <c:pt idx="566">
                  <c:v>2055</c:v>
                </c:pt>
                <c:pt idx="567">
                  <c:v>2056</c:v>
                </c:pt>
                <c:pt idx="568">
                  <c:v>2056</c:v>
                </c:pt>
                <c:pt idx="569">
                  <c:v>2058</c:v>
                </c:pt>
                <c:pt idx="570">
                  <c:v>2059</c:v>
                </c:pt>
                <c:pt idx="571">
                  <c:v>2058</c:v>
                </c:pt>
                <c:pt idx="572">
                  <c:v>2056</c:v>
                </c:pt>
                <c:pt idx="573">
                  <c:v>2057</c:v>
                </c:pt>
                <c:pt idx="574">
                  <c:v>2057</c:v>
                </c:pt>
                <c:pt idx="575">
                  <c:v>2059</c:v>
                </c:pt>
                <c:pt idx="576">
                  <c:v>2057</c:v>
                </c:pt>
                <c:pt idx="577">
                  <c:v>2060</c:v>
                </c:pt>
                <c:pt idx="578">
                  <c:v>2055</c:v>
                </c:pt>
                <c:pt idx="579">
                  <c:v>2054</c:v>
                </c:pt>
                <c:pt idx="580">
                  <c:v>2055</c:v>
                </c:pt>
                <c:pt idx="581">
                  <c:v>2061</c:v>
                </c:pt>
                <c:pt idx="582">
                  <c:v>2066</c:v>
                </c:pt>
                <c:pt idx="583">
                  <c:v>2056</c:v>
                </c:pt>
                <c:pt idx="584">
                  <c:v>2062</c:v>
                </c:pt>
                <c:pt idx="585">
                  <c:v>2061</c:v>
                </c:pt>
                <c:pt idx="586">
                  <c:v>2059</c:v>
                </c:pt>
                <c:pt idx="587">
                  <c:v>2057</c:v>
                </c:pt>
                <c:pt idx="588">
                  <c:v>2067</c:v>
                </c:pt>
                <c:pt idx="589">
                  <c:v>2069</c:v>
                </c:pt>
                <c:pt idx="590">
                  <c:v>2056</c:v>
                </c:pt>
                <c:pt idx="591">
                  <c:v>2061</c:v>
                </c:pt>
                <c:pt idx="592">
                  <c:v>2053</c:v>
                </c:pt>
                <c:pt idx="593">
                  <c:v>2053</c:v>
                </c:pt>
                <c:pt idx="594">
                  <c:v>2054</c:v>
                </c:pt>
                <c:pt idx="595">
                  <c:v>2057</c:v>
                </c:pt>
                <c:pt idx="596">
                  <c:v>2053</c:v>
                </c:pt>
                <c:pt idx="597">
                  <c:v>2054</c:v>
                </c:pt>
                <c:pt idx="598">
                  <c:v>2055</c:v>
                </c:pt>
                <c:pt idx="599">
                  <c:v>2055</c:v>
                </c:pt>
                <c:pt idx="600">
                  <c:v>2057</c:v>
                </c:pt>
                <c:pt idx="601">
                  <c:v>2056</c:v>
                </c:pt>
                <c:pt idx="602">
                  <c:v>2059</c:v>
                </c:pt>
                <c:pt idx="603">
                  <c:v>2055</c:v>
                </c:pt>
                <c:pt idx="604">
                  <c:v>2058</c:v>
                </c:pt>
                <c:pt idx="605">
                  <c:v>2055</c:v>
                </c:pt>
                <c:pt idx="606">
                  <c:v>2054</c:v>
                </c:pt>
                <c:pt idx="607">
                  <c:v>2059</c:v>
                </c:pt>
                <c:pt idx="608">
                  <c:v>2055</c:v>
                </c:pt>
                <c:pt idx="609">
                  <c:v>2052</c:v>
                </c:pt>
                <c:pt idx="610">
                  <c:v>2052</c:v>
                </c:pt>
                <c:pt idx="611">
                  <c:v>2052</c:v>
                </c:pt>
                <c:pt idx="612">
                  <c:v>2054</c:v>
                </c:pt>
                <c:pt idx="613">
                  <c:v>2056</c:v>
                </c:pt>
                <c:pt idx="614">
                  <c:v>2053</c:v>
                </c:pt>
                <c:pt idx="615">
                  <c:v>2054</c:v>
                </c:pt>
                <c:pt idx="616">
                  <c:v>2059</c:v>
                </c:pt>
                <c:pt idx="617">
                  <c:v>2057</c:v>
                </c:pt>
                <c:pt idx="618">
                  <c:v>2062</c:v>
                </c:pt>
                <c:pt idx="619">
                  <c:v>2062</c:v>
                </c:pt>
                <c:pt idx="620">
                  <c:v>2055</c:v>
                </c:pt>
                <c:pt idx="621">
                  <c:v>2060</c:v>
                </c:pt>
                <c:pt idx="622">
                  <c:v>2053</c:v>
                </c:pt>
                <c:pt idx="623">
                  <c:v>2053</c:v>
                </c:pt>
                <c:pt idx="624">
                  <c:v>2064</c:v>
                </c:pt>
                <c:pt idx="625">
                  <c:v>2059</c:v>
                </c:pt>
                <c:pt idx="626">
                  <c:v>2053</c:v>
                </c:pt>
                <c:pt idx="627">
                  <c:v>2056</c:v>
                </c:pt>
                <c:pt idx="628">
                  <c:v>2053</c:v>
                </c:pt>
                <c:pt idx="629">
                  <c:v>2056</c:v>
                </c:pt>
                <c:pt idx="630">
                  <c:v>2054</c:v>
                </c:pt>
                <c:pt idx="631">
                  <c:v>2058</c:v>
                </c:pt>
                <c:pt idx="632">
                  <c:v>2057</c:v>
                </c:pt>
                <c:pt idx="633">
                  <c:v>2058</c:v>
                </c:pt>
                <c:pt idx="634">
                  <c:v>2052</c:v>
                </c:pt>
                <c:pt idx="635">
                  <c:v>2053</c:v>
                </c:pt>
                <c:pt idx="636">
                  <c:v>2053</c:v>
                </c:pt>
                <c:pt idx="637">
                  <c:v>2055</c:v>
                </c:pt>
                <c:pt idx="638">
                  <c:v>2052</c:v>
                </c:pt>
                <c:pt idx="639">
                  <c:v>2052</c:v>
                </c:pt>
                <c:pt idx="640">
                  <c:v>2050</c:v>
                </c:pt>
                <c:pt idx="641">
                  <c:v>2054</c:v>
                </c:pt>
                <c:pt idx="642">
                  <c:v>2054</c:v>
                </c:pt>
                <c:pt idx="643">
                  <c:v>2051</c:v>
                </c:pt>
                <c:pt idx="644">
                  <c:v>2052</c:v>
                </c:pt>
                <c:pt idx="645">
                  <c:v>2053</c:v>
                </c:pt>
                <c:pt idx="646">
                  <c:v>2052</c:v>
                </c:pt>
                <c:pt idx="647">
                  <c:v>2053</c:v>
                </c:pt>
                <c:pt idx="648">
                  <c:v>2055</c:v>
                </c:pt>
                <c:pt idx="649">
                  <c:v>2052</c:v>
                </c:pt>
                <c:pt idx="650">
                  <c:v>2053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F-245A-40E0-880C-9D68BEA10351}"/>
            </c:ext>
          </c:extLst>
        </c:ser>
        <c:ser>
          <c:idx val="16"/>
          <c:order val="16"/>
          <c:spPr>
            <a:ln w="19050" cap="rnd">
              <a:solidFill>
                <a:schemeClr val="accent5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>
                  <a:lumMod val="80000"/>
                  <a:lumOff val="20000"/>
                </a:schemeClr>
              </a:solidFill>
              <a:ln w="9525">
                <a:solidFill>
                  <a:schemeClr val="accent5">
                    <a:lumMod val="80000"/>
                    <a:lumOff val="20000"/>
                  </a:schemeClr>
                </a:solidFill>
              </a:ln>
              <a:effectLst/>
            </c:spPr>
          </c:marker>
          <c:xVal>
            <c:numRef>
              <c:f>Sayfa2!$A$1:$A$651</c:f>
              <c:numCache>
                <c:formatCode>0.00</c:formatCode>
                <c:ptCount val="651"/>
                <c:pt idx="0">
                  <c:v>32825</c:v>
                </c:pt>
                <c:pt idx="1">
                  <c:v>32825.03</c:v>
                </c:pt>
                <c:pt idx="2">
                  <c:v>32825.06</c:v>
                </c:pt>
                <c:pt idx="3">
                  <c:v>32825.089999999997</c:v>
                </c:pt>
                <c:pt idx="4">
                  <c:v>32825.120000000003</c:v>
                </c:pt>
                <c:pt idx="5">
                  <c:v>32825.160000000003</c:v>
                </c:pt>
                <c:pt idx="6">
                  <c:v>32825.19</c:v>
                </c:pt>
                <c:pt idx="7">
                  <c:v>32825.22</c:v>
                </c:pt>
                <c:pt idx="8">
                  <c:v>32825.25</c:v>
                </c:pt>
                <c:pt idx="9">
                  <c:v>32825.279999999999</c:v>
                </c:pt>
                <c:pt idx="10">
                  <c:v>32825.31</c:v>
                </c:pt>
                <c:pt idx="11">
                  <c:v>32825.339999999997</c:v>
                </c:pt>
                <c:pt idx="12">
                  <c:v>32825.370000000003</c:v>
                </c:pt>
                <c:pt idx="13">
                  <c:v>32825.410000000003</c:v>
                </c:pt>
                <c:pt idx="14">
                  <c:v>32825.440000000002</c:v>
                </c:pt>
                <c:pt idx="15">
                  <c:v>32825.47</c:v>
                </c:pt>
                <c:pt idx="16">
                  <c:v>32825.5</c:v>
                </c:pt>
                <c:pt idx="17">
                  <c:v>32825.53</c:v>
                </c:pt>
                <c:pt idx="18">
                  <c:v>32825.56</c:v>
                </c:pt>
                <c:pt idx="19">
                  <c:v>32825.589999999997</c:v>
                </c:pt>
                <c:pt idx="20">
                  <c:v>32825.620000000003</c:v>
                </c:pt>
                <c:pt idx="21">
                  <c:v>32825.660000000003</c:v>
                </c:pt>
                <c:pt idx="22">
                  <c:v>32825.69</c:v>
                </c:pt>
                <c:pt idx="23">
                  <c:v>32825.72</c:v>
                </c:pt>
                <c:pt idx="24">
                  <c:v>32825.75</c:v>
                </c:pt>
                <c:pt idx="25">
                  <c:v>32825.78</c:v>
                </c:pt>
                <c:pt idx="26">
                  <c:v>32825.81</c:v>
                </c:pt>
                <c:pt idx="27">
                  <c:v>32825.839999999997</c:v>
                </c:pt>
                <c:pt idx="28">
                  <c:v>32825.870000000003</c:v>
                </c:pt>
                <c:pt idx="29">
                  <c:v>32825.910000000003</c:v>
                </c:pt>
                <c:pt idx="30">
                  <c:v>32825.94</c:v>
                </c:pt>
                <c:pt idx="31">
                  <c:v>32825.97</c:v>
                </c:pt>
                <c:pt idx="32">
                  <c:v>32826</c:v>
                </c:pt>
                <c:pt idx="33">
                  <c:v>32826.03</c:v>
                </c:pt>
                <c:pt idx="34">
                  <c:v>32826.06</c:v>
                </c:pt>
                <c:pt idx="35">
                  <c:v>32826.089999999997</c:v>
                </c:pt>
                <c:pt idx="36">
                  <c:v>32826.120000000003</c:v>
                </c:pt>
                <c:pt idx="37">
                  <c:v>32826.160000000003</c:v>
                </c:pt>
                <c:pt idx="38">
                  <c:v>32826.19</c:v>
                </c:pt>
                <c:pt idx="39">
                  <c:v>32826.22</c:v>
                </c:pt>
                <c:pt idx="40">
                  <c:v>32826.25</c:v>
                </c:pt>
                <c:pt idx="41">
                  <c:v>32826.28</c:v>
                </c:pt>
                <c:pt idx="42">
                  <c:v>32826.31</c:v>
                </c:pt>
                <c:pt idx="43">
                  <c:v>32826.339999999997</c:v>
                </c:pt>
                <c:pt idx="44">
                  <c:v>32826.370000000003</c:v>
                </c:pt>
                <c:pt idx="45">
                  <c:v>32826.410000000003</c:v>
                </c:pt>
                <c:pt idx="46">
                  <c:v>32826.44</c:v>
                </c:pt>
                <c:pt idx="47">
                  <c:v>32826.47</c:v>
                </c:pt>
                <c:pt idx="48">
                  <c:v>32826.5</c:v>
                </c:pt>
                <c:pt idx="49">
                  <c:v>32826.53</c:v>
                </c:pt>
                <c:pt idx="50">
                  <c:v>32826.559999999998</c:v>
                </c:pt>
                <c:pt idx="51">
                  <c:v>32826.589999999997</c:v>
                </c:pt>
                <c:pt idx="52">
                  <c:v>32826.620000000003</c:v>
                </c:pt>
                <c:pt idx="53">
                  <c:v>32826.660000000003</c:v>
                </c:pt>
                <c:pt idx="54">
                  <c:v>32826.69</c:v>
                </c:pt>
                <c:pt idx="55">
                  <c:v>32826.720000000001</c:v>
                </c:pt>
                <c:pt idx="56">
                  <c:v>32826.75</c:v>
                </c:pt>
                <c:pt idx="57">
                  <c:v>32826.78</c:v>
                </c:pt>
                <c:pt idx="58">
                  <c:v>32826.81</c:v>
                </c:pt>
                <c:pt idx="59">
                  <c:v>32826.839999999997</c:v>
                </c:pt>
                <c:pt idx="60">
                  <c:v>32826.870000000003</c:v>
                </c:pt>
                <c:pt idx="61">
                  <c:v>32826.910000000003</c:v>
                </c:pt>
                <c:pt idx="62">
                  <c:v>32826.94</c:v>
                </c:pt>
                <c:pt idx="63">
                  <c:v>32826.97</c:v>
                </c:pt>
                <c:pt idx="64">
                  <c:v>32827</c:v>
                </c:pt>
                <c:pt idx="65">
                  <c:v>32827.03</c:v>
                </c:pt>
                <c:pt idx="66">
                  <c:v>32827.06</c:v>
                </c:pt>
                <c:pt idx="67">
                  <c:v>32827.089999999997</c:v>
                </c:pt>
                <c:pt idx="68">
                  <c:v>32827.120000000003</c:v>
                </c:pt>
                <c:pt idx="69">
                  <c:v>32827.160000000003</c:v>
                </c:pt>
                <c:pt idx="70">
                  <c:v>32827.19</c:v>
                </c:pt>
                <c:pt idx="71">
                  <c:v>32827.22</c:v>
                </c:pt>
                <c:pt idx="72">
                  <c:v>32827.25</c:v>
                </c:pt>
                <c:pt idx="73">
                  <c:v>32827.279999999999</c:v>
                </c:pt>
                <c:pt idx="74">
                  <c:v>32827.31</c:v>
                </c:pt>
                <c:pt idx="75">
                  <c:v>32827.339999999997</c:v>
                </c:pt>
                <c:pt idx="76">
                  <c:v>32827.370000000003</c:v>
                </c:pt>
                <c:pt idx="77">
                  <c:v>32827.410000000003</c:v>
                </c:pt>
                <c:pt idx="78">
                  <c:v>32827.440000000002</c:v>
                </c:pt>
                <c:pt idx="79">
                  <c:v>32827.47</c:v>
                </c:pt>
                <c:pt idx="80">
                  <c:v>32827.5</c:v>
                </c:pt>
                <c:pt idx="81">
                  <c:v>32827.53</c:v>
                </c:pt>
                <c:pt idx="82">
                  <c:v>32827.56</c:v>
                </c:pt>
                <c:pt idx="83">
                  <c:v>32827.589999999997</c:v>
                </c:pt>
                <c:pt idx="84">
                  <c:v>32827.620000000003</c:v>
                </c:pt>
                <c:pt idx="85">
                  <c:v>32827.660000000003</c:v>
                </c:pt>
                <c:pt idx="86">
                  <c:v>32827.69</c:v>
                </c:pt>
                <c:pt idx="87">
                  <c:v>32827.72</c:v>
                </c:pt>
                <c:pt idx="88">
                  <c:v>32827.75</c:v>
                </c:pt>
                <c:pt idx="89">
                  <c:v>32827.78</c:v>
                </c:pt>
                <c:pt idx="90">
                  <c:v>32827.81</c:v>
                </c:pt>
                <c:pt idx="91">
                  <c:v>32827.839999999997</c:v>
                </c:pt>
                <c:pt idx="92">
                  <c:v>32827.870000000003</c:v>
                </c:pt>
                <c:pt idx="93">
                  <c:v>32827.910000000003</c:v>
                </c:pt>
                <c:pt idx="94">
                  <c:v>32827.94</c:v>
                </c:pt>
                <c:pt idx="95">
                  <c:v>32827.97</c:v>
                </c:pt>
                <c:pt idx="96">
                  <c:v>32828</c:v>
                </c:pt>
                <c:pt idx="97">
                  <c:v>32828.03</c:v>
                </c:pt>
                <c:pt idx="98">
                  <c:v>32828.06</c:v>
                </c:pt>
                <c:pt idx="99">
                  <c:v>32828.089999999997</c:v>
                </c:pt>
                <c:pt idx="100">
                  <c:v>32828.120000000003</c:v>
                </c:pt>
                <c:pt idx="101">
                  <c:v>32828.160000000003</c:v>
                </c:pt>
                <c:pt idx="102">
                  <c:v>32828.19</c:v>
                </c:pt>
                <c:pt idx="103">
                  <c:v>32828.22</c:v>
                </c:pt>
                <c:pt idx="104">
                  <c:v>32828.25</c:v>
                </c:pt>
                <c:pt idx="105">
                  <c:v>32828.28</c:v>
                </c:pt>
                <c:pt idx="106">
                  <c:v>32828.31</c:v>
                </c:pt>
                <c:pt idx="107">
                  <c:v>32828.339999999997</c:v>
                </c:pt>
                <c:pt idx="108">
                  <c:v>32828.370000000003</c:v>
                </c:pt>
                <c:pt idx="109">
                  <c:v>32828.410000000003</c:v>
                </c:pt>
                <c:pt idx="110">
                  <c:v>32828.44</c:v>
                </c:pt>
                <c:pt idx="111">
                  <c:v>32828.47</c:v>
                </c:pt>
                <c:pt idx="112">
                  <c:v>32828.5</c:v>
                </c:pt>
                <c:pt idx="113">
                  <c:v>32828.53</c:v>
                </c:pt>
                <c:pt idx="114">
                  <c:v>32828.559999999998</c:v>
                </c:pt>
                <c:pt idx="115">
                  <c:v>32828.589999999997</c:v>
                </c:pt>
                <c:pt idx="116">
                  <c:v>32828.620000000003</c:v>
                </c:pt>
                <c:pt idx="117">
                  <c:v>32828.660000000003</c:v>
                </c:pt>
                <c:pt idx="118">
                  <c:v>32828.69</c:v>
                </c:pt>
                <c:pt idx="119">
                  <c:v>32828.720000000001</c:v>
                </c:pt>
                <c:pt idx="120">
                  <c:v>32828.75</c:v>
                </c:pt>
                <c:pt idx="121">
                  <c:v>32828.78</c:v>
                </c:pt>
                <c:pt idx="122">
                  <c:v>32828.81</c:v>
                </c:pt>
                <c:pt idx="123">
                  <c:v>32828.839999999997</c:v>
                </c:pt>
                <c:pt idx="124">
                  <c:v>32828.870000000003</c:v>
                </c:pt>
                <c:pt idx="125">
                  <c:v>32828.910000000003</c:v>
                </c:pt>
                <c:pt idx="126">
                  <c:v>32828.94</c:v>
                </c:pt>
                <c:pt idx="127">
                  <c:v>32828.97</c:v>
                </c:pt>
                <c:pt idx="128">
                  <c:v>32829</c:v>
                </c:pt>
                <c:pt idx="129">
                  <c:v>32829.03</c:v>
                </c:pt>
                <c:pt idx="130">
                  <c:v>32829.06</c:v>
                </c:pt>
                <c:pt idx="131">
                  <c:v>32829.089999999997</c:v>
                </c:pt>
                <c:pt idx="132">
                  <c:v>32829.120000000003</c:v>
                </c:pt>
                <c:pt idx="133">
                  <c:v>32829.160000000003</c:v>
                </c:pt>
                <c:pt idx="134">
                  <c:v>32829.19</c:v>
                </c:pt>
                <c:pt idx="135">
                  <c:v>32829.22</c:v>
                </c:pt>
                <c:pt idx="136">
                  <c:v>32829.25</c:v>
                </c:pt>
                <c:pt idx="137">
                  <c:v>32829.279999999999</c:v>
                </c:pt>
                <c:pt idx="138">
                  <c:v>32829.31</c:v>
                </c:pt>
                <c:pt idx="139">
                  <c:v>32829.339999999997</c:v>
                </c:pt>
                <c:pt idx="140">
                  <c:v>32829.370000000003</c:v>
                </c:pt>
                <c:pt idx="141">
                  <c:v>32829.410000000003</c:v>
                </c:pt>
                <c:pt idx="142">
                  <c:v>32829.440000000002</c:v>
                </c:pt>
                <c:pt idx="143">
                  <c:v>32829.47</c:v>
                </c:pt>
                <c:pt idx="144">
                  <c:v>32829.5</c:v>
                </c:pt>
                <c:pt idx="145">
                  <c:v>32829.53</c:v>
                </c:pt>
                <c:pt idx="146">
                  <c:v>32829.56</c:v>
                </c:pt>
                <c:pt idx="147">
                  <c:v>32829.589999999997</c:v>
                </c:pt>
                <c:pt idx="148">
                  <c:v>32829.620000000003</c:v>
                </c:pt>
                <c:pt idx="149">
                  <c:v>32829.660000000003</c:v>
                </c:pt>
                <c:pt idx="150">
                  <c:v>32829.69</c:v>
                </c:pt>
                <c:pt idx="151">
                  <c:v>32829.72</c:v>
                </c:pt>
                <c:pt idx="152">
                  <c:v>32829.75</c:v>
                </c:pt>
                <c:pt idx="153">
                  <c:v>32829.78</c:v>
                </c:pt>
                <c:pt idx="154">
                  <c:v>32829.81</c:v>
                </c:pt>
                <c:pt idx="155">
                  <c:v>32829.839999999997</c:v>
                </c:pt>
                <c:pt idx="156">
                  <c:v>32829.870000000003</c:v>
                </c:pt>
                <c:pt idx="157">
                  <c:v>32829.910000000003</c:v>
                </c:pt>
                <c:pt idx="158">
                  <c:v>32829.94</c:v>
                </c:pt>
                <c:pt idx="159">
                  <c:v>32829.97</c:v>
                </c:pt>
                <c:pt idx="160">
                  <c:v>32830</c:v>
                </c:pt>
                <c:pt idx="161">
                  <c:v>32830.03</c:v>
                </c:pt>
                <c:pt idx="162">
                  <c:v>32830.06</c:v>
                </c:pt>
                <c:pt idx="163">
                  <c:v>32830.089999999997</c:v>
                </c:pt>
                <c:pt idx="164">
                  <c:v>32830.120000000003</c:v>
                </c:pt>
                <c:pt idx="165">
                  <c:v>32830.160000000003</c:v>
                </c:pt>
                <c:pt idx="166">
                  <c:v>32830.19</c:v>
                </c:pt>
                <c:pt idx="167">
                  <c:v>32830.22</c:v>
                </c:pt>
                <c:pt idx="168">
                  <c:v>32830.25</c:v>
                </c:pt>
                <c:pt idx="169">
                  <c:v>32830.28</c:v>
                </c:pt>
                <c:pt idx="170">
                  <c:v>32830.31</c:v>
                </c:pt>
                <c:pt idx="171">
                  <c:v>32830.339999999997</c:v>
                </c:pt>
                <c:pt idx="172">
                  <c:v>32830.370000000003</c:v>
                </c:pt>
                <c:pt idx="173">
                  <c:v>32830.410000000003</c:v>
                </c:pt>
                <c:pt idx="174">
                  <c:v>32830.44</c:v>
                </c:pt>
                <c:pt idx="175">
                  <c:v>32830.47</c:v>
                </c:pt>
                <c:pt idx="176">
                  <c:v>32830.5</c:v>
                </c:pt>
                <c:pt idx="177">
                  <c:v>32830.53</c:v>
                </c:pt>
                <c:pt idx="178">
                  <c:v>32830.559999999998</c:v>
                </c:pt>
                <c:pt idx="179">
                  <c:v>32830.589999999997</c:v>
                </c:pt>
                <c:pt idx="180">
                  <c:v>32830.620000000003</c:v>
                </c:pt>
                <c:pt idx="181">
                  <c:v>32830.660000000003</c:v>
                </c:pt>
                <c:pt idx="182">
                  <c:v>32830.69</c:v>
                </c:pt>
                <c:pt idx="183">
                  <c:v>32830.720000000001</c:v>
                </c:pt>
                <c:pt idx="184">
                  <c:v>32830.75</c:v>
                </c:pt>
                <c:pt idx="185">
                  <c:v>32830.78</c:v>
                </c:pt>
                <c:pt idx="186">
                  <c:v>32830.81</c:v>
                </c:pt>
                <c:pt idx="187">
                  <c:v>32830.839999999997</c:v>
                </c:pt>
                <c:pt idx="188">
                  <c:v>32830.870000000003</c:v>
                </c:pt>
                <c:pt idx="189">
                  <c:v>32830.910000000003</c:v>
                </c:pt>
                <c:pt idx="190">
                  <c:v>32830.94</c:v>
                </c:pt>
                <c:pt idx="191">
                  <c:v>32830.97</c:v>
                </c:pt>
                <c:pt idx="192">
                  <c:v>32831</c:v>
                </c:pt>
                <c:pt idx="193">
                  <c:v>32831.03</c:v>
                </c:pt>
                <c:pt idx="194">
                  <c:v>32831.06</c:v>
                </c:pt>
                <c:pt idx="195">
                  <c:v>32831.089999999997</c:v>
                </c:pt>
                <c:pt idx="196">
                  <c:v>32831.120000000003</c:v>
                </c:pt>
                <c:pt idx="197">
                  <c:v>32831.160000000003</c:v>
                </c:pt>
                <c:pt idx="198">
                  <c:v>32831.19</c:v>
                </c:pt>
                <c:pt idx="199">
                  <c:v>32831.22</c:v>
                </c:pt>
                <c:pt idx="200">
                  <c:v>32831.25</c:v>
                </c:pt>
                <c:pt idx="201">
                  <c:v>32831.279999999999</c:v>
                </c:pt>
                <c:pt idx="202">
                  <c:v>32831.31</c:v>
                </c:pt>
                <c:pt idx="203">
                  <c:v>32831.339999999997</c:v>
                </c:pt>
                <c:pt idx="204">
                  <c:v>32831.370000000003</c:v>
                </c:pt>
                <c:pt idx="205">
                  <c:v>32831.410000000003</c:v>
                </c:pt>
                <c:pt idx="206">
                  <c:v>32831.440000000002</c:v>
                </c:pt>
                <c:pt idx="207">
                  <c:v>32831.47</c:v>
                </c:pt>
                <c:pt idx="208">
                  <c:v>32831.5</c:v>
                </c:pt>
                <c:pt idx="209">
                  <c:v>32831.53</c:v>
                </c:pt>
                <c:pt idx="210">
                  <c:v>32831.56</c:v>
                </c:pt>
                <c:pt idx="211">
                  <c:v>32831.589999999997</c:v>
                </c:pt>
                <c:pt idx="212">
                  <c:v>32831.620000000003</c:v>
                </c:pt>
                <c:pt idx="213">
                  <c:v>32831.660000000003</c:v>
                </c:pt>
                <c:pt idx="214">
                  <c:v>32831.69</c:v>
                </c:pt>
                <c:pt idx="215">
                  <c:v>32831.72</c:v>
                </c:pt>
                <c:pt idx="216">
                  <c:v>32831.75</c:v>
                </c:pt>
                <c:pt idx="217">
                  <c:v>32831.78</c:v>
                </c:pt>
                <c:pt idx="218">
                  <c:v>32831.81</c:v>
                </c:pt>
                <c:pt idx="219">
                  <c:v>32831.839999999997</c:v>
                </c:pt>
                <c:pt idx="220">
                  <c:v>32831.870000000003</c:v>
                </c:pt>
                <c:pt idx="221">
                  <c:v>32831.910000000003</c:v>
                </c:pt>
                <c:pt idx="222">
                  <c:v>32831.94</c:v>
                </c:pt>
                <c:pt idx="223">
                  <c:v>32831.97</c:v>
                </c:pt>
                <c:pt idx="224">
                  <c:v>32832</c:v>
                </c:pt>
                <c:pt idx="225">
                  <c:v>32832.03</c:v>
                </c:pt>
                <c:pt idx="226">
                  <c:v>32832.06</c:v>
                </c:pt>
                <c:pt idx="227">
                  <c:v>32832.089999999997</c:v>
                </c:pt>
                <c:pt idx="228">
                  <c:v>32832.120000000003</c:v>
                </c:pt>
                <c:pt idx="229">
                  <c:v>32832.160000000003</c:v>
                </c:pt>
                <c:pt idx="230">
                  <c:v>32832.19</c:v>
                </c:pt>
                <c:pt idx="231">
                  <c:v>32832.22</c:v>
                </c:pt>
                <c:pt idx="232">
                  <c:v>32832.25</c:v>
                </c:pt>
                <c:pt idx="233">
                  <c:v>32832.28</c:v>
                </c:pt>
                <c:pt idx="234">
                  <c:v>32832.31</c:v>
                </c:pt>
                <c:pt idx="235">
                  <c:v>32832.339999999997</c:v>
                </c:pt>
                <c:pt idx="236">
                  <c:v>32832.370000000003</c:v>
                </c:pt>
                <c:pt idx="237">
                  <c:v>32832.410000000003</c:v>
                </c:pt>
                <c:pt idx="238">
                  <c:v>32832.44</c:v>
                </c:pt>
                <c:pt idx="239">
                  <c:v>32832.47</c:v>
                </c:pt>
                <c:pt idx="240">
                  <c:v>32832.5</c:v>
                </c:pt>
                <c:pt idx="241">
                  <c:v>32832.53</c:v>
                </c:pt>
                <c:pt idx="242">
                  <c:v>32832.559999999998</c:v>
                </c:pt>
                <c:pt idx="243">
                  <c:v>32832.589999999997</c:v>
                </c:pt>
                <c:pt idx="244">
                  <c:v>32832.620000000003</c:v>
                </c:pt>
                <c:pt idx="245">
                  <c:v>32832.660000000003</c:v>
                </c:pt>
                <c:pt idx="246">
                  <c:v>32832.69</c:v>
                </c:pt>
                <c:pt idx="247">
                  <c:v>32832.720000000001</c:v>
                </c:pt>
                <c:pt idx="248">
                  <c:v>32832.75</c:v>
                </c:pt>
                <c:pt idx="249">
                  <c:v>32832.78</c:v>
                </c:pt>
                <c:pt idx="250">
                  <c:v>32832.81</c:v>
                </c:pt>
                <c:pt idx="251">
                  <c:v>32832.839999999997</c:v>
                </c:pt>
                <c:pt idx="252">
                  <c:v>32832.870000000003</c:v>
                </c:pt>
                <c:pt idx="253">
                  <c:v>32832.910000000003</c:v>
                </c:pt>
                <c:pt idx="254">
                  <c:v>32832.94</c:v>
                </c:pt>
                <c:pt idx="255">
                  <c:v>32832.97</c:v>
                </c:pt>
                <c:pt idx="256">
                  <c:v>32833</c:v>
                </c:pt>
                <c:pt idx="257">
                  <c:v>32833.03</c:v>
                </c:pt>
                <c:pt idx="258">
                  <c:v>32833.06</c:v>
                </c:pt>
                <c:pt idx="259">
                  <c:v>32833.089999999997</c:v>
                </c:pt>
                <c:pt idx="260">
                  <c:v>32833.120000000003</c:v>
                </c:pt>
                <c:pt idx="261">
                  <c:v>32833.160000000003</c:v>
                </c:pt>
                <c:pt idx="262">
                  <c:v>32833.19</c:v>
                </c:pt>
                <c:pt idx="263">
                  <c:v>32833.22</c:v>
                </c:pt>
                <c:pt idx="264">
                  <c:v>32833.25</c:v>
                </c:pt>
                <c:pt idx="265">
                  <c:v>32833.279999999999</c:v>
                </c:pt>
                <c:pt idx="266">
                  <c:v>32833.31</c:v>
                </c:pt>
                <c:pt idx="267">
                  <c:v>32833.339999999997</c:v>
                </c:pt>
                <c:pt idx="268">
                  <c:v>32833.370000000003</c:v>
                </c:pt>
                <c:pt idx="269">
                  <c:v>32833.410000000003</c:v>
                </c:pt>
                <c:pt idx="270">
                  <c:v>32833.440000000002</c:v>
                </c:pt>
                <c:pt idx="271">
                  <c:v>32833.47</c:v>
                </c:pt>
                <c:pt idx="272">
                  <c:v>32833.5</c:v>
                </c:pt>
                <c:pt idx="273">
                  <c:v>32833.53</c:v>
                </c:pt>
                <c:pt idx="274">
                  <c:v>32833.56</c:v>
                </c:pt>
                <c:pt idx="275">
                  <c:v>32833.589999999997</c:v>
                </c:pt>
                <c:pt idx="276">
                  <c:v>32833.620000000003</c:v>
                </c:pt>
                <c:pt idx="277">
                  <c:v>32833.660000000003</c:v>
                </c:pt>
                <c:pt idx="278">
                  <c:v>32833.69</c:v>
                </c:pt>
                <c:pt idx="279">
                  <c:v>32833.72</c:v>
                </c:pt>
                <c:pt idx="280">
                  <c:v>32833.75</c:v>
                </c:pt>
                <c:pt idx="281">
                  <c:v>32833.78</c:v>
                </c:pt>
                <c:pt idx="282">
                  <c:v>32833.81</c:v>
                </c:pt>
                <c:pt idx="283">
                  <c:v>32833.839999999997</c:v>
                </c:pt>
                <c:pt idx="284">
                  <c:v>32833.870000000003</c:v>
                </c:pt>
                <c:pt idx="285">
                  <c:v>32833.910000000003</c:v>
                </c:pt>
                <c:pt idx="286">
                  <c:v>32833.94</c:v>
                </c:pt>
                <c:pt idx="287">
                  <c:v>32833.97</c:v>
                </c:pt>
                <c:pt idx="288">
                  <c:v>32834</c:v>
                </c:pt>
                <c:pt idx="289">
                  <c:v>32834.03</c:v>
                </c:pt>
                <c:pt idx="290">
                  <c:v>32834.06</c:v>
                </c:pt>
                <c:pt idx="291">
                  <c:v>32834.089999999997</c:v>
                </c:pt>
                <c:pt idx="292">
                  <c:v>32834.120000000003</c:v>
                </c:pt>
                <c:pt idx="293">
                  <c:v>32834.160000000003</c:v>
                </c:pt>
                <c:pt idx="294">
                  <c:v>32834.19</c:v>
                </c:pt>
                <c:pt idx="295">
                  <c:v>32834.22</c:v>
                </c:pt>
                <c:pt idx="296">
                  <c:v>32834.25</c:v>
                </c:pt>
                <c:pt idx="297">
                  <c:v>32834.28</c:v>
                </c:pt>
                <c:pt idx="298">
                  <c:v>32834.31</c:v>
                </c:pt>
                <c:pt idx="299">
                  <c:v>32834.339999999997</c:v>
                </c:pt>
                <c:pt idx="300">
                  <c:v>32834.370000000003</c:v>
                </c:pt>
                <c:pt idx="301">
                  <c:v>32834.410000000003</c:v>
                </c:pt>
                <c:pt idx="302">
                  <c:v>32834.44</c:v>
                </c:pt>
                <c:pt idx="303">
                  <c:v>32834.47</c:v>
                </c:pt>
                <c:pt idx="304">
                  <c:v>32834.5</c:v>
                </c:pt>
                <c:pt idx="305">
                  <c:v>32834.53</c:v>
                </c:pt>
                <c:pt idx="306">
                  <c:v>32834.559999999998</c:v>
                </c:pt>
                <c:pt idx="307">
                  <c:v>32834.589999999997</c:v>
                </c:pt>
                <c:pt idx="308">
                  <c:v>32834.620000000003</c:v>
                </c:pt>
                <c:pt idx="309">
                  <c:v>32834.660000000003</c:v>
                </c:pt>
                <c:pt idx="310">
                  <c:v>32834.69</c:v>
                </c:pt>
                <c:pt idx="311">
                  <c:v>32834.720000000001</c:v>
                </c:pt>
                <c:pt idx="312">
                  <c:v>32834.75</c:v>
                </c:pt>
                <c:pt idx="313">
                  <c:v>32834.78</c:v>
                </c:pt>
                <c:pt idx="314">
                  <c:v>32834.81</c:v>
                </c:pt>
                <c:pt idx="315">
                  <c:v>32834.839999999997</c:v>
                </c:pt>
                <c:pt idx="316">
                  <c:v>32834.870000000003</c:v>
                </c:pt>
                <c:pt idx="317">
                  <c:v>32834.910000000003</c:v>
                </c:pt>
                <c:pt idx="318">
                  <c:v>32834.94</c:v>
                </c:pt>
                <c:pt idx="319">
                  <c:v>32834.97</c:v>
                </c:pt>
                <c:pt idx="320">
                  <c:v>32835</c:v>
                </c:pt>
                <c:pt idx="321">
                  <c:v>32835.03</c:v>
                </c:pt>
                <c:pt idx="322">
                  <c:v>32835.06</c:v>
                </c:pt>
                <c:pt idx="323">
                  <c:v>32835.089999999997</c:v>
                </c:pt>
                <c:pt idx="324">
                  <c:v>32835.120000000003</c:v>
                </c:pt>
                <c:pt idx="325">
                  <c:v>32835.160000000003</c:v>
                </c:pt>
                <c:pt idx="326">
                  <c:v>32835.19</c:v>
                </c:pt>
                <c:pt idx="327">
                  <c:v>32835.22</c:v>
                </c:pt>
                <c:pt idx="328">
                  <c:v>32835.25</c:v>
                </c:pt>
                <c:pt idx="329">
                  <c:v>32835.279999999999</c:v>
                </c:pt>
                <c:pt idx="330">
                  <c:v>32835.31</c:v>
                </c:pt>
                <c:pt idx="331">
                  <c:v>32835.339999999997</c:v>
                </c:pt>
                <c:pt idx="332">
                  <c:v>32835.370000000003</c:v>
                </c:pt>
                <c:pt idx="333">
                  <c:v>32835.410000000003</c:v>
                </c:pt>
                <c:pt idx="334">
                  <c:v>32835.440000000002</c:v>
                </c:pt>
                <c:pt idx="335">
                  <c:v>32835.47</c:v>
                </c:pt>
                <c:pt idx="336">
                  <c:v>32835.5</c:v>
                </c:pt>
                <c:pt idx="337">
                  <c:v>32835.53</c:v>
                </c:pt>
                <c:pt idx="338">
                  <c:v>32835.56</c:v>
                </c:pt>
                <c:pt idx="339">
                  <c:v>32835.589999999997</c:v>
                </c:pt>
                <c:pt idx="340">
                  <c:v>32835.620000000003</c:v>
                </c:pt>
                <c:pt idx="341">
                  <c:v>32835.660000000003</c:v>
                </c:pt>
                <c:pt idx="342">
                  <c:v>32835.69</c:v>
                </c:pt>
                <c:pt idx="343">
                  <c:v>32835.72</c:v>
                </c:pt>
                <c:pt idx="344">
                  <c:v>32835.75</c:v>
                </c:pt>
                <c:pt idx="345">
                  <c:v>32835.78</c:v>
                </c:pt>
                <c:pt idx="346">
                  <c:v>32835.81</c:v>
                </c:pt>
                <c:pt idx="347">
                  <c:v>32835.839999999997</c:v>
                </c:pt>
                <c:pt idx="348">
                  <c:v>32835.870000000003</c:v>
                </c:pt>
                <c:pt idx="349">
                  <c:v>32835.910000000003</c:v>
                </c:pt>
                <c:pt idx="350">
                  <c:v>32835.94</c:v>
                </c:pt>
                <c:pt idx="351">
                  <c:v>32835.97</c:v>
                </c:pt>
                <c:pt idx="352">
                  <c:v>32836</c:v>
                </c:pt>
                <c:pt idx="353">
                  <c:v>32836.03</c:v>
                </c:pt>
                <c:pt idx="354">
                  <c:v>32836.06</c:v>
                </c:pt>
                <c:pt idx="355">
                  <c:v>32836.089999999997</c:v>
                </c:pt>
                <c:pt idx="356">
                  <c:v>32836.120000000003</c:v>
                </c:pt>
                <c:pt idx="357">
                  <c:v>32836.160000000003</c:v>
                </c:pt>
                <c:pt idx="358">
                  <c:v>32836.19</c:v>
                </c:pt>
                <c:pt idx="359">
                  <c:v>32836.22</c:v>
                </c:pt>
                <c:pt idx="360">
                  <c:v>32836.25</c:v>
                </c:pt>
                <c:pt idx="361">
                  <c:v>32836.28</c:v>
                </c:pt>
                <c:pt idx="362">
                  <c:v>32836.31</c:v>
                </c:pt>
                <c:pt idx="363">
                  <c:v>32836.339999999997</c:v>
                </c:pt>
                <c:pt idx="364">
                  <c:v>32836.370000000003</c:v>
                </c:pt>
                <c:pt idx="365">
                  <c:v>32836.410000000003</c:v>
                </c:pt>
                <c:pt idx="366">
                  <c:v>32836.44</c:v>
                </c:pt>
                <c:pt idx="367">
                  <c:v>32836.47</c:v>
                </c:pt>
                <c:pt idx="368">
                  <c:v>32836.5</c:v>
                </c:pt>
                <c:pt idx="369">
                  <c:v>32836.53</c:v>
                </c:pt>
                <c:pt idx="370">
                  <c:v>32836.559999999998</c:v>
                </c:pt>
                <c:pt idx="371">
                  <c:v>32836.589999999997</c:v>
                </c:pt>
                <c:pt idx="372">
                  <c:v>32836.620000000003</c:v>
                </c:pt>
                <c:pt idx="373">
                  <c:v>32836.660000000003</c:v>
                </c:pt>
                <c:pt idx="374">
                  <c:v>32836.69</c:v>
                </c:pt>
                <c:pt idx="375">
                  <c:v>32836.720000000001</c:v>
                </c:pt>
                <c:pt idx="376">
                  <c:v>32836.75</c:v>
                </c:pt>
                <c:pt idx="377">
                  <c:v>32836.78</c:v>
                </c:pt>
                <c:pt idx="378">
                  <c:v>32836.81</c:v>
                </c:pt>
                <c:pt idx="379">
                  <c:v>32836.839999999997</c:v>
                </c:pt>
                <c:pt idx="380">
                  <c:v>32836.870000000003</c:v>
                </c:pt>
                <c:pt idx="381">
                  <c:v>32836.910000000003</c:v>
                </c:pt>
                <c:pt idx="382">
                  <c:v>32836.94</c:v>
                </c:pt>
                <c:pt idx="383">
                  <c:v>32836.97</c:v>
                </c:pt>
                <c:pt idx="384">
                  <c:v>32837</c:v>
                </c:pt>
                <c:pt idx="385">
                  <c:v>32837.03</c:v>
                </c:pt>
                <c:pt idx="386">
                  <c:v>32837.06</c:v>
                </c:pt>
                <c:pt idx="387">
                  <c:v>32837.089999999997</c:v>
                </c:pt>
                <c:pt idx="388">
                  <c:v>32837.120000000003</c:v>
                </c:pt>
                <c:pt idx="389">
                  <c:v>32837.160000000003</c:v>
                </c:pt>
                <c:pt idx="390">
                  <c:v>32837.19</c:v>
                </c:pt>
                <c:pt idx="391">
                  <c:v>32837.22</c:v>
                </c:pt>
                <c:pt idx="392">
                  <c:v>32837.25</c:v>
                </c:pt>
                <c:pt idx="393">
                  <c:v>32837.279999999999</c:v>
                </c:pt>
                <c:pt idx="394">
                  <c:v>32837.31</c:v>
                </c:pt>
                <c:pt idx="395">
                  <c:v>32837.339999999997</c:v>
                </c:pt>
                <c:pt idx="396">
                  <c:v>32837.370000000003</c:v>
                </c:pt>
                <c:pt idx="397">
                  <c:v>32837.410000000003</c:v>
                </c:pt>
                <c:pt idx="398">
                  <c:v>32837.440000000002</c:v>
                </c:pt>
                <c:pt idx="399">
                  <c:v>32837.47</c:v>
                </c:pt>
                <c:pt idx="400">
                  <c:v>32837.5</c:v>
                </c:pt>
                <c:pt idx="401">
                  <c:v>32837.53</c:v>
                </c:pt>
                <c:pt idx="402">
                  <c:v>32837.56</c:v>
                </c:pt>
                <c:pt idx="403">
                  <c:v>32837.589999999997</c:v>
                </c:pt>
                <c:pt idx="404">
                  <c:v>32837.620000000003</c:v>
                </c:pt>
                <c:pt idx="405">
                  <c:v>32837.660000000003</c:v>
                </c:pt>
                <c:pt idx="406">
                  <c:v>32837.69</c:v>
                </c:pt>
                <c:pt idx="407">
                  <c:v>32837.72</c:v>
                </c:pt>
                <c:pt idx="408">
                  <c:v>32837.75</c:v>
                </c:pt>
                <c:pt idx="409">
                  <c:v>32837.78</c:v>
                </c:pt>
                <c:pt idx="410">
                  <c:v>32837.81</c:v>
                </c:pt>
                <c:pt idx="411">
                  <c:v>32837.839999999997</c:v>
                </c:pt>
                <c:pt idx="412">
                  <c:v>32837.870000000003</c:v>
                </c:pt>
                <c:pt idx="413">
                  <c:v>32837.910000000003</c:v>
                </c:pt>
                <c:pt idx="414">
                  <c:v>32837.94</c:v>
                </c:pt>
                <c:pt idx="415">
                  <c:v>32837.97</c:v>
                </c:pt>
                <c:pt idx="416">
                  <c:v>32838</c:v>
                </c:pt>
                <c:pt idx="417">
                  <c:v>32838.03</c:v>
                </c:pt>
                <c:pt idx="418">
                  <c:v>32838.06</c:v>
                </c:pt>
                <c:pt idx="419">
                  <c:v>32838.089999999997</c:v>
                </c:pt>
                <c:pt idx="420">
                  <c:v>32838.120000000003</c:v>
                </c:pt>
                <c:pt idx="421">
                  <c:v>32838.160000000003</c:v>
                </c:pt>
                <c:pt idx="422">
                  <c:v>32838.19</c:v>
                </c:pt>
                <c:pt idx="423">
                  <c:v>32838.22</c:v>
                </c:pt>
                <c:pt idx="424">
                  <c:v>32838.25</c:v>
                </c:pt>
                <c:pt idx="425">
                  <c:v>32838.28</c:v>
                </c:pt>
                <c:pt idx="426">
                  <c:v>32838.31</c:v>
                </c:pt>
                <c:pt idx="427">
                  <c:v>32838.339999999997</c:v>
                </c:pt>
                <c:pt idx="428">
                  <c:v>32838.370000000003</c:v>
                </c:pt>
                <c:pt idx="429">
                  <c:v>32838.410000000003</c:v>
                </c:pt>
                <c:pt idx="430">
                  <c:v>32838.44</c:v>
                </c:pt>
                <c:pt idx="431">
                  <c:v>32838.47</c:v>
                </c:pt>
                <c:pt idx="432">
                  <c:v>32838.5</c:v>
                </c:pt>
                <c:pt idx="433">
                  <c:v>32838.53</c:v>
                </c:pt>
                <c:pt idx="434">
                  <c:v>32838.559999999998</c:v>
                </c:pt>
                <c:pt idx="435">
                  <c:v>32838.589999999997</c:v>
                </c:pt>
                <c:pt idx="436">
                  <c:v>32838.620000000003</c:v>
                </c:pt>
                <c:pt idx="437">
                  <c:v>32838.660000000003</c:v>
                </c:pt>
                <c:pt idx="438">
                  <c:v>32838.69</c:v>
                </c:pt>
                <c:pt idx="439">
                  <c:v>32838.720000000001</c:v>
                </c:pt>
                <c:pt idx="440">
                  <c:v>32838.75</c:v>
                </c:pt>
                <c:pt idx="441">
                  <c:v>32838.78</c:v>
                </c:pt>
                <c:pt idx="442">
                  <c:v>32838.81</c:v>
                </c:pt>
                <c:pt idx="443">
                  <c:v>32838.839999999997</c:v>
                </c:pt>
                <c:pt idx="444">
                  <c:v>32838.870000000003</c:v>
                </c:pt>
                <c:pt idx="445">
                  <c:v>32838.910000000003</c:v>
                </c:pt>
                <c:pt idx="446">
                  <c:v>32838.94</c:v>
                </c:pt>
                <c:pt idx="447">
                  <c:v>32838.97</c:v>
                </c:pt>
                <c:pt idx="448">
                  <c:v>32839</c:v>
                </c:pt>
                <c:pt idx="449">
                  <c:v>32839.03</c:v>
                </c:pt>
                <c:pt idx="450">
                  <c:v>32839.06</c:v>
                </c:pt>
                <c:pt idx="451">
                  <c:v>32839.089999999997</c:v>
                </c:pt>
                <c:pt idx="452">
                  <c:v>32839.120000000003</c:v>
                </c:pt>
                <c:pt idx="453">
                  <c:v>32839.160000000003</c:v>
                </c:pt>
                <c:pt idx="454">
                  <c:v>32839.19</c:v>
                </c:pt>
                <c:pt idx="455">
                  <c:v>32839.22</c:v>
                </c:pt>
                <c:pt idx="456">
                  <c:v>32839.25</c:v>
                </c:pt>
                <c:pt idx="457">
                  <c:v>32839.279999999999</c:v>
                </c:pt>
                <c:pt idx="458">
                  <c:v>32839.31</c:v>
                </c:pt>
                <c:pt idx="459">
                  <c:v>32839.339999999997</c:v>
                </c:pt>
                <c:pt idx="460">
                  <c:v>32839.370000000003</c:v>
                </c:pt>
                <c:pt idx="461">
                  <c:v>32839.410000000003</c:v>
                </c:pt>
                <c:pt idx="462">
                  <c:v>32839.440000000002</c:v>
                </c:pt>
                <c:pt idx="463">
                  <c:v>32839.47</c:v>
                </c:pt>
                <c:pt idx="464">
                  <c:v>32839.5</c:v>
                </c:pt>
                <c:pt idx="465">
                  <c:v>32839.53</c:v>
                </c:pt>
                <c:pt idx="466">
                  <c:v>32839.56</c:v>
                </c:pt>
                <c:pt idx="467">
                  <c:v>32839.589999999997</c:v>
                </c:pt>
                <c:pt idx="468">
                  <c:v>32839.620000000003</c:v>
                </c:pt>
                <c:pt idx="469">
                  <c:v>32839.660000000003</c:v>
                </c:pt>
                <c:pt idx="470">
                  <c:v>32839.69</c:v>
                </c:pt>
                <c:pt idx="471">
                  <c:v>32839.72</c:v>
                </c:pt>
                <c:pt idx="472">
                  <c:v>32839.75</c:v>
                </c:pt>
                <c:pt idx="473">
                  <c:v>32839.78</c:v>
                </c:pt>
                <c:pt idx="474">
                  <c:v>32839.81</c:v>
                </c:pt>
                <c:pt idx="475">
                  <c:v>32839.839999999997</c:v>
                </c:pt>
                <c:pt idx="476">
                  <c:v>32839.870000000003</c:v>
                </c:pt>
                <c:pt idx="477">
                  <c:v>32839.910000000003</c:v>
                </c:pt>
                <c:pt idx="478">
                  <c:v>32839.94</c:v>
                </c:pt>
                <c:pt idx="479">
                  <c:v>32839.97</c:v>
                </c:pt>
                <c:pt idx="480">
                  <c:v>32840</c:v>
                </c:pt>
                <c:pt idx="481">
                  <c:v>32840.03</c:v>
                </c:pt>
                <c:pt idx="482">
                  <c:v>32840.06</c:v>
                </c:pt>
                <c:pt idx="483">
                  <c:v>32840.089999999997</c:v>
                </c:pt>
                <c:pt idx="484">
                  <c:v>32840.120000000003</c:v>
                </c:pt>
                <c:pt idx="485">
                  <c:v>32840.160000000003</c:v>
                </c:pt>
                <c:pt idx="486">
                  <c:v>32840.19</c:v>
                </c:pt>
                <c:pt idx="487">
                  <c:v>32840.22</c:v>
                </c:pt>
                <c:pt idx="488">
                  <c:v>32840.25</c:v>
                </c:pt>
                <c:pt idx="489">
                  <c:v>32840.28</c:v>
                </c:pt>
                <c:pt idx="490">
                  <c:v>32840.31</c:v>
                </c:pt>
                <c:pt idx="491">
                  <c:v>32840.339999999997</c:v>
                </c:pt>
                <c:pt idx="492">
                  <c:v>32840.370000000003</c:v>
                </c:pt>
                <c:pt idx="493">
                  <c:v>32840.410000000003</c:v>
                </c:pt>
                <c:pt idx="494">
                  <c:v>32840.44</c:v>
                </c:pt>
                <c:pt idx="495">
                  <c:v>32840.47</c:v>
                </c:pt>
                <c:pt idx="496">
                  <c:v>32840.5</c:v>
                </c:pt>
                <c:pt idx="497">
                  <c:v>32840.53</c:v>
                </c:pt>
                <c:pt idx="498">
                  <c:v>32840.559999999998</c:v>
                </c:pt>
                <c:pt idx="499">
                  <c:v>32840.589999999997</c:v>
                </c:pt>
                <c:pt idx="500">
                  <c:v>32840.620000000003</c:v>
                </c:pt>
                <c:pt idx="501">
                  <c:v>32840.660000000003</c:v>
                </c:pt>
                <c:pt idx="502">
                  <c:v>32840.69</c:v>
                </c:pt>
                <c:pt idx="503">
                  <c:v>32840.720000000001</c:v>
                </c:pt>
                <c:pt idx="504">
                  <c:v>32840.75</c:v>
                </c:pt>
                <c:pt idx="505">
                  <c:v>32840.78</c:v>
                </c:pt>
                <c:pt idx="506">
                  <c:v>32840.81</c:v>
                </c:pt>
                <c:pt idx="507">
                  <c:v>32840.839999999997</c:v>
                </c:pt>
                <c:pt idx="508">
                  <c:v>32840.870000000003</c:v>
                </c:pt>
                <c:pt idx="509">
                  <c:v>32840.910000000003</c:v>
                </c:pt>
                <c:pt idx="510">
                  <c:v>32840.94</c:v>
                </c:pt>
                <c:pt idx="511">
                  <c:v>32840.97</c:v>
                </c:pt>
                <c:pt idx="512">
                  <c:v>32841</c:v>
                </c:pt>
                <c:pt idx="513">
                  <c:v>32841.03</c:v>
                </c:pt>
                <c:pt idx="514">
                  <c:v>32841.06</c:v>
                </c:pt>
                <c:pt idx="515">
                  <c:v>32841.089999999997</c:v>
                </c:pt>
                <c:pt idx="516">
                  <c:v>32841.120000000003</c:v>
                </c:pt>
                <c:pt idx="517">
                  <c:v>32841.160000000003</c:v>
                </c:pt>
                <c:pt idx="518">
                  <c:v>32841.19</c:v>
                </c:pt>
                <c:pt idx="519">
                  <c:v>32841.22</c:v>
                </c:pt>
                <c:pt idx="520">
                  <c:v>32841.25</c:v>
                </c:pt>
                <c:pt idx="521">
                  <c:v>32841.279999999999</c:v>
                </c:pt>
                <c:pt idx="522">
                  <c:v>32841.31</c:v>
                </c:pt>
                <c:pt idx="523">
                  <c:v>32841.339999999997</c:v>
                </c:pt>
                <c:pt idx="524">
                  <c:v>32841.370000000003</c:v>
                </c:pt>
                <c:pt idx="525">
                  <c:v>32841.410000000003</c:v>
                </c:pt>
                <c:pt idx="526">
                  <c:v>32841.440000000002</c:v>
                </c:pt>
                <c:pt idx="527">
                  <c:v>32841.47</c:v>
                </c:pt>
                <c:pt idx="528">
                  <c:v>32841.5</c:v>
                </c:pt>
                <c:pt idx="529">
                  <c:v>32841.53</c:v>
                </c:pt>
                <c:pt idx="530">
                  <c:v>32841.56</c:v>
                </c:pt>
                <c:pt idx="531">
                  <c:v>32841.589999999997</c:v>
                </c:pt>
                <c:pt idx="532">
                  <c:v>32841.620000000003</c:v>
                </c:pt>
                <c:pt idx="533">
                  <c:v>32841.660000000003</c:v>
                </c:pt>
                <c:pt idx="534">
                  <c:v>32841.69</c:v>
                </c:pt>
                <c:pt idx="535">
                  <c:v>32841.72</c:v>
                </c:pt>
                <c:pt idx="536">
                  <c:v>32841.75</c:v>
                </c:pt>
                <c:pt idx="537">
                  <c:v>32841.78</c:v>
                </c:pt>
                <c:pt idx="538">
                  <c:v>32841.81</c:v>
                </c:pt>
                <c:pt idx="539">
                  <c:v>32841.839999999997</c:v>
                </c:pt>
                <c:pt idx="540">
                  <c:v>32841.870000000003</c:v>
                </c:pt>
                <c:pt idx="541">
                  <c:v>32841.910000000003</c:v>
                </c:pt>
                <c:pt idx="542">
                  <c:v>32841.94</c:v>
                </c:pt>
                <c:pt idx="543">
                  <c:v>32841.97</c:v>
                </c:pt>
                <c:pt idx="544">
                  <c:v>32842</c:v>
                </c:pt>
                <c:pt idx="545">
                  <c:v>32842.03</c:v>
                </c:pt>
                <c:pt idx="546">
                  <c:v>32842.06</c:v>
                </c:pt>
                <c:pt idx="547">
                  <c:v>32842.089999999997</c:v>
                </c:pt>
                <c:pt idx="548">
                  <c:v>32842.120000000003</c:v>
                </c:pt>
                <c:pt idx="549">
                  <c:v>32842.160000000003</c:v>
                </c:pt>
                <c:pt idx="550">
                  <c:v>32842.19</c:v>
                </c:pt>
                <c:pt idx="551">
                  <c:v>32842.22</c:v>
                </c:pt>
                <c:pt idx="552">
                  <c:v>32842.25</c:v>
                </c:pt>
                <c:pt idx="553">
                  <c:v>32842.28</c:v>
                </c:pt>
                <c:pt idx="554">
                  <c:v>32842.31</c:v>
                </c:pt>
                <c:pt idx="555">
                  <c:v>32842.339999999997</c:v>
                </c:pt>
                <c:pt idx="556">
                  <c:v>32842.370000000003</c:v>
                </c:pt>
                <c:pt idx="557">
                  <c:v>32842.410000000003</c:v>
                </c:pt>
                <c:pt idx="558">
                  <c:v>32842.44</c:v>
                </c:pt>
                <c:pt idx="559">
                  <c:v>32842.47</c:v>
                </c:pt>
                <c:pt idx="560">
                  <c:v>32842.5</c:v>
                </c:pt>
                <c:pt idx="561">
                  <c:v>32842.53</c:v>
                </c:pt>
                <c:pt idx="562">
                  <c:v>32842.559999999998</c:v>
                </c:pt>
                <c:pt idx="563">
                  <c:v>32842.589999999997</c:v>
                </c:pt>
                <c:pt idx="564">
                  <c:v>32842.620000000003</c:v>
                </c:pt>
                <c:pt idx="565">
                  <c:v>32842.660000000003</c:v>
                </c:pt>
                <c:pt idx="566">
                  <c:v>32842.69</c:v>
                </c:pt>
                <c:pt idx="567">
                  <c:v>32842.720000000001</c:v>
                </c:pt>
                <c:pt idx="568">
                  <c:v>32842.75</c:v>
                </c:pt>
                <c:pt idx="569">
                  <c:v>32842.78</c:v>
                </c:pt>
                <c:pt idx="570">
                  <c:v>32842.81</c:v>
                </c:pt>
                <c:pt idx="571">
                  <c:v>32842.839999999997</c:v>
                </c:pt>
                <c:pt idx="572">
                  <c:v>32842.870000000003</c:v>
                </c:pt>
                <c:pt idx="573">
                  <c:v>32842.910000000003</c:v>
                </c:pt>
                <c:pt idx="574">
                  <c:v>32842.94</c:v>
                </c:pt>
                <c:pt idx="575">
                  <c:v>32842.97</c:v>
                </c:pt>
                <c:pt idx="576">
                  <c:v>32843</c:v>
                </c:pt>
                <c:pt idx="577">
                  <c:v>32843.03</c:v>
                </c:pt>
                <c:pt idx="578">
                  <c:v>32843.06</c:v>
                </c:pt>
                <c:pt idx="579">
                  <c:v>32843.089999999997</c:v>
                </c:pt>
                <c:pt idx="580">
                  <c:v>32843.120000000003</c:v>
                </c:pt>
                <c:pt idx="581">
                  <c:v>32843.160000000003</c:v>
                </c:pt>
                <c:pt idx="582">
                  <c:v>32843.19</c:v>
                </c:pt>
                <c:pt idx="583">
                  <c:v>32843.22</c:v>
                </c:pt>
                <c:pt idx="584">
                  <c:v>32843.25</c:v>
                </c:pt>
                <c:pt idx="585">
                  <c:v>32843.279999999999</c:v>
                </c:pt>
                <c:pt idx="586">
                  <c:v>32843.31</c:v>
                </c:pt>
                <c:pt idx="587">
                  <c:v>32843.339999999997</c:v>
                </c:pt>
                <c:pt idx="588">
                  <c:v>32843.370000000003</c:v>
                </c:pt>
                <c:pt idx="589">
                  <c:v>32843.410000000003</c:v>
                </c:pt>
                <c:pt idx="590">
                  <c:v>32843.440000000002</c:v>
                </c:pt>
                <c:pt idx="591">
                  <c:v>32843.47</c:v>
                </c:pt>
                <c:pt idx="592">
                  <c:v>32843.5</c:v>
                </c:pt>
                <c:pt idx="593">
                  <c:v>32843.53</c:v>
                </c:pt>
                <c:pt idx="594">
                  <c:v>32843.56</c:v>
                </c:pt>
                <c:pt idx="595">
                  <c:v>32843.589999999997</c:v>
                </c:pt>
                <c:pt idx="596">
                  <c:v>32843.620000000003</c:v>
                </c:pt>
                <c:pt idx="597">
                  <c:v>32843.660000000003</c:v>
                </c:pt>
                <c:pt idx="598">
                  <c:v>32843.69</c:v>
                </c:pt>
                <c:pt idx="599">
                  <c:v>32843.72</c:v>
                </c:pt>
                <c:pt idx="600">
                  <c:v>32843.75</c:v>
                </c:pt>
                <c:pt idx="601">
                  <c:v>32843.78</c:v>
                </c:pt>
                <c:pt idx="602">
                  <c:v>32843.81</c:v>
                </c:pt>
                <c:pt idx="603">
                  <c:v>32843.839999999997</c:v>
                </c:pt>
                <c:pt idx="604">
                  <c:v>32843.870000000003</c:v>
                </c:pt>
                <c:pt idx="605">
                  <c:v>32843.910000000003</c:v>
                </c:pt>
                <c:pt idx="606">
                  <c:v>32843.94</c:v>
                </c:pt>
                <c:pt idx="607">
                  <c:v>32843.97</c:v>
                </c:pt>
                <c:pt idx="608">
                  <c:v>32844</c:v>
                </c:pt>
                <c:pt idx="609">
                  <c:v>32844.03</c:v>
                </c:pt>
                <c:pt idx="610">
                  <c:v>32844.06</c:v>
                </c:pt>
                <c:pt idx="611">
                  <c:v>32844.089999999997</c:v>
                </c:pt>
                <c:pt idx="612">
                  <c:v>32844.120000000003</c:v>
                </c:pt>
                <c:pt idx="613">
                  <c:v>32844.160000000003</c:v>
                </c:pt>
                <c:pt idx="614">
                  <c:v>32844.19</c:v>
                </c:pt>
                <c:pt idx="615">
                  <c:v>32844.22</c:v>
                </c:pt>
                <c:pt idx="616">
                  <c:v>32844.25</c:v>
                </c:pt>
                <c:pt idx="617">
                  <c:v>32844.28</c:v>
                </c:pt>
                <c:pt idx="618">
                  <c:v>32844.31</c:v>
                </c:pt>
                <c:pt idx="619">
                  <c:v>32844.339999999997</c:v>
                </c:pt>
                <c:pt idx="620">
                  <c:v>32844.370000000003</c:v>
                </c:pt>
                <c:pt idx="621">
                  <c:v>32844.410000000003</c:v>
                </c:pt>
                <c:pt idx="622">
                  <c:v>32844.44</c:v>
                </c:pt>
                <c:pt idx="623">
                  <c:v>32844.47</c:v>
                </c:pt>
                <c:pt idx="624">
                  <c:v>32844.5</c:v>
                </c:pt>
                <c:pt idx="625">
                  <c:v>32844.53</c:v>
                </c:pt>
                <c:pt idx="626">
                  <c:v>32844.559999999998</c:v>
                </c:pt>
                <c:pt idx="627">
                  <c:v>32844.589999999997</c:v>
                </c:pt>
                <c:pt idx="628">
                  <c:v>32844.620000000003</c:v>
                </c:pt>
                <c:pt idx="629">
                  <c:v>32844.660000000003</c:v>
                </c:pt>
                <c:pt idx="630">
                  <c:v>32844.69</c:v>
                </c:pt>
                <c:pt idx="631">
                  <c:v>32844.720000000001</c:v>
                </c:pt>
                <c:pt idx="632">
                  <c:v>32844.75</c:v>
                </c:pt>
                <c:pt idx="633">
                  <c:v>32844.78</c:v>
                </c:pt>
                <c:pt idx="634">
                  <c:v>32844.81</c:v>
                </c:pt>
                <c:pt idx="635">
                  <c:v>32844.839999999997</c:v>
                </c:pt>
                <c:pt idx="636">
                  <c:v>32844.870000000003</c:v>
                </c:pt>
                <c:pt idx="637">
                  <c:v>32844.910000000003</c:v>
                </c:pt>
                <c:pt idx="638">
                  <c:v>32844.94</c:v>
                </c:pt>
                <c:pt idx="639">
                  <c:v>32844.97</c:v>
                </c:pt>
                <c:pt idx="640">
                  <c:v>32845</c:v>
                </c:pt>
                <c:pt idx="641">
                  <c:v>32845.03</c:v>
                </c:pt>
                <c:pt idx="642">
                  <c:v>32845.06</c:v>
                </c:pt>
                <c:pt idx="643">
                  <c:v>32845.089999999997</c:v>
                </c:pt>
                <c:pt idx="644">
                  <c:v>32845.120000000003</c:v>
                </c:pt>
                <c:pt idx="645">
                  <c:v>32845.160000000003</c:v>
                </c:pt>
                <c:pt idx="646">
                  <c:v>32845.19</c:v>
                </c:pt>
                <c:pt idx="647">
                  <c:v>32845.22</c:v>
                </c:pt>
                <c:pt idx="648">
                  <c:v>32845.25</c:v>
                </c:pt>
                <c:pt idx="649">
                  <c:v>32845.279999999999</c:v>
                </c:pt>
                <c:pt idx="650">
                  <c:v>32845.31</c:v>
                </c:pt>
              </c:numCache>
            </c:numRef>
          </c:xVal>
          <c:yVal>
            <c:numRef>
              <c:f>Sayfa2!$R$1:$R$651</c:f>
              <c:numCache>
                <c:formatCode>0.00</c:formatCode>
                <c:ptCount val="651"/>
                <c:pt idx="0">
                  <c:v>2078</c:v>
                </c:pt>
                <c:pt idx="1">
                  <c:v>2077</c:v>
                </c:pt>
                <c:pt idx="2">
                  <c:v>2081</c:v>
                </c:pt>
                <c:pt idx="3">
                  <c:v>2084</c:v>
                </c:pt>
                <c:pt idx="4">
                  <c:v>2077</c:v>
                </c:pt>
                <c:pt idx="5">
                  <c:v>2080</c:v>
                </c:pt>
                <c:pt idx="6">
                  <c:v>2080</c:v>
                </c:pt>
                <c:pt idx="7">
                  <c:v>2081</c:v>
                </c:pt>
                <c:pt idx="8">
                  <c:v>2083</c:v>
                </c:pt>
                <c:pt idx="9">
                  <c:v>2082</c:v>
                </c:pt>
                <c:pt idx="10">
                  <c:v>2082</c:v>
                </c:pt>
                <c:pt idx="11">
                  <c:v>2083</c:v>
                </c:pt>
                <c:pt idx="12">
                  <c:v>2082</c:v>
                </c:pt>
                <c:pt idx="13">
                  <c:v>2082</c:v>
                </c:pt>
                <c:pt idx="14">
                  <c:v>2089</c:v>
                </c:pt>
                <c:pt idx="15">
                  <c:v>2079</c:v>
                </c:pt>
                <c:pt idx="16">
                  <c:v>2079</c:v>
                </c:pt>
                <c:pt idx="17">
                  <c:v>2083</c:v>
                </c:pt>
                <c:pt idx="18">
                  <c:v>2080</c:v>
                </c:pt>
                <c:pt idx="19">
                  <c:v>2080</c:v>
                </c:pt>
                <c:pt idx="20">
                  <c:v>2080</c:v>
                </c:pt>
                <c:pt idx="21">
                  <c:v>2083</c:v>
                </c:pt>
                <c:pt idx="22">
                  <c:v>2081</c:v>
                </c:pt>
                <c:pt idx="23">
                  <c:v>2082</c:v>
                </c:pt>
                <c:pt idx="24">
                  <c:v>2084</c:v>
                </c:pt>
                <c:pt idx="25">
                  <c:v>2082</c:v>
                </c:pt>
                <c:pt idx="26">
                  <c:v>2082</c:v>
                </c:pt>
                <c:pt idx="27">
                  <c:v>2082</c:v>
                </c:pt>
                <c:pt idx="28">
                  <c:v>2083</c:v>
                </c:pt>
                <c:pt idx="29">
                  <c:v>2092</c:v>
                </c:pt>
                <c:pt idx="30">
                  <c:v>2082</c:v>
                </c:pt>
                <c:pt idx="31">
                  <c:v>2081</c:v>
                </c:pt>
                <c:pt idx="32">
                  <c:v>2081</c:v>
                </c:pt>
                <c:pt idx="33">
                  <c:v>2080</c:v>
                </c:pt>
                <c:pt idx="34">
                  <c:v>2086</c:v>
                </c:pt>
                <c:pt idx="35">
                  <c:v>2080</c:v>
                </c:pt>
                <c:pt idx="36">
                  <c:v>2082</c:v>
                </c:pt>
                <c:pt idx="37">
                  <c:v>2083</c:v>
                </c:pt>
                <c:pt idx="38">
                  <c:v>2085</c:v>
                </c:pt>
                <c:pt idx="39">
                  <c:v>2083</c:v>
                </c:pt>
                <c:pt idx="40">
                  <c:v>2086</c:v>
                </c:pt>
                <c:pt idx="41">
                  <c:v>2083</c:v>
                </c:pt>
                <c:pt idx="42">
                  <c:v>2083</c:v>
                </c:pt>
                <c:pt idx="43">
                  <c:v>2084</c:v>
                </c:pt>
                <c:pt idx="44">
                  <c:v>2082</c:v>
                </c:pt>
                <c:pt idx="45">
                  <c:v>2083</c:v>
                </c:pt>
                <c:pt idx="46">
                  <c:v>2085</c:v>
                </c:pt>
                <c:pt idx="47">
                  <c:v>2081</c:v>
                </c:pt>
                <c:pt idx="48">
                  <c:v>2101</c:v>
                </c:pt>
                <c:pt idx="49">
                  <c:v>2084</c:v>
                </c:pt>
                <c:pt idx="50">
                  <c:v>2084</c:v>
                </c:pt>
                <c:pt idx="51">
                  <c:v>2084</c:v>
                </c:pt>
                <c:pt idx="52">
                  <c:v>2085</c:v>
                </c:pt>
                <c:pt idx="53">
                  <c:v>2085</c:v>
                </c:pt>
                <c:pt idx="54">
                  <c:v>2085</c:v>
                </c:pt>
                <c:pt idx="55">
                  <c:v>2086</c:v>
                </c:pt>
                <c:pt idx="56">
                  <c:v>2086</c:v>
                </c:pt>
                <c:pt idx="57">
                  <c:v>2086</c:v>
                </c:pt>
                <c:pt idx="58">
                  <c:v>2085</c:v>
                </c:pt>
                <c:pt idx="59">
                  <c:v>2087</c:v>
                </c:pt>
                <c:pt idx="60">
                  <c:v>2085</c:v>
                </c:pt>
                <c:pt idx="61">
                  <c:v>2084</c:v>
                </c:pt>
                <c:pt idx="62">
                  <c:v>2085</c:v>
                </c:pt>
                <c:pt idx="63">
                  <c:v>2086</c:v>
                </c:pt>
                <c:pt idx="64">
                  <c:v>2090</c:v>
                </c:pt>
                <c:pt idx="65">
                  <c:v>2088</c:v>
                </c:pt>
                <c:pt idx="66">
                  <c:v>2085</c:v>
                </c:pt>
                <c:pt idx="67">
                  <c:v>2093</c:v>
                </c:pt>
                <c:pt idx="68">
                  <c:v>2088</c:v>
                </c:pt>
                <c:pt idx="69">
                  <c:v>2090</c:v>
                </c:pt>
                <c:pt idx="70">
                  <c:v>2090</c:v>
                </c:pt>
                <c:pt idx="71">
                  <c:v>2088</c:v>
                </c:pt>
                <c:pt idx="72">
                  <c:v>2085</c:v>
                </c:pt>
                <c:pt idx="73">
                  <c:v>2092</c:v>
                </c:pt>
                <c:pt idx="74">
                  <c:v>2086</c:v>
                </c:pt>
                <c:pt idx="75">
                  <c:v>2088</c:v>
                </c:pt>
                <c:pt idx="76">
                  <c:v>2088</c:v>
                </c:pt>
                <c:pt idx="77">
                  <c:v>2087</c:v>
                </c:pt>
                <c:pt idx="78">
                  <c:v>2091</c:v>
                </c:pt>
                <c:pt idx="79">
                  <c:v>2088</c:v>
                </c:pt>
                <c:pt idx="80">
                  <c:v>2087</c:v>
                </c:pt>
                <c:pt idx="81">
                  <c:v>2091</c:v>
                </c:pt>
                <c:pt idx="82">
                  <c:v>2091</c:v>
                </c:pt>
                <c:pt idx="83">
                  <c:v>2090</c:v>
                </c:pt>
                <c:pt idx="84">
                  <c:v>2091</c:v>
                </c:pt>
                <c:pt idx="85">
                  <c:v>2091</c:v>
                </c:pt>
                <c:pt idx="86">
                  <c:v>2092</c:v>
                </c:pt>
                <c:pt idx="87">
                  <c:v>2090</c:v>
                </c:pt>
                <c:pt idx="88">
                  <c:v>2090</c:v>
                </c:pt>
                <c:pt idx="89">
                  <c:v>2090</c:v>
                </c:pt>
                <c:pt idx="90">
                  <c:v>2088</c:v>
                </c:pt>
                <c:pt idx="91">
                  <c:v>2091</c:v>
                </c:pt>
                <c:pt idx="92">
                  <c:v>2091</c:v>
                </c:pt>
                <c:pt idx="93">
                  <c:v>2089</c:v>
                </c:pt>
                <c:pt idx="94">
                  <c:v>2090</c:v>
                </c:pt>
                <c:pt idx="95">
                  <c:v>2092</c:v>
                </c:pt>
                <c:pt idx="96">
                  <c:v>2091</c:v>
                </c:pt>
                <c:pt idx="97">
                  <c:v>2095</c:v>
                </c:pt>
                <c:pt idx="98">
                  <c:v>2091</c:v>
                </c:pt>
                <c:pt idx="99">
                  <c:v>2090</c:v>
                </c:pt>
                <c:pt idx="100">
                  <c:v>2090</c:v>
                </c:pt>
                <c:pt idx="101">
                  <c:v>2095</c:v>
                </c:pt>
                <c:pt idx="102">
                  <c:v>2095</c:v>
                </c:pt>
                <c:pt idx="103">
                  <c:v>2106</c:v>
                </c:pt>
                <c:pt idx="104">
                  <c:v>2096</c:v>
                </c:pt>
                <c:pt idx="105">
                  <c:v>2096</c:v>
                </c:pt>
                <c:pt idx="106">
                  <c:v>2096</c:v>
                </c:pt>
                <c:pt idx="107">
                  <c:v>2094</c:v>
                </c:pt>
                <c:pt idx="108">
                  <c:v>2107</c:v>
                </c:pt>
                <c:pt idx="109">
                  <c:v>2096</c:v>
                </c:pt>
                <c:pt idx="110">
                  <c:v>2101</c:v>
                </c:pt>
                <c:pt idx="111">
                  <c:v>2098</c:v>
                </c:pt>
                <c:pt idx="112">
                  <c:v>2093</c:v>
                </c:pt>
                <c:pt idx="113">
                  <c:v>2094</c:v>
                </c:pt>
                <c:pt idx="114">
                  <c:v>2093</c:v>
                </c:pt>
                <c:pt idx="115">
                  <c:v>2095</c:v>
                </c:pt>
                <c:pt idx="116">
                  <c:v>2095</c:v>
                </c:pt>
                <c:pt idx="117">
                  <c:v>2096</c:v>
                </c:pt>
                <c:pt idx="118">
                  <c:v>2095</c:v>
                </c:pt>
                <c:pt idx="119">
                  <c:v>2094</c:v>
                </c:pt>
                <c:pt idx="120">
                  <c:v>2095</c:v>
                </c:pt>
                <c:pt idx="121">
                  <c:v>2097</c:v>
                </c:pt>
                <c:pt idx="122">
                  <c:v>2096</c:v>
                </c:pt>
                <c:pt idx="123">
                  <c:v>2099</c:v>
                </c:pt>
                <c:pt idx="124">
                  <c:v>2094</c:v>
                </c:pt>
                <c:pt idx="125">
                  <c:v>2094</c:v>
                </c:pt>
                <c:pt idx="126">
                  <c:v>2097</c:v>
                </c:pt>
                <c:pt idx="127">
                  <c:v>2098</c:v>
                </c:pt>
                <c:pt idx="128">
                  <c:v>2097</c:v>
                </c:pt>
                <c:pt idx="129">
                  <c:v>2096</c:v>
                </c:pt>
                <c:pt idx="130">
                  <c:v>2097</c:v>
                </c:pt>
                <c:pt idx="131">
                  <c:v>2098</c:v>
                </c:pt>
                <c:pt idx="132">
                  <c:v>2098</c:v>
                </c:pt>
                <c:pt idx="133">
                  <c:v>2099</c:v>
                </c:pt>
                <c:pt idx="134">
                  <c:v>2098</c:v>
                </c:pt>
                <c:pt idx="135">
                  <c:v>2100</c:v>
                </c:pt>
                <c:pt idx="136">
                  <c:v>2101</c:v>
                </c:pt>
                <c:pt idx="137">
                  <c:v>2100</c:v>
                </c:pt>
                <c:pt idx="138">
                  <c:v>2100</c:v>
                </c:pt>
                <c:pt idx="139">
                  <c:v>2104</c:v>
                </c:pt>
                <c:pt idx="140">
                  <c:v>2099</c:v>
                </c:pt>
                <c:pt idx="141">
                  <c:v>2099</c:v>
                </c:pt>
                <c:pt idx="142">
                  <c:v>2099</c:v>
                </c:pt>
                <c:pt idx="143">
                  <c:v>2099</c:v>
                </c:pt>
                <c:pt idx="144">
                  <c:v>2106</c:v>
                </c:pt>
                <c:pt idx="145">
                  <c:v>2100</c:v>
                </c:pt>
                <c:pt idx="146">
                  <c:v>2100</c:v>
                </c:pt>
                <c:pt idx="147">
                  <c:v>2101</c:v>
                </c:pt>
                <c:pt idx="148">
                  <c:v>2104</c:v>
                </c:pt>
                <c:pt idx="149">
                  <c:v>2103</c:v>
                </c:pt>
                <c:pt idx="150">
                  <c:v>2103</c:v>
                </c:pt>
                <c:pt idx="151">
                  <c:v>2105</c:v>
                </c:pt>
                <c:pt idx="152">
                  <c:v>2101</c:v>
                </c:pt>
                <c:pt idx="153">
                  <c:v>2112</c:v>
                </c:pt>
                <c:pt idx="154">
                  <c:v>2120</c:v>
                </c:pt>
                <c:pt idx="155">
                  <c:v>2101</c:v>
                </c:pt>
                <c:pt idx="156">
                  <c:v>2102</c:v>
                </c:pt>
                <c:pt idx="157">
                  <c:v>2104</c:v>
                </c:pt>
                <c:pt idx="158">
                  <c:v>2108</c:v>
                </c:pt>
                <c:pt idx="159">
                  <c:v>2104</c:v>
                </c:pt>
                <c:pt idx="160">
                  <c:v>2107</c:v>
                </c:pt>
                <c:pt idx="161">
                  <c:v>2110</c:v>
                </c:pt>
                <c:pt idx="162">
                  <c:v>2107</c:v>
                </c:pt>
                <c:pt idx="163">
                  <c:v>2108</c:v>
                </c:pt>
                <c:pt idx="164">
                  <c:v>2107</c:v>
                </c:pt>
                <c:pt idx="165">
                  <c:v>2107</c:v>
                </c:pt>
                <c:pt idx="166">
                  <c:v>2107</c:v>
                </c:pt>
                <c:pt idx="167">
                  <c:v>2107</c:v>
                </c:pt>
                <c:pt idx="168">
                  <c:v>2113</c:v>
                </c:pt>
                <c:pt idx="169">
                  <c:v>2107</c:v>
                </c:pt>
                <c:pt idx="170">
                  <c:v>2105</c:v>
                </c:pt>
                <c:pt idx="171">
                  <c:v>2107</c:v>
                </c:pt>
                <c:pt idx="172">
                  <c:v>2108</c:v>
                </c:pt>
                <c:pt idx="173">
                  <c:v>2106</c:v>
                </c:pt>
                <c:pt idx="174">
                  <c:v>2109</c:v>
                </c:pt>
                <c:pt idx="175">
                  <c:v>2110</c:v>
                </c:pt>
                <c:pt idx="176">
                  <c:v>2109</c:v>
                </c:pt>
                <c:pt idx="177">
                  <c:v>2113</c:v>
                </c:pt>
                <c:pt idx="178">
                  <c:v>2109</c:v>
                </c:pt>
                <c:pt idx="179">
                  <c:v>2119</c:v>
                </c:pt>
                <c:pt idx="180">
                  <c:v>2111</c:v>
                </c:pt>
                <c:pt idx="181">
                  <c:v>2112</c:v>
                </c:pt>
                <c:pt idx="182">
                  <c:v>2113</c:v>
                </c:pt>
                <c:pt idx="183">
                  <c:v>2112</c:v>
                </c:pt>
                <c:pt idx="184">
                  <c:v>2111</c:v>
                </c:pt>
                <c:pt idx="185">
                  <c:v>2110</c:v>
                </c:pt>
                <c:pt idx="186">
                  <c:v>2112</c:v>
                </c:pt>
                <c:pt idx="187">
                  <c:v>2110</c:v>
                </c:pt>
                <c:pt idx="188">
                  <c:v>2110</c:v>
                </c:pt>
                <c:pt idx="189">
                  <c:v>2112</c:v>
                </c:pt>
                <c:pt idx="190">
                  <c:v>2113</c:v>
                </c:pt>
                <c:pt idx="191">
                  <c:v>2114</c:v>
                </c:pt>
                <c:pt idx="192">
                  <c:v>2117</c:v>
                </c:pt>
                <c:pt idx="193">
                  <c:v>2115</c:v>
                </c:pt>
                <c:pt idx="194">
                  <c:v>2117</c:v>
                </c:pt>
                <c:pt idx="195">
                  <c:v>2117</c:v>
                </c:pt>
                <c:pt idx="196">
                  <c:v>2117</c:v>
                </c:pt>
                <c:pt idx="197">
                  <c:v>2119</c:v>
                </c:pt>
                <c:pt idx="198">
                  <c:v>2119</c:v>
                </c:pt>
                <c:pt idx="199">
                  <c:v>2118</c:v>
                </c:pt>
                <c:pt idx="200">
                  <c:v>2119</c:v>
                </c:pt>
                <c:pt idx="201">
                  <c:v>2121</c:v>
                </c:pt>
                <c:pt idx="202">
                  <c:v>2118</c:v>
                </c:pt>
                <c:pt idx="203">
                  <c:v>2117</c:v>
                </c:pt>
                <c:pt idx="204">
                  <c:v>2115</c:v>
                </c:pt>
                <c:pt idx="205">
                  <c:v>2117</c:v>
                </c:pt>
                <c:pt idx="206">
                  <c:v>2116</c:v>
                </c:pt>
                <c:pt idx="207">
                  <c:v>2122</c:v>
                </c:pt>
                <c:pt idx="208">
                  <c:v>2121</c:v>
                </c:pt>
                <c:pt idx="209">
                  <c:v>2119</c:v>
                </c:pt>
                <c:pt idx="210">
                  <c:v>2120</c:v>
                </c:pt>
                <c:pt idx="211">
                  <c:v>2123</c:v>
                </c:pt>
                <c:pt idx="212">
                  <c:v>2123</c:v>
                </c:pt>
                <c:pt idx="213">
                  <c:v>2123</c:v>
                </c:pt>
                <c:pt idx="214">
                  <c:v>2125</c:v>
                </c:pt>
                <c:pt idx="215">
                  <c:v>2120</c:v>
                </c:pt>
                <c:pt idx="216">
                  <c:v>2125</c:v>
                </c:pt>
                <c:pt idx="217">
                  <c:v>2121</c:v>
                </c:pt>
                <c:pt idx="218">
                  <c:v>2125</c:v>
                </c:pt>
                <c:pt idx="219">
                  <c:v>2123</c:v>
                </c:pt>
                <c:pt idx="220">
                  <c:v>2123</c:v>
                </c:pt>
                <c:pt idx="221">
                  <c:v>2123</c:v>
                </c:pt>
                <c:pt idx="222">
                  <c:v>2127</c:v>
                </c:pt>
                <c:pt idx="223">
                  <c:v>2128</c:v>
                </c:pt>
                <c:pt idx="224">
                  <c:v>2123</c:v>
                </c:pt>
                <c:pt idx="225">
                  <c:v>2127</c:v>
                </c:pt>
                <c:pt idx="226">
                  <c:v>2128</c:v>
                </c:pt>
                <c:pt idx="227">
                  <c:v>2126</c:v>
                </c:pt>
                <c:pt idx="228">
                  <c:v>2126</c:v>
                </c:pt>
                <c:pt idx="229">
                  <c:v>2127</c:v>
                </c:pt>
                <c:pt idx="230">
                  <c:v>2126</c:v>
                </c:pt>
                <c:pt idx="231">
                  <c:v>2128</c:v>
                </c:pt>
                <c:pt idx="232">
                  <c:v>2126</c:v>
                </c:pt>
                <c:pt idx="233">
                  <c:v>2131</c:v>
                </c:pt>
                <c:pt idx="234">
                  <c:v>2125</c:v>
                </c:pt>
                <c:pt idx="235">
                  <c:v>2128</c:v>
                </c:pt>
                <c:pt idx="236">
                  <c:v>2127</c:v>
                </c:pt>
                <c:pt idx="237">
                  <c:v>2128</c:v>
                </c:pt>
                <c:pt idx="238">
                  <c:v>2131</c:v>
                </c:pt>
                <c:pt idx="239">
                  <c:v>2131</c:v>
                </c:pt>
                <c:pt idx="240">
                  <c:v>2131</c:v>
                </c:pt>
                <c:pt idx="241">
                  <c:v>2128</c:v>
                </c:pt>
                <c:pt idx="242">
                  <c:v>2130</c:v>
                </c:pt>
                <c:pt idx="243">
                  <c:v>2129</c:v>
                </c:pt>
                <c:pt idx="244">
                  <c:v>2127</c:v>
                </c:pt>
                <c:pt idx="245">
                  <c:v>2129</c:v>
                </c:pt>
                <c:pt idx="246">
                  <c:v>2130</c:v>
                </c:pt>
                <c:pt idx="247">
                  <c:v>2132</c:v>
                </c:pt>
                <c:pt idx="248">
                  <c:v>2129</c:v>
                </c:pt>
                <c:pt idx="249">
                  <c:v>2135</c:v>
                </c:pt>
                <c:pt idx="250">
                  <c:v>2127</c:v>
                </c:pt>
                <c:pt idx="251">
                  <c:v>2127</c:v>
                </c:pt>
                <c:pt idx="252">
                  <c:v>2140</c:v>
                </c:pt>
                <c:pt idx="253">
                  <c:v>2137</c:v>
                </c:pt>
                <c:pt idx="254">
                  <c:v>2127</c:v>
                </c:pt>
                <c:pt idx="255">
                  <c:v>2128</c:v>
                </c:pt>
                <c:pt idx="256">
                  <c:v>2130</c:v>
                </c:pt>
                <c:pt idx="257">
                  <c:v>2135</c:v>
                </c:pt>
                <c:pt idx="258">
                  <c:v>2133</c:v>
                </c:pt>
                <c:pt idx="259">
                  <c:v>2132</c:v>
                </c:pt>
                <c:pt idx="260">
                  <c:v>2134</c:v>
                </c:pt>
                <c:pt idx="261">
                  <c:v>2139</c:v>
                </c:pt>
                <c:pt idx="262">
                  <c:v>2129</c:v>
                </c:pt>
                <c:pt idx="263">
                  <c:v>2129</c:v>
                </c:pt>
                <c:pt idx="264">
                  <c:v>2129</c:v>
                </c:pt>
                <c:pt idx="265">
                  <c:v>2128</c:v>
                </c:pt>
                <c:pt idx="266">
                  <c:v>2131</c:v>
                </c:pt>
                <c:pt idx="267">
                  <c:v>2131</c:v>
                </c:pt>
                <c:pt idx="268">
                  <c:v>2128</c:v>
                </c:pt>
                <c:pt idx="269">
                  <c:v>2128</c:v>
                </c:pt>
                <c:pt idx="270">
                  <c:v>2130</c:v>
                </c:pt>
                <c:pt idx="271">
                  <c:v>2131</c:v>
                </c:pt>
                <c:pt idx="272">
                  <c:v>2128</c:v>
                </c:pt>
                <c:pt idx="273">
                  <c:v>2130</c:v>
                </c:pt>
                <c:pt idx="274">
                  <c:v>2136</c:v>
                </c:pt>
                <c:pt idx="275">
                  <c:v>2133</c:v>
                </c:pt>
                <c:pt idx="276">
                  <c:v>2130</c:v>
                </c:pt>
                <c:pt idx="277">
                  <c:v>2130</c:v>
                </c:pt>
                <c:pt idx="278">
                  <c:v>2133</c:v>
                </c:pt>
                <c:pt idx="279">
                  <c:v>2132</c:v>
                </c:pt>
                <c:pt idx="280">
                  <c:v>2131</c:v>
                </c:pt>
                <c:pt idx="281">
                  <c:v>2126</c:v>
                </c:pt>
                <c:pt idx="282">
                  <c:v>2130</c:v>
                </c:pt>
                <c:pt idx="283">
                  <c:v>2125</c:v>
                </c:pt>
                <c:pt idx="284">
                  <c:v>2128</c:v>
                </c:pt>
                <c:pt idx="285">
                  <c:v>2131</c:v>
                </c:pt>
                <c:pt idx="286">
                  <c:v>2127</c:v>
                </c:pt>
                <c:pt idx="287">
                  <c:v>2130</c:v>
                </c:pt>
                <c:pt idx="288">
                  <c:v>2126</c:v>
                </c:pt>
                <c:pt idx="289">
                  <c:v>2130</c:v>
                </c:pt>
                <c:pt idx="290">
                  <c:v>2130</c:v>
                </c:pt>
                <c:pt idx="291">
                  <c:v>2139</c:v>
                </c:pt>
                <c:pt idx="292">
                  <c:v>2129</c:v>
                </c:pt>
                <c:pt idx="293">
                  <c:v>2124</c:v>
                </c:pt>
                <c:pt idx="294">
                  <c:v>2127</c:v>
                </c:pt>
                <c:pt idx="295">
                  <c:v>2125</c:v>
                </c:pt>
                <c:pt idx="296">
                  <c:v>2123</c:v>
                </c:pt>
                <c:pt idx="297">
                  <c:v>2125</c:v>
                </c:pt>
                <c:pt idx="298">
                  <c:v>2124</c:v>
                </c:pt>
                <c:pt idx="299">
                  <c:v>2130</c:v>
                </c:pt>
                <c:pt idx="300">
                  <c:v>2123</c:v>
                </c:pt>
                <c:pt idx="301">
                  <c:v>2126</c:v>
                </c:pt>
                <c:pt idx="302">
                  <c:v>2129</c:v>
                </c:pt>
                <c:pt idx="303">
                  <c:v>2123</c:v>
                </c:pt>
                <c:pt idx="304">
                  <c:v>2126</c:v>
                </c:pt>
                <c:pt idx="305">
                  <c:v>2121</c:v>
                </c:pt>
                <c:pt idx="306">
                  <c:v>2121</c:v>
                </c:pt>
                <c:pt idx="307">
                  <c:v>2125</c:v>
                </c:pt>
                <c:pt idx="308">
                  <c:v>2125</c:v>
                </c:pt>
                <c:pt idx="309">
                  <c:v>2118</c:v>
                </c:pt>
                <c:pt idx="310">
                  <c:v>2118</c:v>
                </c:pt>
                <c:pt idx="311">
                  <c:v>2123</c:v>
                </c:pt>
                <c:pt idx="312">
                  <c:v>2117</c:v>
                </c:pt>
                <c:pt idx="313">
                  <c:v>2120</c:v>
                </c:pt>
                <c:pt idx="314">
                  <c:v>2119</c:v>
                </c:pt>
                <c:pt idx="315">
                  <c:v>2123</c:v>
                </c:pt>
                <c:pt idx="316">
                  <c:v>2116</c:v>
                </c:pt>
                <c:pt idx="317">
                  <c:v>2116</c:v>
                </c:pt>
                <c:pt idx="318">
                  <c:v>2119</c:v>
                </c:pt>
                <c:pt idx="319">
                  <c:v>2117</c:v>
                </c:pt>
                <c:pt idx="320">
                  <c:v>2116</c:v>
                </c:pt>
                <c:pt idx="321">
                  <c:v>2116</c:v>
                </c:pt>
                <c:pt idx="322">
                  <c:v>2114</c:v>
                </c:pt>
                <c:pt idx="323">
                  <c:v>2127</c:v>
                </c:pt>
                <c:pt idx="324">
                  <c:v>2118</c:v>
                </c:pt>
                <c:pt idx="325">
                  <c:v>2115</c:v>
                </c:pt>
                <c:pt idx="326">
                  <c:v>2113</c:v>
                </c:pt>
                <c:pt idx="327">
                  <c:v>2111</c:v>
                </c:pt>
                <c:pt idx="328">
                  <c:v>2110</c:v>
                </c:pt>
                <c:pt idx="329">
                  <c:v>2113</c:v>
                </c:pt>
                <c:pt idx="330">
                  <c:v>2110</c:v>
                </c:pt>
                <c:pt idx="331">
                  <c:v>2111</c:v>
                </c:pt>
                <c:pt idx="332">
                  <c:v>2112</c:v>
                </c:pt>
                <c:pt idx="333">
                  <c:v>2111</c:v>
                </c:pt>
                <c:pt idx="334">
                  <c:v>2110</c:v>
                </c:pt>
                <c:pt idx="335">
                  <c:v>2121</c:v>
                </c:pt>
                <c:pt idx="336">
                  <c:v>2107</c:v>
                </c:pt>
                <c:pt idx="337">
                  <c:v>2108</c:v>
                </c:pt>
                <c:pt idx="338">
                  <c:v>2109</c:v>
                </c:pt>
                <c:pt idx="339">
                  <c:v>2108</c:v>
                </c:pt>
                <c:pt idx="340">
                  <c:v>2109</c:v>
                </c:pt>
                <c:pt idx="341">
                  <c:v>2107</c:v>
                </c:pt>
                <c:pt idx="342">
                  <c:v>2103</c:v>
                </c:pt>
                <c:pt idx="343">
                  <c:v>2104</c:v>
                </c:pt>
                <c:pt idx="344">
                  <c:v>2103</c:v>
                </c:pt>
                <c:pt idx="345">
                  <c:v>2104</c:v>
                </c:pt>
                <c:pt idx="346">
                  <c:v>2102</c:v>
                </c:pt>
                <c:pt idx="347">
                  <c:v>2103</c:v>
                </c:pt>
                <c:pt idx="348">
                  <c:v>2106</c:v>
                </c:pt>
                <c:pt idx="349">
                  <c:v>2101</c:v>
                </c:pt>
                <c:pt idx="350">
                  <c:v>2104</c:v>
                </c:pt>
                <c:pt idx="351">
                  <c:v>2105</c:v>
                </c:pt>
                <c:pt idx="352">
                  <c:v>2102</c:v>
                </c:pt>
                <c:pt idx="353">
                  <c:v>2104</c:v>
                </c:pt>
                <c:pt idx="354">
                  <c:v>2101</c:v>
                </c:pt>
                <c:pt idx="355">
                  <c:v>2102</c:v>
                </c:pt>
                <c:pt idx="356">
                  <c:v>2103</c:v>
                </c:pt>
                <c:pt idx="357">
                  <c:v>2099</c:v>
                </c:pt>
                <c:pt idx="358">
                  <c:v>2098</c:v>
                </c:pt>
                <c:pt idx="359">
                  <c:v>2095</c:v>
                </c:pt>
                <c:pt idx="360">
                  <c:v>2100</c:v>
                </c:pt>
                <c:pt idx="361">
                  <c:v>2099</c:v>
                </c:pt>
                <c:pt idx="362">
                  <c:v>2099</c:v>
                </c:pt>
                <c:pt idx="363">
                  <c:v>2096</c:v>
                </c:pt>
                <c:pt idx="364">
                  <c:v>2110</c:v>
                </c:pt>
                <c:pt idx="365">
                  <c:v>2108</c:v>
                </c:pt>
                <c:pt idx="366">
                  <c:v>2099</c:v>
                </c:pt>
                <c:pt idx="367">
                  <c:v>2099</c:v>
                </c:pt>
                <c:pt idx="368">
                  <c:v>2097</c:v>
                </c:pt>
                <c:pt idx="369">
                  <c:v>2096</c:v>
                </c:pt>
                <c:pt idx="370">
                  <c:v>2092</c:v>
                </c:pt>
                <c:pt idx="371">
                  <c:v>2093</c:v>
                </c:pt>
                <c:pt idx="372">
                  <c:v>2094</c:v>
                </c:pt>
                <c:pt idx="373">
                  <c:v>2095</c:v>
                </c:pt>
                <c:pt idx="374">
                  <c:v>2091</c:v>
                </c:pt>
                <c:pt idx="375">
                  <c:v>2091</c:v>
                </c:pt>
                <c:pt idx="376">
                  <c:v>2097</c:v>
                </c:pt>
                <c:pt idx="377">
                  <c:v>2090</c:v>
                </c:pt>
                <c:pt idx="378">
                  <c:v>2091</c:v>
                </c:pt>
                <c:pt idx="379">
                  <c:v>2090</c:v>
                </c:pt>
                <c:pt idx="380">
                  <c:v>2091</c:v>
                </c:pt>
                <c:pt idx="381">
                  <c:v>2091</c:v>
                </c:pt>
                <c:pt idx="382">
                  <c:v>2093</c:v>
                </c:pt>
                <c:pt idx="383">
                  <c:v>2089</c:v>
                </c:pt>
                <c:pt idx="384">
                  <c:v>2092</c:v>
                </c:pt>
                <c:pt idx="385">
                  <c:v>2088</c:v>
                </c:pt>
                <c:pt idx="386">
                  <c:v>2092</c:v>
                </c:pt>
                <c:pt idx="387">
                  <c:v>2089</c:v>
                </c:pt>
                <c:pt idx="388">
                  <c:v>2089</c:v>
                </c:pt>
                <c:pt idx="389">
                  <c:v>2086</c:v>
                </c:pt>
                <c:pt idx="390">
                  <c:v>2087</c:v>
                </c:pt>
                <c:pt idx="391">
                  <c:v>2090</c:v>
                </c:pt>
                <c:pt idx="392">
                  <c:v>2086</c:v>
                </c:pt>
                <c:pt idx="393">
                  <c:v>2084</c:v>
                </c:pt>
                <c:pt idx="394">
                  <c:v>2093</c:v>
                </c:pt>
                <c:pt idx="395">
                  <c:v>2085</c:v>
                </c:pt>
                <c:pt idx="396">
                  <c:v>2086</c:v>
                </c:pt>
                <c:pt idx="397">
                  <c:v>2087</c:v>
                </c:pt>
                <c:pt idx="398">
                  <c:v>2087</c:v>
                </c:pt>
                <c:pt idx="399">
                  <c:v>2085</c:v>
                </c:pt>
                <c:pt idx="400">
                  <c:v>2085</c:v>
                </c:pt>
                <c:pt idx="401">
                  <c:v>2084</c:v>
                </c:pt>
                <c:pt idx="402">
                  <c:v>2084</c:v>
                </c:pt>
                <c:pt idx="403">
                  <c:v>2092</c:v>
                </c:pt>
                <c:pt idx="404">
                  <c:v>2085</c:v>
                </c:pt>
                <c:pt idx="405">
                  <c:v>2080</c:v>
                </c:pt>
                <c:pt idx="406">
                  <c:v>2081</c:v>
                </c:pt>
                <c:pt idx="407">
                  <c:v>2088</c:v>
                </c:pt>
                <c:pt idx="408">
                  <c:v>2079</c:v>
                </c:pt>
                <c:pt idx="409">
                  <c:v>2078</c:v>
                </c:pt>
                <c:pt idx="410">
                  <c:v>2083</c:v>
                </c:pt>
                <c:pt idx="411">
                  <c:v>2084</c:v>
                </c:pt>
                <c:pt idx="412">
                  <c:v>2083</c:v>
                </c:pt>
                <c:pt idx="413">
                  <c:v>2081</c:v>
                </c:pt>
                <c:pt idx="414">
                  <c:v>2081</c:v>
                </c:pt>
                <c:pt idx="415">
                  <c:v>2080</c:v>
                </c:pt>
                <c:pt idx="416">
                  <c:v>2081</c:v>
                </c:pt>
                <c:pt idx="417">
                  <c:v>2082</c:v>
                </c:pt>
                <c:pt idx="418">
                  <c:v>2079</c:v>
                </c:pt>
                <c:pt idx="419">
                  <c:v>2081</c:v>
                </c:pt>
                <c:pt idx="420">
                  <c:v>2077</c:v>
                </c:pt>
                <c:pt idx="421">
                  <c:v>2078</c:v>
                </c:pt>
                <c:pt idx="422">
                  <c:v>2093</c:v>
                </c:pt>
                <c:pt idx="423">
                  <c:v>2077</c:v>
                </c:pt>
                <c:pt idx="424">
                  <c:v>2077</c:v>
                </c:pt>
                <c:pt idx="425">
                  <c:v>2077</c:v>
                </c:pt>
                <c:pt idx="426">
                  <c:v>2076</c:v>
                </c:pt>
                <c:pt idx="427">
                  <c:v>2083</c:v>
                </c:pt>
                <c:pt idx="428">
                  <c:v>2077</c:v>
                </c:pt>
                <c:pt idx="429">
                  <c:v>2079</c:v>
                </c:pt>
                <c:pt idx="430">
                  <c:v>2076</c:v>
                </c:pt>
                <c:pt idx="431">
                  <c:v>2087</c:v>
                </c:pt>
                <c:pt idx="432">
                  <c:v>2076</c:v>
                </c:pt>
                <c:pt idx="433">
                  <c:v>2076</c:v>
                </c:pt>
                <c:pt idx="434">
                  <c:v>2074</c:v>
                </c:pt>
                <c:pt idx="435">
                  <c:v>2071</c:v>
                </c:pt>
                <c:pt idx="436">
                  <c:v>2074</c:v>
                </c:pt>
                <c:pt idx="437">
                  <c:v>2074</c:v>
                </c:pt>
                <c:pt idx="438">
                  <c:v>2078</c:v>
                </c:pt>
                <c:pt idx="439">
                  <c:v>2081</c:v>
                </c:pt>
                <c:pt idx="440">
                  <c:v>2073</c:v>
                </c:pt>
                <c:pt idx="441">
                  <c:v>2073</c:v>
                </c:pt>
                <c:pt idx="442">
                  <c:v>2074</c:v>
                </c:pt>
                <c:pt idx="443">
                  <c:v>2078</c:v>
                </c:pt>
                <c:pt idx="444">
                  <c:v>2075</c:v>
                </c:pt>
                <c:pt idx="445">
                  <c:v>2073</c:v>
                </c:pt>
                <c:pt idx="446">
                  <c:v>2072</c:v>
                </c:pt>
                <c:pt idx="447">
                  <c:v>2073</c:v>
                </c:pt>
                <c:pt idx="448">
                  <c:v>2072</c:v>
                </c:pt>
                <c:pt idx="449">
                  <c:v>2071</c:v>
                </c:pt>
                <c:pt idx="450">
                  <c:v>2076</c:v>
                </c:pt>
                <c:pt idx="451">
                  <c:v>2070</c:v>
                </c:pt>
                <c:pt idx="452">
                  <c:v>2070</c:v>
                </c:pt>
                <c:pt idx="453">
                  <c:v>2069</c:v>
                </c:pt>
                <c:pt idx="454">
                  <c:v>2073</c:v>
                </c:pt>
                <c:pt idx="455">
                  <c:v>2069</c:v>
                </c:pt>
                <c:pt idx="456">
                  <c:v>2072</c:v>
                </c:pt>
                <c:pt idx="457">
                  <c:v>2083</c:v>
                </c:pt>
                <c:pt idx="458">
                  <c:v>2073</c:v>
                </c:pt>
                <c:pt idx="459">
                  <c:v>2071</c:v>
                </c:pt>
                <c:pt idx="460">
                  <c:v>2072</c:v>
                </c:pt>
                <c:pt idx="461">
                  <c:v>2070</c:v>
                </c:pt>
                <c:pt idx="462">
                  <c:v>2070</c:v>
                </c:pt>
                <c:pt idx="463">
                  <c:v>2070</c:v>
                </c:pt>
                <c:pt idx="464">
                  <c:v>2069</c:v>
                </c:pt>
                <c:pt idx="465">
                  <c:v>2069</c:v>
                </c:pt>
                <c:pt idx="466">
                  <c:v>2069</c:v>
                </c:pt>
                <c:pt idx="467">
                  <c:v>2067</c:v>
                </c:pt>
                <c:pt idx="468">
                  <c:v>2067</c:v>
                </c:pt>
                <c:pt idx="469">
                  <c:v>2067</c:v>
                </c:pt>
                <c:pt idx="470">
                  <c:v>2069</c:v>
                </c:pt>
                <c:pt idx="471">
                  <c:v>2069</c:v>
                </c:pt>
                <c:pt idx="472">
                  <c:v>2066</c:v>
                </c:pt>
                <c:pt idx="473">
                  <c:v>2074</c:v>
                </c:pt>
                <c:pt idx="474">
                  <c:v>2070</c:v>
                </c:pt>
                <c:pt idx="475">
                  <c:v>2068</c:v>
                </c:pt>
                <c:pt idx="476">
                  <c:v>2073</c:v>
                </c:pt>
                <c:pt idx="477">
                  <c:v>2068</c:v>
                </c:pt>
                <c:pt idx="478">
                  <c:v>2068</c:v>
                </c:pt>
                <c:pt idx="479">
                  <c:v>2069</c:v>
                </c:pt>
                <c:pt idx="480">
                  <c:v>2067</c:v>
                </c:pt>
                <c:pt idx="481">
                  <c:v>2067</c:v>
                </c:pt>
                <c:pt idx="482">
                  <c:v>2065</c:v>
                </c:pt>
                <c:pt idx="483">
                  <c:v>2063</c:v>
                </c:pt>
                <c:pt idx="484">
                  <c:v>2066</c:v>
                </c:pt>
                <c:pt idx="485">
                  <c:v>2064</c:v>
                </c:pt>
                <c:pt idx="486">
                  <c:v>2065</c:v>
                </c:pt>
                <c:pt idx="487">
                  <c:v>2071</c:v>
                </c:pt>
                <c:pt idx="488">
                  <c:v>2067</c:v>
                </c:pt>
                <c:pt idx="489">
                  <c:v>2066</c:v>
                </c:pt>
                <c:pt idx="490">
                  <c:v>2067</c:v>
                </c:pt>
                <c:pt idx="491">
                  <c:v>2070</c:v>
                </c:pt>
                <c:pt idx="492">
                  <c:v>2068</c:v>
                </c:pt>
                <c:pt idx="493">
                  <c:v>2065</c:v>
                </c:pt>
                <c:pt idx="494">
                  <c:v>2064</c:v>
                </c:pt>
                <c:pt idx="495">
                  <c:v>2065</c:v>
                </c:pt>
                <c:pt idx="496">
                  <c:v>2071</c:v>
                </c:pt>
                <c:pt idx="497">
                  <c:v>2065</c:v>
                </c:pt>
                <c:pt idx="498">
                  <c:v>2061</c:v>
                </c:pt>
                <c:pt idx="499">
                  <c:v>2064</c:v>
                </c:pt>
                <c:pt idx="500">
                  <c:v>2061</c:v>
                </c:pt>
                <c:pt idx="501">
                  <c:v>2070</c:v>
                </c:pt>
                <c:pt idx="502">
                  <c:v>2064</c:v>
                </c:pt>
                <c:pt idx="503">
                  <c:v>2066</c:v>
                </c:pt>
                <c:pt idx="504">
                  <c:v>2080</c:v>
                </c:pt>
                <c:pt idx="505">
                  <c:v>2065</c:v>
                </c:pt>
                <c:pt idx="506">
                  <c:v>2068</c:v>
                </c:pt>
                <c:pt idx="507">
                  <c:v>2064</c:v>
                </c:pt>
                <c:pt idx="508">
                  <c:v>2064</c:v>
                </c:pt>
                <c:pt idx="509">
                  <c:v>2068</c:v>
                </c:pt>
                <c:pt idx="510">
                  <c:v>2070</c:v>
                </c:pt>
                <c:pt idx="511">
                  <c:v>2064</c:v>
                </c:pt>
                <c:pt idx="512">
                  <c:v>2061</c:v>
                </c:pt>
                <c:pt idx="513">
                  <c:v>2063</c:v>
                </c:pt>
                <c:pt idx="514">
                  <c:v>2060</c:v>
                </c:pt>
                <c:pt idx="515">
                  <c:v>2068</c:v>
                </c:pt>
                <c:pt idx="516">
                  <c:v>2061</c:v>
                </c:pt>
                <c:pt idx="517">
                  <c:v>2060</c:v>
                </c:pt>
                <c:pt idx="518">
                  <c:v>2061</c:v>
                </c:pt>
                <c:pt idx="519">
                  <c:v>2081</c:v>
                </c:pt>
                <c:pt idx="520">
                  <c:v>2062</c:v>
                </c:pt>
                <c:pt idx="521">
                  <c:v>2064</c:v>
                </c:pt>
                <c:pt idx="522">
                  <c:v>2064</c:v>
                </c:pt>
                <c:pt idx="523">
                  <c:v>2064</c:v>
                </c:pt>
                <c:pt idx="524">
                  <c:v>2066</c:v>
                </c:pt>
                <c:pt idx="525">
                  <c:v>2061</c:v>
                </c:pt>
                <c:pt idx="526">
                  <c:v>2061</c:v>
                </c:pt>
                <c:pt idx="527">
                  <c:v>2063</c:v>
                </c:pt>
                <c:pt idx="528">
                  <c:v>2061</c:v>
                </c:pt>
                <c:pt idx="529">
                  <c:v>2059</c:v>
                </c:pt>
                <c:pt idx="530">
                  <c:v>2059</c:v>
                </c:pt>
                <c:pt idx="531">
                  <c:v>2058</c:v>
                </c:pt>
                <c:pt idx="532">
                  <c:v>2059</c:v>
                </c:pt>
                <c:pt idx="533">
                  <c:v>2060</c:v>
                </c:pt>
                <c:pt idx="534">
                  <c:v>2060</c:v>
                </c:pt>
                <c:pt idx="535">
                  <c:v>2061</c:v>
                </c:pt>
                <c:pt idx="536">
                  <c:v>2060</c:v>
                </c:pt>
                <c:pt idx="537">
                  <c:v>2062</c:v>
                </c:pt>
                <c:pt idx="538">
                  <c:v>2061</c:v>
                </c:pt>
                <c:pt idx="539">
                  <c:v>2060</c:v>
                </c:pt>
                <c:pt idx="540">
                  <c:v>2062</c:v>
                </c:pt>
                <c:pt idx="541">
                  <c:v>2060</c:v>
                </c:pt>
                <c:pt idx="542">
                  <c:v>2064</c:v>
                </c:pt>
                <c:pt idx="543">
                  <c:v>2059</c:v>
                </c:pt>
                <c:pt idx="544">
                  <c:v>2060</c:v>
                </c:pt>
                <c:pt idx="545">
                  <c:v>2060</c:v>
                </c:pt>
                <c:pt idx="546">
                  <c:v>2059</c:v>
                </c:pt>
                <c:pt idx="547">
                  <c:v>2062</c:v>
                </c:pt>
                <c:pt idx="548">
                  <c:v>2064</c:v>
                </c:pt>
                <c:pt idx="549">
                  <c:v>2058</c:v>
                </c:pt>
                <c:pt idx="550">
                  <c:v>2058</c:v>
                </c:pt>
                <c:pt idx="551">
                  <c:v>2071</c:v>
                </c:pt>
                <c:pt idx="552">
                  <c:v>2059</c:v>
                </c:pt>
                <c:pt idx="553">
                  <c:v>2064</c:v>
                </c:pt>
                <c:pt idx="554">
                  <c:v>2059</c:v>
                </c:pt>
                <c:pt idx="555">
                  <c:v>2059</c:v>
                </c:pt>
                <c:pt idx="556">
                  <c:v>2059</c:v>
                </c:pt>
                <c:pt idx="557">
                  <c:v>2056</c:v>
                </c:pt>
                <c:pt idx="558">
                  <c:v>2057</c:v>
                </c:pt>
                <c:pt idx="559">
                  <c:v>2057</c:v>
                </c:pt>
                <c:pt idx="560">
                  <c:v>2056</c:v>
                </c:pt>
                <c:pt idx="561">
                  <c:v>2062</c:v>
                </c:pt>
                <c:pt idx="562">
                  <c:v>2058</c:v>
                </c:pt>
                <c:pt idx="563">
                  <c:v>2058</c:v>
                </c:pt>
                <c:pt idx="564">
                  <c:v>2058</c:v>
                </c:pt>
                <c:pt idx="565">
                  <c:v>2057</c:v>
                </c:pt>
                <c:pt idx="566">
                  <c:v>2058</c:v>
                </c:pt>
                <c:pt idx="567">
                  <c:v>2059</c:v>
                </c:pt>
                <c:pt idx="568">
                  <c:v>2060</c:v>
                </c:pt>
                <c:pt idx="569">
                  <c:v>2058</c:v>
                </c:pt>
                <c:pt idx="570">
                  <c:v>2057</c:v>
                </c:pt>
                <c:pt idx="571">
                  <c:v>2056</c:v>
                </c:pt>
                <c:pt idx="572">
                  <c:v>2056</c:v>
                </c:pt>
                <c:pt idx="573">
                  <c:v>2057</c:v>
                </c:pt>
                <c:pt idx="574">
                  <c:v>2056</c:v>
                </c:pt>
                <c:pt idx="575">
                  <c:v>2058</c:v>
                </c:pt>
                <c:pt idx="576">
                  <c:v>2055</c:v>
                </c:pt>
                <c:pt idx="577">
                  <c:v>2054</c:v>
                </c:pt>
                <c:pt idx="578">
                  <c:v>2056</c:v>
                </c:pt>
                <c:pt idx="579">
                  <c:v>2060</c:v>
                </c:pt>
                <c:pt idx="580">
                  <c:v>2072</c:v>
                </c:pt>
                <c:pt idx="581">
                  <c:v>2059</c:v>
                </c:pt>
                <c:pt idx="582">
                  <c:v>2056</c:v>
                </c:pt>
                <c:pt idx="583">
                  <c:v>2058</c:v>
                </c:pt>
                <c:pt idx="584">
                  <c:v>2065</c:v>
                </c:pt>
                <c:pt idx="585">
                  <c:v>2056</c:v>
                </c:pt>
                <c:pt idx="586">
                  <c:v>2056</c:v>
                </c:pt>
                <c:pt idx="587">
                  <c:v>2070</c:v>
                </c:pt>
                <c:pt idx="588">
                  <c:v>2058</c:v>
                </c:pt>
                <c:pt idx="589">
                  <c:v>2055</c:v>
                </c:pt>
                <c:pt idx="590">
                  <c:v>2057</c:v>
                </c:pt>
                <c:pt idx="591">
                  <c:v>2053</c:v>
                </c:pt>
                <c:pt idx="592">
                  <c:v>2053</c:v>
                </c:pt>
                <c:pt idx="593">
                  <c:v>2056</c:v>
                </c:pt>
                <c:pt idx="594">
                  <c:v>2053</c:v>
                </c:pt>
                <c:pt idx="595">
                  <c:v>2056</c:v>
                </c:pt>
                <c:pt idx="596">
                  <c:v>2057</c:v>
                </c:pt>
                <c:pt idx="597">
                  <c:v>2055</c:v>
                </c:pt>
                <c:pt idx="598">
                  <c:v>2062</c:v>
                </c:pt>
                <c:pt idx="599">
                  <c:v>2056</c:v>
                </c:pt>
                <c:pt idx="600">
                  <c:v>2059</c:v>
                </c:pt>
                <c:pt idx="601">
                  <c:v>2055</c:v>
                </c:pt>
                <c:pt idx="602">
                  <c:v>2056</c:v>
                </c:pt>
                <c:pt idx="603">
                  <c:v>2059</c:v>
                </c:pt>
                <c:pt idx="604">
                  <c:v>2054</c:v>
                </c:pt>
                <c:pt idx="605">
                  <c:v>2055</c:v>
                </c:pt>
                <c:pt idx="606">
                  <c:v>2054</c:v>
                </c:pt>
                <c:pt idx="607">
                  <c:v>2053</c:v>
                </c:pt>
                <c:pt idx="608">
                  <c:v>2052</c:v>
                </c:pt>
                <c:pt idx="609">
                  <c:v>2056</c:v>
                </c:pt>
                <c:pt idx="610">
                  <c:v>2052</c:v>
                </c:pt>
                <c:pt idx="611">
                  <c:v>2053</c:v>
                </c:pt>
                <c:pt idx="612">
                  <c:v>2056</c:v>
                </c:pt>
                <c:pt idx="613">
                  <c:v>2056</c:v>
                </c:pt>
                <c:pt idx="614">
                  <c:v>2056</c:v>
                </c:pt>
                <c:pt idx="615">
                  <c:v>2056</c:v>
                </c:pt>
                <c:pt idx="616">
                  <c:v>2057</c:v>
                </c:pt>
                <c:pt idx="617">
                  <c:v>2069</c:v>
                </c:pt>
                <c:pt idx="618">
                  <c:v>2057</c:v>
                </c:pt>
                <c:pt idx="619">
                  <c:v>2056</c:v>
                </c:pt>
                <c:pt idx="620">
                  <c:v>2055</c:v>
                </c:pt>
                <c:pt idx="621">
                  <c:v>2053</c:v>
                </c:pt>
                <c:pt idx="622">
                  <c:v>2053</c:v>
                </c:pt>
                <c:pt idx="623">
                  <c:v>2057</c:v>
                </c:pt>
                <c:pt idx="624">
                  <c:v>2064</c:v>
                </c:pt>
                <c:pt idx="625">
                  <c:v>2054</c:v>
                </c:pt>
                <c:pt idx="626">
                  <c:v>2055</c:v>
                </c:pt>
                <c:pt idx="627">
                  <c:v>2053</c:v>
                </c:pt>
                <c:pt idx="628">
                  <c:v>2053</c:v>
                </c:pt>
                <c:pt idx="629">
                  <c:v>2055</c:v>
                </c:pt>
                <c:pt idx="630">
                  <c:v>2057</c:v>
                </c:pt>
                <c:pt idx="631">
                  <c:v>2057</c:v>
                </c:pt>
                <c:pt idx="632">
                  <c:v>2059</c:v>
                </c:pt>
                <c:pt idx="633">
                  <c:v>2059</c:v>
                </c:pt>
                <c:pt idx="634">
                  <c:v>2054</c:v>
                </c:pt>
                <c:pt idx="635">
                  <c:v>2054</c:v>
                </c:pt>
                <c:pt idx="636">
                  <c:v>2064</c:v>
                </c:pt>
                <c:pt idx="637">
                  <c:v>2067</c:v>
                </c:pt>
                <c:pt idx="638">
                  <c:v>2052</c:v>
                </c:pt>
                <c:pt idx="639">
                  <c:v>2054</c:v>
                </c:pt>
                <c:pt idx="640">
                  <c:v>2053</c:v>
                </c:pt>
                <c:pt idx="641">
                  <c:v>2053</c:v>
                </c:pt>
                <c:pt idx="642">
                  <c:v>2052</c:v>
                </c:pt>
                <c:pt idx="643">
                  <c:v>2052</c:v>
                </c:pt>
                <c:pt idx="644">
                  <c:v>2055</c:v>
                </c:pt>
                <c:pt idx="645">
                  <c:v>2055</c:v>
                </c:pt>
                <c:pt idx="646">
                  <c:v>2053</c:v>
                </c:pt>
                <c:pt idx="647">
                  <c:v>2056</c:v>
                </c:pt>
                <c:pt idx="648">
                  <c:v>2058</c:v>
                </c:pt>
                <c:pt idx="649">
                  <c:v>2052</c:v>
                </c:pt>
                <c:pt idx="650">
                  <c:v>2062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0-245A-40E0-880C-9D68BEA1035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22229400"/>
        <c:axId val="283590752"/>
      </c:scatterChart>
      <c:valAx>
        <c:axId val="42222940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Frekans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tr-TR"/>
            </a:p>
          </c:txPr>
        </c:title>
        <c:numFmt formatCode="0.0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283590752"/>
        <c:crosses val="autoZero"/>
        <c:crossBetween val="midCat"/>
      </c:valAx>
      <c:valAx>
        <c:axId val="2835907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Genlik</a:t>
                </a:r>
                <a:r>
                  <a:rPr lang="en-US" baseline="0"/>
                  <a:t> (mV)</a:t>
                </a: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tr-TR"/>
            </a:p>
          </c:txPr>
        </c:title>
        <c:numFmt formatCode="0.0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422229400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5107503499808324"/>
          <c:y val="3.0555527925256884E-2"/>
          <c:w val="9.5634794423433728E-2"/>
          <c:h val="0.7948425196850393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tr-T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tr-T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Havada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tr-TR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Sayfa1!$D$1565:$D$2406</c:f>
              <c:numCache>
                <c:formatCode>General</c:formatCode>
                <c:ptCount val="842"/>
                <c:pt idx="0">
                  <c:v>32819.03</c:v>
                </c:pt>
                <c:pt idx="1">
                  <c:v>32819.06</c:v>
                </c:pt>
                <c:pt idx="2">
                  <c:v>32819.089999999997</c:v>
                </c:pt>
                <c:pt idx="3">
                  <c:v>32819.120000000003</c:v>
                </c:pt>
                <c:pt idx="4">
                  <c:v>32819.160000000003</c:v>
                </c:pt>
                <c:pt idx="5">
                  <c:v>32819.19</c:v>
                </c:pt>
                <c:pt idx="6">
                  <c:v>32819.22</c:v>
                </c:pt>
                <c:pt idx="7">
                  <c:v>32819.25</c:v>
                </c:pt>
                <c:pt idx="8">
                  <c:v>32819.279999999999</c:v>
                </c:pt>
                <c:pt idx="9">
                  <c:v>32819.31</c:v>
                </c:pt>
                <c:pt idx="10">
                  <c:v>32819.339999999997</c:v>
                </c:pt>
                <c:pt idx="11">
                  <c:v>32819.370000000003</c:v>
                </c:pt>
                <c:pt idx="12">
                  <c:v>32819.410000000003</c:v>
                </c:pt>
                <c:pt idx="13">
                  <c:v>32819.440000000002</c:v>
                </c:pt>
                <c:pt idx="14">
                  <c:v>32819.47</c:v>
                </c:pt>
                <c:pt idx="15">
                  <c:v>32819.5</c:v>
                </c:pt>
                <c:pt idx="16">
                  <c:v>32819.53</c:v>
                </c:pt>
                <c:pt idx="17">
                  <c:v>32819.56</c:v>
                </c:pt>
                <c:pt idx="18">
                  <c:v>32819.589999999997</c:v>
                </c:pt>
                <c:pt idx="19">
                  <c:v>32819.620000000003</c:v>
                </c:pt>
                <c:pt idx="20">
                  <c:v>32819.660000000003</c:v>
                </c:pt>
                <c:pt idx="21">
                  <c:v>32819.69</c:v>
                </c:pt>
                <c:pt idx="22">
                  <c:v>32819.72</c:v>
                </c:pt>
                <c:pt idx="23">
                  <c:v>32819.75</c:v>
                </c:pt>
                <c:pt idx="24">
                  <c:v>32819.78</c:v>
                </c:pt>
                <c:pt idx="25">
                  <c:v>32819.81</c:v>
                </c:pt>
                <c:pt idx="26">
                  <c:v>32819.839999999997</c:v>
                </c:pt>
                <c:pt idx="27">
                  <c:v>32819.870000000003</c:v>
                </c:pt>
                <c:pt idx="28">
                  <c:v>32819.910000000003</c:v>
                </c:pt>
                <c:pt idx="29">
                  <c:v>32819.94</c:v>
                </c:pt>
                <c:pt idx="30">
                  <c:v>32819.97</c:v>
                </c:pt>
                <c:pt idx="31">
                  <c:v>32820</c:v>
                </c:pt>
                <c:pt idx="32">
                  <c:v>32820.03</c:v>
                </c:pt>
                <c:pt idx="33">
                  <c:v>32820.06</c:v>
                </c:pt>
                <c:pt idx="34">
                  <c:v>32820.089999999997</c:v>
                </c:pt>
                <c:pt idx="35">
                  <c:v>32820.120000000003</c:v>
                </c:pt>
                <c:pt idx="36">
                  <c:v>32820.160000000003</c:v>
                </c:pt>
                <c:pt idx="37">
                  <c:v>32820.19</c:v>
                </c:pt>
                <c:pt idx="38">
                  <c:v>32820.22</c:v>
                </c:pt>
                <c:pt idx="39">
                  <c:v>32820.25</c:v>
                </c:pt>
                <c:pt idx="40">
                  <c:v>32820.28</c:v>
                </c:pt>
                <c:pt idx="41">
                  <c:v>32820.31</c:v>
                </c:pt>
                <c:pt idx="42">
                  <c:v>32820.339999999997</c:v>
                </c:pt>
                <c:pt idx="43">
                  <c:v>32820.370000000003</c:v>
                </c:pt>
                <c:pt idx="44">
                  <c:v>32820.410000000003</c:v>
                </c:pt>
                <c:pt idx="45">
                  <c:v>32820.44</c:v>
                </c:pt>
                <c:pt idx="46">
                  <c:v>32820.47</c:v>
                </c:pt>
                <c:pt idx="47">
                  <c:v>32820.5</c:v>
                </c:pt>
                <c:pt idx="48">
                  <c:v>32820.53</c:v>
                </c:pt>
                <c:pt idx="49">
                  <c:v>32820.559999999998</c:v>
                </c:pt>
                <c:pt idx="50">
                  <c:v>32820.589999999997</c:v>
                </c:pt>
                <c:pt idx="51">
                  <c:v>32820.620000000003</c:v>
                </c:pt>
                <c:pt idx="52">
                  <c:v>32820.660000000003</c:v>
                </c:pt>
                <c:pt idx="53">
                  <c:v>32820.69</c:v>
                </c:pt>
                <c:pt idx="54">
                  <c:v>32820.720000000001</c:v>
                </c:pt>
                <c:pt idx="55">
                  <c:v>32820.75</c:v>
                </c:pt>
                <c:pt idx="56">
                  <c:v>32820.78</c:v>
                </c:pt>
                <c:pt idx="57">
                  <c:v>32820.81</c:v>
                </c:pt>
                <c:pt idx="58">
                  <c:v>32820.839999999997</c:v>
                </c:pt>
                <c:pt idx="59">
                  <c:v>32820.870000000003</c:v>
                </c:pt>
                <c:pt idx="60">
                  <c:v>32820.910000000003</c:v>
                </c:pt>
                <c:pt idx="61">
                  <c:v>32820.94</c:v>
                </c:pt>
                <c:pt idx="62">
                  <c:v>32820.97</c:v>
                </c:pt>
                <c:pt idx="63">
                  <c:v>32821</c:v>
                </c:pt>
                <c:pt idx="64">
                  <c:v>32821.03</c:v>
                </c:pt>
                <c:pt idx="65">
                  <c:v>32821.06</c:v>
                </c:pt>
                <c:pt idx="66">
                  <c:v>32821.089999999997</c:v>
                </c:pt>
                <c:pt idx="67">
                  <c:v>32821.120000000003</c:v>
                </c:pt>
                <c:pt idx="68">
                  <c:v>32821.160000000003</c:v>
                </c:pt>
                <c:pt idx="69">
                  <c:v>32821.19</c:v>
                </c:pt>
                <c:pt idx="70">
                  <c:v>32821.22</c:v>
                </c:pt>
                <c:pt idx="71">
                  <c:v>32821.25</c:v>
                </c:pt>
                <c:pt idx="72">
                  <c:v>32821.279999999999</c:v>
                </c:pt>
                <c:pt idx="73">
                  <c:v>32821.31</c:v>
                </c:pt>
                <c:pt idx="74">
                  <c:v>32821.339999999997</c:v>
                </c:pt>
                <c:pt idx="75">
                  <c:v>32821.370000000003</c:v>
                </c:pt>
                <c:pt idx="76">
                  <c:v>32821.410000000003</c:v>
                </c:pt>
                <c:pt idx="77">
                  <c:v>32821.440000000002</c:v>
                </c:pt>
                <c:pt idx="78">
                  <c:v>32821.47</c:v>
                </c:pt>
                <c:pt idx="79">
                  <c:v>32821.5</c:v>
                </c:pt>
                <c:pt idx="80">
                  <c:v>32821.53</c:v>
                </c:pt>
                <c:pt idx="81">
                  <c:v>32821.56</c:v>
                </c:pt>
                <c:pt idx="82">
                  <c:v>32821.589999999997</c:v>
                </c:pt>
                <c:pt idx="83">
                  <c:v>32821.620000000003</c:v>
                </c:pt>
                <c:pt idx="84">
                  <c:v>32821.660000000003</c:v>
                </c:pt>
                <c:pt idx="85">
                  <c:v>32821.69</c:v>
                </c:pt>
                <c:pt idx="86">
                  <c:v>32821.72</c:v>
                </c:pt>
                <c:pt idx="87">
                  <c:v>32821.75</c:v>
                </c:pt>
                <c:pt idx="88">
                  <c:v>32821.78</c:v>
                </c:pt>
                <c:pt idx="89">
                  <c:v>32821.81</c:v>
                </c:pt>
                <c:pt idx="90">
                  <c:v>32821.839999999997</c:v>
                </c:pt>
                <c:pt idx="91">
                  <c:v>32821.870000000003</c:v>
                </c:pt>
                <c:pt idx="92">
                  <c:v>32821.910000000003</c:v>
                </c:pt>
                <c:pt idx="93">
                  <c:v>32821.94</c:v>
                </c:pt>
                <c:pt idx="94">
                  <c:v>32821.97</c:v>
                </c:pt>
                <c:pt idx="95">
                  <c:v>32822</c:v>
                </c:pt>
                <c:pt idx="96">
                  <c:v>32822.03</c:v>
                </c:pt>
                <c:pt idx="97">
                  <c:v>32822.06</c:v>
                </c:pt>
                <c:pt idx="98">
                  <c:v>32822.089999999997</c:v>
                </c:pt>
                <c:pt idx="99">
                  <c:v>32822.120000000003</c:v>
                </c:pt>
                <c:pt idx="100">
                  <c:v>32822.160000000003</c:v>
                </c:pt>
                <c:pt idx="101">
                  <c:v>32822.19</c:v>
                </c:pt>
                <c:pt idx="102">
                  <c:v>32822.22</c:v>
                </c:pt>
                <c:pt idx="103">
                  <c:v>32822.25</c:v>
                </c:pt>
                <c:pt idx="104">
                  <c:v>32822.28</c:v>
                </c:pt>
                <c:pt idx="105">
                  <c:v>32822.31</c:v>
                </c:pt>
                <c:pt idx="106">
                  <c:v>32822.339999999997</c:v>
                </c:pt>
                <c:pt idx="107">
                  <c:v>32822.370000000003</c:v>
                </c:pt>
                <c:pt idx="108">
                  <c:v>32822.410000000003</c:v>
                </c:pt>
                <c:pt idx="109">
                  <c:v>32822.44</c:v>
                </c:pt>
                <c:pt idx="110">
                  <c:v>32822.47</c:v>
                </c:pt>
                <c:pt idx="111">
                  <c:v>32822.5</c:v>
                </c:pt>
                <c:pt idx="112">
                  <c:v>32822.53</c:v>
                </c:pt>
                <c:pt idx="113">
                  <c:v>32822.559999999998</c:v>
                </c:pt>
                <c:pt idx="114">
                  <c:v>32822.589999999997</c:v>
                </c:pt>
                <c:pt idx="115">
                  <c:v>32822.620000000003</c:v>
                </c:pt>
                <c:pt idx="116">
                  <c:v>32822.660000000003</c:v>
                </c:pt>
                <c:pt idx="117">
                  <c:v>32822.69</c:v>
                </c:pt>
                <c:pt idx="118">
                  <c:v>32822.720000000001</c:v>
                </c:pt>
                <c:pt idx="119">
                  <c:v>32822.75</c:v>
                </c:pt>
                <c:pt idx="120">
                  <c:v>32822.78</c:v>
                </c:pt>
                <c:pt idx="121">
                  <c:v>32822.81</c:v>
                </c:pt>
                <c:pt idx="122">
                  <c:v>32822.839999999997</c:v>
                </c:pt>
                <c:pt idx="123">
                  <c:v>32822.870000000003</c:v>
                </c:pt>
                <c:pt idx="124">
                  <c:v>32822.910000000003</c:v>
                </c:pt>
                <c:pt idx="125">
                  <c:v>32822.94</c:v>
                </c:pt>
                <c:pt idx="126">
                  <c:v>32822.97</c:v>
                </c:pt>
                <c:pt idx="127">
                  <c:v>32823</c:v>
                </c:pt>
                <c:pt idx="128">
                  <c:v>32823.03</c:v>
                </c:pt>
                <c:pt idx="129">
                  <c:v>32823.06</c:v>
                </c:pt>
                <c:pt idx="130">
                  <c:v>32823.089999999997</c:v>
                </c:pt>
                <c:pt idx="131">
                  <c:v>32823.120000000003</c:v>
                </c:pt>
                <c:pt idx="132">
                  <c:v>32823.160000000003</c:v>
                </c:pt>
                <c:pt idx="133">
                  <c:v>32823.19</c:v>
                </c:pt>
                <c:pt idx="134">
                  <c:v>32823.22</c:v>
                </c:pt>
                <c:pt idx="135">
                  <c:v>32823.25</c:v>
                </c:pt>
                <c:pt idx="136">
                  <c:v>32823.279999999999</c:v>
                </c:pt>
                <c:pt idx="137">
                  <c:v>32823.31</c:v>
                </c:pt>
                <c:pt idx="138">
                  <c:v>32823.339999999997</c:v>
                </c:pt>
                <c:pt idx="139">
                  <c:v>32823.370000000003</c:v>
                </c:pt>
                <c:pt idx="140">
                  <c:v>32823.410000000003</c:v>
                </c:pt>
                <c:pt idx="141">
                  <c:v>32823.440000000002</c:v>
                </c:pt>
                <c:pt idx="142">
                  <c:v>32823.47</c:v>
                </c:pt>
                <c:pt idx="143">
                  <c:v>32823.5</c:v>
                </c:pt>
                <c:pt idx="144">
                  <c:v>32823.53</c:v>
                </c:pt>
                <c:pt idx="145">
                  <c:v>32823.56</c:v>
                </c:pt>
                <c:pt idx="146">
                  <c:v>32823.589999999997</c:v>
                </c:pt>
                <c:pt idx="147">
                  <c:v>32823.620000000003</c:v>
                </c:pt>
                <c:pt idx="148">
                  <c:v>32823.660000000003</c:v>
                </c:pt>
                <c:pt idx="149">
                  <c:v>32823.69</c:v>
                </c:pt>
                <c:pt idx="150">
                  <c:v>32823.72</c:v>
                </c:pt>
                <c:pt idx="151">
                  <c:v>32823.75</c:v>
                </c:pt>
                <c:pt idx="152">
                  <c:v>32823.78</c:v>
                </c:pt>
                <c:pt idx="153">
                  <c:v>32823.81</c:v>
                </c:pt>
                <c:pt idx="154">
                  <c:v>32823.839999999997</c:v>
                </c:pt>
                <c:pt idx="155">
                  <c:v>32823.870000000003</c:v>
                </c:pt>
                <c:pt idx="156">
                  <c:v>32823.910000000003</c:v>
                </c:pt>
                <c:pt idx="157">
                  <c:v>32823.94</c:v>
                </c:pt>
                <c:pt idx="158">
                  <c:v>32823.97</c:v>
                </c:pt>
                <c:pt idx="159">
                  <c:v>32824</c:v>
                </c:pt>
                <c:pt idx="160">
                  <c:v>32824.03</c:v>
                </c:pt>
                <c:pt idx="161">
                  <c:v>32824.06</c:v>
                </c:pt>
                <c:pt idx="162">
                  <c:v>32824.089999999997</c:v>
                </c:pt>
                <c:pt idx="163">
                  <c:v>32824.120000000003</c:v>
                </c:pt>
                <c:pt idx="164">
                  <c:v>32824.160000000003</c:v>
                </c:pt>
                <c:pt idx="165">
                  <c:v>32824.19</c:v>
                </c:pt>
                <c:pt idx="166">
                  <c:v>32824.22</c:v>
                </c:pt>
                <c:pt idx="167">
                  <c:v>32824.25</c:v>
                </c:pt>
                <c:pt idx="168">
                  <c:v>32824.28</c:v>
                </c:pt>
                <c:pt idx="169">
                  <c:v>32824.31</c:v>
                </c:pt>
                <c:pt idx="170">
                  <c:v>32824.339999999997</c:v>
                </c:pt>
                <c:pt idx="171">
                  <c:v>32824.370000000003</c:v>
                </c:pt>
                <c:pt idx="172">
                  <c:v>32824.410000000003</c:v>
                </c:pt>
                <c:pt idx="173">
                  <c:v>32824.44</c:v>
                </c:pt>
                <c:pt idx="174">
                  <c:v>32824.47</c:v>
                </c:pt>
                <c:pt idx="175">
                  <c:v>32824.5</c:v>
                </c:pt>
                <c:pt idx="176">
                  <c:v>32824.53</c:v>
                </c:pt>
                <c:pt idx="177">
                  <c:v>32824.559999999998</c:v>
                </c:pt>
                <c:pt idx="178">
                  <c:v>32824.589999999997</c:v>
                </c:pt>
                <c:pt idx="179">
                  <c:v>32824.620000000003</c:v>
                </c:pt>
                <c:pt idx="180">
                  <c:v>32824.660000000003</c:v>
                </c:pt>
                <c:pt idx="181">
                  <c:v>32824.69</c:v>
                </c:pt>
                <c:pt idx="182">
                  <c:v>32824.720000000001</c:v>
                </c:pt>
                <c:pt idx="183">
                  <c:v>32824.75</c:v>
                </c:pt>
                <c:pt idx="184">
                  <c:v>32824.78</c:v>
                </c:pt>
                <c:pt idx="185">
                  <c:v>32824.81</c:v>
                </c:pt>
                <c:pt idx="186">
                  <c:v>32824.839999999997</c:v>
                </c:pt>
                <c:pt idx="187">
                  <c:v>32824.870000000003</c:v>
                </c:pt>
                <c:pt idx="188">
                  <c:v>32824.910000000003</c:v>
                </c:pt>
                <c:pt idx="189">
                  <c:v>32824.94</c:v>
                </c:pt>
                <c:pt idx="190">
                  <c:v>32824.97</c:v>
                </c:pt>
                <c:pt idx="191">
                  <c:v>32825</c:v>
                </c:pt>
                <c:pt idx="192">
                  <c:v>32825.03</c:v>
                </c:pt>
                <c:pt idx="193">
                  <c:v>32825.06</c:v>
                </c:pt>
                <c:pt idx="194">
                  <c:v>32825.089999999997</c:v>
                </c:pt>
                <c:pt idx="195">
                  <c:v>32825.120000000003</c:v>
                </c:pt>
                <c:pt idx="196">
                  <c:v>32825.160000000003</c:v>
                </c:pt>
                <c:pt idx="197">
                  <c:v>32825.19</c:v>
                </c:pt>
                <c:pt idx="198">
                  <c:v>32825.22</c:v>
                </c:pt>
                <c:pt idx="199">
                  <c:v>32825.25</c:v>
                </c:pt>
                <c:pt idx="200">
                  <c:v>32825.279999999999</c:v>
                </c:pt>
                <c:pt idx="201">
                  <c:v>32825.31</c:v>
                </c:pt>
                <c:pt idx="202">
                  <c:v>32825.339999999997</c:v>
                </c:pt>
                <c:pt idx="203">
                  <c:v>32825.370000000003</c:v>
                </c:pt>
                <c:pt idx="204">
                  <c:v>32825.410000000003</c:v>
                </c:pt>
                <c:pt idx="205">
                  <c:v>32825.440000000002</c:v>
                </c:pt>
                <c:pt idx="206">
                  <c:v>32825.47</c:v>
                </c:pt>
                <c:pt idx="207">
                  <c:v>32825.5</c:v>
                </c:pt>
                <c:pt idx="208">
                  <c:v>32825.53</c:v>
                </c:pt>
                <c:pt idx="209">
                  <c:v>32825.56</c:v>
                </c:pt>
                <c:pt idx="210">
                  <c:v>32825.589999999997</c:v>
                </c:pt>
                <c:pt idx="211">
                  <c:v>32825.620000000003</c:v>
                </c:pt>
                <c:pt idx="212">
                  <c:v>32825.660000000003</c:v>
                </c:pt>
                <c:pt idx="213">
                  <c:v>32825.69</c:v>
                </c:pt>
                <c:pt idx="214">
                  <c:v>32825.72</c:v>
                </c:pt>
                <c:pt idx="215">
                  <c:v>32825.75</c:v>
                </c:pt>
                <c:pt idx="216">
                  <c:v>32825.78</c:v>
                </c:pt>
                <c:pt idx="217">
                  <c:v>32825.81</c:v>
                </c:pt>
                <c:pt idx="218">
                  <c:v>32825.839999999997</c:v>
                </c:pt>
                <c:pt idx="219">
                  <c:v>32825.870000000003</c:v>
                </c:pt>
                <c:pt idx="220">
                  <c:v>32825.910000000003</c:v>
                </c:pt>
                <c:pt idx="221">
                  <c:v>32825.94</c:v>
                </c:pt>
                <c:pt idx="222">
                  <c:v>32825.97</c:v>
                </c:pt>
                <c:pt idx="223">
                  <c:v>32826</c:v>
                </c:pt>
                <c:pt idx="224">
                  <c:v>32826.03</c:v>
                </c:pt>
                <c:pt idx="225">
                  <c:v>32826.06</c:v>
                </c:pt>
                <c:pt idx="226">
                  <c:v>32826.089999999997</c:v>
                </c:pt>
                <c:pt idx="227">
                  <c:v>32826.120000000003</c:v>
                </c:pt>
                <c:pt idx="228">
                  <c:v>32826.160000000003</c:v>
                </c:pt>
                <c:pt idx="229">
                  <c:v>32826.19</c:v>
                </c:pt>
                <c:pt idx="230">
                  <c:v>32826.22</c:v>
                </c:pt>
                <c:pt idx="231">
                  <c:v>32826.25</c:v>
                </c:pt>
                <c:pt idx="232">
                  <c:v>32826.28</c:v>
                </c:pt>
                <c:pt idx="233">
                  <c:v>32826.31</c:v>
                </c:pt>
                <c:pt idx="234">
                  <c:v>32826.339999999997</c:v>
                </c:pt>
                <c:pt idx="235">
                  <c:v>32826.370000000003</c:v>
                </c:pt>
                <c:pt idx="236">
                  <c:v>32826.410000000003</c:v>
                </c:pt>
                <c:pt idx="237">
                  <c:v>32826.44</c:v>
                </c:pt>
                <c:pt idx="238">
                  <c:v>32826.47</c:v>
                </c:pt>
                <c:pt idx="239">
                  <c:v>32826.5</c:v>
                </c:pt>
                <c:pt idx="240">
                  <c:v>32826.53</c:v>
                </c:pt>
                <c:pt idx="241">
                  <c:v>32826.559999999998</c:v>
                </c:pt>
                <c:pt idx="242">
                  <c:v>32826.589999999997</c:v>
                </c:pt>
                <c:pt idx="243">
                  <c:v>32826.620000000003</c:v>
                </c:pt>
                <c:pt idx="244">
                  <c:v>32826.660000000003</c:v>
                </c:pt>
                <c:pt idx="245">
                  <c:v>32826.69</c:v>
                </c:pt>
                <c:pt idx="246">
                  <c:v>32826.720000000001</c:v>
                </c:pt>
                <c:pt idx="247">
                  <c:v>32826.75</c:v>
                </c:pt>
                <c:pt idx="248">
                  <c:v>32826.78</c:v>
                </c:pt>
                <c:pt idx="249">
                  <c:v>32826.81</c:v>
                </c:pt>
                <c:pt idx="250">
                  <c:v>32826.839999999997</c:v>
                </c:pt>
                <c:pt idx="251">
                  <c:v>32826.870000000003</c:v>
                </c:pt>
                <c:pt idx="252">
                  <c:v>32826.910000000003</c:v>
                </c:pt>
                <c:pt idx="253">
                  <c:v>32826.94</c:v>
                </c:pt>
                <c:pt idx="254">
                  <c:v>32826.97</c:v>
                </c:pt>
                <c:pt idx="255">
                  <c:v>32827</c:v>
                </c:pt>
                <c:pt idx="256">
                  <c:v>32827.03</c:v>
                </c:pt>
                <c:pt idx="257">
                  <c:v>32827.06</c:v>
                </c:pt>
                <c:pt idx="258">
                  <c:v>32827.089999999997</c:v>
                </c:pt>
                <c:pt idx="259">
                  <c:v>32827.120000000003</c:v>
                </c:pt>
                <c:pt idx="260">
                  <c:v>32827.160000000003</c:v>
                </c:pt>
                <c:pt idx="261">
                  <c:v>32827.19</c:v>
                </c:pt>
                <c:pt idx="262">
                  <c:v>32827.22</c:v>
                </c:pt>
                <c:pt idx="263">
                  <c:v>32827.25</c:v>
                </c:pt>
                <c:pt idx="264">
                  <c:v>32827.279999999999</c:v>
                </c:pt>
                <c:pt idx="265">
                  <c:v>32827.31</c:v>
                </c:pt>
                <c:pt idx="266">
                  <c:v>32827.339999999997</c:v>
                </c:pt>
                <c:pt idx="267">
                  <c:v>32827.370000000003</c:v>
                </c:pt>
                <c:pt idx="268">
                  <c:v>32827.410000000003</c:v>
                </c:pt>
                <c:pt idx="269">
                  <c:v>32827.440000000002</c:v>
                </c:pt>
                <c:pt idx="270">
                  <c:v>32827.47</c:v>
                </c:pt>
                <c:pt idx="271">
                  <c:v>32827.5</c:v>
                </c:pt>
                <c:pt idx="272">
                  <c:v>32827.53</c:v>
                </c:pt>
                <c:pt idx="273">
                  <c:v>32827.56</c:v>
                </c:pt>
                <c:pt idx="274">
                  <c:v>32827.589999999997</c:v>
                </c:pt>
                <c:pt idx="275">
                  <c:v>32827.620000000003</c:v>
                </c:pt>
                <c:pt idx="276">
                  <c:v>32827.660000000003</c:v>
                </c:pt>
                <c:pt idx="277">
                  <c:v>32827.69</c:v>
                </c:pt>
                <c:pt idx="278">
                  <c:v>32827.72</c:v>
                </c:pt>
                <c:pt idx="279">
                  <c:v>32827.75</c:v>
                </c:pt>
                <c:pt idx="280">
                  <c:v>32827.78</c:v>
                </c:pt>
                <c:pt idx="281">
                  <c:v>32827.81</c:v>
                </c:pt>
                <c:pt idx="282">
                  <c:v>32827.839999999997</c:v>
                </c:pt>
                <c:pt idx="283">
                  <c:v>32827.870000000003</c:v>
                </c:pt>
                <c:pt idx="284">
                  <c:v>32827.910000000003</c:v>
                </c:pt>
                <c:pt idx="285">
                  <c:v>32827.94</c:v>
                </c:pt>
                <c:pt idx="286">
                  <c:v>32827.97</c:v>
                </c:pt>
                <c:pt idx="287">
                  <c:v>32828</c:v>
                </c:pt>
                <c:pt idx="288">
                  <c:v>32828.03</c:v>
                </c:pt>
                <c:pt idx="289">
                  <c:v>32828.06</c:v>
                </c:pt>
                <c:pt idx="290">
                  <c:v>32828.089999999997</c:v>
                </c:pt>
                <c:pt idx="291">
                  <c:v>32828.120000000003</c:v>
                </c:pt>
                <c:pt idx="292">
                  <c:v>32828.160000000003</c:v>
                </c:pt>
                <c:pt idx="293">
                  <c:v>32828.19</c:v>
                </c:pt>
                <c:pt idx="294">
                  <c:v>32828.22</c:v>
                </c:pt>
                <c:pt idx="295">
                  <c:v>32828.25</c:v>
                </c:pt>
                <c:pt idx="296">
                  <c:v>32828.28</c:v>
                </c:pt>
                <c:pt idx="297">
                  <c:v>32828.31</c:v>
                </c:pt>
                <c:pt idx="298">
                  <c:v>32828.339999999997</c:v>
                </c:pt>
                <c:pt idx="299">
                  <c:v>32828.370000000003</c:v>
                </c:pt>
                <c:pt idx="300">
                  <c:v>32828.410000000003</c:v>
                </c:pt>
                <c:pt idx="301">
                  <c:v>32828.44</c:v>
                </c:pt>
                <c:pt idx="302">
                  <c:v>32828.47</c:v>
                </c:pt>
                <c:pt idx="303">
                  <c:v>32828.5</c:v>
                </c:pt>
                <c:pt idx="304">
                  <c:v>32828.53</c:v>
                </c:pt>
                <c:pt idx="305">
                  <c:v>32828.559999999998</c:v>
                </c:pt>
                <c:pt idx="306">
                  <c:v>32828.589999999997</c:v>
                </c:pt>
                <c:pt idx="307">
                  <c:v>32828.620000000003</c:v>
                </c:pt>
                <c:pt idx="308">
                  <c:v>32828.660000000003</c:v>
                </c:pt>
                <c:pt idx="309">
                  <c:v>32828.69</c:v>
                </c:pt>
                <c:pt idx="310">
                  <c:v>32828.720000000001</c:v>
                </c:pt>
                <c:pt idx="311">
                  <c:v>32828.75</c:v>
                </c:pt>
                <c:pt idx="312">
                  <c:v>32828.78</c:v>
                </c:pt>
                <c:pt idx="313">
                  <c:v>32828.81</c:v>
                </c:pt>
                <c:pt idx="314">
                  <c:v>32828.839999999997</c:v>
                </c:pt>
                <c:pt idx="315">
                  <c:v>32828.870000000003</c:v>
                </c:pt>
                <c:pt idx="316">
                  <c:v>32828.910000000003</c:v>
                </c:pt>
                <c:pt idx="317">
                  <c:v>32828.94</c:v>
                </c:pt>
                <c:pt idx="318">
                  <c:v>32828.97</c:v>
                </c:pt>
                <c:pt idx="319">
                  <c:v>32829</c:v>
                </c:pt>
                <c:pt idx="320">
                  <c:v>32829.03</c:v>
                </c:pt>
                <c:pt idx="321">
                  <c:v>32829.06</c:v>
                </c:pt>
                <c:pt idx="322">
                  <c:v>32829.089999999997</c:v>
                </c:pt>
                <c:pt idx="323">
                  <c:v>32829.120000000003</c:v>
                </c:pt>
                <c:pt idx="324">
                  <c:v>32829.160000000003</c:v>
                </c:pt>
                <c:pt idx="325">
                  <c:v>32829.19</c:v>
                </c:pt>
                <c:pt idx="326">
                  <c:v>32829.22</c:v>
                </c:pt>
                <c:pt idx="327">
                  <c:v>32829.25</c:v>
                </c:pt>
                <c:pt idx="328">
                  <c:v>32829.279999999999</c:v>
                </c:pt>
                <c:pt idx="329">
                  <c:v>32829.31</c:v>
                </c:pt>
                <c:pt idx="330">
                  <c:v>32829.339999999997</c:v>
                </c:pt>
                <c:pt idx="331">
                  <c:v>32829.370000000003</c:v>
                </c:pt>
                <c:pt idx="332">
                  <c:v>32829.410000000003</c:v>
                </c:pt>
                <c:pt idx="333">
                  <c:v>32829.440000000002</c:v>
                </c:pt>
                <c:pt idx="334">
                  <c:v>32829.47</c:v>
                </c:pt>
                <c:pt idx="335">
                  <c:v>32829.5</c:v>
                </c:pt>
                <c:pt idx="336">
                  <c:v>32829.53</c:v>
                </c:pt>
                <c:pt idx="337">
                  <c:v>32829.56</c:v>
                </c:pt>
                <c:pt idx="338">
                  <c:v>32829.589999999997</c:v>
                </c:pt>
                <c:pt idx="339">
                  <c:v>32829.620000000003</c:v>
                </c:pt>
                <c:pt idx="340">
                  <c:v>32829.660000000003</c:v>
                </c:pt>
                <c:pt idx="341">
                  <c:v>32829.69</c:v>
                </c:pt>
                <c:pt idx="342">
                  <c:v>32829.72</c:v>
                </c:pt>
                <c:pt idx="343">
                  <c:v>32829.75</c:v>
                </c:pt>
                <c:pt idx="344">
                  <c:v>32829.78</c:v>
                </c:pt>
                <c:pt idx="345">
                  <c:v>32829.81</c:v>
                </c:pt>
                <c:pt idx="346">
                  <c:v>32829.839999999997</c:v>
                </c:pt>
                <c:pt idx="347">
                  <c:v>32829.870000000003</c:v>
                </c:pt>
                <c:pt idx="348">
                  <c:v>32829.910000000003</c:v>
                </c:pt>
                <c:pt idx="349">
                  <c:v>32829.94</c:v>
                </c:pt>
                <c:pt idx="350">
                  <c:v>32829.97</c:v>
                </c:pt>
                <c:pt idx="351">
                  <c:v>32830</c:v>
                </c:pt>
                <c:pt idx="352">
                  <c:v>32830.03</c:v>
                </c:pt>
                <c:pt idx="353">
                  <c:v>32830.06</c:v>
                </c:pt>
                <c:pt idx="354">
                  <c:v>32830.089999999997</c:v>
                </c:pt>
                <c:pt idx="355">
                  <c:v>32830.120000000003</c:v>
                </c:pt>
                <c:pt idx="356">
                  <c:v>32830.160000000003</c:v>
                </c:pt>
                <c:pt idx="357">
                  <c:v>32830.19</c:v>
                </c:pt>
                <c:pt idx="358">
                  <c:v>32830.22</c:v>
                </c:pt>
                <c:pt idx="359">
                  <c:v>32830.25</c:v>
                </c:pt>
                <c:pt idx="360">
                  <c:v>32830.28</c:v>
                </c:pt>
                <c:pt idx="361">
                  <c:v>32830.31</c:v>
                </c:pt>
                <c:pt idx="362">
                  <c:v>32830.339999999997</c:v>
                </c:pt>
                <c:pt idx="363">
                  <c:v>32830.370000000003</c:v>
                </c:pt>
                <c:pt idx="364">
                  <c:v>32830.410000000003</c:v>
                </c:pt>
                <c:pt idx="365">
                  <c:v>32830.44</c:v>
                </c:pt>
                <c:pt idx="366">
                  <c:v>32830.47</c:v>
                </c:pt>
                <c:pt idx="367">
                  <c:v>32830.5</c:v>
                </c:pt>
                <c:pt idx="368">
                  <c:v>32830.53</c:v>
                </c:pt>
                <c:pt idx="369">
                  <c:v>32830.559999999998</c:v>
                </c:pt>
                <c:pt idx="370">
                  <c:v>32830.589999999997</c:v>
                </c:pt>
                <c:pt idx="371">
                  <c:v>32830.620000000003</c:v>
                </c:pt>
                <c:pt idx="372">
                  <c:v>32830.660000000003</c:v>
                </c:pt>
                <c:pt idx="373">
                  <c:v>32830.69</c:v>
                </c:pt>
                <c:pt idx="374">
                  <c:v>32830.720000000001</c:v>
                </c:pt>
                <c:pt idx="375">
                  <c:v>32830.75</c:v>
                </c:pt>
                <c:pt idx="376">
                  <c:v>32830.78</c:v>
                </c:pt>
                <c:pt idx="377">
                  <c:v>32830.81</c:v>
                </c:pt>
                <c:pt idx="378">
                  <c:v>32830.839999999997</c:v>
                </c:pt>
                <c:pt idx="379">
                  <c:v>32830.870000000003</c:v>
                </c:pt>
                <c:pt idx="380">
                  <c:v>32830.910000000003</c:v>
                </c:pt>
                <c:pt idx="381">
                  <c:v>32830.94</c:v>
                </c:pt>
                <c:pt idx="382">
                  <c:v>32830.97</c:v>
                </c:pt>
                <c:pt idx="383">
                  <c:v>32831</c:v>
                </c:pt>
                <c:pt idx="384">
                  <c:v>32831.03</c:v>
                </c:pt>
                <c:pt idx="385">
                  <c:v>32831.06</c:v>
                </c:pt>
                <c:pt idx="386">
                  <c:v>32831.089999999997</c:v>
                </c:pt>
                <c:pt idx="387">
                  <c:v>32831.120000000003</c:v>
                </c:pt>
                <c:pt idx="388">
                  <c:v>32831.160000000003</c:v>
                </c:pt>
                <c:pt idx="389">
                  <c:v>32831.19</c:v>
                </c:pt>
                <c:pt idx="390">
                  <c:v>32831.22</c:v>
                </c:pt>
                <c:pt idx="391">
                  <c:v>32831.25</c:v>
                </c:pt>
                <c:pt idx="392">
                  <c:v>32831.279999999999</c:v>
                </c:pt>
                <c:pt idx="393">
                  <c:v>32831.31</c:v>
                </c:pt>
                <c:pt idx="394">
                  <c:v>32831.339999999997</c:v>
                </c:pt>
                <c:pt idx="395">
                  <c:v>32831.370000000003</c:v>
                </c:pt>
                <c:pt idx="396">
                  <c:v>32831.410000000003</c:v>
                </c:pt>
                <c:pt idx="397">
                  <c:v>32831.440000000002</c:v>
                </c:pt>
                <c:pt idx="398">
                  <c:v>32831.47</c:v>
                </c:pt>
                <c:pt idx="399">
                  <c:v>32831.5</c:v>
                </c:pt>
                <c:pt idx="400">
                  <c:v>32831.53</c:v>
                </c:pt>
                <c:pt idx="401">
                  <c:v>32831.56</c:v>
                </c:pt>
                <c:pt idx="402">
                  <c:v>32831.589999999997</c:v>
                </c:pt>
                <c:pt idx="403">
                  <c:v>32831.620000000003</c:v>
                </c:pt>
                <c:pt idx="404">
                  <c:v>32831.660000000003</c:v>
                </c:pt>
                <c:pt idx="405">
                  <c:v>32831.69</c:v>
                </c:pt>
                <c:pt idx="406">
                  <c:v>32831.72</c:v>
                </c:pt>
                <c:pt idx="407">
                  <c:v>32831.75</c:v>
                </c:pt>
                <c:pt idx="408">
                  <c:v>32831.78</c:v>
                </c:pt>
                <c:pt idx="409">
                  <c:v>32831.81</c:v>
                </c:pt>
                <c:pt idx="410">
                  <c:v>32831.839999999997</c:v>
                </c:pt>
                <c:pt idx="411">
                  <c:v>32831.870000000003</c:v>
                </c:pt>
                <c:pt idx="412">
                  <c:v>32831.910000000003</c:v>
                </c:pt>
                <c:pt idx="413">
                  <c:v>32831.94</c:v>
                </c:pt>
                <c:pt idx="414">
                  <c:v>32831.97</c:v>
                </c:pt>
                <c:pt idx="415">
                  <c:v>32832</c:v>
                </c:pt>
                <c:pt idx="416">
                  <c:v>32832.03</c:v>
                </c:pt>
                <c:pt idx="417">
                  <c:v>32832.06</c:v>
                </c:pt>
                <c:pt idx="418">
                  <c:v>32832.089999999997</c:v>
                </c:pt>
                <c:pt idx="419">
                  <c:v>32832.120000000003</c:v>
                </c:pt>
                <c:pt idx="420">
                  <c:v>32832.160000000003</c:v>
                </c:pt>
                <c:pt idx="421">
                  <c:v>32832.19</c:v>
                </c:pt>
                <c:pt idx="422">
                  <c:v>32832.22</c:v>
                </c:pt>
                <c:pt idx="423">
                  <c:v>32832.25</c:v>
                </c:pt>
                <c:pt idx="424">
                  <c:v>32832.28</c:v>
                </c:pt>
                <c:pt idx="425">
                  <c:v>32832.31</c:v>
                </c:pt>
                <c:pt idx="426">
                  <c:v>32832.339999999997</c:v>
                </c:pt>
                <c:pt idx="427">
                  <c:v>32832.370000000003</c:v>
                </c:pt>
                <c:pt idx="428">
                  <c:v>32832.410000000003</c:v>
                </c:pt>
                <c:pt idx="429">
                  <c:v>32832.44</c:v>
                </c:pt>
                <c:pt idx="430">
                  <c:v>32832.47</c:v>
                </c:pt>
                <c:pt idx="431">
                  <c:v>32832.5</c:v>
                </c:pt>
                <c:pt idx="432">
                  <c:v>32832.53</c:v>
                </c:pt>
                <c:pt idx="433">
                  <c:v>32832.559999999998</c:v>
                </c:pt>
                <c:pt idx="434">
                  <c:v>32832.589999999997</c:v>
                </c:pt>
                <c:pt idx="435">
                  <c:v>32832.620000000003</c:v>
                </c:pt>
                <c:pt idx="436">
                  <c:v>32832.660000000003</c:v>
                </c:pt>
                <c:pt idx="437">
                  <c:v>32832.69</c:v>
                </c:pt>
                <c:pt idx="438">
                  <c:v>32832.720000000001</c:v>
                </c:pt>
                <c:pt idx="439">
                  <c:v>32832.75</c:v>
                </c:pt>
                <c:pt idx="440">
                  <c:v>32832.78</c:v>
                </c:pt>
                <c:pt idx="441">
                  <c:v>32832.81</c:v>
                </c:pt>
                <c:pt idx="442">
                  <c:v>32832.839999999997</c:v>
                </c:pt>
                <c:pt idx="443">
                  <c:v>32832.870000000003</c:v>
                </c:pt>
                <c:pt idx="444">
                  <c:v>32832.910000000003</c:v>
                </c:pt>
                <c:pt idx="445">
                  <c:v>32832.94</c:v>
                </c:pt>
                <c:pt idx="446">
                  <c:v>32832.97</c:v>
                </c:pt>
                <c:pt idx="447">
                  <c:v>32833</c:v>
                </c:pt>
                <c:pt idx="448">
                  <c:v>32833.03</c:v>
                </c:pt>
                <c:pt idx="449">
                  <c:v>32833.06</c:v>
                </c:pt>
                <c:pt idx="450">
                  <c:v>32833.089999999997</c:v>
                </c:pt>
                <c:pt idx="451">
                  <c:v>32833.120000000003</c:v>
                </c:pt>
                <c:pt idx="452">
                  <c:v>32833.160000000003</c:v>
                </c:pt>
                <c:pt idx="453">
                  <c:v>32833.19</c:v>
                </c:pt>
                <c:pt idx="454">
                  <c:v>32833.22</c:v>
                </c:pt>
                <c:pt idx="455">
                  <c:v>32833.25</c:v>
                </c:pt>
                <c:pt idx="456">
                  <c:v>32833.279999999999</c:v>
                </c:pt>
                <c:pt idx="457">
                  <c:v>32833.31</c:v>
                </c:pt>
                <c:pt idx="458">
                  <c:v>32833.339999999997</c:v>
                </c:pt>
                <c:pt idx="459">
                  <c:v>32833.370000000003</c:v>
                </c:pt>
                <c:pt idx="460">
                  <c:v>32833.410000000003</c:v>
                </c:pt>
                <c:pt idx="461">
                  <c:v>32833.440000000002</c:v>
                </c:pt>
                <c:pt idx="462">
                  <c:v>32833.47</c:v>
                </c:pt>
                <c:pt idx="463">
                  <c:v>32833.5</c:v>
                </c:pt>
                <c:pt idx="464">
                  <c:v>32833.53</c:v>
                </c:pt>
                <c:pt idx="465">
                  <c:v>32833.56</c:v>
                </c:pt>
                <c:pt idx="466">
                  <c:v>32833.589999999997</c:v>
                </c:pt>
                <c:pt idx="467">
                  <c:v>32833.620000000003</c:v>
                </c:pt>
                <c:pt idx="468">
                  <c:v>32833.660000000003</c:v>
                </c:pt>
                <c:pt idx="469">
                  <c:v>32833.69</c:v>
                </c:pt>
                <c:pt idx="470">
                  <c:v>32833.72</c:v>
                </c:pt>
                <c:pt idx="471">
                  <c:v>32833.75</c:v>
                </c:pt>
                <c:pt idx="472">
                  <c:v>32833.78</c:v>
                </c:pt>
                <c:pt idx="473">
                  <c:v>32833.81</c:v>
                </c:pt>
                <c:pt idx="474">
                  <c:v>32833.839999999997</c:v>
                </c:pt>
                <c:pt idx="475">
                  <c:v>32833.870000000003</c:v>
                </c:pt>
                <c:pt idx="476">
                  <c:v>32833.910000000003</c:v>
                </c:pt>
                <c:pt idx="477">
                  <c:v>32833.94</c:v>
                </c:pt>
                <c:pt idx="478">
                  <c:v>32833.97</c:v>
                </c:pt>
                <c:pt idx="479">
                  <c:v>32834</c:v>
                </c:pt>
                <c:pt idx="480">
                  <c:v>32834.03</c:v>
                </c:pt>
                <c:pt idx="481">
                  <c:v>32834.06</c:v>
                </c:pt>
                <c:pt idx="482">
                  <c:v>32834.089999999997</c:v>
                </c:pt>
                <c:pt idx="483">
                  <c:v>32834.120000000003</c:v>
                </c:pt>
                <c:pt idx="484">
                  <c:v>32834.160000000003</c:v>
                </c:pt>
                <c:pt idx="485">
                  <c:v>32834.19</c:v>
                </c:pt>
                <c:pt idx="486">
                  <c:v>32834.22</c:v>
                </c:pt>
                <c:pt idx="487">
                  <c:v>32834.25</c:v>
                </c:pt>
                <c:pt idx="488">
                  <c:v>32834.28</c:v>
                </c:pt>
                <c:pt idx="489">
                  <c:v>32834.31</c:v>
                </c:pt>
                <c:pt idx="490">
                  <c:v>32834.339999999997</c:v>
                </c:pt>
                <c:pt idx="491">
                  <c:v>32834.370000000003</c:v>
                </c:pt>
                <c:pt idx="492">
                  <c:v>32834.410000000003</c:v>
                </c:pt>
                <c:pt idx="493">
                  <c:v>32834.44</c:v>
                </c:pt>
                <c:pt idx="494">
                  <c:v>32834.47</c:v>
                </c:pt>
                <c:pt idx="495">
                  <c:v>32834.5</c:v>
                </c:pt>
                <c:pt idx="496">
                  <c:v>32834.53</c:v>
                </c:pt>
                <c:pt idx="497">
                  <c:v>32834.559999999998</c:v>
                </c:pt>
                <c:pt idx="498">
                  <c:v>32834.589999999997</c:v>
                </c:pt>
                <c:pt idx="499">
                  <c:v>32834.620000000003</c:v>
                </c:pt>
                <c:pt idx="500">
                  <c:v>32834.660000000003</c:v>
                </c:pt>
                <c:pt idx="501">
                  <c:v>32834.69</c:v>
                </c:pt>
                <c:pt idx="502">
                  <c:v>32834.720000000001</c:v>
                </c:pt>
                <c:pt idx="503">
                  <c:v>32834.75</c:v>
                </c:pt>
                <c:pt idx="504">
                  <c:v>32834.78</c:v>
                </c:pt>
                <c:pt idx="505">
                  <c:v>32834.81</c:v>
                </c:pt>
                <c:pt idx="506">
                  <c:v>32834.839999999997</c:v>
                </c:pt>
                <c:pt idx="507">
                  <c:v>32834.870000000003</c:v>
                </c:pt>
                <c:pt idx="508">
                  <c:v>32834.910000000003</c:v>
                </c:pt>
                <c:pt idx="509">
                  <c:v>32834.94</c:v>
                </c:pt>
                <c:pt idx="510">
                  <c:v>32834.97</c:v>
                </c:pt>
                <c:pt idx="511">
                  <c:v>32835</c:v>
                </c:pt>
                <c:pt idx="512">
                  <c:v>32835.03</c:v>
                </c:pt>
                <c:pt idx="513">
                  <c:v>32835.06</c:v>
                </c:pt>
                <c:pt idx="514">
                  <c:v>32835.089999999997</c:v>
                </c:pt>
                <c:pt idx="515">
                  <c:v>32835.120000000003</c:v>
                </c:pt>
                <c:pt idx="516">
                  <c:v>32835.160000000003</c:v>
                </c:pt>
                <c:pt idx="517">
                  <c:v>32835.19</c:v>
                </c:pt>
                <c:pt idx="518">
                  <c:v>32835.22</c:v>
                </c:pt>
                <c:pt idx="519">
                  <c:v>32835.25</c:v>
                </c:pt>
                <c:pt idx="520">
                  <c:v>32835.279999999999</c:v>
                </c:pt>
                <c:pt idx="521">
                  <c:v>32835.31</c:v>
                </c:pt>
                <c:pt idx="522">
                  <c:v>32835.339999999997</c:v>
                </c:pt>
                <c:pt idx="523">
                  <c:v>32835.370000000003</c:v>
                </c:pt>
                <c:pt idx="524">
                  <c:v>32835.410000000003</c:v>
                </c:pt>
                <c:pt idx="525">
                  <c:v>32835.440000000002</c:v>
                </c:pt>
                <c:pt idx="526">
                  <c:v>32835.47</c:v>
                </c:pt>
                <c:pt idx="527">
                  <c:v>32835.5</c:v>
                </c:pt>
                <c:pt idx="528">
                  <c:v>32835.53</c:v>
                </c:pt>
                <c:pt idx="529">
                  <c:v>32835.56</c:v>
                </c:pt>
                <c:pt idx="530">
                  <c:v>32835.589999999997</c:v>
                </c:pt>
                <c:pt idx="531">
                  <c:v>32835.620000000003</c:v>
                </c:pt>
                <c:pt idx="532">
                  <c:v>32835.660000000003</c:v>
                </c:pt>
                <c:pt idx="533">
                  <c:v>32835.69</c:v>
                </c:pt>
                <c:pt idx="534">
                  <c:v>32835.72</c:v>
                </c:pt>
                <c:pt idx="535">
                  <c:v>32835.75</c:v>
                </c:pt>
                <c:pt idx="536">
                  <c:v>32835.78</c:v>
                </c:pt>
                <c:pt idx="537">
                  <c:v>32835.81</c:v>
                </c:pt>
                <c:pt idx="538">
                  <c:v>32835.839999999997</c:v>
                </c:pt>
                <c:pt idx="539">
                  <c:v>32835.870000000003</c:v>
                </c:pt>
                <c:pt idx="540">
                  <c:v>32835.910000000003</c:v>
                </c:pt>
                <c:pt idx="541">
                  <c:v>32835.94</c:v>
                </c:pt>
                <c:pt idx="542">
                  <c:v>32835.97</c:v>
                </c:pt>
                <c:pt idx="543">
                  <c:v>32836</c:v>
                </c:pt>
                <c:pt idx="544">
                  <c:v>32836.03</c:v>
                </c:pt>
                <c:pt idx="545">
                  <c:v>32836.06</c:v>
                </c:pt>
                <c:pt idx="546">
                  <c:v>32836.089999999997</c:v>
                </c:pt>
                <c:pt idx="547">
                  <c:v>32836.120000000003</c:v>
                </c:pt>
                <c:pt idx="548">
                  <c:v>32836.160000000003</c:v>
                </c:pt>
                <c:pt idx="549">
                  <c:v>32836.19</c:v>
                </c:pt>
                <c:pt idx="550">
                  <c:v>32836.22</c:v>
                </c:pt>
                <c:pt idx="551">
                  <c:v>32836.25</c:v>
                </c:pt>
                <c:pt idx="552">
                  <c:v>32836.28</c:v>
                </c:pt>
                <c:pt idx="553">
                  <c:v>32836.31</c:v>
                </c:pt>
                <c:pt idx="554">
                  <c:v>32836.339999999997</c:v>
                </c:pt>
                <c:pt idx="555">
                  <c:v>32836.370000000003</c:v>
                </c:pt>
                <c:pt idx="556">
                  <c:v>32836.410000000003</c:v>
                </c:pt>
                <c:pt idx="557">
                  <c:v>32836.44</c:v>
                </c:pt>
                <c:pt idx="558">
                  <c:v>32836.47</c:v>
                </c:pt>
                <c:pt idx="559">
                  <c:v>32836.5</c:v>
                </c:pt>
                <c:pt idx="560">
                  <c:v>32836.53</c:v>
                </c:pt>
                <c:pt idx="561">
                  <c:v>32836.559999999998</c:v>
                </c:pt>
                <c:pt idx="562">
                  <c:v>32836.589999999997</c:v>
                </c:pt>
                <c:pt idx="563">
                  <c:v>32836.620000000003</c:v>
                </c:pt>
                <c:pt idx="564">
                  <c:v>32836.660000000003</c:v>
                </c:pt>
                <c:pt idx="565">
                  <c:v>32836.69</c:v>
                </c:pt>
                <c:pt idx="566">
                  <c:v>32836.720000000001</c:v>
                </c:pt>
                <c:pt idx="567">
                  <c:v>32836.75</c:v>
                </c:pt>
                <c:pt idx="568">
                  <c:v>32836.78</c:v>
                </c:pt>
                <c:pt idx="569">
                  <c:v>32836.81</c:v>
                </c:pt>
                <c:pt idx="570">
                  <c:v>32836.839999999997</c:v>
                </c:pt>
                <c:pt idx="571">
                  <c:v>32836.870000000003</c:v>
                </c:pt>
                <c:pt idx="572">
                  <c:v>32836.910000000003</c:v>
                </c:pt>
                <c:pt idx="573">
                  <c:v>32836.94</c:v>
                </c:pt>
                <c:pt idx="574">
                  <c:v>32836.97</c:v>
                </c:pt>
                <c:pt idx="575">
                  <c:v>32837</c:v>
                </c:pt>
                <c:pt idx="576">
                  <c:v>32837.03</c:v>
                </c:pt>
                <c:pt idx="577">
                  <c:v>32837.06</c:v>
                </c:pt>
                <c:pt idx="578">
                  <c:v>32837.089999999997</c:v>
                </c:pt>
                <c:pt idx="579">
                  <c:v>32837.120000000003</c:v>
                </c:pt>
                <c:pt idx="580">
                  <c:v>32837.160000000003</c:v>
                </c:pt>
                <c:pt idx="581">
                  <c:v>32837.19</c:v>
                </c:pt>
                <c:pt idx="582">
                  <c:v>32837.22</c:v>
                </c:pt>
                <c:pt idx="583">
                  <c:v>32837.25</c:v>
                </c:pt>
                <c:pt idx="584">
                  <c:v>32837.279999999999</c:v>
                </c:pt>
                <c:pt idx="585">
                  <c:v>32837.31</c:v>
                </c:pt>
                <c:pt idx="586">
                  <c:v>32837.339999999997</c:v>
                </c:pt>
                <c:pt idx="587">
                  <c:v>32837.370000000003</c:v>
                </c:pt>
                <c:pt idx="588">
                  <c:v>32837.410000000003</c:v>
                </c:pt>
                <c:pt idx="589">
                  <c:v>32837.440000000002</c:v>
                </c:pt>
                <c:pt idx="590">
                  <c:v>32837.47</c:v>
                </c:pt>
                <c:pt idx="591">
                  <c:v>32837.5</c:v>
                </c:pt>
                <c:pt idx="592">
                  <c:v>32837.53</c:v>
                </c:pt>
                <c:pt idx="593">
                  <c:v>32837.56</c:v>
                </c:pt>
                <c:pt idx="594">
                  <c:v>32837.589999999997</c:v>
                </c:pt>
                <c:pt idx="595">
                  <c:v>32837.620000000003</c:v>
                </c:pt>
                <c:pt idx="596">
                  <c:v>32837.660000000003</c:v>
                </c:pt>
                <c:pt idx="597">
                  <c:v>32837.69</c:v>
                </c:pt>
                <c:pt idx="598">
                  <c:v>32837.72</c:v>
                </c:pt>
                <c:pt idx="599">
                  <c:v>32837.75</c:v>
                </c:pt>
                <c:pt idx="600">
                  <c:v>32837.78</c:v>
                </c:pt>
                <c:pt idx="601">
                  <c:v>32837.81</c:v>
                </c:pt>
                <c:pt idx="602">
                  <c:v>32837.839999999997</c:v>
                </c:pt>
                <c:pt idx="603">
                  <c:v>32837.870000000003</c:v>
                </c:pt>
                <c:pt idx="604">
                  <c:v>32837.910000000003</c:v>
                </c:pt>
                <c:pt idx="605">
                  <c:v>32837.94</c:v>
                </c:pt>
                <c:pt idx="606">
                  <c:v>32837.97</c:v>
                </c:pt>
                <c:pt idx="607">
                  <c:v>32838</c:v>
                </c:pt>
                <c:pt idx="608">
                  <c:v>32838.03</c:v>
                </c:pt>
                <c:pt idx="609">
                  <c:v>32838.06</c:v>
                </c:pt>
                <c:pt idx="610">
                  <c:v>32838.089999999997</c:v>
                </c:pt>
                <c:pt idx="611">
                  <c:v>32838.120000000003</c:v>
                </c:pt>
                <c:pt idx="612">
                  <c:v>32838.160000000003</c:v>
                </c:pt>
                <c:pt idx="613">
                  <c:v>32838.19</c:v>
                </c:pt>
                <c:pt idx="614">
                  <c:v>32838.22</c:v>
                </c:pt>
                <c:pt idx="615">
                  <c:v>32838.25</c:v>
                </c:pt>
                <c:pt idx="616">
                  <c:v>32838.28</c:v>
                </c:pt>
                <c:pt idx="617">
                  <c:v>32838.31</c:v>
                </c:pt>
                <c:pt idx="618">
                  <c:v>32838.339999999997</c:v>
                </c:pt>
                <c:pt idx="619">
                  <c:v>32838.370000000003</c:v>
                </c:pt>
                <c:pt idx="620">
                  <c:v>32838.410000000003</c:v>
                </c:pt>
                <c:pt idx="621">
                  <c:v>32838.44</c:v>
                </c:pt>
                <c:pt idx="622">
                  <c:v>32838.47</c:v>
                </c:pt>
                <c:pt idx="623">
                  <c:v>32838.5</c:v>
                </c:pt>
                <c:pt idx="624">
                  <c:v>32838.53</c:v>
                </c:pt>
                <c:pt idx="625">
                  <c:v>32838.559999999998</c:v>
                </c:pt>
                <c:pt idx="626">
                  <c:v>32838.589999999997</c:v>
                </c:pt>
                <c:pt idx="627">
                  <c:v>32838.620000000003</c:v>
                </c:pt>
                <c:pt idx="628">
                  <c:v>32838.660000000003</c:v>
                </c:pt>
                <c:pt idx="629">
                  <c:v>32838.69</c:v>
                </c:pt>
                <c:pt idx="630">
                  <c:v>32838.720000000001</c:v>
                </c:pt>
                <c:pt idx="631">
                  <c:v>32838.75</c:v>
                </c:pt>
                <c:pt idx="632">
                  <c:v>32838.78</c:v>
                </c:pt>
                <c:pt idx="633">
                  <c:v>32838.81</c:v>
                </c:pt>
                <c:pt idx="634">
                  <c:v>32838.839999999997</c:v>
                </c:pt>
                <c:pt idx="635">
                  <c:v>32838.870000000003</c:v>
                </c:pt>
                <c:pt idx="636">
                  <c:v>32838.910000000003</c:v>
                </c:pt>
                <c:pt idx="637">
                  <c:v>32838.94</c:v>
                </c:pt>
                <c:pt idx="638">
                  <c:v>32838.97</c:v>
                </c:pt>
                <c:pt idx="639">
                  <c:v>32839</c:v>
                </c:pt>
                <c:pt idx="640">
                  <c:v>32839.03</c:v>
                </c:pt>
                <c:pt idx="641">
                  <c:v>32839.06</c:v>
                </c:pt>
                <c:pt idx="642">
                  <c:v>32839.089999999997</c:v>
                </c:pt>
                <c:pt idx="643">
                  <c:v>32839.120000000003</c:v>
                </c:pt>
                <c:pt idx="644">
                  <c:v>32839.160000000003</c:v>
                </c:pt>
                <c:pt idx="645">
                  <c:v>32839.19</c:v>
                </c:pt>
                <c:pt idx="646">
                  <c:v>32839.22</c:v>
                </c:pt>
                <c:pt idx="647">
                  <c:v>32839.25</c:v>
                </c:pt>
                <c:pt idx="648">
                  <c:v>32839.279999999999</c:v>
                </c:pt>
                <c:pt idx="649">
                  <c:v>32839.31</c:v>
                </c:pt>
                <c:pt idx="650">
                  <c:v>32839.339999999997</c:v>
                </c:pt>
                <c:pt idx="651">
                  <c:v>32839.370000000003</c:v>
                </c:pt>
                <c:pt idx="652">
                  <c:v>32839.410000000003</c:v>
                </c:pt>
                <c:pt idx="653">
                  <c:v>32839.440000000002</c:v>
                </c:pt>
                <c:pt idx="654">
                  <c:v>32839.47</c:v>
                </c:pt>
                <c:pt idx="655">
                  <c:v>32839.5</c:v>
                </c:pt>
                <c:pt idx="656">
                  <c:v>32839.53</c:v>
                </c:pt>
                <c:pt idx="657">
                  <c:v>32839.56</c:v>
                </c:pt>
                <c:pt idx="658">
                  <c:v>32839.589999999997</c:v>
                </c:pt>
                <c:pt idx="659">
                  <c:v>32839.620000000003</c:v>
                </c:pt>
                <c:pt idx="660">
                  <c:v>32839.660000000003</c:v>
                </c:pt>
                <c:pt idx="661">
                  <c:v>32839.69</c:v>
                </c:pt>
                <c:pt idx="662">
                  <c:v>32839.72</c:v>
                </c:pt>
                <c:pt idx="663">
                  <c:v>32839.75</c:v>
                </c:pt>
                <c:pt idx="664">
                  <c:v>32839.78</c:v>
                </c:pt>
                <c:pt idx="665">
                  <c:v>32839.81</c:v>
                </c:pt>
                <c:pt idx="666">
                  <c:v>32839.839999999997</c:v>
                </c:pt>
                <c:pt idx="667">
                  <c:v>32839.870000000003</c:v>
                </c:pt>
                <c:pt idx="668">
                  <c:v>32839.910000000003</c:v>
                </c:pt>
                <c:pt idx="669">
                  <c:v>32839.94</c:v>
                </c:pt>
                <c:pt idx="670">
                  <c:v>32839.97</c:v>
                </c:pt>
                <c:pt idx="671">
                  <c:v>32840</c:v>
                </c:pt>
                <c:pt idx="672">
                  <c:v>32840.03</c:v>
                </c:pt>
                <c:pt idx="673">
                  <c:v>32840.06</c:v>
                </c:pt>
                <c:pt idx="674">
                  <c:v>32840.089999999997</c:v>
                </c:pt>
                <c:pt idx="675">
                  <c:v>32840.120000000003</c:v>
                </c:pt>
                <c:pt idx="676">
                  <c:v>32840.160000000003</c:v>
                </c:pt>
                <c:pt idx="677">
                  <c:v>32840.19</c:v>
                </c:pt>
                <c:pt idx="678">
                  <c:v>32840.22</c:v>
                </c:pt>
                <c:pt idx="679">
                  <c:v>32840.25</c:v>
                </c:pt>
                <c:pt idx="680">
                  <c:v>32840.28</c:v>
                </c:pt>
                <c:pt idx="681">
                  <c:v>32840.31</c:v>
                </c:pt>
                <c:pt idx="682">
                  <c:v>32840.339999999997</c:v>
                </c:pt>
                <c:pt idx="683">
                  <c:v>32840.370000000003</c:v>
                </c:pt>
                <c:pt idx="684">
                  <c:v>32840.410000000003</c:v>
                </c:pt>
                <c:pt idx="685">
                  <c:v>32840.44</c:v>
                </c:pt>
                <c:pt idx="686">
                  <c:v>32840.47</c:v>
                </c:pt>
                <c:pt idx="687">
                  <c:v>32840.5</c:v>
                </c:pt>
                <c:pt idx="688">
                  <c:v>32840.53</c:v>
                </c:pt>
                <c:pt idx="689">
                  <c:v>32840.559999999998</c:v>
                </c:pt>
                <c:pt idx="690">
                  <c:v>32840.589999999997</c:v>
                </c:pt>
                <c:pt idx="691">
                  <c:v>32840.620000000003</c:v>
                </c:pt>
                <c:pt idx="692">
                  <c:v>32840.660000000003</c:v>
                </c:pt>
                <c:pt idx="693">
                  <c:v>32840.69</c:v>
                </c:pt>
                <c:pt idx="694">
                  <c:v>32840.720000000001</c:v>
                </c:pt>
                <c:pt idx="695">
                  <c:v>32840.75</c:v>
                </c:pt>
                <c:pt idx="696">
                  <c:v>32840.78</c:v>
                </c:pt>
                <c:pt idx="697">
                  <c:v>32840.81</c:v>
                </c:pt>
                <c:pt idx="698">
                  <c:v>32840.839999999997</c:v>
                </c:pt>
                <c:pt idx="699">
                  <c:v>32840.870000000003</c:v>
                </c:pt>
                <c:pt idx="700">
                  <c:v>32840.910000000003</c:v>
                </c:pt>
                <c:pt idx="701">
                  <c:v>32840.94</c:v>
                </c:pt>
                <c:pt idx="702">
                  <c:v>32840.97</c:v>
                </c:pt>
                <c:pt idx="703">
                  <c:v>32841</c:v>
                </c:pt>
                <c:pt idx="704">
                  <c:v>32841.03</c:v>
                </c:pt>
                <c:pt idx="705">
                  <c:v>32841.06</c:v>
                </c:pt>
                <c:pt idx="706">
                  <c:v>32841.089999999997</c:v>
                </c:pt>
                <c:pt idx="707">
                  <c:v>32841.120000000003</c:v>
                </c:pt>
                <c:pt idx="708">
                  <c:v>32841.160000000003</c:v>
                </c:pt>
                <c:pt idx="709">
                  <c:v>32841.19</c:v>
                </c:pt>
                <c:pt idx="710">
                  <c:v>32841.22</c:v>
                </c:pt>
                <c:pt idx="711">
                  <c:v>32841.25</c:v>
                </c:pt>
                <c:pt idx="712">
                  <c:v>32841.279999999999</c:v>
                </c:pt>
                <c:pt idx="713">
                  <c:v>32841.31</c:v>
                </c:pt>
                <c:pt idx="714">
                  <c:v>32841.339999999997</c:v>
                </c:pt>
                <c:pt idx="715">
                  <c:v>32841.370000000003</c:v>
                </c:pt>
                <c:pt idx="716">
                  <c:v>32841.410000000003</c:v>
                </c:pt>
                <c:pt idx="717">
                  <c:v>32841.440000000002</c:v>
                </c:pt>
                <c:pt idx="718">
                  <c:v>32841.47</c:v>
                </c:pt>
                <c:pt idx="719">
                  <c:v>32841.5</c:v>
                </c:pt>
                <c:pt idx="720">
                  <c:v>32841.53</c:v>
                </c:pt>
                <c:pt idx="721">
                  <c:v>32841.56</c:v>
                </c:pt>
                <c:pt idx="722">
                  <c:v>32841.589999999997</c:v>
                </c:pt>
                <c:pt idx="723">
                  <c:v>32841.620000000003</c:v>
                </c:pt>
                <c:pt idx="724">
                  <c:v>32841.660000000003</c:v>
                </c:pt>
                <c:pt idx="725">
                  <c:v>32841.69</c:v>
                </c:pt>
                <c:pt idx="726">
                  <c:v>32841.72</c:v>
                </c:pt>
                <c:pt idx="727">
                  <c:v>32841.75</c:v>
                </c:pt>
                <c:pt idx="728">
                  <c:v>32841.78</c:v>
                </c:pt>
                <c:pt idx="729">
                  <c:v>32841.81</c:v>
                </c:pt>
                <c:pt idx="730">
                  <c:v>32841.839999999997</c:v>
                </c:pt>
                <c:pt idx="731">
                  <c:v>32841.870000000003</c:v>
                </c:pt>
                <c:pt idx="732">
                  <c:v>32841.910000000003</c:v>
                </c:pt>
                <c:pt idx="733">
                  <c:v>32841.94</c:v>
                </c:pt>
                <c:pt idx="734">
                  <c:v>32841.97</c:v>
                </c:pt>
                <c:pt idx="735">
                  <c:v>32842</c:v>
                </c:pt>
                <c:pt idx="736">
                  <c:v>32842.03</c:v>
                </c:pt>
                <c:pt idx="737">
                  <c:v>32842.06</c:v>
                </c:pt>
                <c:pt idx="738">
                  <c:v>32842.089999999997</c:v>
                </c:pt>
                <c:pt idx="739">
                  <c:v>32842.120000000003</c:v>
                </c:pt>
                <c:pt idx="740">
                  <c:v>32842.160000000003</c:v>
                </c:pt>
                <c:pt idx="741">
                  <c:v>32842.19</c:v>
                </c:pt>
                <c:pt idx="742">
                  <c:v>32842.22</c:v>
                </c:pt>
                <c:pt idx="743">
                  <c:v>32842.25</c:v>
                </c:pt>
                <c:pt idx="744">
                  <c:v>32842.28</c:v>
                </c:pt>
                <c:pt idx="745">
                  <c:v>32842.31</c:v>
                </c:pt>
                <c:pt idx="746">
                  <c:v>32842.339999999997</c:v>
                </c:pt>
                <c:pt idx="747">
                  <c:v>32842.370000000003</c:v>
                </c:pt>
                <c:pt idx="748">
                  <c:v>32842.410000000003</c:v>
                </c:pt>
                <c:pt idx="749">
                  <c:v>32842.44</c:v>
                </c:pt>
                <c:pt idx="750">
                  <c:v>32842.47</c:v>
                </c:pt>
                <c:pt idx="751">
                  <c:v>32842.5</c:v>
                </c:pt>
                <c:pt idx="752">
                  <c:v>32842.53</c:v>
                </c:pt>
                <c:pt idx="753">
                  <c:v>32842.559999999998</c:v>
                </c:pt>
                <c:pt idx="754">
                  <c:v>32842.589999999997</c:v>
                </c:pt>
                <c:pt idx="755">
                  <c:v>32842.620000000003</c:v>
                </c:pt>
                <c:pt idx="756">
                  <c:v>32842.660000000003</c:v>
                </c:pt>
                <c:pt idx="757">
                  <c:v>32842.69</c:v>
                </c:pt>
                <c:pt idx="758">
                  <c:v>32842.720000000001</c:v>
                </c:pt>
                <c:pt idx="759">
                  <c:v>32842.75</c:v>
                </c:pt>
                <c:pt idx="760">
                  <c:v>32842.78</c:v>
                </c:pt>
                <c:pt idx="761">
                  <c:v>32842.81</c:v>
                </c:pt>
                <c:pt idx="762">
                  <c:v>32842.839999999997</c:v>
                </c:pt>
                <c:pt idx="763">
                  <c:v>32842.870000000003</c:v>
                </c:pt>
                <c:pt idx="764">
                  <c:v>32842.910000000003</c:v>
                </c:pt>
                <c:pt idx="765">
                  <c:v>32842.94</c:v>
                </c:pt>
                <c:pt idx="766">
                  <c:v>32842.97</c:v>
                </c:pt>
                <c:pt idx="767">
                  <c:v>32843</c:v>
                </c:pt>
                <c:pt idx="768">
                  <c:v>32843.03</c:v>
                </c:pt>
                <c:pt idx="769">
                  <c:v>32843.06</c:v>
                </c:pt>
                <c:pt idx="770">
                  <c:v>32843.089999999997</c:v>
                </c:pt>
                <c:pt idx="771">
                  <c:v>32843.120000000003</c:v>
                </c:pt>
                <c:pt idx="772">
                  <c:v>32843.160000000003</c:v>
                </c:pt>
                <c:pt idx="773">
                  <c:v>32843.19</c:v>
                </c:pt>
                <c:pt idx="774">
                  <c:v>32843.22</c:v>
                </c:pt>
                <c:pt idx="775">
                  <c:v>32843.25</c:v>
                </c:pt>
                <c:pt idx="776">
                  <c:v>32843.279999999999</c:v>
                </c:pt>
                <c:pt idx="777">
                  <c:v>32843.31</c:v>
                </c:pt>
                <c:pt idx="778">
                  <c:v>32843.339999999997</c:v>
                </c:pt>
                <c:pt idx="779">
                  <c:v>32843.370000000003</c:v>
                </c:pt>
                <c:pt idx="780">
                  <c:v>32843.410000000003</c:v>
                </c:pt>
                <c:pt idx="781">
                  <c:v>32843.440000000002</c:v>
                </c:pt>
                <c:pt idx="782">
                  <c:v>32843.47</c:v>
                </c:pt>
                <c:pt idx="783">
                  <c:v>32843.5</c:v>
                </c:pt>
                <c:pt idx="784">
                  <c:v>32843.53</c:v>
                </c:pt>
                <c:pt idx="785">
                  <c:v>32843.56</c:v>
                </c:pt>
                <c:pt idx="786">
                  <c:v>32843.589999999997</c:v>
                </c:pt>
                <c:pt idx="787">
                  <c:v>32843.620000000003</c:v>
                </c:pt>
                <c:pt idx="788">
                  <c:v>32843.660000000003</c:v>
                </c:pt>
                <c:pt idx="789">
                  <c:v>32843.69</c:v>
                </c:pt>
                <c:pt idx="790">
                  <c:v>32843.72</c:v>
                </c:pt>
                <c:pt idx="791">
                  <c:v>32843.75</c:v>
                </c:pt>
                <c:pt idx="792">
                  <c:v>32843.78</c:v>
                </c:pt>
                <c:pt idx="793">
                  <c:v>32843.81</c:v>
                </c:pt>
                <c:pt idx="794">
                  <c:v>32843.839999999997</c:v>
                </c:pt>
                <c:pt idx="795">
                  <c:v>32843.870000000003</c:v>
                </c:pt>
                <c:pt idx="796">
                  <c:v>32843.910000000003</c:v>
                </c:pt>
                <c:pt idx="797">
                  <c:v>32843.94</c:v>
                </c:pt>
                <c:pt idx="798">
                  <c:v>32843.97</c:v>
                </c:pt>
                <c:pt idx="799">
                  <c:v>32844</c:v>
                </c:pt>
                <c:pt idx="800">
                  <c:v>32844.03</c:v>
                </c:pt>
                <c:pt idx="801">
                  <c:v>32844.06</c:v>
                </c:pt>
                <c:pt idx="802">
                  <c:v>32844.089999999997</c:v>
                </c:pt>
                <c:pt idx="803">
                  <c:v>32844.120000000003</c:v>
                </c:pt>
                <c:pt idx="804">
                  <c:v>32844.160000000003</c:v>
                </c:pt>
                <c:pt idx="805">
                  <c:v>32844.19</c:v>
                </c:pt>
                <c:pt idx="806">
                  <c:v>32844.22</c:v>
                </c:pt>
                <c:pt idx="807">
                  <c:v>32844.25</c:v>
                </c:pt>
                <c:pt idx="808">
                  <c:v>32844.28</c:v>
                </c:pt>
                <c:pt idx="809">
                  <c:v>32844.31</c:v>
                </c:pt>
                <c:pt idx="810">
                  <c:v>32844.339999999997</c:v>
                </c:pt>
                <c:pt idx="811">
                  <c:v>32844.370000000003</c:v>
                </c:pt>
                <c:pt idx="812">
                  <c:v>32844.410000000003</c:v>
                </c:pt>
                <c:pt idx="813">
                  <c:v>32844.44</c:v>
                </c:pt>
                <c:pt idx="814">
                  <c:v>32844.47</c:v>
                </c:pt>
                <c:pt idx="815">
                  <c:v>32844.5</c:v>
                </c:pt>
                <c:pt idx="816">
                  <c:v>32844.53</c:v>
                </c:pt>
                <c:pt idx="817">
                  <c:v>32844.559999999998</c:v>
                </c:pt>
                <c:pt idx="818">
                  <c:v>32844.589999999997</c:v>
                </c:pt>
                <c:pt idx="819">
                  <c:v>32844.620000000003</c:v>
                </c:pt>
                <c:pt idx="820">
                  <c:v>32844.660000000003</c:v>
                </c:pt>
                <c:pt idx="821">
                  <c:v>32844.69</c:v>
                </c:pt>
                <c:pt idx="822">
                  <c:v>32844.720000000001</c:v>
                </c:pt>
                <c:pt idx="823">
                  <c:v>32844.75</c:v>
                </c:pt>
                <c:pt idx="824">
                  <c:v>32844.78</c:v>
                </c:pt>
                <c:pt idx="825">
                  <c:v>32844.81</c:v>
                </c:pt>
                <c:pt idx="826">
                  <c:v>32844.839999999997</c:v>
                </c:pt>
                <c:pt idx="827">
                  <c:v>32844.870000000003</c:v>
                </c:pt>
                <c:pt idx="828">
                  <c:v>32844.910000000003</c:v>
                </c:pt>
                <c:pt idx="829">
                  <c:v>32844.94</c:v>
                </c:pt>
                <c:pt idx="830">
                  <c:v>32844.97</c:v>
                </c:pt>
                <c:pt idx="831">
                  <c:v>32845</c:v>
                </c:pt>
                <c:pt idx="832">
                  <c:v>32845.03</c:v>
                </c:pt>
                <c:pt idx="833">
                  <c:v>32845.06</c:v>
                </c:pt>
                <c:pt idx="834">
                  <c:v>32845.089999999997</c:v>
                </c:pt>
                <c:pt idx="835">
                  <c:v>32845.120000000003</c:v>
                </c:pt>
                <c:pt idx="836">
                  <c:v>32845.160000000003</c:v>
                </c:pt>
                <c:pt idx="837">
                  <c:v>32845.19</c:v>
                </c:pt>
                <c:pt idx="838">
                  <c:v>32845.22</c:v>
                </c:pt>
                <c:pt idx="839">
                  <c:v>32845.25</c:v>
                </c:pt>
                <c:pt idx="840">
                  <c:v>32845.279999999999</c:v>
                </c:pt>
                <c:pt idx="841">
                  <c:v>32845.31</c:v>
                </c:pt>
              </c:numCache>
            </c:numRef>
          </c:xVal>
          <c:yVal>
            <c:numRef>
              <c:f>Sayfa1!$E$1565:$E$2406</c:f>
              <c:numCache>
                <c:formatCode>General</c:formatCode>
                <c:ptCount val="842"/>
                <c:pt idx="0">
                  <c:v>2053</c:v>
                </c:pt>
                <c:pt idx="1">
                  <c:v>2087</c:v>
                </c:pt>
                <c:pt idx="2">
                  <c:v>2089</c:v>
                </c:pt>
                <c:pt idx="3">
                  <c:v>2070</c:v>
                </c:pt>
                <c:pt idx="4">
                  <c:v>2062</c:v>
                </c:pt>
                <c:pt idx="5">
                  <c:v>2078</c:v>
                </c:pt>
                <c:pt idx="6">
                  <c:v>2076</c:v>
                </c:pt>
                <c:pt idx="7">
                  <c:v>2066</c:v>
                </c:pt>
                <c:pt idx="8">
                  <c:v>2070</c:v>
                </c:pt>
                <c:pt idx="9">
                  <c:v>2074</c:v>
                </c:pt>
                <c:pt idx="10">
                  <c:v>2072</c:v>
                </c:pt>
                <c:pt idx="11">
                  <c:v>2068</c:v>
                </c:pt>
                <c:pt idx="12">
                  <c:v>2067</c:v>
                </c:pt>
                <c:pt idx="13">
                  <c:v>2072</c:v>
                </c:pt>
                <c:pt idx="14">
                  <c:v>2075</c:v>
                </c:pt>
                <c:pt idx="15">
                  <c:v>2073</c:v>
                </c:pt>
                <c:pt idx="16">
                  <c:v>2073</c:v>
                </c:pt>
                <c:pt idx="17">
                  <c:v>2071</c:v>
                </c:pt>
                <c:pt idx="18">
                  <c:v>2078</c:v>
                </c:pt>
                <c:pt idx="19">
                  <c:v>2070</c:v>
                </c:pt>
                <c:pt idx="20">
                  <c:v>2071</c:v>
                </c:pt>
                <c:pt idx="21">
                  <c:v>2073</c:v>
                </c:pt>
                <c:pt idx="22">
                  <c:v>2069</c:v>
                </c:pt>
                <c:pt idx="23">
                  <c:v>2067</c:v>
                </c:pt>
                <c:pt idx="24">
                  <c:v>2071</c:v>
                </c:pt>
                <c:pt idx="25">
                  <c:v>2072</c:v>
                </c:pt>
                <c:pt idx="26">
                  <c:v>2070</c:v>
                </c:pt>
                <c:pt idx="27">
                  <c:v>2073</c:v>
                </c:pt>
                <c:pt idx="28">
                  <c:v>2072</c:v>
                </c:pt>
                <c:pt idx="29">
                  <c:v>2072</c:v>
                </c:pt>
                <c:pt idx="30">
                  <c:v>2071</c:v>
                </c:pt>
                <c:pt idx="31">
                  <c:v>2071</c:v>
                </c:pt>
                <c:pt idx="32">
                  <c:v>2073</c:v>
                </c:pt>
                <c:pt idx="33">
                  <c:v>2071</c:v>
                </c:pt>
                <c:pt idx="34">
                  <c:v>2070</c:v>
                </c:pt>
                <c:pt idx="35">
                  <c:v>2071</c:v>
                </c:pt>
                <c:pt idx="36">
                  <c:v>2071</c:v>
                </c:pt>
                <c:pt idx="37">
                  <c:v>2068</c:v>
                </c:pt>
                <c:pt idx="38">
                  <c:v>2069</c:v>
                </c:pt>
                <c:pt idx="39">
                  <c:v>2076</c:v>
                </c:pt>
                <c:pt idx="40">
                  <c:v>2071</c:v>
                </c:pt>
                <c:pt idx="41">
                  <c:v>2070</c:v>
                </c:pt>
                <c:pt idx="42">
                  <c:v>2071</c:v>
                </c:pt>
                <c:pt idx="43">
                  <c:v>2086</c:v>
                </c:pt>
                <c:pt idx="44">
                  <c:v>2072</c:v>
                </c:pt>
                <c:pt idx="45">
                  <c:v>2072</c:v>
                </c:pt>
                <c:pt idx="46">
                  <c:v>2075</c:v>
                </c:pt>
                <c:pt idx="47">
                  <c:v>2069</c:v>
                </c:pt>
                <c:pt idx="48">
                  <c:v>2070</c:v>
                </c:pt>
                <c:pt idx="49">
                  <c:v>2072</c:v>
                </c:pt>
                <c:pt idx="50">
                  <c:v>2069</c:v>
                </c:pt>
                <c:pt idx="51">
                  <c:v>2068</c:v>
                </c:pt>
                <c:pt idx="52">
                  <c:v>2069</c:v>
                </c:pt>
                <c:pt idx="53">
                  <c:v>2072</c:v>
                </c:pt>
                <c:pt idx="54">
                  <c:v>2069</c:v>
                </c:pt>
                <c:pt idx="55">
                  <c:v>2068</c:v>
                </c:pt>
                <c:pt idx="56">
                  <c:v>2069</c:v>
                </c:pt>
                <c:pt idx="57">
                  <c:v>2069</c:v>
                </c:pt>
                <c:pt idx="58">
                  <c:v>2068</c:v>
                </c:pt>
                <c:pt idx="59">
                  <c:v>2071</c:v>
                </c:pt>
                <c:pt idx="60">
                  <c:v>2069</c:v>
                </c:pt>
                <c:pt idx="61">
                  <c:v>2070</c:v>
                </c:pt>
                <c:pt idx="62">
                  <c:v>2073</c:v>
                </c:pt>
                <c:pt idx="63">
                  <c:v>2069</c:v>
                </c:pt>
                <c:pt idx="64">
                  <c:v>2072</c:v>
                </c:pt>
                <c:pt idx="65">
                  <c:v>2071</c:v>
                </c:pt>
                <c:pt idx="66">
                  <c:v>2072</c:v>
                </c:pt>
                <c:pt idx="67">
                  <c:v>2067</c:v>
                </c:pt>
                <c:pt idx="68">
                  <c:v>2069</c:v>
                </c:pt>
                <c:pt idx="69">
                  <c:v>2071</c:v>
                </c:pt>
                <c:pt idx="70">
                  <c:v>2068</c:v>
                </c:pt>
                <c:pt idx="71">
                  <c:v>2070</c:v>
                </c:pt>
                <c:pt idx="72">
                  <c:v>2067</c:v>
                </c:pt>
                <c:pt idx="73">
                  <c:v>2069</c:v>
                </c:pt>
                <c:pt idx="74">
                  <c:v>2070</c:v>
                </c:pt>
                <c:pt idx="75">
                  <c:v>2073</c:v>
                </c:pt>
                <c:pt idx="76">
                  <c:v>2070</c:v>
                </c:pt>
                <c:pt idx="77">
                  <c:v>2072</c:v>
                </c:pt>
                <c:pt idx="78">
                  <c:v>2070</c:v>
                </c:pt>
                <c:pt idx="79">
                  <c:v>2072</c:v>
                </c:pt>
                <c:pt idx="80">
                  <c:v>2071</c:v>
                </c:pt>
                <c:pt idx="81">
                  <c:v>2072</c:v>
                </c:pt>
                <c:pt idx="82">
                  <c:v>2076</c:v>
                </c:pt>
                <c:pt idx="83">
                  <c:v>2069</c:v>
                </c:pt>
                <c:pt idx="84">
                  <c:v>2069</c:v>
                </c:pt>
                <c:pt idx="85">
                  <c:v>2068</c:v>
                </c:pt>
                <c:pt idx="86">
                  <c:v>2071</c:v>
                </c:pt>
                <c:pt idx="87">
                  <c:v>2070</c:v>
                </c:pt>
                <c:pt idx="88">
                  <c:v>2069</c:v>
                </c:pt>
                <c:pt idx="89">
                  <c:v>2070</c:v>
                </c:pt>
                <c:pt idx="90">
                  <c:v>2071</c:v>
                </c:pt>
                <c:pt idx="91">
                  <c:v>2070</c:v>
                </c:pt>
                <c:pt idx="92">
                  <c:v>2071</c:v>
                </c:pt>
                <c:pt idx="93">
                  <c:v>2073</c:v>
                </c:pt>
                <c:pt idx="94">
                  <c:v>2074</c:v>
                </c:pt>
                <c:pt idx="95">
                  <c:v>2071</c:v>
                </c:pt>
                <c:pt idx="96">
                  <c:v>2070</c:v>
                </c:pt>
                <c:pt idx="97">
                  <c:v>2072</c:v>
                </c:pt>
                <c:pt idx="98">
                  <c:v>2071</c:v>
                </c:pt>
                <c:pt idx="99">
                  <c:v>2069</c:v>
                </c:pt>
                <c:pt idx="100">
                  <c:v>2069</c:v>
                </c:pt>
                <c:pt idx="101">
                  <c:v>2068</c:v>
                </c:pt>
                <c:pt idx="102">
                  <c:v>2069</c:v>
                </c:pt>
                <c:pt idx="103">
                  <c:v>2070</c:v>
                </c:pt>
                <c:pt idx="104">
                  <c:v>2072</c:v>
                </c:pt>
                <c:pt idx="105">
                  <c:v>2070</c:v>
                </c:pt>
                <c:pt idx="106">
                  <c:v>2073</c:v>
                </c:pt>
                <c:pt idx="107">
                  <c:v>2072</c:v>
                </c:pt>
                <c:pt idx="108">
                  <c:v>2074</c:v>
                </c:pt>
                <c:pt idx="109">
                  <c:v>2072</c:v>
                </c:pt>
                <c:pt idx="110">
                  <c:v>2072</c:v>
                </c:pt>
                <c:pt idx="111">
                  <c:v>2071</c:v>
                </c:pt>
                <c:pt idx="112">
                  <c:v>2071</c:v>
                </c:pt>
                <c:pt idx="113">
                  <c:v>2071</c:v>
                </c:pt>
                <c:pt idx="114">
                  <c:v>2070</c:v>
                </c:pt>
                <c:pt idx="115">
                  <c:v>2072</c:v>
                </c:pt>
                <c:pt idx="116">
                  <c:v>2068</c:v>
                </c:pt>
                <c:pt idx="117">
                  <c:v>2069</c:v>
                </c:pt>
                <c:pt idx="118">
                  <c:v>2074</c:v>
                </c:pt>
                <c:pt idx="119">
                  <c:v>2070</c:v>
                </c:pt>
                <c:pt idx="120">
                  <c:v>2080</c:v>
                </c:pt>
                <c:pt idx="121">
                  <c:v>2072</c:v>
                </c:pt>
                <c:pt idx="122">
                  <c:v>2075</c:v>
                </c:pt>
                <c:pt idx="123">
                  <c:v>2082</c:v>
                </c:pt>
                <c:pt idx="124">
                  <c:v>2080</c:v>
                </c:pt>
                <c:pt idx="125">
                  <c:v>2080</c:v>
                </c:pt>
                <c:pt idx="126">
                  <c:v>2072</c:v>
                </c:pt>
                <c:pt idx="127">
                  <c:v>2073</c:v>
                </c:pt>
                <c:pt idx="128">
                  <c:v>2073</c:v>
                </c:pt>
                <c:pt idx="129">
                  <c:v>2077</c:v>
                </c:pt>
                <c:pt idx="130">
                  <c:v>2071</c:v>
                </c:pt>
                <c:pt idx="131">
                  <c:v>2068</c:v>
                </c:pt>
                <c:pt idx="132">
                  <c:v>2070</c:v>
                </c:pt>
                <c:pt idx="133">
                  <c:v>2071</c:v>
                </c:pt>
                <c:pt idx="134">
                  <c:v>2071</c:v>
                </c:pt>
                <c:pt idx="135">
                  <c:v>2074</c:v>
                </c:pt>
                <c:pt idx="136">
                  <c:v>2071</c:v>
                </c:pt>
                <c:pt idx="137">
                  <c:v>2074</c:v>
                </c:pt>
                <c:pt idx="138">
                  <c:v>2073</c:v>
                </c:pt>
                <c:pt idx="139">
                  <c:v>2073</c:v>
                </c:pt>
                <c:pt idx="140">
                  <c:v>2073</c:v>
                </c:pt>
                <c:pt idx="141">
                  <c:v>2073</c:v>
                </c:pt>
                <c:pt idx="142">
                  <c:v>2070</c:v>
                </c:pt>
                <c:pt idx="143">
                  <c:v>2075</c:v>
                </c:pt>
                <c:pt idx="144">
                  <c:v>2074</c:v>
                </c:pt>
                <c:pt idx="145">
                  <c:v>2073</c:v>
                </c:pt>
                <c:pt idx="146">
                  <c:v>2072</c:v>
                </c:pt>
                <c:pt idx="147">
                  <c:v>2069</c:v>
                </c:pt>
                <c:pt idx="148">
                  <c:v>2076</c:v>
                </c:pt>
                <c:pt idx="149">
                  <c:v>2073</c:v>
                </c:pt>
                <c:pt idx="150">
                  <c:v>2070</c:v>
                </c:pt>
                <c:pt idx="151">
                  <c:v>2074</c:v>
                </c:pt>
                <c:pt idx="152">
                  <c:v>2070</c:v>
                </c:pt>
                <c:pt idx="153">
                  <c:v>2078</c:v>
                </c:pt>
                <c:pt idx="154">
                  <c:v>2074</c:v>
                </c:pt>
                <c:pt idx="155">
                  <c:v>2074</c:v>
                </c:pt>
                <c:pt idx="156">
                  <c:v>2072</c:v>
                </c:pt>
                <c:pt idx="157">
                  <c:v>2073</c:v>
                </c:pt>
                <c:pt idx="158">
                  <c:v>2072</c:v>
                </c:pt>
                <c:pt idx="159">
                  <c:v>2073</c:v>
                </c:pt>
                <c:pt idx="160">
                  <c:v>2072</c:v>
                </c:pt>
                <c:pt idx="161">
                  <c:v>2072</c:v>
                </c:pt>
                <c:pt idx="162">
                  <c:v>2071</c:v>
                </c:pt>
                <c:pt idx="163">
                  <c:v>2071</c:v>
                </c:pt>
                <c:pt idx="164">
                  <c:v>2074</c:v>
                </c:pt>
                <c:pt idx="165">
                  <c:v>2072</c:v>
                </c:pt>
                <c:pt idx="166">
                  <c:v>2071</c:v>
                </c:pt>
                <c:pt idx="167">
                  <c:v>2080</c:v>
                </c:pt>
                <c:pt idx="168">
                  <c:v>2074</c:v>
                </c:pt>
                <c:pt idx="169">
                  <c:v>2073</c:v>
                </c:pt>
                <c:pt idx="170">
                  <c:v>2078</c:v>
                </c:pt>
                <c:pt idx="171">
                  <c:v>2074</c:v>
                </c:pt>
                <c:pt idx="172">
                  <c:v>2074</c:v>
                </c:pt>
                <c:pt idx="173">
                  <c:v>2088</c:v>
                </c:pt>
                <c:pt idx="174">
                  <c:v>2075</c:v>
                </c:pt>
                <c:pt idx="175">
                  <c:v>2074</c:v>
                </c:pt>
                <c:pt idx="176">
                  <c:v>2073</c:v>
                </c:pt>
                <c:pt idx="177">
                  <c:v>2074</c:v>
                </c:pt>
                <c:pt idx="178">
                  <c:v>2073</c:v>
                </c:pt>
                <c:pt idx="179">
                  <c:v>2074</c:v>
                </c:pt>
                <c:pt idx="180">
                  <c:v>2073</c:v>
                </c:pt>
                <c:pt idx="181">
                  <c:v>2072</c:v>
                </c:pt>
                <c:pt idx="182">
                  <c:v>2075</c:v>
                </c:pt>
                <c:pt idx="183">
                  <c:v>2076</c:v>
                </c:pt>
                <c:pt idx="184">
                  <c:v>2081</c:v>
                </c:pt>
                <c:pt idx="185">
                  <c:v>2074</c:v>
                </c:pt>
                <c:pt idx="186">
                  <c:v>2077</c:v>
                </c:pt>
                <c:pt idx="187">
                  <c:v>2076</c:v>
                </c:pt>
                <c:pt idx="188">
                  <c:v>2075</c:v>
                </c:pt>
                <c:pt idx="189">
                  <c:v>2073</c:v>
                </c:pt>
                <c:pt idx="190">
                  <c:v>2075</c:v>
                </c:pt>
                <c:pt idx="191">
                  <c:v>2074</c:v>
                </c:pt>
                <c:pt idx="192">
                  <c:v>2074</c:v>
                </c:pt>
                <c:pt idx="193">
                  <c:v>2073</c:v>
                </c:pt>
                <c:pt idx="194">
                  <c:v>2077</c:v>
                </c:pt>
                <c:pt idx="195">
                  <c:v>2074</c:v>
                </c:pt>
                <c:pt idx="196">
                  <c:v>2075</c:v>
                </c:pt>
                <c:pt idx="197">
                  <c:v>2076</c:v>
                </c:pt>
                <c:pt idx="198">
                  <c:v>2076</c:v>
                </c:pt>
                <c:pt idx="199">
                  <c:v>2076</c:v>
                </c:pt>
                <c:pt idx="200">
                  <c:v>2075</c:v>
                </c:pt>
                <c:pt idx="201">
                  <c:v>2079</c:v>
                </c:pt>
                <c:pt idx="202">
                  <c:v>2076</c:v>
                </c:pt>
                <c:pt idx="203">
                  <c:v>2076</c:v>
                </c:pt>
                <c:pt idx="204">
                  <c:v>2076</c:v>
                </c:pt>
                <c:pt idx="205">
                  <c:v>2075</c:v>
                </c:pt>
                <c:pt idx="206">
                  <c:v>2077</c:v>
                </c:pt>
                <c:pt idx="207">
                  <c:v>2074</c:v>
                </c:pt>
                <c:pt idx="208">
                  <c:v>2076</c:v>
                </c:pt>
                <c:pt idx="209">
                  <c:v>2073</c:v>
                </c:pt>
                <c:pt idx="210">
                  <c:v>2072</c:v>
                </c:pt>
                <c:pt idx="211">
                  <c:v>2081</c:v>
                </c:pt>
                <c:pt idx="212">
                  <c:v>2077</c:v>
                </c:pt>
                <c:pt idx="213">
                  <c:v>2075</c:v>
                </c:pt>
                <c:pt idx="214">
                  <c:v>2079</c:v>
                </c:pt>
                <c:pt idx="215">
                  <c:v>2075</c:v>
                </c:pt>
                <c:pt idx="216">
                  <c:v>2083</c:v>
                </c:pt>
                <c:pt idx="217">
                  <c:v>2084</c:v>
                </c:pt>
                <c:pt idx="218">
                  <c:v>2079</c:v>
                </c:pt>
                <c:pt idx="219">
                  <c:v>2078</c:v>
                </c:pt>
                <c:pt idx="220">
                  <c:v>2076</c:v>
                </c:pt>
                <c:pt idx="221">
                  <c:v>2075</c:v>
                </c:pt>
                <c:pt idx="222">
                  <c:v>2076</c:v>
                </c:pt>
                <c:pt idx="223">
                  <c:v>2076</c:v>
                </c:pt>
                <c:pt idx="224">
                  <c:v>2075</c:v>
                </c:pt>
                <c:pt idx="225">
                  <c:v>2075</c:v>
                </c:pt>
                <c:pt idx="226">
                  <c:v>2073</c:v>
                </c:pt>
                <c:pt idx="227">
                  <c:v>2076</c:v>
                </c:pt>
                <c:pt idx="228">
                  <c:v>2081</c:v>
                </c:pt>
                <c:pt idx="229">
                  <c:v>2078</c:v>
                </c:pt>
                <c:pt idx="230">
                  <c:v>2077</c:v>
                </c:pt>
                <c:pt idx="231">
                  <c:v>2077</c:v>
                </c:pt>
                <c:pt idx="232">
                  <c:v>2079</c:v>
                </c:pt>
                <c:pt idx="233">
                  <c:v>2079</c:v>
                </c:pt>
                <c:pt idx="234">
                  <c:v>2077</c:v>
                </c:pt>
                <c:pt idx="235">
                  <c:v>2077</c:v>
                </c:pt>
                <c:pt idx="236">
                  <c:v>2086</c:v>
                </c:pt>
                <c:pt idx="237">
                  <c:v>2081</c:v>
                </c:pt>
                <c:pt idx="238">
                  <c:v>2075</c:v>
                </c:pt>
                <c:pt idx="239">
                  <c:v>2076</c:v>
                </c:pt>
                <c:pt idx="240">
                  <c:v>2078</c:v>
                </c:pt>
                <c:pt idx="241">
                  <c:v>2075</c:v>
                </c:pt>
                <c:pt idx="242">
                  <c:v>2077</c:v>
                </c:pt>
                <c:pt idx="243">
                  <c:v>2077</c:v>
                </c:pt>
                <c:pt idx="244">
                  <c:v>2078</c:v>
                </c:pt>
                <c:pt idx="245">
                  <c:v>2075</c:v>
                </c:pt>
                <c:pt idx="246">
                  <c:v>2078</c:v>
                </c:pt>
                <c:pt idx="247">
                  <c:v>2079</c:v>
                </c:pt>
                <c:pt idx="248">
                  <c:v>2080</c:v>
                </c:pt>
                <c:pt idx="249">
                  <c:v>2079</c:v>
                </c:pt>
                <c:pt idx="250">
                  <c:v>2089</c:v>
                </c:pt>
                <c:pt idx="251">
                  <c:v>2080</c:v>
                </c:pt>
                <c:pt idx="252">
                  <c:v>2082</c:v>
                </c:pt>
                <c:pt idx="253">
                  <c:v>2078</c:v>
                </c:pt>
                <c:pt idx="254">
                  <c:v>2077</c:v>
                </c:pt>
                <c:pt idx="255">
                  <c:v>2077</c:v>
                </c:pt>
                <c:pt idx="256">
                  <c:v>2080</c:v>
                </c:pt>
                <c:pt idx="257">
                  <c:v>2086</c:v>
                </c:pt>
                <c:pt idx="258">
                  <c:v>2078</c:v>
                </c:pt>
                <c:pt idx="259">
                  <c:v>2078</c:v>
                </c:pt>
                <c:pt idx="260">
                  <c:v>2077</c:v>
                </c:pt>
                <c:pt idx="261">
                  <c:v>2079</c:v>
                </c:pt>
                <c:pt idx="262">
                  <c:v>2083</c:v>
                </c:pt>
                <c:pt idx="263">
                  <c:v>2078</c:v>
                </c:pt>
                <c:pt idx="264">
                  <c:v>2082</c:v>
                </c:pt>
                <c:pt idx="265">
                  <c:v>2080</c:v>
                </c:pt>
                <c:pt idx="266">
                  <c:v>2080</c:v>
                </c:pt>
                <c:pt idx="267">
                  <c:v>2081</c:v>
                </c:pt>
                <c:pt idx="268">
                  <c:v>2083</c:v>
                </c:pt>
                <c:pt idx="269">
                  <c:v>2079</c:v>
                </c:pt>
                <c:pt idx="270">
                  <c:v>2084</c:v>
                </c:pt>
                <c:pt idx="271">
                  <c:v>2078</c:v>
                </c:pt>
                <c:pt idx="272">
                  <c:v>2078</c:v>
                </c:pt>
                <c:pt idx="273">
                  <c:v>2080</c:v>
                </c:pt>
                <c:pt idx="274">
                  <c:v>2081</c:v>
                </c:pt>
                <c:pt idx="275">
                  <c:v>2084</c:v>
                </c:pt>
                <c:pt idx="276">
                  <c:v>2080</c:v>
                </c:pt>
                <c:pt idx="277">
                  <c:v>2079</c:v>
                </c:pt>
                <c:pt idx="278">
                  <c:v>2081</c:v>
                </c:pt>
                <c:pt idx="279">
                  <c:v>2080</c:v>
                </c:pt>
                <c:pt idx="280">
                  <c:v>2082</c:v>
                </c:pt>
                <c:pt idx="281">
                  <c:v>2085</c:v>
                </c:pt>
                <c:pt idx="282">
                  <c:v>2081</c:v>
                </c:pt>
                <c:pt idx="283">
                  <c:v>2083</c:v>
                </c:pt>
                <c:pt idx="284">
                  <c:v>2081</c:v>
                </c:pt>
                <c:pt idx="285">
                  <c:v>2080</c:v>
                </c:pt>
                <c:pt idx="286">
                  <c:v>2080</c:v>
                </c:pt>
                <c:pt idx="287">
                  <c:v>2082</c:v>
                </c:pt>
                <c:pt idx="288">
                  <c:v>2079</c:v>
                </c:pt>
                <c:pt idx="289">
                  <c:v>2085</c:v>
                </c:pt>
                <c:pt idx="290">
                  <c:v>2079</c:v>
                </c:pt>
                <c:pt idx="291">
                  <c:v>2084</c:v>
                </c:pt>
                <c:pt idx="292">
                  <c:v>2085</c:v>
                </c:pt>
                <c:pt idx="293">
                  <c:v>2081</c:v>
                </c:pt>
                <c:pt idx="294">
                  <c:v>2082</c:v>
                </c:pt>
                <c:pt idx="295">
                  <c:v>2085</c:v>
                </c:pt>
                <c:pt idx="296">
                  <c:v>2083</c:v>
                </c:pt>
                <c:pt idx="297">
                  <c:v>2093</c:v>
                </c:pt>
                <c:pt idx="298">
                  <c:v>2083</c:v>
                </c:pt>
                <c:pt idx="299">
                  <c:v>2085</c:v>
                </c:pt>
                <c:pt idx="300">
                  <c:v>2082</c:v>
                </c:pt>
                <c:pt idx="301">
                  <c:v>2081</c:v>
                </c:pt>
                <c:pt idx="302">
                  <c:v>2081</c:v>
                </c:pt>
                <c:pt idx="303">
                  <c:v>2081</c:v>
                </c:pt>
                <c:pt idx="304">
                  <c:v>2080</c:v>
                </c:pt>
                <c:pt idx="305">
                  <c:v>2083</c:v>
                </c:pt>
                <c:pt idx="306">
                  <c:v>2082</c:v>
                </c:pt>
                <c:pt idx="307">
                  <c:v>2082</c:v>
                </c:pt>
                <c:pt idx="308">
                  <c:v>2083</c:v>
                </c:pt>
                <c:pt idx="309">
                  <c:v>2082</c:v>
                </c:pt>
                <c:pt idx="310">
                  <c:v>2088</c:v>
                </c:pt>
                <c:pt idx="311">
                  <c:v>2085</c:v>
                </c:pt>
                <c:pt idx="312">
                  <c:v>2087</c:v>
                </c:pt>
                <c:pt idx="313">
                  <c:v>2085</c:v>
                </c:pt>
                <c:pt idx="314">
                  <c:v>2085</c:v>
                </c:pt>
                <c:pt idx="315">
                  <c:v>2084</c:v>
                </c:pt>
                <c:pt idx="316">
                  <c:v>2086</c:v>
                </c:pt>
                <c:pt idx="317">
                  <c:v>2085</c:v>
                </c:pt>
                <c:pt idx="318">
                  <c:v>2083</c:v>
                </c:pt>
                <c:pt idx="319">
                  <c:v>2085</c:v>
                </c:pt>
                <c:pt idx="320">
                  <c:v>2081</c:v>
                </c:pt>
                <c:pt idx="321">
                  <c:v>2083</c:v>
                </c:pt>
                <c:pt idx="322">
                  <c:v>2086</c:v>
                </c:pt>
                <c:pt idx="323">
                  <c:v>2084</c:v>
                </c:pt>
                <c:pt idx="324">
                  <c:v>2088</c:v>
                </c:pt>
                <c:pt idx="325">
                  <c:v>2087</c:v>
                </c:pt>
                <c:pt idx="326">
                  <c:v>2086</c:v>
                </c:pt>
                <c:pt idx="327">
                  <c:v>2088</c:v>
                </c:pt>
                <c:pt idx="328">
                  <c:v>2086</c:v>
                </c:pt>
                <c:pt idx="329">
                  <c:v>2086</c:v>
                </c:pt>
                <c:pt idx="330">
                  <c:v>2087</c:v>
                </c:pt>
                <c:pt idx="331">
                  <c:v>2086</c:v>
                </c:pt>
                <c:pt idx="332">
                  <c:v>2090</c:v>
                </c:pt>
                <c:pt idx="333">
                  <c:v>2088</c:v>
                </c:pt>
                <c:pt idx="334">
                  <c:v>2088</c:v>
                </c:pt>
                <c:pt idx="335">
                  <c:v>2084</c:v>
                </c:pt>
                <c:pt idx="336">
                  <c:v>2084</c:v>
                </c:pt>
                <c:pt idx="337">
                  <c:v>2088</c:v>
                </c:pt>
                <c:pt idx="338">
                  <c:v>2087</c:v>
                </c:pt>
                <c:pt idx="339">
                  <c:v>2088</c:v>
                </c:pt>
                <c:pt idx="340">
                  <c:v>2089</c:v>
                </c:pt>
                <c:pt idx="341">
                  <c:v>2100</c:v>
                </c:pt>
                <c:pt idx="342">
                  <c:v>2089</c:v>
                </c:pt>
                <c:pt idx="343">
                  <c:v>2097</c:v>
                </c:pt>
                <c:pt idx="344">
                  <c:v>2091</c:v>
                </c:pt>
                <c:pt idx="345">
                  <c:v>2089</c:v>
                </c:pt>
                <c:pt idx="346">
                  <c:v>2094</c:v>
                </c:pt>
                <c:pt idx="347">
                  <c:v>2087</c:v>
                </c:pt>
                <c:pt idx="348">
                  <c:v>2088</c:v>
                </c:pt>
                <c:pt idx="349">
                  <c:v>2090</c:v>
                </c:pt>
                <c:pt idx="350">
                  <c:v>2096</c:v>
                </c:pt>
                <c:pt idx="351">
                  <c:v>2087</c:v>
                </c:pt>
                <c:pt idx="352">
                  <c:v>2091</c:v>
                </c:pt>
                <c:pt idx="353">
                  <c:v>2090</c:v>
                </c:pt>
                <c:pt idx="354">
                  <c:v>2088</c:v>
                </c:pt>
                <c:pt idx="355">
                  <c:v>2095</c:v>
                </c:pt>
                <c:pt idx="356">
                  <c:v>2091</c:v>
                </c:pt>
                <c:pt idx="357">
                  <c:v>2095</c:v>
                </c:pt>
                <c:pt idx="358">
                  <c:v>2092</c:v>
                </c:pt>
                <c:pt idx="359">
                  <c:v>2091</c:v>
                </c:pt>
                <c:pt idx="360">
                  <c:v>2091</c:v>
                </c:pt>
                <c:pt idx="361">
                  <c:v>2092</c:v>
                </c:pt>
                <c:pt idx="362">
                  <c:v>2092</c:v>
                </c:pt>
                <c:pt idx="363">
                  <c:v>2094</c:v>
                </c:pt>
                <c:pt idx="364">
                  <c:v>2095</c:v>
                </c:pt>
                <c:pt idx="365">
                  <c:v>2090</c:v>
                </c:pt>
                <c:pt idx="366">
                  <c:v>2090</c:v>
                </c:pt>
                <c:pt idx="367">
                  <c:v>2095</c:v>
                </c:pt>
                <c:pt idx="368">
                  <c:v>2093</c:v>
                </c:pt>
                <c:pt idx="369">
                  <c:v>2091</c:v>
                </c:pt>
                <c:pt idx="370">
                  <c:v>2092</c:v>
                </c:pt>
                <c:pt idx="371">
                  <c:v>2091</c:v>
                </c:pt>
                <c:pt idx="372">
                  <c:v>2095</c:v>
                </c:pt>
                <c:pt idx="373">
                  <c:v>2099</c:v>
                </c:pt>
                <c:pt idx="374">
                  <c:v>2108</c:v>
                </c:pt>
                <c:pt idx="375">
                  <c:v>2111</c:v>
                </c:pt>
                <c:pt idx="376">
                  <c:v>2093</c:v>
                </c:pt>
                <c:pt idx="377">
                  <c:v>2094</c:v>
                </c:pt>
                <c:pt idx="378">
                  <c:v>2092</c:v>
                </c:pt>
                <c:pt idx="379">
                  <c:v>2096</c:v>
                </c:pt>
                <c:pt idx="380">
                  <c:v>2096</c:v>
                </c:pt>
                <c:pt idx="381">
                  <c:v>2091</c:v>
                </c:pt>
                <c:pt idx="382">
                  <c:v>2094</c:v>
                </c:pt>
                <c:pt idx="383">
                  <c:v>2093</c:v>
                </c:pt>
                <c:pt idx="384">
                  <c:v>2097</c:v>
                </c:pt>
                <c:pt idx="385">
                  <c:v>2095</c:v>
                </c:pt>
                <c:pt idx="386">
                  <c:v>2096</c:v>
                </c:pt>
                <c:pt idx="387">
                  <c:v>2098</c:v>
                </c:pt>
                <c:pt idx="388">
                  <c:v>2098</c:v>
                </c:pt>
                <c:pt idx="389">
                  <c:v>2098</c:v>
                </c:pt>
                <c:pt idx="390">
                  <c:v>2100</c:v>
                </c:pt>
                <c:pt idx="391">
                  <c:v>2096</c:v>
                </c:pt>
                <c:pt idx="392">
                  <c:v>2096</c:v>
                </c:pt>
                <c:pt idx="393">
                  <c:v>2095</c:v>
                </c:pt>
                <c:pt idx="394">
                  <c:v>2097</c:v>
                </c:pt>
                <c:pt idx="395">
                  <c:v>2097</c:v>
                </c:pt>
                <c:pt idx="396">
                  <c:v>2096</c:v>
                </c:pt>
                <c:pt idx="397">
                  <c:v>2095</c:v>
                </c:pt>
                <c:pt idx="398">
                  <c:v>2097</c:v>
                </c:pt>
                <c:pt idx="399">
                  <c:v>2097</c:v>
                </c:pt>
                <c:pt idx="400">
                  <c:v>2098</c:v>
                </c:pt>
                <c:pt idx="401">
                  <c:v>2097</c:v>
                </c:pt>
                <c:pt idx="402">
                  <c:v>2098</c:v>
                </c:pt>
                <c:pt idx="403">
                  <c:v>2101</c:v>
                </c:pt>
                <c:pt idx="404">
                  <c:v>2099</c:v>
                </c:pt>
                <c:pt idx="405">
                  <c:v>2101</c:v>
                </c:pt>
                <c:pt idx="406">
                  <c:v>2101</c:v>
                </c:pt>
                <c:pt idx="407">
                  <c:v>2101</c:v>
                </c:pt>
                <c:pt idx="408">
                  <c:v>2101</c:v>
                </c:pt>
                <c:pt idx="409">
                  <c:v>2102</c:v>
                </c:pt>
                <c:pt idx="410">
                  <c:v>2102</c:v>
                </c:pt>
                <c:pt idx="411">
                  <c:v>2101</c:v>
                </c:pt>
                <c:pt idx="412">
                  <c:v>2099</c:v>
                </c:pt>
                <c:pt idx="413">
                  <c:v>2098</c:v>
                </c:pt>
                <c:pt idx="414">
                  <c:v>2104</c:v>
                </c:pt>
                <c:pt idx="415">
                  <c:v>2101</c:v>
                </c:pt>
                <c:pt idx="416">
                  <c:v>2102</c:v>
                </c:pt>
                <c:pt idx="417">
                  <c:v>2103</c:v>
                </c:pt>
                <c:pt idx="418">
                  <c:v>2102</c:v>
                </c:pt>
                <c:pt idx="419">
                  <c:v>2105</c:v>
                </c:pt>
                <c:pt idx="420">
                  <c:v>2120</c:v>
                </c:pt>
                <c:pt idx="421">
                  <c:v>2114</c:v>
                </c:pt>
                <c:pt idx="422">
                  <c:v>2106</c:v>
                </c:pt>
                <c:pt idx="423">
                  <c:v>2104</c:v>
                </c:pt>
                <c:pt idx="424">
                  <c:v>2102</c:v>
                </c:pt>
                <c:pt idx="425">
                  <c:v>2105</c:v>
                </c:pt>
                <c:pt idx="426">
                  <c:v>2118</c:v>
                </c:pt>
                <c:pt idx="427">
                  <c:v>2102</c:v>
                </c:pt>
                <c:pt idx="428">
                  <c:v>2103</c:v>
                </c:pt>
                <c:pt idx="429">
                  <c:v>2103</c:v>
                </c:pt>
                <c:pt idx="430">
                  <c:v>2107</c:v>
                </c:pt>
                <c:pt idx="431">
                  <c:v>2104</c:v>
                </c:pt>
                <c:pt idx="432">
                  <c:v>2107</c:v>
                </c:pt>
                <c:pt idx="433">
                  <c:v>2111</c:v>
                </c:pt>
                <c:pt idx="434">
                  <c:v>2108</c:v>
                </c:pt>
                <c:pt idx="435">
                  <c:v>2108</c:v>
                </c:pt>
                <c:pt idx="436">
                  <c:v>2107</c:v>
                </c:pt>
                <c:pt idx="437">
                  <c:v>2113</c:v>
                </c:pt>
                <c:pt idx="438">
                  <c:v>2111</c:v>
                </c:pt>
                <c:pt idx="439">
                  <c:v>2109</c:v>
                </c:pt>
                <c:pt idx="440">
                  <c:v>2109</c:v>
                </c:pt>
                <c:pt idx="441">
                  <c:v>2112</c:v>
                </c:pt>
                <c:pt idx="442">
                  <c:v>2108</c:v>
                </c:pt>
                <c:pt idx="443">
                  <c:v>2113</c:v>
                </c:pt>
                <c:pt idx="444">
                  <c:v>2108</c:v>
                </c:pt>
                <c:pt idx="445">
                  <c:v>2110</c:v>
                </c:pt>
                <c:pt idx="446">
                  <c:v>2112</c:v>
                </c:pt>
                <c:pt idx="447">
                  <c:v>2112</c:v>
                </c:pt>
                <c:pt idx="448">
                  <c:v>2110</c:v>
                </c:pt>
                <c:pt idx="449">
                  <c:v>2112</c:v>
                </c:pt>
                <c:pt idx="450">
                  <c:v>2118</c:v>
                </c:pt>
                <c:pt idx="451">
                  <c:v>2114</c:v>
                </c:pt>
                <c:pt idx="452">
                  <c:v>2114</c:v>
                </c:pt>
                <c:pt idx="453">
                  <c:v>2113</c:v>
                </c:pt>
                <c:pt idx="454">
                  <c:v>2118</c:v>
                </c:pt>
                <c:pt idx="455">
                  <c:v>2115</c:v>
                </c:pt>
                <c:pt idx="456">
                  <c:v>2113</c:v>
                </c:pt>
                <c:pt idx="457">
                  <c:v>2114</c:v>
                </c:pt>
                <c:pt idx="458">
                  <c:v>2116</c:v>
                </c:pt>
                <c:pt idx="459">
                  <c:v>2114</c:v>
                </c:pt>
                <c:pt idx="460">
                  <c:v>2114</c:v>
                </c:pt>
                <c:pt idx="461">
                  <c:v>2118</c:v>
                </c:pt>
                <c:pt idx="462">
                  <c:v>2119</c:v>
                </c:pt>
                <c:pt idx="463">
                  <c:v>2121</c:v>
                </c:pt>
                <c:pt idx="464">
                  <c:v>2117</c:v>
                </c:pt>
                <c:pt idx="465">
                  <c:v>2120</c:v>
                </c:pt>
                <c:pt idx="466">
                  <c:v>2120</c:v>
                </c:pt>
                <c:pt idx="467">
                  <c:v>2120</c:v>
                </c:pt>
                <c:pt idx="468">
                  <c:v>2122</c:v>
                </c:pt>
                <c:pt idx="469">
                  <c:v>2119</c:v>
                </c:pt>
                <c:pt idx="470">
                  <c:v>2123</c:v>
                </c:pt>
                <c:pt idx="471">
                  <c:v>2121</c:v>
                </c:pt>
                <c:pt idx="472">
                  <c:v>2119</c:v>
                </c:pt>
                <c:pt idx="473">
                  <c:v>2122</c:v>
                </c:pt>
                <c:pt idx="474">
                  <c:v>2120</c:v>
                </c:pt>
                <c:pt idx="475">
                  <c:v>2119</c:v>
                </c:pt>
                <c:pt idx="476">
                  <c:v>2119</c:v>
                </c:pt>
                <c:pt idx="477">
                  <c:v>2121</c:v>
                </c:pt>
                <c:pt idx="478">
                  <c:v>2122</c:v>
                </c:pt>
                <c:pt idx="479">
                  <c:v>2125</c:v>
                </c:pt>
                <c:pt idx="480">
                  <c:v>2123</c:v>
                </c:pt>
                <c:pt idx="481">
                  <c:v>2127</c:v>
                </c:pt>
                <c:pt idx="482">
                  <c:v>2125</c:v>
                </c:pt>
                <c:pt idx="483">
                  <c:v>2126</c:v>
                </c:pt>
                <c:pt idx="484">
                  <c:v>2140</c:v>
                </c:pt>
                <c:pt idx="485">
                  <c:v>2126</c:v>
                </c:pt>
                <c:pt idx="486">
                  <c:v>2130</c:v>
                </c:pt>
                <c:pt idx="487">
                  <c:v>2132</c:v>
                </c:pt>
                <c:pt idx="488">
                  <c:v>2130</c:v>
                </c:pt>
                <c:pt idx="489">
                  <c:v>2131</c:v>
                </c:pt>
                <c:pt idx="490">
                  <c:v>2141</c:v>
                </c:pt>
                <c:pt idx="491">
                  <c:v>2126</c:v>
                </c:pt>
                <c:pt idx="492">
                  <c:v>2125</c:v>
                </c:pt>
                <c:pt idx="493">
                  <c:v>2130</c:v>
                </c:pt>
                <c:pt idx="494">
                  <c:v>2131</c:v>
                </c:pt>
                <c:pt idx="495">
                  <c:v>2129</c:v>
                </c:pt>
                <c:pt idx="496">
                  <c:v>2130</c:v>
                </c:pt>
                <c:pt idx="497">
                  <c:v>2138</c:v>
                </c:pt>
                <c:pt idx="498">
                  <c:v>2132</c:v>
                </c:pt>
                <c:pt idx="499">
                  <c:v>2133</c:v>
                </c:pt>
                <c:pt idx="500">
                  <c:v>2131</c:v>
                </c:pt>
                <c:pt idx="501">
                  <c:v>2134</c:v>
                </c:pt>
                <c:pt idx="502">
                  <c:v>2133</c:v>
                </c:pt>
                <c:pt idx="503">
                  <c:v>2133</c:v>
                </c:pt>
                <c:pt idx="504">
                  <c:v>2132</c:v>
                </c:pt>
                <c:pt idx="505">
                  <c:v>2130</c:v>
                </c:pt>
                <c:pt idx="506">
                  <c:v>2128</c:v>
                </c:pt>
                <c:pt idx="507">
                  <c:v>2133</c:v>
                </c:pt>
                <c:pt idx="508">
                  <c:v>2131</c:v>
                </c:pt>
                <c:pt idx="509">
                  <c:v>2142</c:v>
                </c:pt>
                <c:pt idx="510">
                  <c:v>2134</c:v>
                </c:pt>
                <c:pt idx="511">
                  <c:v>2135</c:v>
                </c:pt>
                <c:pt idx="512">
                  <c:v>2136</c:v>
                </c:pt>
                <c:pt idx="513">
                  <c:v>2132</c:v>
                </c:pt>
                <c:pt idx="514">
                  <c:v>2140</c:v>
                </c:pt>
                <c:pt idx="515">
                  <c:v>2135</c:v>
                </c:pt>
                <c:pt idx="516">
                  <c:v>2137</c:v>
                </c:pt>
                <c:pt idx="517">
                  <c:v>2140</c:v>
                </c:pt>
                <c:pt idx="518">
                  <c:v>2139</c:v>
                </c:pt>
                <c:pt idx="519">
                  <c:v>2136</c:v>
                </c:pt>
                <c:pt idx="520">
                  <c:v>2141</c:v>
                </c:pt>
                <c:pt idx="521">
                  <c:v>2136</c:v>
                </c:pt>
                <c:pt idx="522">
                  <c:v>2134</c:v>
                </c:pt>
                <c:pt idx="523">
                  <c:v>2135</c:v>
                </c:pt>
                <c:pt idx="524">
                  <c:v>2137</c:v>
                </c:pt>
                <c:pt idx="525">
                  <c:v>2139</c:v>
                </c:pt>
                <c:pt idx="526">
                  <c:v>2137</c:v>
                </c:pt>
                <c:pt idx="527">
                  <c:v>2138</c:v>
                </c:pt>
                <c:pt idx="528">
                  <c:v>2139</c:v>
                </c:pt>
                <c:pt idx="529">
                  <c:v>2141</c:v>
                </c:pt>
                <c:pt idx="530">
                  <c:v>2141</c:v>
                </c:pt>
                <c:pt idx="531">
                  <c:v>2138</c:v>
                </c:pt>
                <c:pt idx="532">
                  <c:v>2137</c:v>
                </c:pt>
                <c:pt idx="533">
                  <c:v>2143</c:v>
                </c:pt>
                <c:pt idx="534">
                  <c:v>2138</c:v>
                </c:pt>
                <c:pt idx="535">
                  <c:v>2136</c:v>
                </c:pt>
                <c:pt idx="536">
                  <c:v>2136</c:v>
                </c:pt>
                <c:pt idx="537">
                  <c:v>2135</c:v>
                </c:pt>
                <c:pt idx="538">
                  <c:v>2137</c:v>
                </c:pt>
                <c:pt idx="539">
                  <c:v>2135</c:v>
                </c:pt>
                <c:pt idx="540">
                  <c:v>2136</c:v>
                </c:pt>
                <c:pt idx="541">
                  <c:v>2134</c:v>
                </c:pt>
                <c:pt idx="542">
                  <c:v>2136</c:v>
                </c:pt>
                <c:pt idx="543">
                  <c:v>2136</c:v>
                </c:pt>
                <c:pt idx="544">
                  <c:v>2137</c:v>
                </c:pt>
                <c:pt idx="545">
                  <c:v>2139</c:v>
                </c:pt>
                <c:pt idx="546">
                  <c:v>2141</c:v>
                </c:pt>
                <c:pt idx="547">
                  <c:v>2139</c:v>
                </c:pt>
                <c:pt idx="548">
                  <c:v>2138</c:v>
                </c:pt>
                <c:pt idx="549">
                  <c:v>2137</c:v>
                </c:pt>
                <c:pt idx="550">
                  <c:v>2137</c:v>
                </c:pt>
                <c:pt idx="551">
                  <c:v>2135</c:v>
                </c:pt>
                <c:pt idx="552">
                  <c:v>2134</c:v>
                </c:pt>
                <c:pt idx="553">
                  <c:v>2131</c:v>
                </c:pt>
                <c:pt idx="554">
                  <c:v>2131</c:v>
                </c:pt>
                <c:pt idx="555">
                  <c:v>2133</c:v>
                </c:pt>
                <c:pt idx="556">
                  <c:v>2132</c:v>
                </c:pt>
                <c:pt idx="557">
                  <c:v>2132</c:v>
                </c:pt>
                <c:pt idx="558">
                  <c:v>2134</c:v>
                </c:pt>
                <c:pt idx="559">
                  <c:v>2133</c:v>
                </c:pt>
                <c:pt idx="560">
                  <c:v>2132</c:v>
                </c:pt>
                <c:pt idx="561">
                  <c:v>2135</c:v>
                </c:pt>
                <c:pt idx="562">
                  <c:v>2135</c:v>
                </c:pt>
                <c:pt idx="563">
                  <c:v>2132</c:v>
                </c:pt>
                <c:pt idx="564">
                  <c:v>2130</c:v>
                </c:pt>
                <c:pt idx="565">
                  <c:v>2129</c:v>
                </c:pt>
                <c:pt idx="566">
                  <c:v>2130</c:v>
                </c:pt>
                <c:pt idx="567">
                  <c:v>2131</c:v>
                </c:pt>
                <c:pt idx="568">
                  <c:v>2127</c:v>
                </c:pt>
                <c:pt idx="569">
                  <c:v>2122</c:v>
                </c:pt>
                <c:pt idx="570">
                  <c:v>2124</c:v>
                </c:pt>
                <c:pt idx="571">
                  <c:v>2123</c:v>
                </c:pt>
                <c:pt idx="572">
                  <c:v>2125</c:v>
                </c:pt>
                <c:pt idx="573">
                  <c:v>2123</c:v>
                </c:pt>
                <c:pt idx="574">
                  <c:v>2125</c:v>
                </c:pt>
                <c:pt idx="575">
                  <c:v>2126</c:v>
                </c:pt>
                <c:pt idx="576">
                  <c:v>2126</c:v>
                </c:pt>
                <c:pt idx="577">
                  <c:v>2125</c:v>
                </c:pt>
                <c:pt idx="578">
                  <c:v>2122</c:v>
                </c:pt>
                <c:pt idx="579">
                  <c:v>2122</c:v>
                </c:pt>
                <c:pt idx="580">
                  <c:v>2134</c:v>
                </c:pt>
                <c:pt idx="581">
                  <c:v>2123</c:v>
                </c:pt>
                <c:pt idx="582">
                  <c:v>2119</c:v>
                </c:pt>
                <c:pt idx="583">
                  <c:v>2120</c:v>
                </c:pt>
                <c:pt idx="584">
                  <c:v>2119</c:v>
                </c:pt>
                <c:pt idx="585">
                  <c:v>2116</c:v>
                </c:pt>
                <c:pt idx="586">
                  <c:v>2119</c:v>
                </c:pt>
                <c:pt idx="587">
                  <c:v>2115</c:v>
                </c:pt>
                <c:pt idx="588">
                  <c:v>2119</c:v>
                </c:pt>
                <c:pt idx="589">
                  <c:v>2117</c:v>
                </c:pt>
                <c:pt idx="590">
                  <c:v>2117</c:v>
                </c:pt>
                <c:pt idx="591">
                  <c:v>2116</c:v>
                </c:pt>
                <c:pt idx="592">
                  <c:v>2116</c:v>
                </c:pt>
                <c:pt idx="593">
                  <c:v>2116</c:v>
                </c:pt>
                <c:pt idx="594">
                  <c:v>2115</c:v>
                </c:pt>
                <c:pt idx="595">
                  <c:v>2116</c:v>
                </c:pt>
                <c:pt idx="596">
                  <c:v>2113</c:v>
                </c:pt>
                <c:pt idx="597">
                  <c:v>2113</c:v>
                </c:pt>
                <c:pt idx="598">
                  <c:v>2112</c:v>
                </c:pt>
                <c:pt idx="599">
                  <c:v>2107</c:v>
                </c:pt>
                <c:pt idx="600">
                  <c:v>2111</c:v>
                </c:pt>
                <c:pt idx="601">
                  <c:v>2113</c:v>
                </c:pt>
                <c:pt idx="602">
                  <c:v>2109</c:v>
                </c:pt>
                <c:pt idx="603">
                  <c:v>2108</c:v>
                </c:pt>
                <c:pt idx="604">
                  <c:v>2109</c:v>
                </c:pt>
                <c:pt idx="605">
                  <c:v>2110</c:v>
                </c:pt>
                <c:pt idx="606">
                  <c:v>2105</c:v>
                </c:pt>
                <c:pt idx="607">
                  <c:v>2107</c:v>
                </c:pt>
                <c:pt idx="608">
                  <c:v>2108</c:v>
                </c:pt>
                <c:pt idx="609">
                  <c:v>2108</c:v>
                </c:pt>
                <c:pt idx="610">
                  <c:v>2106</c:v>
                </c:pt>
                <c:pt idx="611">
                  <c:v>2118</c:v>
                </c:pt>
                <c:pt idx="612">
                  <c:v>2102</c:v>
                </c:pt>
                <c:pt idx="613">
                  <c:v>2102</c:v>
                </c:pt>
                <c:pt idx="614">
                  <c:v>2108</c:v>
                </c:pt>
                <c:pt idx="615">
                  <c:v>2101</c:v>
                </c:pt>
                <c:pt idx="616">
                  <c:v>2101</c:v>
                </c:pt>
                <c:pt idx="617">
                  <c:v>2100</c:v>
                </c:pt>
                <c:pt idx="618">
                  <c:v>2100</c:v>
                </c:pt>
                <c:pt idx="619">
                  <c:v>2107</c:v>
                </c:pt>
                <c:pt idx="620">
                  <c:v>2105</c:v>
                </c:pt>
                <c:pt idx="621">
                  <c:v>2101</c:v>
                </c:pt>
                <c:pt idx="622">
                  <c:v>2102</c:v>
                </c:pt>
                <c:pt idx="623">
                  <c:v>2100</c:v>
                </c:pt>
                <c:pt idx="624">
                  <c:v>2099</c:v>
                </c:pt>
                <c:pt idx="625">
                  <c:v>2098</c:v>
                </c:pt>
                <c:pt idx="626">
                  <c:v>2098</c:v>
                </c:pt>
                <c:pt idx="627">
                  <c:v>2098</c:v>
                </c:pt>
                <c:pt idx="628">
                  <c:v>2098</c:v>
                </c:pt>
                <c:pt idx="629">
                  <c:v>2100</c:v>
                </c:pt>
                <c:pt idx="630">
                  <c:v>2095</c:v>
                </c:pt>
                <c:pt idx="631">
                  <c:v>2095</c:v>
                </c:pt>
                <c:pt idx="632">
                  <c:v>2092</c:v>
                </c:pt>
                <c:pt idx="633">
                  <c:v>2096</c:v>
                </c:pt>
                <c:pt idx="634">
                  <c:v>2094</c:v>
                </c:pt>
                <c:pt idx="635">
                  <c:v>2095</c:v>
                </c:pt>
                <c:pt idx="636">
                  <c:v>2094</c:v>
                </c:pt>
                <c:pt idx="637">
                  <c:v>2093</c:v>
                </c:pt>
                <c:pt idx="638">
                  <c:v>2096</c:v>
                </c:pt>
                <c:pt idx="639">
                  <c:v>2096</c:v>
                </c:pt>
                <c:pt idx="640">
                  <c:v>2094</c:v>
                </c:pt>
                <c:pt idx="641">
                  <c:v>2094</c:v>
                </c:pt>
                <c:pt idx="642">
                  <c:v>2093</c:v>
                </c:pt>
                <c:pt idx="643">
                  <c:v>2092</c:v>
                </c:pt>
                <c:pt idx="644">
                  <c:v>2091</c:v>
                </c:pt>
                <c:pt idx="645">
                  <c:v>2101</c:v>
                </c:pt>
                <c:pt idx="646">
                  <c:v>2090</c:v>
                </c:pt>
                <c:pt idx="647">
                  <c:v>2092</c:v>
                </c:pt>
                <c:pt idx="648">
                  <c:v>2088</c:v>
                </c:pt>
                <c:pt idx="649">
                  <c:v>2088</c:v>
                </c:pt>
                <c:pt idx="650">
                  <c:v>2091</c:v>
                </c:pt>
                <c:pt idx="651">
                  <c:v>2087</c:v>
                </c:pt>
                <c:pt idx="652">
                  <c:v>2086</c:v>
                </c:pt>
                <c:pt idx="653">
                  <c:v>2091</c:v>
                </c:pt>
                <c:pt idx="654">
                  <c:v>2087</c:v>
                </c:pt>
                <c:pt idx="655">
                  <c:v>2089</c:v>
                </c:pt>
                <c:pt idx="656">
                  <c:v>2090</c:v>
                </c:pt>
                <c:pt idx="657">
                  <c:v>2090</c:v>
                </c:pt>
                <c:pt idx="658">
                  <c:v>2090</c:v>
                </c:pt>
                <c:pt idx="659">
                  <c:v>2085</c:v>
                </c:pt>
                <c:pt idx="660">
                  <c:v>2086</c:v>
                </c:pt>
                <c:pt idx="661">
                  <c:v>2084</c:v>
                </c:pt>
                <c:pt idx="662">
                  <c:v>2082</c:v>
                </c:pt>
                <c:pt idx="663">
                  <c:v>2082</c:v>
                </c:pt>
                <c:pt idx="664">
                  <c:v>2087</c:v>
                </c:pt>
                <c:pt idx="665">
                  <c:v>2084</c:v>
                </c:pt>
                <c:pt idx="666">
                  <c:v>2081</c:v>
                </c:pt>
                <c:pt idx="667">
                  <c:v>2083</c:v>
                </c:pt>
                <c:pt idx="668">
                  <c:v>2084</c:v>
                </c:pt>
                <c:pt idx="669">
                  <c:v>2086</c:v>
                </c:pt>
                <c:pt idx="670">
                  <c:v>2097</c:v>
                </c:pt>
                <c:pt idx="671">
                  <c:v>2088</c:v>
                </c:pt>
                <c:pt idx="672">
                  <c:v>2083</c:v>
                </c:pt>
                <c:pt idx="673">
                  <c:v>2081</c:v>
                </c:pt>
                <c:pt idx="674">
                  <c:v>2081</c:v>
                </c:pt>
                <c:pt idx="675">
                  <c:v>2087</c:v>
                </c:pt>
                <c:pt idx="676">
                  <c:v>2079</c:v>
                </c:pt>
                <c:pt idx="677">
                  <c:v>2080</c:v>
                </c:pt>
                <c:pt idx="678">
                  <c:v>2077</c:v>
                </c:pt>
                <c:pt idx="679">
                  <c:v>2079</c:v>
                </c:pt>
                <c:pt idx="680">
                  <c:v>2080</c:v>
                </c:pt>
                <c:pt idx="681">
                  <c:v>2077</c:v>
                </c:pt>
                <c:pt idx="682">
                  <c:v>2080</c:v>
                </c:pt>
                <c:pt idx="683">
                  <c:v>2080</c:v>
                </c:pt>
                <c:pt idx="684">
                  <c:v>2077</c:v>
                </c:pt>
                <c:pt idx="685">
                  <c:v>2079</c:v>
                </c:pt>
                <c:pt idx="686">
                  <c:v>2081</c:v>
                </c:pt>
                <c:pt idx="687">
                  <c:v>2079</c:v>
                </c:pt>
                <c:pt idx="688">
                  <c:v>2078</c:v>
                </c:pt>
                <c:pt idx="689">
                  <c:v>2084</c:v>
                </c:pt>
                <c:pt idx="690">
                  <c:v>2078</c:v>
                </c:pt>
                <c:pt idx="691">
                  <c:v>2078</c:v>
                </c:pt>
                <c:pt idx="692">
                  <c:v>2076</c:v>
                </c:pt>
                <c:pt idx="693">
                  <c:v>2075</c:v>
                </c:pt>
                <c:pt idx="694">
                  <c:v>2082</c:v>
                </c:pt>
                <c:pt idx="695">
                  <c:v>2082</c:v>
                </c:pt>
                <c:pt idx="696">
                  <c:v>2074</c:v>
                </c:pt>
                <c:pt idx="697">
                  <c:v>2075</c:v>
                </c:pt>
                <c:pt idx="698">
                  <c:v>2075</c:v>
                </c:pt>
                <c:pt idx="699">
                  <c:v>2077</c:v>
                </c:pt>
                <c:pt idx="700">
                  <c:v>2080</c:v>
                </c:pt>
                <c:pt idx="701">
                  <c:v>2079</c:v>
                </c:pt>
                <c:pt idx="702">
                  <c:v>2077</c:v>
                </c:pt>
                <c:pt idx="703">
                  <c:v>2074</c:v>
                </c:pt>
                <c:pt idx="704">
                  <c:v>2072</c:v>
                </c:pt>
                <c:pt idx="705">
                  <c:v>2075</c:v>
                </c:pt>
                <c:pt idx="706">
                  <c:v>2086</c:v>
                </c:pt>
                <c:pt idx="707">
                  <c:v>2075</c:v>
                </c:pt>
                <c:pt idx="708">
                  <c:v>2078</c:v>
                </c:pt>
                <c:pt idx="709">
                  <c:v>2078</c:v>
                </c:pt>
                <c:pt idx="710">
                  <c:v>2071</c:v>
                </c:pt>
                <c:pt idx="711">
                  <c:v>2076</c:v>
                </c:pt>
                <c:pt idx="712">
                  <c:v>2076</c:v>
                </c:pt>
                <c:pt idx="713">
                  <c:v>2075</c:v>
                </c:pt>
                <c:pt idx="714">
                  <c:v>2071</c:v>
                </c:pt>
                <c:pt idx="715">
                  <c:v>2075</c:v>
                </c:pt>
                <c:pt idx="716">
                  <c:v>2074</c:v>
                </c:pt>
                <c:pt idx="717">
                  <c:v>2075</c:v>
                </c:pt>
                <c:pt idx="718">
                  <c:v>2071</c:v>
                </c:pt>
                <c:pt idx="719">
                  <c:v>2074</c:v>
                </c:pt>
                <c:pt idx="720">
                  <c:v>2072</c:v>
                </c:pt>
                <c:pt idx="721">
                  <c:v>2071</c:v>
                </c:pt>
                <c:pt idx="722">
                  <c:v>2075</c:v>
                </c:pt>
                <c:pt idx="723">
                  <c:v>2069</c:v>
                </c:pt>
                <c:pt idx="724">
                  <c:v>2070</c:v>
                </c:pt>
                <c:pt idx="725">
                  <c:v>2071</c:v>
                </c:pt>
                <c:pt idx="726">
                  <c:v>2071</c:v>
                </c:pt>
                <c:pt idx="727">
                  <c:v>2067</c:v>
                </c:pt>
                <c:pt idx="728">
                  <c:v>2069</c:v>
                </c:pt>
                <c:pt idx="729">
                  <c:v>2067</c:v>
                </c:pt>
                <c:pt idx="730">
                  <c:v>2071</c:v>
                </c:pt>
                <c:pt idx="731">
                  <c:v>2071</c:v>
                </c:pt>
                <c:pt idx="732">
                  <c:v>2070</c:v>
                </c:pt>
                <c:pt idx="733">
                  <c:v>2071</c:v>
                </c:pt>
                <c:pt idx="734">
                  <c:v>2070</c:v>
                </c:pt>
                <c:pt idx="735">
                  <c:v>2070</c:v>
                </c:pt>
                <c:pt idx="736">
                  <c:v>2072</c:v>
                </c:pt>
                <c:pt idx="737">
                  <c:v>2071</c:v>
                </c:pt>
                <c:pt idx="738">
                  <c:v>2069</c:v>
                </c:pt>
                <c:pt idx="739">
                  <c:v>2072</c:v>
                </c:pt>
                <c:pt idx="740">
                  <c:v>2067</c:v>
                </c:pt>
                <c:pt idx="741">
                  <c:v>2070</c:v>
                </c:pt>
                <c:pt idx="742">
                  <c:v>2079</c:v>
                </c:pt>
                <c:pt idx="743">
                  <c:v>2066</c:v>
                </c:pt>
                <c:pt idx="744">
                  <c:v>2067</c:v>
                </c:pt>
                <c:pt idx="745">
                  <c:v>2067</c:v>
                </c:pt>
                <c:pt idx="746">
                  <c:v>2067</c:v>
                </c:pt>
                <c:pt idx="747">
                  <c:v>2070</c:v>
                </c:pt>
                <c:pt idx="748">
                  <c:v>2069</c:v>
                </c:pt>
                <c:pt idx="749">
                  <c:v>2085</c:v>
                </c:pt>
                <c:pt idx="750">
                  <c:v>2078</c:v>
                </c:pt>
                <c:pt idx="751">
                  <c:v>2070</c:v>
                </c:pt>
                <c:pt idx="752">
                  <c:v>2067</c:v>
                </c:pt>
                <c:pt idx="753">
                  <c:v>2081</c:v>
                </c:pt>
                <c:pt idx="754">
                  <c:v>2065</c:v>
                </c:pt>
                <c:pt idx="755">
                  <c:v>2072</c:v>
                </c:pt>
                <c:pt idx="756">
                  <c:v>2071</c:v>
                </c:pt>
                <c:pt idx="757">
                  <c:v>2066</c:v>
                </c:pt>
                <c:pt idx="758">
                  <c:v>2063</c:v>
                </c:pt>
                <c:pt idx="759">
                  <c:v>2065</c:v>
                </c:pt>
                <c:pt idx="760">
                  <c:v>2064</c:v>
                </c:pt>
                <c:pt idx="761">
                  <c:v>2074</c:v>
                </c:pt>
                <c:pt idx="762">
                  <c:v>2067</c:v>
                </c:pt>
                <c:pt idx="763">
                  <c:v>2066</c:v>
                </c:pt>
                <c:pt idx="764">
                  <c:v>2064</c:v>
                </c:pt>
                <c:pt idx="765">
                  <c:v>2072</c:v>
                </c:pt>
                <c:pt idx="766">
                  <c:v>2066</c:v>
                </c:pt>
                <c:pt idx="767">
                  <c:v>2068</c:v>
                </c:pt>
                <c:pt idx="768">
                  <c:v>2065</c:v>
                </c:pt>
                <c:pt idx="769">
                  <c:v>2063</c:v>
                </c:pt>
                <c:pt idx="770">
                  <c:v>2063</c:v>
                </c:pt>
                <c:pt idx="771">
                  <c:v>2064</c:v>
                </c:pt>
                <c:pt idx="772">
                  <c:v>2067</c:v>
                </c:pt>
                <c:pt idx="773">
                  <c:v>2064</c:v>
                </c:pt>
                <c:pt idx="774">
                  <c:v>2064</c:v>
                </c:pt>
                <c:pt idx="775">
                  <c:v>2063</c:v>
                </c:pt>
                <c:pt idx="776">
                  <c:v>2062</c:v>
                </c:pt>
                <c:pt idx="777">
                  <c:v>2065</c:v>
                </c:pt>
                <c:pt idx="778">
                  <c:v>2062</c:v>
                </c:pt>
                <c:pt idx="779">
                  <c:v>2065</c:v>
                </c:pt>
                <c:pt idx="780">
                  <c:v>2064</c:v>
                </c:pt>
                <c:pt idx="781">
                  <c:v>2065</c:v>
                </c:pt>
                <c:pt idx="782">
                  <c:v>2063</c:v>
                </c:pt>
                <c:pt idx="783">
                  <c:v>2062</c:v>
                </c:pt>
                <c:pt idx="784">
                  <c:v>2061</c:v>
                </c:pt>
                <c:pt idx="785">
                  <c:v>2069</c:v>
                </c:pt>
                <c:pt idx="786">
                  <c:v>2061</c:v>
                </c:pt>
                <c:pt idx="787">
                  <c:v>2059</c:v>
                </c:pt>
                <c:pt idx="788">
                  <c:v>2065</c:v>
                </c:pt>
                <c:pt idx="789">
                  <c:v>2065</c:v>
                </c:pt>
                <c:pt idx="790">
                  <c:v>2060</c:v>
                </c:pt>
                <c:pt idx="791">
                  <c:v>2068</c:v>
                </c:pt>
                <c:pt idx="792">
                  <c:v>2063</c:v>
                </c:pt>
                <c:pt idx="793">
                  <c:v>2061</c:v>
                </c:pt>
                <c:pt idx="794">
                  <c:v>2064</c:v>
                </c:pt>
                <c:pt idx="795">
                  <c:v>2063</c:v>
                </c:pt>
                <c:pt idx="796">
                  <c:v>2063</c:v>
                </c:pt>
                <c:pt idx="797">
                  <c:v>2075</c:v>
                </c:pt>
                <c:pt idx="798">
                  <c:v>2062</c:v>
                </c:pt>
                <c:pt idx="799">
                  <c:v>2060</c:v>
                </c:pt>
                <c:pt idx="800">
                  <c:v>2060</c:v>
                </c:pt>
                <c:pt idx="801">
                  <c:v>2060</c:v>
                </c:pt>
                <c:pt idx="802">
                  <c:v>2063</c:v>
                </c:pt>
                <c:pt idx="803">
                  <c:v>2061</c:v>
                </c:pt>
                <c:pt idx="804">
                  <c:v>2060</c:v>
                </c:pt>
                <c:pt idx="805">
                  <c:v>2059</c:v>
                </c:pt>
                <c:pt idx="806">
                  <c:v>2059</c:v>
                </c:pt>
                <c:pt idx="807">
                  <c:v>2061</c:v>
                </c:pt>
                <c:pt idx="808">
                  <c:v>2060</c:v>
                </c:pt>
                <c:pt idx="809">
                  <c:v>2060</c:v>
                </c:pt>
                <c:pt idx="810">
                  <c:v>2060</c:v>
                </c:pt>
                <c:pt idx="811">
                  <c:v>2061</c:v>
                </c:pt>
                <c:pt idx="812">
                  <c:v>2060</c:v>
                </c:pt>
                <c:pt idx="813">
                  <c:v>2061</c:v>
                </c:pt>
                <c:pt idx="814">
                  <c:v>2061</c:v>
                </c:pt>
                <c:pt idx="815">
                  <c:v>2060</c:v>
                </c:pt>
                <c:pt idx="816">
                  <c:v>2077</c:v>
                </c:pt>
                <c:pt idx="817">
                  <c:v>2059</c:v>
                </c:pt>
                <c:pt idx="818">
                  <c:v>2063</c:v>
                </c:pt>
                <c:pt idx="819">
                  <c:v>2063</c:v>
                </c:pt>
                <c:pt idx="820">
                  <c:v>2060</c:v>
                </c:pt>
                <c:pt idx="821">
                  <c:v>2063</c:v>
                </c:pt>
                <c:pt idx="822">
                  <c:v>2059</c:v>
                </c:pt>
                <c:pt idx="823">
                  <c:v>2058</c:v>
                </c:pt>
                <c:pt idx="824">
                  <c:v>2063</c:v>
                </c:pt>
                <c:pt idx="825">
                  <c:v>2058</c:v>
                </c:pt>
                <c:pt idx="826">
                  <c:v>2058</c:v>
                </c:pt>
                <c:pt idx="827">
                  <c:v>2059</c:v>
                </c:pt>
                <c:pt idx="828">
                  <c:v>2064</c:v>
                </c:pt>
                <c:pt idx="829">
                  <c:v>2059</c:v>
                </c:pt>
                <c:pt idx="830">
                  <c:v>2062</c:v>
                </c:pt>
                <c:pt idx="831">
                  <c:v>2074</c:v>
                </c:pt>
                <c:pt idx="832">
                  <c:v>2064</c:v>
                </c:pt>
                <c:pt idx="833">
                  <c:v>2056</c:v>
                </c:pt>
                <c:pt idx="834">
                  <c:v>2055</c:v>
                </c:pt>
                <c:pt idx="835">
                  <c:v>2072</c:v>
                </c:pt>
                <c:pt idx="836">
                  <c:v>2069</c:v>
                </c:pt>
                <c:pt idx="837">
                  <c:v>2058</c:v>
                </c:pt>
                <c:pt idx="838">
                  <c:v>2061</c:v>
                </c:pt>
                <c:pt idx="839">
                  <c:v>2060</c:v>
                </c:pt>
                <c:pt idx="840">
                  <c:v>2058</c:v>
                </c:pt>
                <c:pt idx="841">
                  <c:v>2057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B7F7-4629-A5FD-C562D51BF6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64013999"/>
        <c:axId val="764019823"/>
      </c:scatterChart>
      <c:valAx>
        <c:axId val="764013999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Frekans (KHz)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tr-T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764019823"/>
        <c:crosses val="autoZero"/>
        <c:crossBetween val="midCat"/>
      </c:valAx>
      <c:valAx>
        <c:axId val="76401982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Genlik (mV)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tr-T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764013999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tr-T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Deterjanlı Su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tr-TR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190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xVal>
            <c:numRef>
              <c:f>Sayfa2!$A$1:$A$651</c:f>
              <c:numCache>
                <c:formatCode>0.00</c:formatCode>
                <c:ptCount val="651"/>
                <c:pt idx="0">
                  <c:v>32825</c:v>
                </c:pt>
                <c:pt idx="1">
                  <c:v>32825.03</c:v>
                </c:pt>
                <c:pt idx="2">
                  <c:v>32825.06</c:v>
                </c:pt>
                <c:pt idx="3">
                  <c:v>32825.089999999997</c:v>
                </c:pt>
                <c:pt idx="4">
                  <c:v>32825.120000000003</c:v>
                </c:pt>
                <c:pt idx="5">
                  <c:v>32825.160000000003</c:v>
                </c:pt>
                <c:pt idx="6">
                  <c:v>32825.19</c:v>
                </c:pt>
                <c:pt idx="7">
                  <c:v>32825.22</c:v>
                </c:pt>
                <c:pt idx="8">
                  <c:v>32825.25</c:v>
                </c:pt>
                <c:pt idx="9">
                  <c:v>32825.279999999999</c:v>
                </c:pt>
                <c:pt idx="10">
                  <c:v>32825.31</c:v>
                </c:pt>
                <c:pt idx="11">
                  <c:v>32825.339999999997</c:v>
                </c:pt>
                <c:pt idx="12">
                  <c:v>32825.370000000003</c:v>
                </c:pt>
                <c:pt idx="13">
                  <c:v>32825.410000000003</c:v>
                </c:pt>
                <c:pt idx="14">
                  <c:v>32825.440000000002</c:v>
                </c:pt>
                <c:pt idx="15">
                  <c:v>32825.47</c:v>
                </c:pt>
                <c:pt idx="16">
                  <c:v>32825.5</c:v>
                </c:pt>
                <c:pt idx="17">
                  <c:v>32825.53</c:v>
                </c:pt>
                <c:pt idx="18">
                  <c:v>32825.56</c:v>
                </c:pt>
                <c:pt idx="19">
                  <c:v>32825.589999999997</c:v>
                </c:pt>
                <c:pt idx="20">
                  <c:v>32825.620000000003</c:v>
                </c:pt>
                <c:pt idx="21">
                  <c:v>32825.660000000003</c:v>
                </c:pt>
                <c:pt idx="22">
                  <c:v>32825.69</c:v>
                </c:pt>
                <c:pt idx="23">
                  <c:v>32825.72</c:v>
                </c:pt>
                <c:pt idx="24">
                  <c:v>32825.75</c:v>
                </c:pt>
                <c:pt idx="25">
                  <c:v>32825.78</c:v>
                </c:pt>
                <c:pt idx="26">
                  <c:v>32825.81</c:v>
                </c:pt>
                <c:pt idx="27">
                  <c:v>32825.839999999997</c:v>
                </c:pt>
                <c:pt idx="28">
                  <c:v>32825.870000000003</c:v>
                </c:pt>
                <c:pt idx="29">
                  <c:v>32825.910000000003</c:v>
                </c:pt>
                <c:pt idx="30">
                  <c:v>32825.94</c:v>
                </c:pt>
                <c:pt idx="31">
                  <c:v>32825.97</c:v>
                </c:pt>
                <c:pt idx="32">
                  <c:v>32826</c:v>
                </c:pt>
                <c:pt idx="33">
                  <c:v>32826.03</c:v>
                </c:pt>
                <c:pt idx="34">
                  <c:v>32826.06</c:v>
                </c:pt>
                <c:pt idx="35">
                  <c:v>32826.089999999997</c:v>
                </c:pt>
                <c:pt idx="36">
                  <c:v>32826.120000000003</c:v>
                </c:pt>
                <c:pt idx="37">
                  <c:v>32826.160000000003</c:v>
                </c:pt>
                <c:pt idx="38">
                  <c:v>32826.19</c:v>
                </c:pt>
                <c:pt idx="39">
                  <c:v>32826.22</c:v>
                </c:pt>
                <c:pt idx="40">
                  <c:v>32826.25</c:v>
                </c:pt>
                <c:pt idx="41">
                  <c:v>32826.28</c:v>
                </c:pt>
                <c:pt idx="42">
                  <c:v>32826.31</c:v>
                </c:pt>
                <c:pt idx="43">
                  <c:v>32826.339999999997</c:v>
                </c:pt>
                <c:pt idx="44">
                  <c:v>32826.370000000003</c:v>
                </c:pt>
                <c:pt idx="45">
                  <c:v>32826.410000000003</c:v>
                </c:pt>
                <c:pt idx="46">
                  <c:v>32826.44</c:v>
                </c:pt>
                <c:pt idx="47">
                  <c:v>32826.47</c:v>
                </c:pt>
                <c:pt idx="48">
                  <c:v>32826.5</c:v>
                </c:pt>
                <c:pt idx="49">
                  <c:v>32826.53</c:v>
                </c:pt>
                <c:pt idx="50">
                  <c:v>32826.559999999998</c:v>
                </c:pt>
                <c:pt idx="51">
                  <c:v>32826.589999999997</c:v>
                </c:pt>
                <c:pt idx="52">
                  <c:v>32826.620000000003</c:v>
                </c:pt>
                <c:pt idx="53">
                  <c:v>32826.660000000003</c:v>
                </c:pt>
                <c:pt idx="54">
                  <c:v>32826.69</c:v>
                </c:pt>
                <c:pt idx="55">
                  <c:v>32826.720000000001</c:v>
                </c:pt>
                <c:pt idx="56">
                  <c:v>32826.75</c:v>
                </c:pt>
                <c:pt idx="57">
                  <c:v>32826.78</c:v>
                </c:pt>
                <c:pt idx="58">
                  <c:v>32826.81</c:v>
                </c:pt>
                <c:pt idx="59">
                  <c:v>32826.839999999997</c:v>
                </c:pt>
                <c:pt idx="60">
                  <c:v>32826.870000000003</c:v>
                </c:pt>
                <c:pt idx="61">
                  <c:v>32826.910000000003</c:v>
                </c:pt>
                <c:pt idx="62">
                  <c:v>32826.94</c:v>
                </c:pt>
                <c:pt idx="63">
                  <c:v>32826.97</c:v>
                </c:pt>
                <c:pt idx="64">
                  <c:v>32827</c:v>
                </c:pt>
                <c:pt idx="65">
                  <c:v>32827.03</c:v>
                </c:pt>
                <c:pt idx="66">
                  <c:v>32827.06</c:v>
                </c:pt>
                <c:pt idx="67">
                  <c:v>32827.089999999997</c:v>
                </c:pt>
                <c:pt idx="68">
                  <c:v>32827.120000000003</c:v>
                </c:pt>
                <c:pt idx="69">
                  <c:v>32827.160000000003</c:v>
                </c:pt>
                <c:pt idx="70">
                  <c:v>32827.19</c:v>
                </c:pt>
                <c:pt idx="71">
                  <c:v>32827.22</c:v>
                </c:pt>
                <c:pt idx="72">
                  <c:v>32827.25</c:v>
                </c:pt>
                <c:pt idx="73">
                  <c:v>32827.279999999999</c:v>
                </c:pt>
                <c:pt idx="74">
                  <c:v>32827.31</c:v>
                </c:pt>
                <c:pt idx="75">
                  <c:v>32827.339999999997</c:v>
                </c:pt>
                <c:pt idx="76">
                  <c:v>32827.370000000003</c:v>
                </c:pt>
                <c:pt idx="77">
                  <c:v>32827.410000000003</c:v>
                </c:pt>
                <c:pt idx="78">
                  <c:v>32827.440000000002</c:v>
                </c:pt>
                <c:pt idx="79">
                  <c:v>32827.47</c:v>
                </c:pt>
                <c:pt idx="80">
                  <c:v>32827.5</c:v>
                </c:pt>
                <c:pt idx="81">
                  <c:v>32827.53</c:v>
                </c:pt>
                <c:pt idx="82">
                  <c:v>32827.56</c:v>
                </c:pt>
                <c:pt idx="83">
                  <c:v>32827.589999999997</c:v>
                </c:pt>
                <c:pt idx="84">
                  <c:v>32827.620000000003</c:v>
                </c:pt>
                <c:pt idx="85">
                  <c:v>32827.660000000003</c:v>
                </c:pt>
                <c:pt idx="86">
                  <c:v>32827.69</c:v>
                </c:pt>
                <c:pt idx="87">
                  <c:v>32827.72</c:v>
                </c:pt>
                <c:pt idx="88">
                  <c:v>32827.75</c:v>
                </c:pt>
                <c:pt idx="89">
                  <c:v>32827.78</c:v>
                </c:pt>
                <c:pt idx="90">
                  <c:v>32827.81</c:v>
                </c:pt>
                <c:pt idx="91">
                  <c:v>32827.839999999997</c:v>
                </c:pt>
                <c:pt idx="92">
                  <c:v>32827.870000000003</c:v>
                </c:pt>
                <c:pt idx="93">
                  <c:v>32827.910000000003</c:v>
                </c:pt>
                <c:pt idx="94">
                  <c:v>32827.94</c:v>
                </c:pt>
                <c:pt idx="95">
                  <c:v>32827.97</c:v>
                </c:pt>
                <c:pt idx="96">
                  <c:v>32828</c:v>
                </c:pt>
                <c:pt idx="97">
                  <c:v>32828.03</c:v>
                </c:pt>
                <c:pt idx="98">
                  <c:v>32828.06</c:v>
                </c:pt>
                <c:pt idx="99">
                  <c:v>32828.089999999997</c:v>
                </c:pt>
                <c:pt idx="100">
                  <c:v>32828.120000000003</c:v>
                </c:pt>
                <c:pt idx="101">
                  <c:v>32828.160000000003</c:v>
                </c:pt>
                <c:pt idx="102">
                  <c:v>32828.19</c:v>
                </c:pt>
                <c:pt idx="103">
                  <c:v>32828.22</c:v>
                </c:pt>
                <c:pt idx="104">
                  <c:v>32828.25</c:v>
                </c:pt>
                <c:pt idx="105">
                  <c:v>32828.28</c:v>
                </c:pt>
                <c:pt idx="106">
                  <c:v>32828.31</c:v>
                </c:pt>
                <c:pt idx="107">
                  <c:v>32828.339999999997</c:v>
                </c:pt>
                <c:pt idx="108">
                  <c:v>32828.370000000003</c:v>
                </c:pt>
                <c:pt idx="109">
                  <c:v>32828.410000000003</c:v>
                </c:pt>
                <c:pt idx="110">
                  <c:v>32828.44</c:v>
                </c:pt>
                <c:pt idx="111">
                  <c:v>32828.47</c:v>
                </c:pt>
                <c:pt idx="112">
                  <c:v>32828.5</c:v>
                </c:pt>
                <c:pt idx="113">
                  <c:v>32828.53</c:v>
                </c:pt>
                <c:pt idx="114">
                  <c:v>32828.559999999998</c:v>
                </c:pt>
                <c:pt idx="115">
                  <c:v>32828.589999999997</c:v>
                </c:pt>
                <c:pt idx="116">
                  <c:v>32828.620000000003</c:v>
                </c:pt>
                <c:pt idx="117">
                  <c:v>32828.660000000003</c:v>
                </c:pt>
                <c:pt idx="118">
                  <c:v>32828.69</c:v>
                </c:pt>
                <c:pt idx="119">
                  <c:v>32828.720000000001</c:v>
                </c:pt>
                <c:pt idx="120">
                  <c:v>32828.75</c:v>
                </c:pt>
                <c:pt idx="121">
                  <c:v>32828.78</c:v>
                </c:pt>
                <c:pt idx="122">
                  <c:v>32828.81</c:v>
                </c:pt>
                <c:pt idx="123">
                  <c:v>32828.839999999997</c:v>
                </c:pt>
                <c:pt idx="124">
                  <c:v>32828.870000000003</c:v>
                </c:pt>
                <c:pt idx="125">
                  <c:v>32828.910000000003</c:v>
                </c:pt>
                <c:pt idx="126">
                  <c:v>32828.94</c:v>
                </c:pt>
                <c:pt idx="127">
                  <c:v>32828.97</c:v>
                </c:pt>
                <c:pt idx="128">
                  <c:v>32829</c:v>
                </c:pt>
                <c:pt idx="129">
                  <c:v>32829.03</c:v>
                </c:pt>
                <c:pt idx="130">
                  <c:v>32829.06</c:v>
                </c:pt>
                <c:pt idx="131">
                  <c:v>32829.089999999997</c:v>
                </c:pt>
                <c:pt idx="132">
                  <c:v>32829.120000000003</c:v>
                </c:pt>
                <c:pt idx="133">
                  <c:v>32829.160000000003</c:v>
                </c:pt>
                <c:pt idx="134">
                  <c:v>32829.19</c:v>
                </c:pt>
                <c:pt idx="135">
                  <c:v>32829.22</c:v>
                </c:pt>
                <c:pt idx="136">
                  <c:v>32829.25</c:v>
                </c:pt>
                <c:pt idx="137">
                  <c:v>32829.279999999999</c:v>
                </c:pt>
                <c:pt idx="138">
                  <c:v>32829.31</c:v>
                </c:pt>
                <c:pt idx="139">
                  <c:v>32829.339999999997</c:v>
                </c:pt>
                <c:pt idx="140">
                  <c:v>32829.370000000003</c:v>
                </c:pt>
                <c:pt idx="141">
                  <c:v>32829.410000000003</c:v>
                </c:pt>
                <c:pt idx="142">
                  <c:v>32829.440000000002</c:v>
                </c:pt>
                <c:pt idx="143">
                  <c:v>32829.47</c:v>
                </c:pt>
                <c:pt idx="144">
                  <c:v>32829.5</c:v>
                </c:pt>
                <c:pt idx="145">
                  <c:v>32829.53</c:v>
                </c:pt>
                <c:pt idx="146">
                  <c:v>32829.56</c:v>
                </c:pt>
                <c:pt idx="147">
                  <c:v>32829.589999999997</c:v>
                </c:pt>
                <c:pt idx="148">
                  <c:v>32829.620000000003</c:v>
                </c:pt>
                <c:pt idx="149">
                  <c:v>32829.660000000003</c:v>
                </c:pt>
                <c:pt idx="150">
                  <c:v>32829.69</c:v>
                </c:pt>
                <c:pt idx="151">
                  <c:v>32829.72</c:v>
                </c:pt>
                <c:pt idx="152">
                  <c:v>32829.75</c:v>
                </c:pt>
                <c:pt idx="153">
                  <c:v>32829.78</c:v>
                </c:pt>
                <c:pt idx="154">
                  <c:v>32829.81</c:v>
                </c:pt>
                <c:pt idx="155">
                  <c:v>32829.839999999997</c:v>
                </c:pt>
                <c:pt idx="156">
                  <c:v>32829.870000000003</c:v>
                </c:pt>
                <c:pt idx="157">
                  <c:v>32829.910000000003</c:v>
                </c:pt>
                <c:pt idx="158">
                  <c:v>32829.94</c:v>
                </c:pt>
                <c:pt idx="159">
                  <c:v>32829.97</c:v>
                </c:pt>
                <c:pt idx="160">
                  <c:v>32830</c:v>
                </c:pt>
                <c:pt idx="161">
                  <c:v>32830.03</c:v>
                </c:pt>
                <c:pt idx="162">
                  <c:v>32830.06</c:v>
                </c:pt>
                <c:pt idx="163">
                  <c:v>32830.089999999997</c:v>
                </c:pt>
                <c:pt idx="164">
                  <c:v>32830.120000000003</c:v>
                </c:pt>
                <c:pt idx="165">
                  <c:v>32830.160000000003</c:v>
                </c:pt>
                <c:pt idx="166">
                  <c:v>32830.19</c:v>
                </c:pt>
                <c:pt idx="167">
                  <c:v>32830.22</c:v>
                </c:pt>
                <c:pt idx="168">
                  <c:v>32830.25</c:v>
                </c:pt>
                <c:pt idx="169">
                  <c:v>32830.28</c:v>
                </c:pt>
                <c:pt idx="170">
                  <c:v>32830.31</c:v>
                </c:pt>
                <c:pt idx="171">
                  <c:v>32830.339999999997</c:v>
                </c:pt>
                <c:pt idx="172">
                  <c:v>32830.370000000003</c:v>
                </c:pt>
                <c:pt idx="173">
                  <c:v>32830.410000000003</c:v>
                </c:pt>
                <c:pt idx="174">
                  <c:v>32830.44</c:v>
                </c:pt>
                <c:pt idx="175">
                  <c:v>32830.47</c:v>
                </c:pt>
                <c:pt idx="176">
                  <c:v>32830.5</c:v>
                </c:pt>
                <c:pt idx="177">
                  <c:v>32830.53</c:v>
                </c:pt>
                <c:pt idx="178">
                  <c:v>32830.559999999998</c:v>
                </c:pt>
                <c:pt idx="179">
                  <c:v>32830.589999999997</c:v>
                </c:pt>
                <c:pt idx="180">
                  <c:v>32830.620000000003</c:v>
                </c:pt>
                <c:pt idx="181">
                  <c:v>32830.660000000003</c:v>
                </c:pt>
                <c:pt idx="182">
                  <c:v>32830.69</c:v>
                </c:pt>
                <c:pt idx="183">
                  <c:v>32830.720000000001</c:v>
                </c:pt>
                <c:pt idx="184">
                  <c:v>32830.75</c:v>
                </c:pt>
                <c:pt idx="185">
                  <c:v>32830.78</c:v>
                </c:pt>
                <c:pt idx="186">
                  <c:v>32830.81</c:v>
                </c:pt>
                <c:pt idx="187">
                  <c:v>32830.839999999997</c:v>
                </c:pt>
                <c:pt idx="188">
                  <c:v>32830.870000000003</c:v>
                </c:pt>
                <c:pt idx="189">
                  <c:v>32830.910000000003</c:v>
                </c:pt>
                <c:pt idx="190">
                  <c:v>32830.94</c:v>
                </c:pt>
                <c:pt idx="191">
                  <c:v>32830.97</c:v>
                </c:pt>
                <c:pt idx="192">
                  <c:v>32831</c:v>
                </c:pt>
                <c:pt idx="193">
                  <c:v>32831.03</c:v>
                </c:pt>
                <c:pt idx="194">
                  <c:v>32831.06</c:v>
                </c:pt>
                <c:pt idx="195">
                  <c:v>32831.089999999997</c:v>
                </c:pt>
                <c:pt idx="196">
                  <c:v>32831.120000000003</c:v>
                </c:pt>
                <c:pt idx="197">
                  <c:v>32831.160000000003</c:v>
                </c:pt>
                <c:pt idx="198">
                  <c:v>32831.19</c:v>
                </c:pt>
                <c:pt idx="199">
                  <c:v>32831.22</c:v>
                </c:pt>
                <c:pt idx="200">
                  <c:v>32831.25</c:v>
                </c:pt>
                <c:pt idx="201">
                  <c:v>32831.279999999999</c:v>
                </c:pt>
                <c:pt idx="202">
                  <c:v>32831.31</c:v>
                </c:pt>
                <c:pt idx="203">
                  <c:v>32831.339999999997</c:v>
                </c:pt>
                <c:pt idx="204">
                  <c:v>32831.370000000003</c:v>
                </c:pt>
                <c:pt idx="205">
                  <c:v>32831.410000000003</c:v>
                </c:pt>
                <c:pt idx="206">
                  <c:v>32831.440000000002</c:v>
                </c:pt>
                <c:pt idx="207">
                  <c:v>32831.47</c:v>
                </c:pt>
                <c:pt idx="208">
                  <c:v>32831.5</c:v>
                </c:pt>
                <c:pt idx="209">
                  <c:v>32831.53</c:v>
                </c:pt>
                <c:pt idx="210">
                  <c:v>32831.56</c:v>
                </c:pt>
                <c:pt idx="211">
                  <c:v>32831.589999999997</c:v>
                </c:pt>
                <c:pt idx="212">
                  <c:v>32831.620000000003</c:v>
                </c:pt>
                <c:pt idx="213">
                  <c:v>32831.660000000003</c:v>
                </c:pt>
                <c:pt idx="214">
                  <c:v>32831.69</c:v>
                </c:pt>
                <c:pt idx="215">
                  <c:v>32831.72</c:v>
                </c:pt>
                <c:pt idx="216">
                  <c:v>32831.75</c:v>
                </c:pt>
                <c:pt idx="217">
                  <c:v>32831.78</c:v>
                </c:pt>
                <c:pt idx="218">
                  <c:v>32831.81</c:v>
                </c:pt>
                <c:pt idx="219">
                  <c:v>32831.839999999997</c:v>
                </c:pt>
                <c:pt idx="220">
                  <c:v>32831.870000000003</c:v>
                </c:pt>
                <c:pt idx="221">
                  <c:v>32831.910000000003</c:v>
                </c:pt>
                <c:pt idx="222">
                  <c:v>32831.94</c:v>
                </c:pt>
                <c:pt idx="223">
                  <c:v>32831.97</c:v>
                </c:pt>
                <c:pt idx="224">
                  <c:v>32832</c:v>
                </c:pt>
                <c:pt idx="225">
                  <c:v>32832.03</c:v>
                </c:pt>
                <c:pt idx="226">
                  <c:v>32832.06</c:v>
                </c:pt>
                <c:pt idx="227">
                  <c:v>32832.089999999997</c:v>
                </c:pt>
                <c:pt idx="228">
                  <c:v>32832.120000000003</c:v>
                </c:pt>
                <c:pt idx="229">
                  <c:v>32832.160000000003</c:v>
                </c:pt>
                <c:pt idx="230">
                  <c:v>32832.19</c:v>
                </c:pt>
                <c:pt idx="231">
                  <c:v>32832.22</c:v>
                </c:pt>
                <c:pt idx="232">
                  <c:v>32832.25</c:v>
                </c:pt>
                <c:pt idx="233">
                  <c:v>32832.28</c:v>
                </c:pt>
                <c:pt idx="234">
                  <c:v>32832.31</c:v>
                </c:pt>
                <c:pt idx="235">
                  <c:v>32832.339999999997</c:v>
                </c:pt>
                <c:pt idx="236">
                  <c:v>32832.370000000003</c:v>
                </c:pt>
                <c:pt idx="237">
                  <c:v>32832.410000000003</c:v>
                </c:pt>
                <c:pt idx="238">
                  <c:v>32832.44</c:v>
                </c:pt>
                <c:pt idx="239">
                  <c:v>32832.47</c:v>
                </c:pt>
                <c:pt idx="240">
                  <c:v>32832.5</c:v>
                </c:pt>
                <c:pt idx="241">
                  <c:v>32832.53</c:v>
                </c:pt>
                <c:pt idx="242">
                  <c:v>32832.559999999998</c:v>
                </c:pt>
                <c:pt idx="243">
                  <c:v>32832.589999999997</c:v>
                </c:pt>
                <c:pt idx="244">
                  <c:v>32832.620000000003</c:v>
                </c:pt>
                <c:pt idx="245">
                  <c:v>32832.660000000003</c:v>
                </c:pt>
                <c:pt idx="246">
                  <c:v>32832.69</c:v>
                </c:pt>
                <c:pt idx="247">
                  <c:v>32832.720000000001</c:v>
                </c:pt>
                <c:pt idx="248">
                  <c:v>32832.75</c:v>
                </c:pt>
                <c:pt idx="249">
                  <c:v>32832.78</c:v>
                </c:pt>
                <c:pt idx="250">
                  <c:v>32832.81</c:v>
                </c:pt>
                <c:pt idx="251">
                  <c:v>32832.839999999997</c:v>
                </c:pt>
                <c:pt idx="252">
                  <c:v>32832.870000000003</c:v>
                </c:pt>
                <c:pt idx="253">
                  <c:v>32832.910000000003</c:v>
                </c:pt>
                <c:pt idx="254">
                  <c:v>32832.94</c:v>
                </c:pt>
                <c:pt idx="255">
                  <c:v>32832.97</c:v>
                </c:pt>
                <c:pt idx="256">
                  <c:v>32833</c:v>
                </c:pt>
                <c:pt idx="257">
                  <c:v>32833.03</c:v>
                </c:pt>
                <c:pt idx="258">
                  <c:v>32833.06</c:v>
                </c:pt>
                <c:pt idx="259">
                  <c:v>32833.089999999997</c:v>
                </c:pt>
                <c:pt idx="260">
                  <c:v>32833.120000000003</c:v>
                </c:pt>
                <c:pt idx="261">
                  <c:v>32833.160000000003</c:v>
                </c:pt>
                <c:pt idx="262">
                  <c:v>32833.19</c:v>
                </c:pt>
                <c:pt idx="263">
                  <c:v>32833.22</c:v>
                </c:pt>
                <c:pt idx="264">
                  <c:v>32833.25</c:v>
                </c:pt>
                <c:pt idx="265">
                  <c:v>32833.279999999999</c:v>
                </c:pt>
                <c:pt idx="266">
                  <c:v>32833.31</c:v>
                </c:pt>
                <c:pt idx="267">
                  <c:v>32833.339999999997</c:v>
                </c:pt>
                <c:pt idx="268">
                  <c:v>32833.370000000003</c:v>
                </c:pt>
                <c:pt idx="269">
                  <c:v>32833.410000000003</c:v>
                </c:pt>
                <c:pt idx="270">
                  <c:v>32833.440000000002</c:v>
                </c:pt>
                <c:pt idx="271">
                  <c:v>32833.47</c:v>
                </c:pt>
                <c:pt idx="272">
                  <c:v>32833.5</c:v>
                </c:pt>
                <c:pt idx="273">
                  <c:v>32833.53</c:v>
                </c:pt>
                <c:pt idx="274">
                  <c:v>32833.56</c:v>
                </c:pt>
                <c:pt idx="275">
                  <c:v>32833.589999999997</c:v>
                </c:pt>
                <c:pt idx="276">
                  <c:v>32833.620000000003</c:v>
                </c:pt>
                <c:pt idx="277">
                  <c:v>32833.660000000003</c:v>
                </c:pt>
                <c:pt idx="278">
                  <c:v>32833.69</c:v>
                </c:pt>
                <c:pt idx="279">
                  <c:v>32833.72</c:v>
                </c:pt>
                <c:pt idx="280">
                  <c:v>32833.75</c:v>
                </c:pt>
                <c:pt idx="281">
                  <c:v>32833.78</c:v>
                </c:pt>
                <c:pt idx="282">
                  <c:v>32833.81</c:v>
                </c:pt>
                <c:pt idx="283">
                  <c:v>32833.839999999997</c:v>
                </c:pt>
                <c:pt idx="284">
                  <c:v>32833.870000000003</c:v>
                </c:pt>
                <c:pt idx="285">
                  <c:v>32833.910000000003</c:v>
                </c:pt>
                <c:pt idx="286">
                  <c:v>32833.94</c:v>
                </c:pt>
                <c:pt idx="287">
                  <c:v>32833.97</c:v>
                </c:pt>
                <c:pt idx="288">
                  <c:v>32834</c:v>
                </c:pt>
                <c:pt idx="289">
                  <c:v>32834.03</c:v>
                </c:pt>
                <c:pt idx="290">
                  <c:v>32834.06</c:v>
                </c:pt>
                <c:pt idx="291">
                  <c:v>32834.089999999997</c:v>
                </c:pt>
                <c:pt idx="292">
                  <c:v>32834.120000000003</c:v>
                </c:pt>
                <c:pt idx="293">
                  <c:v>32834.160000000003</c:v>
                </c:pt>
                <c:pt idx="294">
                  <c:v>32834.19</c:v>
                </c:pt>
                <c:pt idx="295">
                  <c:v>32834.22</c:v>
                </c:pt>
                <c:pt idx="296">
                  <c:v>32834.25</c:v>
                </c:pt>
                <c:pt idx="297">
                  <c:v>32834.28</c:v>
                </c:pt>
                <c:pt idx="298">
                  <c:v>32834.31</c:v>
                </c:pt>
                <c:pt idx="299">
                  <c:v>32834.339999999997</c:v>
                </c:pt>
                <c:pt idx="300">
                  <c:v>32834.370000000003</c:v>
                </c:pt>
                <c:pt idx="301">
                  <c:v>32834.410000000003</c:v>
                </c:pt>
                <c:pt idx="302">
                  <c:v>32834.44</c:v>
                </c:pt>
                <c:pt idx="303">
                  <c:v>32834.47</c:v>
                </c:pt>
                <c:pt idx="304">
                  <c:v>32834.5</c:v>
                </c:pt>
                <c:pt idx="305">
                  <c:v>32834.53</c:v>
                </c:pt>
                <c:pt idx="306">
                  <c:v>32834.559999999998</c:v>
                </c:pt>
                <c:pt idx="307">
                  <c:v>32834.589999999997</c:v>
                </c:pt>
                <c:pt idx="308">
                  <c:v>32834.620000000003</c:v>
                </c:pt>
                <c:pt idx="309">
                  <c:v>32834.660000000003</c:v>
                </c:pt>
                <c:pt idx="310">
                  <c:v>32834.69</c:v>
                </c:pt>
                <c:pt idx="311">
                  <c:v>32834.720000000001</c:v>
                </c:pt>
                <c:pt idx="312">
                  <c:v>32834.75</c:v>
                </c:pt>
                <c:pt idx="313">
                  <c:v>32834.78</c:v>
                </c:pt>
                <c:pt idx="314">
                  <c:v>32834.81</c:v>
                </c:pt>
                <c:pt idx="315">
                  <c:v>32834.839999999997</c:v>
                </c:pt>
                <c:pt idx="316">
                  <c:v>32834.870000000003</c:v>
                </c:pt>
                <c:pt idx="317">
                  <c:v>32834.910000000003</c:v>
                </c:pt>
                <c:pt idx="318">
                  <c:v>32834.94</c:v>
                </c:pt>
                <c:pt idx="319">
                  <c:v>32834.97</c:v>
                </c:pt>
                <c:pt idx="320">
                  <c:v>32835</c:v>
                </c:pt>
                <c:pt idx="321">
                  <c:v>32835.03</c:v>
                </c:pt>
                <c:pt idx="322">
                  <c:v>32835.06</c:v>
                </c:pt>
                <c:pt idx="323">
                  <c:v>32835.089999999997</c:v>
                </c:pt>
                <c:pt idx="324">
                  <c:v>32835.120000000003</c:v>
                </c:pt>
                <c:pt idx="325">
                  <c:v>32835.160000000003</c:v>
                </c:pt>
                <c:pt idx="326">
                  <c:v>32835.19</c:v>
                </c:pt>
                <c:pt idx="327">
                  <c:v>32835.22</c:v>
                </c:pt>
                <c:pt idx="328">
                  <c:v>32835.25</c:v>
                </c:pt>
                <c:pt idx="329">
                  <c:v>32835.279999999999</c:v>
                </c:pt>
                <c:pt idx="330">
                  <c:v>32835.31</c:v>
                </c:pt>
                <c:pt idx="331">
                  <c:v>32835.339999999997</c:v>
                </c:pt>
                <c:pt idx="332">
                  <c:v>32835.370000000003</c:v>
                </c:pt>
                <c:pt idx="333">
                  <c:v>32835.410000000003</c:v>
                </c:pt>
                <c:pt idx="334">
                  <c:v>32835.440000000002</c:v>
                </c:pt>
                <c:pt idx="335">
                  <c:v>32835.47</c:v>
                </c:pt>
                <c:pt idx="336">
                  <c:v>32835.5</c:v>
                </c:pt>
                <c:pt idx="337">
                  <c:v>32835.53</c:v>
                </c:pt>
                <c:pt idx="338">
                  <c:v>32835.56</c:v>
                </c:pt>
                <c:pt idx="339">
                  <c:v>32835.589999999997</c:v>
                </c:pt>
                <c:pt idx="340">
                  <c:v>32835.620000000003</c:v>
                </c:pt>
                <c:pt idx="341">
                  <c:v>32835.660000000003</c:v>
                </c:pt>
                <c:pt idx="342">
                  <c:v>32835.69</c:v>
                </c:pt>
                <c:pt idx="343">
                  <c:v>32835.72</c:v>
                </c:pt>
                <c:pt idx="344">
                  <c:v>32835.75</c:v>
                </c:pt>
                <c:pt idx="345">
                  <c:v>32835.78</c:v>
                </c:pt>
                <c:pt idx="346">
                  <c:v>32835.81</c:v>
                </c:pt>
                <c:pt idx="347">
                  <c:v>32835.839999999997</c:v>
                </c:pt>
                <c:pt idx="348">
                  <c:v>32835.870000000003</c:v>
                </c:pt>
                <c:pt idx="349">
                  <c:v>32835.910000000003</c:v>
                </c:pt>
                <c:pt idx="350">
                  <c:v>32835.94</c:v>
                </c:pt>
                <c:pt idx="351">
                  <c:v>32835.97</c:v>
                </c:pt>
                <c:pt idx="352">
                  <c:v>32836</c:v>
                </c:pt>
                <c:pt idx="353">
                  <c:v>32836.03</c:v>
                </c:pt>
                <c:pt idx="354">
                  <c:v>32836.06</c:v>
                </c:pt>
                <c:pt idx="355">
                  <c:v>32836.089999999997</c:v>
                </c:pt>
                <c:pt idx="356">
                  <c:v>32836.120000000003</c:v>
                </c:pt>
                <c:pt idx="357">
                  <c:v>32836.160000000003</c:v>
                </c:pt>
                <c:pt idx="358">
                  <c:v>32836.19</c:v>
                </c:pt>
                <c:pt idx="359">
                  <c:v>32836.22</c:v>
                </c:pt>
                <c:pt idx="360">
                  <c:v>32836.25</c:v>
                </c:pt>
                <c:pt idx="361">
                  <c:v>32836.28</c:v>
                </c:pt>
                <c:pt idx="362">
                  <c:v>32836.31</c:v>
                </c:pt>
                <c:pt idx="363">
                  <c:v>32836.339999999997</c:v>
                </c:pt>
                <c:pt idx="364">
                  <c:v>32836.370000000003</c:v>
                </c:pt>
                <c:pt idx="365">
                  <c:v>32836.410000000003</c:v>
                </c:pt>
                <c:pt idx="366">
                  <c:v>32836.44</c:v>
                </c:pt>
                <c:pt idx="367">
                  <c:v>32836.47</c:v>
                </c:pt>
                <c:pt idx="368">
                  <c:v>32836.5</c:v>
                </c:pt>
                <c:pt idx="369">
                  <c:v>32836.53</c:v>
                </c:pt>
                <c:pt idx="370">
                  <c:v>32836.559999999998</c:v>
                </c:pt>
                <c:pt idx="371">
                  <c:v>32836.589999999997</c:v>
                </c:pt>
                <c:pt idx="372">
                  <c:v>32836.620000000003</c:v>
                </c:pt>
                <c:pt idx="373">
                  <c:v>32836.660000000003</c:v>
                </c:pt>
                <c:pt idx="374">
                  <c:v>32836.69</c:v>
                </c:pt>
                <c:pt idx="375">
                  <c:v>32836.720000000001</c:v>
                </c:pt>
                <c:pt idx="376">
                  <c:v>32836.75</c:v>
                </c:pt>
                <c:pt idx="377">
                  <c:v>32836.78</c:v>
                </c:pt>
                <c:pt idx="378">
                  <c:v>32836.81</c:v>
                </c:pt>
                <c:pt idx="379">
                  <c:v>32836.839999999997</c:v>
                </c:pt>
                <c:pt idx="380">
                  <c:v>32836.870000000003</c:v>
                </c:pt>
                <c:pt idx="381">
                  <c:v>32836.910000000003</c:v>
                </c:pt>
                <c:pt idx="382">
                  <c:v>32836.94</c:v>
                </c:pt>
                <c:pt idx="383">
                  <c:v>32836.97</c:v>
                </c:pt>
                <c:pt idx="384">
                  <c:v>32837</c:v>
                </c:pt>
                <c:pt idx="385">
                  <c:v>32837.03</c:v>
                </c:pt>
                <c:pt idx="386">
                  <c:v>32837.06</c:v>
                </c:pt>
                <c:pt idx="387">
                  <c:v>32837.089999999997</c:v>
                </c:pt>
                <c:pt idx="388">
                  <c:v>32837.120000000003</c:v>
                </c:pt>
                <c:pt idx="389">
                  <c:v>32837.160000000003</c:v>
                </c:pt>
                <c:pt idx="390">
                  <c:v>32837.19</c:v>
                </c:pt>
                <c:pt idx="391">
                  <c:v>32837.22</c:v>
                </c:pt>
                <c:pt idx="392">
                  <c:v>32837.25</c:v>
                </c:pt>
                <c:pt idx="393">
                  <c:v>32837.279999999999</c:v>
                </c:pt>
                <c:pt idx="394">
                  <c:v>32837.31</c:v>
                </c:pt>
                <c:pt idx="395">
                  <c:v>32837.339999999997</c:v>
                </c:pt>
                <c:pt idx="396">
                  <c:v>32837.370000000003</c:v>
                </c:pt>
                <c:pt idx="397">
                  <c:v>32837.410000000003</c:v>
                </c:pt>
                <c:pt idx="398">
                  <c:v>32837.440000000002</c:v>
                </c:pt>
                <c:pt idx="399">
                  <c:v>32837.47</c:v>
                </c:pt>
                <c:pt idx="400">
                  <c:v>32837.5</c:v>
                </c:pt>
                <c:pt idx="401">
                  <c:v>32837.53</c:v>
                </c:pt>
                <c:pt idx="402">
                  <c:v>32837.56</c:v>
                </c:pt>
                <c:pt idx="403">
                  <c:v>32837.589999999997</c:v>
                </c:pt>
                <c:pt idx="404">
                  <c:v>32837.620000000003</c:v>
                </c:pt>
                <c:pt idx="405">
                  <c:v>32837.660000000003</c:v>
                </c:pt>
                <c:pt idx="406">
                  <c:v>32837.69</c:v>
                </c:pt>
                <c:pt idx="407">
                  <c:v>32837.72</c:v>
                </c:pt>
                <c:pt idx="408">
                  <c:v>32837.75</c:v>
                </c:pt>
                <c:pt idx="409">
                  <c:v>32837.78</c:v>
                </c:pt>
                <c:pt idx="410">
                  <c:v>32837.81</c:v>
                </c:pt>
                <c:pt idx="411">
                  <c:v>32837.839999999997</c:v>
                </c:pt>
                <c:pt idx="412">
                  <c:v>32837.870000000003</c:v>
                </c:pt>
                <c:pt idx="413">
                  <c:v>32837.910000000003</c:v>
                </c:pt>
                <c:pt idx="414">
                  <c:v>32837.94</c:v>
                </c:pt>
                <c:pt idx="415">
                  <c:v>32837.97</c:v>
                </c:pt>
                <c:pt idx="416">
                  <c:v>32838</c:v>
                </c:pt>
                <c:pt idx="417">
                  <c:v>32838.03</c:v>
                </c:pt>
                <c:pt idx="418">
                  <c:v>32838.06</c:v>
                </c:pt>
                <c:pt idx="419">
                  <c:v>32838.089999999997</c:v>
                </c:pt>
                <c:pt idx="420">
                  <c:v>32838.120000000003</c:v>
                </c:pt>
                <c:pt idx="421">
                  <c:v>32838.160000000003</c:v>
                </c:pt>
                <c:pt idx="422">
                  <c:v>32838.19</c:v>
                </c:pt>
                <c:pt idx="423">
                  <c:v>32838.22</c:v>
                </c:pt>
                <c:pt idx="424">
                  <c:v>32838.25</c:v>
                </c:pt>
                <c:pt idx="425">
                  <c:v>32838.28</c:v>
                </c:pt>
                <c:pt idx="426">
                  <c:v>32838.31</c:v>
                </c:pt>
                <c:pt idx="427">
                  <c:v>32838.339999999997</c:v>
                </c:pt>
                <c:pt idx="428">
                  <c:v>32838.370000000003</c:v>
                </c:pt>
                <c:pt idx="429">
                  <c:v>32838.410000000003</c:v>
                </c:pt>
                <c:pt idx="430">
                  <c:v>32838.44</c:v>
                </c:pt>
                <c:pt idx="431">
                  <c:v>32838.47</c:v>
                </c:pt>
                <c:pt idx="432">
                  <c:v>32838.5</c:v>
                </c:pt>
                <c:pt idx="433">
                  <c:v>32838.53</c:v>
                </c:pt>
                <c:pt idx="434">
                  <c:v>32838.559999999998</c:v>
                </c:pt>
                <c:pt idx="435">
                  <c:v>32838.589999999997</c:v>
                </c:pt>
                <c:pt idx="436">
                  <c:v>32838.620000000003</c:v>
                </c:pt>
                <c:pt idx="437">
                  <c:v>32838.660000000003</c:v>
                </c:pt>
                <c:pt idx="438">
                  <c:v>32838.69</c:v>
                </c:pt>
                <c:pt idx="439">
                  <c:v>32838.720000000001</c:v>
                </c:pt>
                <c:pt idx="440">
                  <c:v>32838.75</c:v>
                </c:pt>
                <c:pt idx="441">
                  <c:v>32838.78</c:v>
                </c:pt>
                <c:pt idx="442">
                  <c:v>32838.81</c:v>
                </c:pt>
                <c:pt idx="443">
                  <c:v>32838.839999999997</c:v>
                </c:pt>
                <c:pt idx="444">
                  <c:v>32838.870000000003</c:v>
                </c:pt>
                <c:pt idx="445">
                  <c:v>32838.910000000003</c:v>
                </c:pt>
                <c:pt idx="446">
                  <c:v>32838.94</c:v>
                </c:pt>
                <c:pt idx="447">
                  <c:v>32838.97</c:v>
                </c:pt>
                <c:pt idx="448">
                  <c:v>32839</c:v>
                </c:pt>
                <c:pt idx="449">
                  <c:v>32839.03</c:v>
                </c:pt>
                <c:pt idx="450">
                  <c:v>32839.06</c:v>
                </c:pt>
                <c:pt idx="451">
                  <c:v>32839.089999999997</c:v>
                </c:pt>
                <c:pt idx="452">
                  <c:v>32839.120000000003</c:v>
                </c:pt>
                <c:pt idx="453">
                  <c:v>32839.160000000003</c:v>
                </c:pt>
                <c:pt idx="454">
                  <c:v>32839.19</c:v>
                </c:pt>
                <c:pt idx="455">
                  <c:v>32839.22</c:v>
                </c:pt>
                <c:pt idx="456">
                  <c:v>32839.25</c:v>
                </c:pt>
                <c:pt idx="457">
                  <c:v>32839.279999999999</c:v>
                </c:pt>
                <c:pt idx="458">
                  <c:v>32839.31</c:v>
                </c:pt>
                <c:pt idx="459">
                  <c:v>32839.339999999997</c:v>
                </c:pt>
                <c:pt idx="460">
                  <c:v>32839.370000000003</c:v>
                </c:pt>
                <c:pt idx="461">
                  <c:v>32839.410000000003</c:v>
                </c:pt>
                <c:pt idx="462">
                  <c:v>32839.440000000002</c:v>
                </c:pt>
                <c:pt idx="463">
                  <c:v>32839.47</c:v>
                </c:pt>
                <c:pt idx="464">
                  <c:v>32839.5</c:v>
                </c:pt>
                <c:pt idx="465">
                  <c:v>32839.53</c:v>
                </c:pt>
                <c:pt idx="466">
                  <c:v>32839.56</c:v>
                </c:pt>
                <c:pt idx="467">
                  <c:v>32839.589999999997</c:v>
                </c:pt>
                <c:pt idx="468">
                  <c:v>32839.620000000003</c:v>
                </c:pt>
                <c:pt idx="469">
                  <c:v>32839.660000000003</c:v>
                </c:pt>
                <c:pt idx="470">
                  <c:v>32839.69</c:v>
                </c:pt>
                <c:pt idx="471">
                  <c:v>32839.72</c:v>
                </c:pt>
                <c:pt idx="472">
                  <c:v>32839.75</c:v>
                </c:pt>
                <c:pt idx="473">
                  <c:v>32839.78</c:v>
                </c:pt>
                <c:pt idx="474">
                  <c:v>32839.81</c:v>
                </c:pt>
                <c:pt idx="475">
                  <c:v>32839.839999999997</c:v>
                </c:pt>
                <c:pt idx="476">
                  <c:v>32839.870000000003</c:v>
                </c:pt>
                <c:pt idx="477">
                  <c:v>32839.910000000003</c:v>
                </c:pt>
                <c:pt idx="478">
                  <c:v>32839.94</c:v>
                </c:pt>
                <c:pt idx="479">
                  <c:v>32839.97</c:v>
                </c:pt>
                <c:pt idx="480">
                  <c:v>32840</c:v>
                </c:pt>
                <c:pt idx="481">
                  <c:v>32840.03</c:v>
                </c:pt>
                <c:pt idx="482">
                  <c:v>32840.06</c:v>
                </c:pt>
                <c:pt idx="483">
                  <c:v>32840.089999999997</c:v>
                </c:pt>
                <c:pt idx="484">
                  <c:v>32840.120000000003</c:v>
                </c:pt>
                <c:pt idx="485">
                  <c:v>32840.160000000003</c:v>
                </c:pt>
                <c:pt idx="486">
                  <c:v>32840.19</c:v>
                </c:pt>
                <c:pt idx="487">
                  <c:v>32840.22</c:v>
                </c:pt>
                <c:pt idx="488">
                  <c:v>32840.25</c:v>
                </c:pt>
                <c:pt idx="489">
                  <c:v>32840.28</c:v>
                </c:pt>
                <c:pt idx="490">
                  <c:v>32840.31</c:v>
                </c:pt>
                <c:pt idx="491">
                  <c:v>32840.339999999997</c:v>
                </c:pt>
                <c:pt idx="492">
                  <c:v>32840.370000000003</c:v>
                </c:pt>
                <c:pt idx="493">
                  <c:v>32840.410000000003</c:v>
                </c:pt>
                <c:pt idx="494">
                  <c:v>32840.44</c:v>
                </c:pt>
                <c:pt idx="495">
                  <c:v>32840.47</c:v>
                </c:pt>
                <c:pt idx="496">
                  <c:v>32840.5</c:v>
                </c:pt>
                <c:pt idx="497">
                  <c:v>32840.53</c:v>
                </c:pt>
                <c:pt idx="498">
                  <c:v>32840.559999999998</c:v>
                </c:pt>
                <c:pt idx="499">
                  <c:v>32840.589999999997</c:v>
                </c:pt>
                <c:pt idx="500">
                  <c:v>32840.620000000003</c:v>
                </c:pt>
                <c:pt idx="501">
                  <c:v>32840.660000000003</c:v>
                </c:pt>
                <c:pt idx="502">
                  <c:v>32840.69</c:v>
                </c:pt>
                <c:pt idx="503">
                  <c:v>32840.720000000001</c:v>
                </c:pt>
                <c:pt idx="504">
                  <c:v>32840.75</c:v>
                </c:pt>
                <c:pt idx="505">
                  <c:v>32840.78</c:v>
                </c:pt>
                <c:pt idx="506">
                  <c:v>32840.81</c:v>
                </c:pt>
                <c:pt idx="507">
                  <c:v>32840.839999999997</c:v>
                </c:pt>
                <c:pt idx="508">
                  <c:v>32840.870000000003</c:v>
                </c:pt>
                <c:pt idx="509">
                  <c:v>32840.910000000003</c:v>
                </c:pt>
                <c:pt idx="510">
                  <c:v>32840.94</c:v>
                </c:pt>
                <c:pt idx="511">
                  <c:v>32840.97</c:v>
                </c:pt>
                <c:pt idx="512">
                  <c:v>32841</c:v>
                </c:pt>
                <c:pt idx="513">
                  <c:v>32841.03</c:v>
                </c:pt>
                <c:pt idx="514">
                  <c:v>32841.06</c:v>
                </c:pt>
                <c:pt idx="515">
                  <c:v>32841.089999999997</c:v>
                </c:pt>
                <c:pt idx="516">
                  <c:v>32841.120000000003</c:v>
                </c:pt>
                <c:pt idx="517">
                  <c:v>32841.160000000003</c:v>
                </c:pt>
                <c:pt idx="518">
                  <c:v>32841.19</c:v>
                </c:pt>
                <c:pt idx="519">
                  <c:v>32841.22</c:v>
                </c:pt>
                <c:pt idx="520">
                  <c:v>32841.25</c:v>
                </c:pt>
                <c:pt idx="521">
                  <c:v>32841.279999999999</c:v>
                </c:pt>
                <c:pt idx="522">
                  <c:v>32841.31</c:v>
                </c:pt>
                <c:pt idx="523">
                  <c:v>32841.339999999997</c:v>
                </c:pt>
                <c:pt idx="524">
                  <c:v>32841.370000000003</c:v>
                </c:pt>
                <c:pt idx="525">
                  <c:v>32841.410000000003</c:v>
                </c:pt>
                <c:pt idx="526">
                  <c:v>32841.440000000002</c:v>
                </c:pt>
                <c:pt idx="527">
                  <c:v>32841.47</c:v>
                </c:pt>
                <c:pt idx="528">
                  <c:v>32841.5</c:v>
                </c:pt>
                <c:pt idx="529">
                  <c:v>32841.53</c:v>
                </c:pt>
                <c:pt idx="530">
                  <c:v>32841.56</c:v>
                </c:pt>
                <c:pt idx="531">
                  <c:v>32841.589999999997</c:v>
                </c:pt>
                <c:pt idx="532">
                  <c:v>32841.620000000003</c:v>
                </c:pt>
                <c:pt idx="533">
                  <c:v>32841.660000000003</c:v>
                </c:pt>
                <c:pt idx="534">
                  <c:v>32841.69</c:v>
                </c:pt>
                <c:pt idx="535">
                  <c:v>32841.72</c:v>
                </c:pt>
                <c:pt idx="536">
                  <c:v>32841.75</c:v>
                </c:pt>
                <c:pt idx="537">
                  <c:v>32841.78</c:v>
                </c:pt>
                <c:pt idx="538">
                  <c:v>32841.81</c:v>
                </c:pt>
                <c:pt idx="539">
                  <c:v>32841.839999999997</c:v>
                </c:pt>
                <c:pt idx="540">
                  <c:v>32841.870000000003</c:v>
                </c:pt>
                <c:pt idx="541">
                  <c:v>32841.910000000003</c:v>
                </c:pt>
                <c:pt idx="542">
                  <c:v>32841.94</c:v>
                </c:pt>
                <c:pt idx="543">
                  <c:v>32841.97</c:v>
                </c:pt>
                <c:pt idx="544">
                  <c:v>32842</c:v>
                </c:pt>
                <c:pt idx="545">
                  <c:v>32842.03</c:v>
                </c:pt>
                <c:pt idx="546">
                  <c:v>32842.06</c:v>
                </c:pt>
                <c:pt idx="547">
                  <c:v>32842.089999999997</c:v>
                </c:pt>
                <c:pt idx="548">
                  <c:v>32842.120000000003</c:v>
                </c:pt>
                <c:pt idx="549">
                  <c:v>32842.160000000003</c:v>
                </c:pt>
                <c:pt idx="550">
                  <c:v>32842.19</c:v>
                </c:pt>
                <c:pt idx="551">
                  <c:v>32842.22</c:v>
                </c:pt>
                <c:pt idx="552">
                  <c:v>32842.25</c:v>
                </c:pt>
                <c:pt idx="553">
                  <c:v>32842.28</c:v>
                </c:pt>
                <c:pt idx="554">
                  <c:v>32842.31</c:v>
                </c:pt>
                <c:pt idx="555">
                  <c:v>32842.339999999997</c:v>
                </c:pt>
                <c:pt idx="556">
                  <c:v>32842.370000000003</c:v>
                </c:pt>
                <c:pt idx="557">
                  <c:v>32842.410000000003</c:v>
                </c:pt>
                <c:pt idx="558">
                  <c:v>32842.44</c:v>
                </c:pt>
                <c:pt idx="559">
                  <c:v>32842.47</c:v>
                </c:pt>
                <c:pt idx="560">
                  <c:v>32842.5</c:v>
                </c:pt>
                <c:pt idx="561">
                  <c:v>32842.53</c:v>
                </c:pt>
                <c:pt idx="562">
                  <c:v>32842.559999999998</c:v>
                </c:pt>
                <c:pt idx="563">
                  <c:v>32842.589999999997</c:v>
                </c:pt>
                <c:pt idx="564">
                  <c:v>32842.620000000003</c:v>
                </c:pt>
                <c:pt idx="565">
                  <c:v>32842.660000000003</c:v>
                </c:pt>
                <c:pt idx="566">
                  <c:v>32842.69</c:v>
                </c:pt>
                <c:pt idx="567">
                  <c:v>32842.720000000001</c:v>
                </c:pt>
                <c:pt idx="568">
                  <c:v>32842.75</c:v>
                </c:pt>
                <c:pt idx="569">
                  <c:v>32842.78</c:v>
                </c:pt>
                <c:pt idx="570">
                  <c:v>32842.81</c:v>
                </c:pt>
                <c:pt idx="571">
                  <c:v>32842.839999999997</c:v>
                </c:pt>
                <c:pt idx="572">
                  <c:v>32842.870000000003</c:v>
                </c:pt>
                <c:pt idx="573">
                  <c:v>32842.910000000003</c:v>
                </c:pt>
                <c:pt idx="574">
                  <c:v>32842.94</c:v>
                </c:pt>
                <c:pt idx="575">
                  <c:v>32842.97</c:v>
                </c:pt>
                <c:pt idx="576">
                  <c:v>32843</c:v>
                </c:pt>
                <c:pt idx="577">
                  <c:v>32843.03</c:v>
                </c:pt>
                <c:pt idx="578">
                  <c:v>32843.06</c:v>
                </c:pt>
                <c:pt idx="579">
                  <c:v>32843.089999999997</c:v>
                </c:pt>
                <c:pt idx="580">
                  <c:v>32843.120000000003</c:v>
                </c:pt>
                <c:pt idx="581">
                  <c:v>32843.160000000003</c:v>
                </c:pt>
                <c:pt idx="582">
                  <c:v>32843.19</c:v>
                </c:pt>
                <c:pt idx="583">
                  <c:v>32843.22</c:v>
                </c:pt>
                <c:pt idx="584">
                  <c:v>32843.25</c:v>
                </c:pt>
                <c:pt idx="585">
                  <c:v>32843.279999999999</c:v>
                </c:pt>
                <c:pt idx="586">
                  <c:v>32843.31</c:v>
                </c:pt>
                <c:pt idx="587">
                  <c:v>32843.339999999997</c:v>
                </c:pt>
                <c:pt idx="588">
                  <c:v>32843.370000000003</c:v>
                </c:pt>
                <c:pt idx="589">
                  <c:v>32843.410000000003</c:v>
                </c:pt>
                <c:pt idx="590">
                  <c:v>32843.440000000002</c:v>
                </c:pt>
                <c:pt idx="591">
                  <c:v>32843.47</c:v>
                </c:pt>
                <c:pt idx="592">
                  <c:v>32843.5</c:v>
                </c:pt>
                <c:pt idx="593">
                  <c:v>32843.53</c:v>
                </c:pt>
                <c:pt idx="594">
                  <c:v>32843.56</c:v>
                </c:pt>
                <c:pt idx="595">
                  <c:v>32843.589999999997</c:v>
                </c:pt>
                <c:pt idx="596">
                  <c:v>32843.620000000003</c:v>
                </c:pt>
                <c:pt idx="597">
                  <c:v>32843.660000000003</c:v>
                </c:pt>
                <c:pt idx="598">
                  <c:v>32843.69</c:v>
                </c:pt>
                <c:pt idx="599">
                  <c:v>32843.72</c:v>
                </c:pt>
                <c:pt idx="600">
                  <c:v>32843.75</c:v>
                </c:pt>
                <c:pt idx="601">
                  <c:v>32843.78</c:v>
                </c:pt>
                <c:pt idx="602">
                  <c:v>32843.81</c:v>
                </c:pt>
                <c:pt idx="603">
                  <c:v>32843.839999999997</c:v>
                </c:pt>
                <c:pt idx="604">
                  <c:v>32843.870000000003</c:v>
                </c:pt>
                <c:pt idx="605">
                  <c:v>32843.910000000003</c:v>
                </c:pt>
                <c:pt idx="606">
                  <c:v>32843.94</c:v>
                </c:pt>
                <c:pt idx="607">
                  <c:v>32843.97</c:v>
                </c:pt>
                <c:pt idx="608">
                  <c:v>32844</c:v>
                </c:pt>
                <c:pt idx="609">
                  <c:v>32844.03</c:v>
                </c:pt>
                <c:pt idx="610">
                  <c:v>32844.06</c:v>
                </c:pt>
                <c:pt idx="611">
                  <c:v>32844.089999999997</c:v>
                </c:pt>
                <c:pt idx="612">
                  <c:v>32844.120000000003</c:v>
                </c:pt>
                <c:pt idx="613">
                  <c:v>32844.160000000003</c:v>
                </c:pt>
                <c:pt idx="614">
                  <c:v>32844.19</c:v>
                </c:pt>
                <c:pt idx="615">
                  <c:v>32844.22</c:v>
                </c:pt>
                <c:pt idx="616">
                  <c:v>32844.25</c:v>
                </c:pt>
                <c:pt idx="617">
                  <c:v>32844.28</c:v>
                </c:pt>
                <c:pt idx="618">
                  <c:v>32844.31</c:v>
                </c:pt>
                <c:pt idx="619">
                  <c:v>32844.339999999997</c:v>
                </c:pt>
                <c:pt idx="620">
                  <c:v>32844.370000000003</c:v>
                </c:pt>
                <c:pt idx="621">
                  <c:v>32844.410000000003</c:v>
                </c:pt>
                <c:pt idx="622">
                  <c:v>32844.44</c:v>
                </c:pt>
                <c:pt idx="623">
                  <c:v>32844.47</c:v>
                </c:pt>
                <c:pt idx="624">
                  <c:v>32844.5</c:v>
                </c:pt>
                <c:pt idx="625">
                  <c:v>32844.53</c:v>
                </c:pt>
                <c:pt idx="626">
                  <c:v>32844.559999999998</c:v>
                </c:pt>
                <c:pt idx="627">
                  <c:v>32844.589999999997</c:v>
                </c:pt>
                <c:pt idx="628">
                  <c:v>32844.620000000003</c:v>
                </c:pt>
                <c:pt idx="629">
                  <c:v>32844.660000000003</c:v>
                </c:pt>
                <c:pt idx="630">
                  <c:v>32844.69</c:v>
                </c:pt>
                <c:pt idx="631">
                  <c:v>32844.720000000001</c:v>
                </c:pt>
                <c:pt idx="632">
                  <c:v>32844.75</c:v>
                </c:pt>
                <c:pt idx="633">
                  <c:v>32844.78</c:v>
                </c:pt>
                <c:pt idx="634">
                  <c:v>32844.81</c:v>
                </c:pt>
                <c:pt idx="635">
                  <c:v>32844.839999999997</c:v>
                </c:pt>
                <c:pt idx="636">
                  <c:v>32844.870000000003</c:v>
                </c:pt>
                <c:pt idx="637">
                  <c:v>32844.910000000003</c:v>
                </c:pt>
                <c:pt idx="638">
                  <c:v>32844.94</c:v>
                </c:pt>
                <c:pt idx="639">
                  <c:v>32844.97</c:v>
                </c:pt>
                <c:pt idx="640">
                  <c:v>32845</c:v>
                </c:pt>
                <c:pt idx="641">
                  <c:v>32845.03</c:v>
                </c:pt>
                <c:pt idx="642">
                  <c:v>32845.06</c:v>
                </c:pt>
                <c:pt idx="643">
                  <c:v>32845.089999999997</c:v>
                </c:pt>
                <c:pt idx="644">
                  <c:v>32845.120000000003</c:v>
                </c:pt>
                <c:pt idx="645">
                  <c:v>32845.160000000003</c:v>
                </c:pt>
                <c:pt idx="646">
                  <c:v>32845.19</c:v>
                </c:pt>
                <c:pt idx="647">
                  <c:v>32845.22</c:v>
                </c:pt>
                <c:pt idx="648">
                  <c:v>32845.25</c:v>
                </c:pt>
                <c:pt idx="649">
                  <c:v>32845.279999999999</c:v>
                </c:pt>
                <c:pt idx="650">
                  <c:v>32845.31</c:v>
                </c:pt>
              </c:numCache>
            </c:numRef>
          </c:xVal>
          <c:yVal>
            <c:numRef>
              <c:f>Sayfa2!$R$1:$R$651</c:f>
              <c:numCache>
                <c:formatCode>0.00</c:formatCode>
                <c:ptCount val="651"/>
                <c:pt idx="0">
                  <c:v>2078</c:v>
                </c:pt>
                <c:pt idx="1">
                  <c:v>2077</c:v>
                </c:pt>
                <c:pt idx="2">
                  <c:v>2081</c:v>
                </c:pt>
                <c:pt idx="3">
                  <c:v>2084</c:v>
                </c:pt>
                <c:pt idx="4">
                  <c:v>2077</c:v>
                </c:pt>
                <c:pt idx="5">
                  <c:v>2080</c:v>
                </c:pt>
                <c:pt idx="6">
                  <c:v>2080</c:v>
                </c:pt>
                <c:pt idx="7">
                  <c:v>2081</c:v>
                </c:pt>
                <c:pt idx="8">
                  <c:v>2083</c:v>
                </c:pt>
                <c:pt idx="9">
                  <c:v>2082</c:v>
                </c:pt>
                <c:pt idx="10">
                  <c:v>2082</c:v>
                </c:pt>
                <c:pt idx="11">
                  <c:v>2083</c:v>
                </c:pt>
                <c:pt idx="12">
                  <c:v>2082</c:v>
                </c:pt>
                <c:pt idx="13">
                  <c:v>2082</c:v>
                </c:pt>
                <c:pt idx="14">
                  <c:v>2089</c:v>
                </c:pt>
                <c:pt idx="15">
                  <c:v>2079</c:v>
                </c:pt>
                <c:pt idx="16">
                  <c:v>2079</c:v>
                </c:pt>
                <c:pt idx="17">
                  <c:v>2083</c:v>
                </c:pt>
                <c:pt idx="18">
                  <c:v>2080</c:v>
                </c:pt>
                <c:pt idx="19">
                  <c:v>2080</c:v>
                </c:pt>
                <c:pt idx="20">
                  <c:v>2080</c:v>
                </c:pt>
                <c:pt idx="21">
                  <c:v>2083</c:v>
                </c:pt>
                <c:pt idx="22">
                  <c:v>2081</c:v>
                </c:pt>
                <c:pt idx="23">
                  <c:v>2082</c:v>
                </c:pt>
                <c:pt idx="24">
                  <c:v>2084</c:v>
                </c:pt>
                <c:pt idx="25">
                  <c:v>2082</c:v>
                </c:pt>
                <c:pt idx="26">
                  <c:v>2082</c:v>
                </c:pt>
                <c:pt idx="27">
                  <c:v>2082</c:v>
                </c:pt>
                <c:pt idx="28">
                  <c:v>2083</c:v>
                </c:pt>
                <c:pt idx="29">
                  <c:v>2092</c:v>
                </c:pt>
                <c:pt idx="30">
                  <c:v>2082</c:v>
                </c:pt>
                <c:pt idx="31">
                  <c:v>2081</c:v>
                </c:pt>
                <c:pt idx="32">
                  <c:v>2081</c:v>
                </c:pt>
                <c:pt idx="33">
                  <c:v>2080</c:v>
                </c:pt>
                <c:pt idx="34">
                  <c:v>2086</c:v>
                </c:pt>
                <c:pt idx="35">
                  <c:v>2080</c:v>
                </c:pt>
                <c:pt idx="36">
                  <c:v>2082</c:v>
                </c:pt>
                <c:pt idx="37">
                  <c:v>2083</c:v>
                </c:pt>
                <c:pt idx="38">
                  <c:v>2085</c:v>
                </c:pt>
                <c:pt idx="39">
                  <c:v>2083</c:v>
                </c:pt>
                <c:pt idx="40">
                  <c:v>2086</c:v>
                </c:pt>
                <c:pt idx="41">
                  <c:v>2083</c:v>
                </c:pt>
                <c:pt idx="42">
                  <c:v>2083</c:v>
                </c:pt>
                <c:pt idx="43">
                  <c:v>2084</c:v>
                </c:pt>
                <c:pt idx="44">
                  <c:v>2082</c:v>
                </c:pt>
                <c:pt idx="45">
                  <c:v>2083</c:v>
                </c:pt>
                <c:pt idx="46">
                  <c:v>2085</c:v>
                </c:pt>
                <c:pt idx="47">
                  <c:v>2081</c:v>
                </c:pt>
                <c:pt idx="48">
                  <c:v>2101</c:v>
                </c:pt>
                <c:pt idx="49">
                  <c:v>2084</c:v>
                </c:pt>
                <c:pt idx="50">
                  <c:v>2084</c:v>
                </c:pt>
                <c:pt idx="51">
                  <c:v>2084</c:v>
                </c:pt>
                <c:pt idx="52">
                  <c:v>2085</c:v>
                </c:pt>
                <c:pt idx="53">
                  <c:v>2085</c:v>
                </c:pt>
                <c:pt idx="54">
                  <c:v>2085</c:v>
                </c:pt>
                <c:pt idx="55">
                  <c:v>2086</c:v>
                </c:pt>
                <c:pt idx="56">
                  <c:v>2086</c:v>
                </c:pt>
                <c:pt idx="57">
                  <c:v>2086</c:v>
                </c:pt>
                <c:pt idx="58">
                  <c:v>2085</c:v>
                </c:pt>
                <c:pt idx="59">
                  <c:v>2087</c:v>
                </c:pt>
                <c:pt idx="60">
                  <c:v>2085</c:v>
                </c:pt>
                <c:pt idx="61">
                  <c:v>2084</c:v>
                </c:pt>
                <c:pt idx="62">
                  <c:v>2085</c:v>
                </c:pt>
                <c:pt idx="63">
                  <c:v>2086</c:v>
                </c:pt>
                <c:pt idx="64">
                  <c:v>2090</c:v>
                </c:pt>
                <c:pt idx="65">
                  <c:v>2088</c:v>
                </c:pt>
                <c:pt idx="66">
                  <c:v>2085</c:v>
                </c:pt>
                <c:pt idx="67">
                  <c:v>2093</c:v>
                </c:pt>
                <c:pt idx="68">
                  <c:v>2088</c:v>
                </c:pt>
                <c:pt idx="69">
                  <c:v>2090</c:v>
                </c:pt>
                <c:pt idx="70">
                  <c:v>2090</c:v>
                </c:pt>
                <c:pt idx="71">
                  <c:v>2088</c:v>
                </c:pt>
                <c:pt idx="72">
                  <c:v>2085</c:v>
                </c:pt>
                <c:pt idx="73">
                  <c:v>2092</c:v>
                </c:pt>
                <c:pt idx="74">
                  <c:v>2086</c:v>
                </c:pt>
                <c:pt idx="75">
                  <c:v>2088</c:v>
                </c:pt>
                <c:pt idx="76">
                  <c:v>2088</c:v>
                </c:pt>
                <c:pt idx="77">
                  <c:v>2087</c:v>
                </c:pt>
                <c:pt idx="78">
                  <c:v>2091</c:v>
                </c:pt>
                <c:pt idx="79">
                  <c:v>2088</c:v>
                </c:pt>
                <c:pt idx="80">
                  <c:v>2087</c:v>
                </c:pt>
                <c:pt idx="81">
                  <c:v>2091</c:v>
                </c:pt>
                <c:pt idx="82">
                  <c:v>2091</c:v>
                </c:pt>
                <c:pt idx="83">
                  <c:v>2090</c:v>
                </c:pt>
                <c:pt idx="84">
                  <c:v>2091</c:v>
                </c:pt>
                <c:pt idx="85">
                  <c:v>2091</c:v>
                </c:pt>
                <c:pt idx="86">
                  <c:v>2092</c:v>
                </c:pt>
                <c:pt idx="87">
                  <c:v>2090</c:v>
                </c:pt>
                <c:pt idx="88">
                  <c:v>2090</c:v>
                </c:pt>
                <c:pt idx="89">
                  <c:v>2090</c:v>
                </c:pt>
                <c:pt idx="90">
                  <c:v>2088</c:v>
                </c:pt>
                <c:pt idx="91">
                  <c:v>2091</c:v>
                </c:pt>
                <c:pt idx="92">
                  <c:v>2091</c:v>
                </c:pt>
                <c:pt idx="93">
                  <c:v>2089</c:v>
                </c:pt>
                <c:pt idx="94">
                  <c:v>2090</c:v>
                </c:pt>
                <c:pt idx="95">
                  <c:v>2092</c:v>
                </c:pt>
                <c:pt idx="96">
                  <c:v>2091</c:v>
                </c:pt>
                <c:pt idx="97">
                  <c:v>2095</c:v>
                </c:pt>
                <c:pt idx="98">
                  <c:v>2091</c:v>
                </c:pt>
                <c:pt idx="99">
                  <c:v>2090</c:v>
                </c:pt>
                <c:pt idx="100">
                  <c:v>2090</c:v>
                </c:pt>
                <c:pt idx="101">
                  <c:v>2095</c:v>
                </c:pt>
                <c:pt idx="102">
                  <c:v>2095</c:v>
                </c:pt>
                <c:pt idx="103">
                  <c:v>2106</c:v>
                </c:pt>
                <c:pt idx="104">
                  <c:v>2096</c:v>
                </c:pt>
                <c:pt idx="105">
                  <c:v>2096</c:v>
                </c:pt>
                <c:pt idx="106">
                  <c:v>2096</c:v>
                </c:pt>
                <c:pt idx="107">
                  <c:v>2094</c:v>
                </c:pt>
                <c:pt idx="108">
                  <c:v>2107</c:v>
                </c:pt>
                <c:pt idx="109">
                  <c:v>2096</c:v>
                </c:pt>
                <c:pt idx="110">
                  <c:v>2101</c:v>
                </c:pt>
                <c:pt idx="111">
                  <c:v>2098</c:v>
                </c:pt>
                <c:pt idx="112">
                  <c:v>2093</c:v>
                </c:pt>
                <c:pt idx="113">
                  <c:v>2094</c:v>
                </c:pt>
                <c:pt idx="114">
                  <c:v>2093</c:v>
                </c:pt>
                <c:pt idx="115">
                  <c:v>2095</c:v>
                </c:pt>
                <c:pt idx="116">
                  <c:v>2095</c:v>
                </c:pt>
                <c:pt idx="117">
                  <c:v>2096</c:v>
                </c:pt>
                <c:pt idx="118">
                  <c:v>2095</c:v>
                </c:pt>
                <c:pt idx="119">
                  <c:v>2094</c:v>
                </c:pt>
                <c:pt idx="120">
                  <c:v>2095</c:v>
                </c:pt>
                <c:pt idx="121">
                  <c:v>2097</c:v>
                </c:pt>
                <c:pt idx="122">
                  <c:v>2096</c:v>
                </c:pt>
                <c:pt idx="123">
                  <c:v>2099</c:v>
                </c:pt>
                <c:pt idx="124">
                  <c:v>2094</c:v>
                </c:pt>
                <c:pt idx="125">
                  <c:v>2094</c:v>
                </c:pt>
                <c:pt idx="126">
                  <c:v>2097</c:v>
                </c:pt>
                <c:pt idx="127">
                  <c:v>2098</c:v>
                </c:pt>
                <c:pt idx="128">
                  <c:v>2097</c:v>
                </c:pt>
                <c:pt idx="129">
                  <c:v>2096</c:v>
                </c:pt>
                <c:pt idx="130">
                  <c:v>2097</c:v>
                </c:pt>
                <c:pt idx="131">
                  <c:v>2098</c:v>
                </c:pt>
                <c:pt idx="132">
                  <c:v>2098</c:v>
                </c:pt>
                <c:pt idx="133">
                  <c:v>2099</c:v>
                </c:pt>
                <c:pt idx="134">
                  <c:v>2098</c:v>
                </c:pt>
                <c:pt idx="135">
                  <c:v>2100</c:v>
                </c:pt>
                <c:pt idx="136">
                  <c:v>2101</c:v>
                </c:pt>
                <c:pt idx="137">
                  <c:v>2100</c:v>
                </c:pt>
                <c:pt idx="138">
                  <c:v>2100</c:v>
                </c:pt>
                <c:pt idx="139">
                  <c:v>2104</c:v>
                </c:pt>
                <c:pt idx="140">
                  <c:v>2099</c:v>
                </c:pt>
                <c:pt idx="141">
                  <c:v>2099</c:v>
                </c:pt>
                <c:pt idx="142">
                  <c:v>2099</c:v>
                </c:pt>
                <c:pt idx="143">
                  <c:v>2099</c:v>
                </c:pt>
                <c:pt idx="144">
                  <c:v>2106</c:v>
                </c:pt>
                <c:pt idx="145">
                  <c:v>2100</c:v>
                </c:pt>
                <c:pt idx="146">
                  <c:v>2100</c:v>
                </c:pt>
                <c:pt idx="147">
                  <c:v>2101</c:v>
                </c:pt>
                <c:pt idx="148">
                  <c:v>2104</c:v>
                </c:pt>
                <c:pt idx="149">
                  <c:v>2103</c:v>
                </c:pt>
                <c:pt idx="150">
                  <c:v>2103</c:v>
                </c:pt>
                <c:pt idx="151">
                  <c:v>2105</c:v>
                </c:pt>
                <c:pt idx="152">
                  <c:v>2101</c:v>
                </c:pt>
                <c:pt idx="153">
                  <c:v>2112</c:v>
                </c:pt>
                <c:pt idx="154">
                  <c:v>2120</c:v>
                </c:pt>
                <c:pt idx="155">
                  <c:v>2101</c:v>
                </c:pt>
                <c:pt idx="156">
                  <c:v>2102</c:v>
                </c:pt>
                <c:pt idx="157">
                  <c:v>2104</c:v>
                </c:pt>
                <c:pt idx="158">
                  <c:v>2108</c:v>
                </c:pt>
                <c:pt idx="159">
                  <c:v>2104</c:v>
                </c:pt>
                <c:pt idx="160">
                  <c:v>2107</c:v>
                </c:pt>
                <c:pt idx="161">
                  <c:v>2110</c:v>
                </c:pt>
                <c:pt idx="162">
                  <c:v>2107</c:v>
                </c:pt>
                <c:pt idx="163">
                  <c:v>2108</c:v>
                </c:pt>
                <c:pt idx="164">
                  <c:v>2107</c:v>
                </c:pt>
                <c:pt idx="165">
                  <c:v>2107</c:v>
                </c:pt>
                <c:pt idx="166">
                  <c:v>2107</c:v>
                </c:pt>
                <c:pt idx="167">
                  <c:v>2107</c:v>
                </c:pt>
                <c:pt idx="168">
                  <c:v>2113</c:v>
                </c:pt>
                <c:pt idx="169">
                  <c:v>2107</c:v>
                </c:pt>
                <c:pt idx="170">
                  <c:v>2105</c:v>
                </c:pt>
                <c:pt idx="171">
                  <c:v>2107</c:v>
                </c:pt>
                <c:pt idx="172">
                  <c:v>2108</c:v>
                </c:pt>
                <c:pt idx="173">
                  <c:v>2106</c:v>
                </c:pt>
                <c:pt idx="174">
                  <c:v>2109</c:v>
                </c:pt>
                <c:pt idx="175">
                  <c:v>2110</c:v>
                </c:pt>
                <c:pt idx="176">
                  <c:v>2109</c:v>
                </c:pt>
                <c:pt idx="177">
                  <c:v>2113</c:v>
                </c:pt>
                <c:pt idx="178">
                  <c:v>2109</c:v>
                </c:pt>
                <c:pt idx="179">
                  <c:v>2119</c:v>
                </c:pt>
                <c:pt idx="180">
                  <c:v>2111</c:v>
                </c:pt>
                <c:pt idx="181">
                  <c:v>2112</c:v>
                </c:pt>
                <c:pt idx="182">
                  <c:v>2113</c:v>
                </c:pt>
                <c:pt idx="183">
                  <c:v>2112</c:v>
                </c:pt>
                <c:pt idx="184">
                  <c:v>2111</c:v>
                </c:pt>
                <c:pt idx="185">
                  <c:v>2110</c:v>
                </c:pt>
                <c:pt idx="186">
                  <c:v>2112</c:v>
                </c:pt>
                <c:pt idx="187">
                  <c:v>2110</c:v>
                </c:pt>
                <c:pt idx="188">
                  <c:v>2110</c:v>
                </c:pt>
                <c:pt idx="189">
                  <c:v>2112</c:v>
                </c:pt>
                <c:pt idx="190">
                  <c:v>2113</c:v>
                </c:pt>
                <c:pt idx="191">
                  <c:v>2114</c:v>
                </c:pt>
                <c:pt idx="192">
                  <c:v>2117</c:v>
                </c:pt>
                <c:pt idx="193">
                  <c:v>2115</c:v>
                </c:pt>
                <c:pt idx="194">
                  <c:v>2117</c:v>
                </c:pt>
                <c:pt idx="195">
                  <c:v>2117</c:v>
                </c:pt>
                <c:pt idx="196">
                  <c:v>2117</c:v>
                </c:pt>
                <c:pt idx="197">
                  <c:v>2119</c:v>
                </c:pt>
                <c:pt idx="198">
                  <c:v>2119</c:v>
                </c:pt>
                <c:pt idx="199">
                  <c:v>2118</c:v>
                </c:pt>
                <c:pt idx="200">
                  <c:v>2119</c:v>
                </c:pt>
                <c:pt idx="201">
                  <c:v>2121</c:v>
                </c:pt>
                <c:pt idx="202">
                  <c:v>2118</c:v>
                </c:pt>
                <c:pt idx="203">
                  <c:v>2117</c:v>
                </c:pt>
                <c:pt idx="204">
                  <c:v>2115</c:v>
                </c:pt>
                <c:pt idx="205">
                  <c:v>2117</c:v>
                </c:pt>
                <c:pt idx="206">
                  <c:v>2116</c:v>
                </c:pt>
                <c:pt idx="207">
                  <c:v>2122</c:v>
                </c:pt>
                <c:pt idx="208">
                  <c:v>2121</c:v>
                </c:pt>
                <c:pt idx="209">
                  <c:v>2119</c:v>
                </c:pt>
                <c:pt idx="210">
                  <c:v>2120</c:v>
                </c:pt>
                <c:pt idx="211">
                  <c:v>2123</c:v>
                </c:pt>
                <c:pt idx="212">
                  <c:v>2123</c:v>
                </c:pt>
                <c:pt idx="213">
                  <c:v>2123</c:v>
                </c:pt>
                <c:pt idx="214">
                  <c:v>2125</c:v>
                </c:pt>
                <c:pt idx="215">
                  <c:v>2120</c:v>
                </c:pt>
                <c:pt idx="216">
                  <c:v>2125</c:v>
                </c:pt>
                <c:pt idx="217">
                  <c:v>2121</c:v>
                </c:pt>
                <c:pt idx="218">
                  <c:v>2125</c:v>
                </c:pt>
                <c:pt idx="219">
                  <c:v>2123</c:v>
                </c:pt>
                <c:pt idx="220">
                  <c:v>2123</c:v>
                </c:pt>
                <c:pt idx="221">
                  <c:v>2123</c:v>
                </c:pt>
                <c:pt idx="222">
                  <c:v>2127</c:v>
                </c:pt>
                <c:pt idx="223">
                  <c:v>2128</c:v>
                </c:pt>
                <c:pt idx="224">
                  <c:v>2123</c:v>
                </c:pt>
                <c:pt idx="225">
                  <c:v>2127</c:v>
                </c:pt>
                <c:pt idx="226">
                  <c:v>2128</c:v>
                </c:pt>
                <c:pt idx="227">
                  <c:v>2126</c:v>
                </c:pt>
                <c:pt idx="228">
                  <c:v>2126</c:v>
                </c:pt>
                <c:pt idx="229">
                  <c:v>2127</c:v>
                </c:pt>
                <c:pt idx="230">
                  <c:v>2126</c:v>
                </c:pt>
                <c:pt idx="231">
                  <c:v>2128</c:v>
                </c:pt>
                <c:pt idx="232">
                  <c:v>2126</c:v>
                </c:pt>
                <c:pt idx="233">
                  <c:v>2131</c:v>
                </c:pt>
                <c:pt idx="234">
                  <c:v>2125</c:v>
                </c:pt>
                <c:pt idx="235">
                  <c:v>2128</c:v>
                </c:pt>
                <c:pt idx="236">
                  <c:v>2127</c:v>
                </c:pt>
                <c:pt idx="237">
                  <c:v>2128</c:v>
                </c:pt>
                <c:pt idx="238">
                  <c:v>2131</c:v>
                </c:pt>
                <c:pt idx="239">
                  <c:v>2131</c:v>
                </c:pt>
                <c:pt idx="240">
                  <c:v>2131</c:v>
                </c:pt>
                <c:pt idx="241">
                  <c:v>2128</c:v>
                </c:pt>
                <c:pt idx="242">
                  <c:v>2130</c:v>
                </c:pt>
                <c:pt idx="243">
                  <c:v>2129</c:v>
                </c:pt>
                <c:pt idx="244">
                  <c:v>2127</c:v>
                </c:pt>
                <c:pt idx="245">
                  <c:v>2129</c:v>
                </c:pt>
                <c:pt idx="246">
                  <c:v>2130</c:v>
                </c:pt>
                <c:pt idx="247">
                  <c:v>2132</c:v>
                </c:pt>
                <c:pt idx="248">
                  <c:v>2129</c:v>
                </c:pt>
                <c:pt idx="249">
                  <c:v>2135</c:v>
                </c:pt>
                <c:pt idx="250">
                  <c:v>2127</c:v>
                </c:pt>
                <c:pt idx="251">
                  <c:v>2127</c:v>
                </c:pt>
                <c:pt idx="252">
                  <c:v>2140</c:v>
                </c:pt>
                <c:pt idx="253">
                  <c:v>2137</c:v>
                </c:pt>
                <c:pt idx="254">
                  <c:v>2127</c:v>
                </c:pt>
                <c:pt idx="255">
                  <c:v>2128</c:v>
                </c:pt>
                <c:pt idx="256">
                  <c:v>2130</c:v>
                </c:pt>
                <c:pt idx="257">
                  <c:v>2135</c:v>
                </c:pt>
                <c:pt idx="258">
                  <c:v>2133</c:v>
                </c:pt>
                <c:pt idx="259">
                  <c:v>2132</c:v>
                </c:pt>
                <c:pt idx="260">
                  <c:v>2134</c:v>
                </c:pt>
                <c:pt idx="261">
                  <c:v>2139</c:v>
                </c:pt>
                <c:pt idx="262">
                  <c:v>2129</c:v>
                </c:pt>
                <c:pt idx="263">
                  <c:v>2129</c:v>
                </c:pt>
                <c:pt idx="264">
                  <c:v>2129</c:v>
                </c:pt>
                <c:pt idx="265">
                  <c:v>2128</c:v>
                </c:pt>
                <c:pt idx="266">
                  <c:v>2131</c:v>
                </c:pt>
                <c:pt idx="267">
                  <c:v>2131</c:v>
                </c:pt>
                <c:pt idx="268">
                  <c:v>2128</c:v>
                </c:pt>
                <c:pt idx="269">
                  <c:v>2128</c:v>
                </c:pt>
                <c:pt idx="270">
                  <c:v>2130</c:v>
                </c:pt>
                <c:pt idx="271">
                  <c:v>2131</c:v>
                </c:pt>
                <c:pt idx="272">
                  <c:v>2128</c:v>
                </c:pt>
                <c:pt idx="273">
                  <c:v>2130</c:v>
                </c:pt>
                <c:pt idx="274">
                  <c:v>2136</c:v>
                </c:pt>
                <c:pt idx="275">
                  <c:v>2133</c:v>
                </c:pt>
                <c:pt idx="276">
                  <c:v>2130</c:v>
                </c:pt>
                <c:pt idx="277">
                  <c:v>2130</c:v>
                </c:pt>
                <c:pt idx="278">
                  <c:v>2133</c:v>
                </c:pt>
                <c:pt idx="279">
                  <c:v>2132</c:v>
                </c:pt>
                <c:pt idx="280">
                  <c:v>2131</c:v>
                </c:pt>
                <c:pt idx="281">
                  <c:v>2126</c:v>
                </c:pt>
                <c:pt idx="282">
                  <c:v>2130</c:v>
                </c:pt>
                <c:pt idx="283">
                  <c:v>2125</c:v>
                </c:pt>
                <c:pt idx="284">
                  <c:v>2128</c:v>
                </c:pt>
                <c:pt idx="285">
                  <c:v>2131</c:v>
                </c:pt>
                <c:pt idx="286">
                  <c:v>2127</c:v>
                </c:pt>
                <c:pt idx="287">
                  <c:v>2130</c:v>
                </c:pt>
                <c:pt idx="288">
                  <c:v>2126</c:v>
                </c:pt>
                <c:pt idx="289">
                  <c:v>2130</c:v>
                </c:pt>
                <c:pt idx="290">
                  <c:v>2130</c:v>
                </c:pt>
                <c:pt idx="291">
                  <c:v>2139</c:v>
                </c:pt>
                <c:pt idx="292">
                  <c:v>2129</c:v>
                </c:pt>
                <c:pt idx="293">
                  <c:v>2124</c:v>
                </c:pt>
                <c:pt idx="294">
                  <c:v>2127</c:v>
                </c:pt>
                <c:pt idx="295">
                  <c:v>2125</c:v>
                </c:pt>
                <c:pt idx="296">
                  <c:v>2123</c:v>
                </c:pt>
                <c:pt idx="297">
                  <c:v>2125</c:v>
                </c:pt>
                <c:pt idx="298">
                  <c:v>2124</c:v>
                </c:pt>
                <c:pt idx="299">
                  <c:v>2130</c:v>
                </c:pt>
                <c:pt idx="300">
                  <c:v>2123</c:v>
                </c:pt>
                <c:pt idx="301">
                  <c:v>2126</c:v>
                </c:pt>
                <c:pt idx="302">
                  <c:v>2129</c:v>
                </c:pt>
                <c:pt idx="303">
                  <c:v>2123</c:v>
                </c:pt>
                <c:pt idx="304">
                  <c:v>2126</c:v>
                </c:pt>
                <c:pt idx="305">
                  <c:v>2121</c:v>
                </c:pt>
                <c:pt idx="306">
                  <c:v>2121</c:v>
                </c:pt>
                <c:pt idx="307">
                  <c:v>2125</c:v>
                </c:pt>
                <c:pt idx="308">
                  <c:v>2125</c:v>
                </c:pt>
                <c:pt idx="309">
                  <c:v>2118</c:v>
                </c:pt>
                <c:pt idx="310">
                  <c:v>2118</c:v>
                </c:pt>
                <c:pt idx="311">
                  <c:v>2123</c:v>
                </c:pt>
                <c:pt idx="312">
                  <c:v>2117</c:v>
                </c:pt>
                <c:pt idx="313">
                  <c:v>2120</c:v>
                </c:pt>
                <c:pt idx="314">
                  <c:v>2119</c:v>
                </c:pt>
                <c:pt idx="315">
                  <c:v>2123</c:v>
                </c:pt>
                <c:pt idx="316">
                  <c:v>2116</c:v>
                </c:pt>
                <c:pt idx="317">
                  <c:v>2116</c:v>
                </c:pt>
                <c:pt idx="318">
                  <c:v>2119</c:v>
                </c:pt>
                <c:pt idx="319">
                  <c:v>2117</c:v>
                </c:pt>
                <c:pt idx="320">
                  <c:v>2116</c:v>
                </c:pt>
                <c:pt idx="321">
                  <c:v>2116</c:v>
                </c:pt>
                <c:pt idx="322">
                  <c:v>2114</c:v>
                </c:pt>
                <c:pt idx="323">
                  <c:v>2127</c:v>
                </c:pt>
                <c:pt idx="324">
                  <c:v>2118</c:v>
                </c:pt>
                <c:pt idx="325">
                  <c:v>2115</c:v>
                </c:pt>
                <c:pt idx="326">
                  <c:v>2113</c:v>
                </c:pt>
                <c:pt idx="327">
                  <c:v>2111</c:v>
                </c:pt>
                <c:pt idx="328">
                  <c:v>2110</c:v>
                </c:pt>
                <c:pt idx="329">
                  <c:v>2113</c:v>
                </c:pt>
                <c:pt idx="330">
                  <c:v>2110</c:v>
                </c:pt>
                <c:pt idx="331">
                  <c:v>2111</c:v>
                </c:pt>
                <c:pt idx="332">
                  <c:v>2112</c:v>
                </c:pt>
                <c:pt idx="333">
                  <c:v>2111</c:v>
                </c:pt>
                <c:pt idx="334">
                  <c:v>2110</c:v>
                </c:pt>
                <c:pt idx="335">
                  <c:v>2121</c:v>
                </c:pt>
                <c:pt idx="336">
                  <c:v>2107</c:v>
                </c:pt>
                <c:pt idx="337">
                  <c:v>2108</c:v>
                </c:pt>
                <c:pt idx="338">
                  <c:v>2109</c:v>
                </c:pt>
                <c:pt idx="339">
                  <c:v>2108</c:v>
                </c:pt>
                <c:pt idx="340">
                  <c:v>2109</c:v>
                </c:pt>
                <c:pt idx="341">
                  <c:v>2107</c:v>
                </c:pt>
                <c:pt idx="342">
                  <c:v>2103</c:v>
                </c:pt>
                <c:pt idx="343">
                  <c:v>2104</c:v>
                </c:pt>
                <c:pt idx="344">
                  <c:v>2103</c:v>
                </c:pt>
                <c:pt idx="345">
                  <c:v>2104</c:v>
                </c:pt>
                <c:pt idx="346">
                  <c:v>2102</c:v>
                </c:pt>
                <c:pt idx="347">
                  <c:v>2103</c:v>
                </c:pt>
                <c:pt idx="348">
                  <c:v>2106</c:v>
                </c:pt>
                <c:pt idx="349">
                  <c:v>2101</c:v>
                </c:pt>
                <c:pt idx="350">
                  <c:v>2104</c:v>
                </c:pt>
                <c:pt idx="351">
                  <c:v>2105</c:v>
                </c:pt>
                <c:pt idx="352">
                  <c:v>2102</c:v>
                </c:pt>
                <c:pt idx="353">
                  <c:v>2104</c:v>
                </c:pt>
                <c:pt idx="354">
                  <c:v>2101</c:v>
                </c:pt>
                <c:pt idx="355">
                  <c:v>2102</c:v>
                </c:pt>
                <c:pt idx="356">
                  <c:v>2103</c:v>
                </c:pt>
                <c:pt idx="357">
                  <c:v>2099</c:v>
                </c:pt>
                <c:pt idx="358">
                  <c:v>2098</c:v>
                </c:pt>
                <c:pt idx="359">
                  <c:v>2095</c:v>
                </c:pt>
                <c:pt idx="360">
                  <c:v>2100</c:v>
                </c:pt>
                <c:pt idx="361">
                  <c:v>2099</c:v>
                </c:pt>
                <c:pt idx="362">
                  <c:v>2099</c:v>
                </c:pt>
                <c:pt idx="363">
                  <c:v>2096</c:v>
                </c:pt>
                <c:pt idx="364">
                  <c:v>2110</c:v>
                </c:pt>
                <c:pt idx="365">
                  <c:v>2108</c:v>
                </c:pt>
                <c:pt idx="366">
                  <c:v>2099</c:v>
                </c:pt>
                <c:pt idx="367">
                  <c:v>2099</c:v>
                </c:pt>
                <c:pt idx="368">
                  <c:v>2097</c:v>
                </c:pt>
                <c:pt idx="369">
                  <c:v>2096</c:v>
                </c:pt>
                <c:pt idx="370">
                  <c:v>2092</c:v>
                </c:pt>
                <c:pt idx="371">
                  <c:v>2093</c:v>
                </c:pt>
                <c:pt idx="372">
                  <c:v>2094</c:v>
                </c:pt>
                <c:pt idx="373">
                  <c:v>2095</c:v>
                </c:pt>
                <c:pt idx="374">
                  <c:v>2091</c:v>
                </c:pt>
                <c:pt idx="375">
                  <c:v>2091</c:v>
                </c:pt>
                <c:pt idx="376">
                  <c:v>2097</c:v>
                </c:pt>
                <c:pt idx="377">
                  <c:v>2090</c:v>
                </c:pt>
                <c:pt idx="378">
                  <c:v>2091</c:v>
                </c:pt>
                <c:pt idx="379">
                  <c:v>2090</c:v>
                </c:pt>
                <c:pt idx="380">
                  <c:v>2091</c:v>
                </c:pt>
                <c:pt idx="381">
                  <c:v>2091</c:v>
                </c:pt>
                <c:pt idx="382">
                  <c:v>2093</c:v>
                </c:pt>
                <c:pt idx="383">
                  <c:v>2089</c:v>
                </c:pt>
                <c:pt idx="384">
                  <c:v>2092</c:v>
                </c:pt>
                <c:pt idx="385">
                  <c:v>2088</c:v>
                </c:pt>
                <c:pt idx="386">
                  <c:v>2092</c:v>
                </c:pt>
                <c:pt idx="387">
                  <c:v>2089</c:v>
                </c:pt>
                <c:pt idx="388">
                  <c:v>2089</c:v>
                </c:pt>
                <c:pt idx="389">
                  <c:v>2086</c:v>
                </c:pt>
                <c:pt idx="390">
                  <c:v>2087</c:v>
                </c:pt>
                <c:pt idx="391">
                  <c:v>2090</c:v>
                </c:pt>
                <c:pt idx="392">
                  <c:v>2086</c:v>
                </c:pt>
                <c:pt idx="393">
                  <c:v>2084</c:v>
                </c:pt>
                <c:pt idx="394">
                  <c:v>2093</c:v>
                </c:pt>
                <c:pt idx="395">
                  <c:v>2085</c:v>
                </c:pt>
                <c:pt idx="396">
                  <c:v>2086</c:v>
                </c:pt>
                <c:pt idx="397">
                  <c:v>2087</c:v>
                </c:pt>
                <c:pt idx="398">
                  <c:v>2087</c:v>
                </c:pt>
                <c:pt idx="399">
                  <c:v>2085</c:v>
                </c:pt>
                <c:pt idx="400">
                  <c:v>2085</c:v>
                </c:pt>
                <c:pt idx="401">
                  <c:v>2084</c:v>
                </c:pt>
                <c:pt idx="402">
                  <c:v>2084</c:v>
                </c:pt>
                <c:pt idx="403">
                  <c:v>2092</c:v>
                </c:pt>
                <c:pt idx="404">
                  <c:v>2085</c:v>
                </c:pt>
                <c:pt idx="405">
                  <c:v>2080</c:v>
                </c:pt>
                <c:pt idx="406">
                  <c:v>2081</c:v>
                </c:pt>
                <c:pt idx="407">
                  <c:v>2088</c:v>
                </c:pt>
                <c:pt idx="408">
                  <c:v>2079</c:v>
                </c:pt>
                <c:pt idx="409">
                  <c:v>2078</c:v>
                </c:pt>
                <c:pt idx="410">
                  <c:v>2083</c:v>
                </c:pt>
                <c:pt idx="411">
                  <c:v>2084</c:v>
                </c:pt>
                <c:pt idx="412">
                  <c:v>2083</c:v>
                </c:pt>
                <c:pt idx="413">
                  <c:v>2081</c:v>
                </c:pt>
                <c:pt idx="414">
                  <c:v>2081</c:v>
                </c:pt>
                <c:pt idx="415">
                  <c:v>2080</c:v>
                </c:pt>
                <c:pt idx="416">
                  <c:v>2081</c:v>
                </c:pt>
                <c:pt idx="417">
                  <c:v>2082</c:v>
                </c:pt>
                <c:pt idx="418">
                  <c:v>2079</c:v>
                </c:pt>
                <c:pt idx="419">
                  <c:v>2081</c:v>
                </c:pt>
                <c:pt idx="420">
                  <c:v>2077</c:v>
                </c:pt>
                <c:pt idx="421">
                  <c:v>2078</c:v>
                </c:pt>
                <c:pt idx="422">
                  <c:v>2093</c:v>
                </c:pt>
                <c:pt idx="423">
                  <c:v>2077</c:v>
                </c:pt>
                <c:pt idx="424">
                  <c:v>2077</c:v>
                </c:pt>
                <c:pt idx="425">
                  <c:v>2077</c:v>
                </c:pt>
                <c:pt idx="426">
                  <c:v>2076</c:v>
                </c:pt>
                <c:pt idx="427">
                  <c:v>2083</c:v>
                </c:pt>
                <c:pt idx="428">
                  <c:v>2077</c:v>
                </c:pt>
                <c:pt idx="429">
                  <c:v>2079</c:v>
                </c:pt>
                <c:pt idx="430">
                  <c:v>2076</c:v>
                </c:pt>
                <c:pt idx="431">
                  <c:v>2087</c:v>
                </c:pt>
                <c:pt idx="432">
                  <c:v>2076</c:v>
                </c:pt>
                <c:pt idx="433">
                  <c:v>2076</c:v>
                </c:pt>
                <c:pt idx="434">
                  <c:v>2074</c:v>
                </c:pt>
                <c:pt idx="435">
                  <c:v>2071</c:v>
                </c:pt>
                <c:pt idx="436">
                  <c:v>2074</c:v>
                </c:pt>
                <c:pt idx="437">
                  <c:v>2074</c:v>
                </c:pt>
                <c:pt idx="438">
                  <c:v>2078</c:v>
                </c:pt>
                <c:pt idx="439">
                  <c:v>2081</c:v>
                </c:pt>
                <c:pt idx="440">
                  <c:v>2073</c:v>
                </c:pt>
                <c:pt idx="441">
                  <c:v>2073</c:v>
                </c:pt>
                <c:pt idx="442">
                  <c:v>2074</c:v>
                </c:pt>
                <c:pt idx="443">
                  <c:v>2078</c:v>
                </c:pt>
                <c:pt idx="444">
                  <c:v>2075</c:v>
                </c:pt>
                <c:pt idx="445">
                  <c:v>2073</c:v>
                </c:pt>
                <c:pt idx="446">
                  <c:v>2072</c:v>
                </c:pt>
                <c:pt idx="447">
                  <c:v>2073</c:v>
                </c:pt>
                <c:pt idx="448">
                  <c:v>2072</c:v>
                </c:pt>
                <c:pt idx="449">
                  <c:v>2071</c:v>
                </c:pt>
                <c:pt idx="450">
                  <c:v>2076</c:v>
                </c:pt>
                <c:pt idx="451">
                  <c:v>2070</c:v>
                </c:pt>
                <c:pt idx="452">
                  <c:v>2070</c:v>
                </c:pt>
                <c:pt idx="453">
                  <c:v>2069</c:v>
                </c:pt>
                <c:pt idx="454">
                  <c:v>2073</c:v>
                </c:pt>
                <c:pt idx="455">
                  <c:v>2069</c:v>
                </c:pt>
                <c:pt idx="456">
                  <c:v>2072</c:v>
                </c:pt>
                <c:pt idx="457">
                  <c:v>2083</c:v>
                </c:pt>
                <c:pt idx="458">
                  <c:v>2073</c:v>
                </c:pt>
                <c:pt idx="459">
                  <c:v>2071</c:v>
                </c:pt>
                <c:pt idx="460">
                  <c:v>2072</c:v>
                </c:pt>
                <c:pt idx="461">
                  <c:v>2070</c:v>
                </c:pt>
                <c:pt idx="462">
                  <c:v>2070</c:v>
                </c:pt>
                <c:pt idx="463">
                  <c:v>2070</c:v>
                </c:pt>
                <c:pt idx="464">
                  <c:v>2069</c:v>
                </c:pt>
                <c:pt idx="465">
                  <c:v>2069</c:v>
                </c:pt>
                <c:pt idx="466">
                  <c:v>2069</c:v>
                </c:pt>
                <c:pt idx="467">
                  <c:v>2067</c:v>
                </c:pt>
                <c:pt idx="468">
                  <c:v>2067</c:v>
                </c:pt>
                <c:pt idx="469">
                  <c:v>2067</c:v>
                </c:pt>
                <c:pt idx="470">
                  <c:v>2069</c:v>
                </c:pt>
                <c:pt idx="471">
                  <c:v>2069</c:v>
                </c:pt>
                <c:pt idx="472">
                  <c:v>2066</c:v>
                </c:pt>
                <c:pt idx="473">
                  <c:v>2074</c:v>
                </c:pt>
                <c:pt idx="474">
                  <c:v>2070</c:v>
                </c:pt>
                <c:pt idx="475">
                  <c:v>2068</c:v>
                </c:pt>
                <c:pt idx="476">
                  <c:v>2073</c:v>
                </c:pt>
                <c:pt idx="477">
                  <c:v>2068</c:v>
                </c:pt>
                <c:pt idx="478">
                  <c:v>2068</c:v>
                </c:pt>
                <c:pt idx="479">
                  <c:v>2069</c:v>
                </c:pt>
                <c:pt idx="480">
                  <c:v>2067</c:v>
                </c:pt>
                <c:pt idx="481">
                  <c:v>2067</c:v>
                </c:pt>
                <c:pt idx="482">
                  <c:v>2065</c:v>
                </c:pt>
                <c:pt idx="483">
                  <c:v>2063</c:v>
                </c:pt>
                <c:pt idx="484">
                  <c:v>2066</c:v>
                </c:pt>
                <c:pt idx="485">
                  <c:v>2064</c:v>
                </c:pt>
                <c:pt idx="486">
                  <c:v>2065</c:v>
                </c:pt>
                <c:pt idx="487">
                  <c:v>2071</c:v>
                </c:pt>
                <c:pt idx="488">
                  <c:v>2067</c:v>
                </c:pt>
                <c:pt idx="489">
                  <c:v>2066</c:v>
                </c:pt>
                <c:pt idx="490">
                  <c:v>2067</c:v>
                </c:pt>
                <c:pt idx="491">
                  <c:v>2070</c:v>
                </c:pt>
                <c:pt idx="492">
                  <c:v>2068</c:v>
                </c:pt>
                <c:pt idx="493">
                  <c:v>2065</c:v>
                </c:pt>
                <c:pt idx="494">
                  <c:v>2064</c:v>
                </c:pt>
                <c:pt idx="495">
                  <c:v>2065</c:v>
                </c:pt>
                <c:pt idx="496">
                  <c:v>2071</c:v>
                </c:pt>
                <c:pt idx="497">
                  <c:v>2065</c:v>
                </c:pt>
                <c:pt idx="498">
                  <c:v>2061</c:v>
                </c:pt>
                <c:pt idx="499">
                  <c:v>2064</c:v>
                </c:pt>
                <c:pt idx="500">
                  <c:v>2061</c:v>
                </c:pt>
                <c:pt idx="501">
                  <c:v>2070</c:v>
                </c:pt>
                <c:pt idx="502">
                  <c:v>2064</c:v>
                </c:pt>
                <c:pt idx="503">
                  <c:v>2066</c:v>
                </c:pt>
                <c:pt idx="504">
                  <c:v>2080</c:v>
                </c:pt>
                <c:pt idx="505">
                  <c:v>2065</c:v>
                </c:pt>
                <c:pt idx="506">
                  <c:v>2068</c:v>
                </c:pt>
                <c:pt idx="507">
                  <c:v>2064</c:v>
                </c:pt>
                <c:pt idx="508">
                  <c:v>2064</c:v>
                </c:pt>
                <c:pt idx="509">
                  <c:v>2068</c:v>
                </c:pt>
                <c:pt idx="510">
                  <c:v>2070</c:v>
                </c:pt>
                <c:pt idx="511">
                  <c:v>2064</c:v>
                </c:pt>
                <c:pt idx="512">
                  <c:v>2061</c:v>
                </c:pt>
                <c:pt idx="513">
                  <c:v>2063</c:v>
                </c:pt>
                <c:pt idx="514">
                  <c:v>2060</c:v>
                </c:pt>
                <c:pt idx="515">
                  <c:v>2068</c:v>
                </c:pt>
                <c:pt idx="516">
                  <c:v>2061</c:v>
                </c:pt>
                <c:pt idx="517">
                  <c:v>2060</c:v>
                </c:pt>
                <c:pt idx="518">
                  <c:v>2061</c:v>
                </c:pt>
                <c:pt idx="519">
                  <c:v>2081</c:v>
                </c:pt>
                <c:pt idx="520">
                  <c:v>2062</c:v>
                </c:pt>
                <c:pt idx="521">
                  <c:v>2064</c:v>
                </c:pt>
                <c:pt idx="522">
                  <c:v>2064</c:v>
                </c:pt>
                <c:pt idx="523">
                  <c:v>2064</c:v>
                </c:pt>
                <c:pt idx="524">
                  <c:v>2066</c:v>
                </c:pt>
                <c:pt idx="525">
                  <c:v>2061</c:v>
                </c:pt>
                <c:pt idx="526">
                  <c:v>2061</c:v>
                </c:pt>
                <c:pt idx="527">
                  <c:v>2063</c:v>
                </c:pt>
                <c:pt idx="528">
                  <c:v>2061</c:v>
                </c:pt>
                <c:pt idx="529">
                  <c:v>2059</c:v>
                </c:pt>
                <c:pt idx="530">
                  <c:v>2059</c:v>
                </c:pt>
                <c:pt idx="531">
                  <c:v>2058</c:v>
                </c:pt>
                <c:pt idx="532">
                  <c:v>2059</c:v>
                </c:pt>
                <c:pt idx="533">
                  <c:v>2060</c:v>
                </c:pt>
                <c:pt idx="534">
                  <c:v>2060</c:v>
                </c:pt>
                <c:pt idx="535">
                  <c:v>2061</c:v>
                </c:pt>
                <c:pt idx="536">
                  <c:v>2060</c:v>
                </c:pt>
                <c:pt idx="537">
                  <c:v>2062</c:v>
                </c:pt>
                <c:pt idx="538">
                  <c:v>2061</c:v>
                </c:pt>
                <c:pt idx="539">
                  <c:v>2060</c:v>
                </c:pt>
                <c:pt idx="540">
                  <c:v>2062</c:v>
                </c:pt>
                <c:pt idx="541">
                  <c:v>2060</c:v>
                </c:pt>
                <c:pt idx="542">
                  <c:v>2064</c:v>
                </c:pt>
                <c:pt idx="543">
                  <c:v>2059</c:v>
                </c:pt>
                <c:pt idx="544">
                  <c:v>2060</c:v>
                </c:pt>
                <c:pt idx="545">
                  <c:v>2060</c:v>
                </c:pt>
                <c:pt idx="546">
                  <c:v>2059</c:v>
                </c:pt>
                <c:pt idx="547">
                  <c:v>2062</c:v>
                </c:pt>
                <c:pt idx="548">
                  <c:v>2064</c:v>
                </c:pt>
                <c:pt idx="549">
                  <c:v>2058</c:v>
                </c:pt>
                <c:pt idx="550">
                  <c:v>2058</c:v>
                </c:pt>
                <c:pt idx="551">
                  <c:v>2071</c:v>
                </c:pt>
                <c:pt idx="552">
                  <c:v>2059</c:v>
                </c:pt>
                <c:pt idx="553">
                  <c:v>2064</c:v>
                </c:pt>
                <c:pt idx="554">
                  <c:v>2059</c:v>
                </c:pt>
                <c:pt idx="555">
                  <c:v>2059</c:v>
                </c:pt>
                <c:pt idx="556">
                  <c:v>2059</c:v>
                </c:pt>
                <c:pt idx="557">
                  <c:v>2056</c:v>
                </c:pt>
                <c:pt idx="558">
                  <c:v>2057</c:v>
                </c:pt>
                <c:pt idx="559">
                  <c:v>2057</c:v>
                </c:pt>
                <c:pt idx="560">
                  <c:v>2056</c:v>
                </c:pt>
                <c:pt idx="561">
                  <c:v>2062</c:v>
                </c:pt>
                <c:pt idx="562">
                  <c:v>2058</c:v>
                </c:pt>
                <c:pt idx="563">
                  <c:v>2058</c:v>
                </c:pt>
                <c:pt idx="564">
                  <c:v>2058</c:v>
                </c:pt>
                <c:pt idx="565">
                  <c:v>2057</c:v>
                </c:pt>
                <c:pt idx="566">
                  <c:v>2058</c:v>
                </c:pt>
                <c:pt idx="567">
                  <c:v>2059</c:v>
                </c:pt>
                <c:pt idx="568">
                  <c:v>2060</c:v>
                </c:pt>
                <c:pt idx="569">
                  <c:v>2058</c:v>
                </c:pt>
                <c:pt idx="570">
                  <c:v>2057</c:v>
                </c:pt>
                <c:pt idx="571">
                  <c:v>2056</c:v>
                </c:pt>
                <c:pt idx="572">
                  <c:v>2056</c:v>
                </c:pt>
                <c:pt idx="573">
                  <c:v>2057</c:v>
                </c:pt>
                <c:pt idx="574">
                  <c:v>2056</c:v>
                </c:pt>
                <c:pt idx="575">
                  <c:v>2058</c:v>
                </c:pt>
                <c:pt idx="576">
                  <c:v>2055</c:v>
                </c:pt>
                <c:pt idx="577">
                  <c:v>2054</c:v>
                </c:pt>
                <c:pt idx="578">
                  <c:v>2056</c:v>
                </c:pt>
                <c:pt idx="579">
                  <c:v>2060</c:v>
                </c:pt>
                <c:pt idx="580">
                  <c:v>2072</c:v>
                </c:pt>
                <c:pt idx="581">
                  <c:v>2059</c:v>
                </c:pt>
                <c:pt idx="582">
                  <c:v>2056</c:v>
                </c:pt>
                <c:pt idx="583">
                  <c:v>2058</c:v>
                </c:pt>
                <c:pt idx="584">
                  <c:v>2065</c:v>
                </c:pt>
                <c:pt idx="585">
                  <c:v>2056</c:v>
                </c:pt>
                <c:pt idx="586">
                  <c:v>2056</c:v>
                </c:pt>
                <c:pt idx="587">
                  <c:v>2070</c:v>
                </c:pt>
                <c:pt idx="588">
                  <c:v>2058</c:v>
                </c:pt>
                <c:pt idx="589">
                  <c:v>2055</c:v>
                </c:pt>
                <c:pt idx="590">
                  <c:v>2057</c:v>
                </c:pt>
                <c:pt idx="591">
                  <c:v>2053</c:v>
                </c:pt>
                <c:pt idx="592">
                  <c:v>2053</c:v>
                </c:pt>
                <c:pt idx="593">
                  <c:v>2056</c:v>
                </c:pt>
                <c:pt idx="594">
                  <c:v>2053</c:v>
                </c:pt>
                <c:pt idx="595">
                  <c:v>2056</c:v>
                </c:pt>
                <c:pt idx="596">
                  <c:v>2057</c:v>
                </c:pt>
                <c:pt idx="597">
                  <c:v>2055</c:v>
                </c:pt>
                <c:pt idx="598">
                  <c:v>2062</c:v>
                </c:pt>
                <c:pt idx="599">
                  <c:v>2056</c:v>
                </c:pt>
                <c:pt idx="600">
                  <c:v>2059</c:v>
                </c:pt>
                <c:pt idx="601">
                  <c:v>2055</c:v>
                </c:pt>
                <c:pt idx="602">
                  <c:v>2056</c:v>
                </c:pt>
                <c:pt idx="603">
                  <c:v>2059</c:v>
                </c:pt>
                <c:pt idx="604">
                  <c:v>2054</c:v>
                </c:pt>
                <c:pt idx="605">
                  <c:v>2055</c:v>
                </c:pt>
                <c:pt idx="606">
                  <c:v>2054</c:v>
                </c:pt>
                <c:pt idx="607">
                  <c:v>2053</c:v>
                </c:pt>
                <c:pt idx="608">
                  <c:v>2052</c:v>
                </c:pt>
                <c:pt idx="609">
                  <c:v>2056</c:v>
                </c:pt>
                <c:pt idx="610">
                  <c:v>2052</c:v>
                </c:pt>
                <c:pt idx="611">
                  <c:v>2053</c:v>
                </c:pt>
                <c:pt idx="612">
                  <c:v>2056</c:v>
                </c:pt>
                <c:pt idx="613">
                  <c:v>2056</c:v>
                </c:pt>
                <c:pt idx="614">
                  <c:v>2056</c:v>
                </c:pt>
                <c:pt idx="615">
                  <c:v>2056</c:v>
                </c:pt>
                <c:pt idx="616">
                  <c:v>2057</c:v>
                </c:pt>
                <c:pt idx="617">
                  <c:v>2069</c:v>
                </c:pt>
                <c:pt idx="618">
                  <c:v>2057</c:v>
                </c:pt>
                <c:pt idx="619">
                  <c:v>2056</c:v>
                </c:pt>
                <c:pt idx="620">
                  <c:v>2055</c:v>
                </c:pt>
                <c:pt idx="621">
                  <c:v>2053</c:v>
                </c:pt>
                <c:pt idx="622">
                  <c:v>2053</c:v>
                </c:pt>
                <c:pt idx="623">
                  <c:v>2057</c:v>
                </c:pt>
                <c:pt idx="624">
                  <c:v>2064</c:v>
                </c:pt>
                <c:pt idx="625">
                  <c:v>2054</c:v>
                </c:pt>
                <c:pt idx="626">
                  <c:v>2055</c:v>
                </c:pt>
                <c:pt idx="627">
                  <c:v>2053</c:v>
                </c:pt>
                <c:pt idx="628">
                  <c:v>2053</c:v>
                </c:pt>
                <c:pt idx="629">
                  <c:v>2055</c:v>
                </c:pt>
                <c:pt idx="630">
                  <c:v>2057</c:v>
                </c:pt>
                <c:pt idx="631">
                  <c:v>2057</c:v>
                </c:pt>
                <c:pt idx="632">
                  <c:v>2059</c:v>
                </c:pt>
                <c:pt idx="633">
                  <c:v>2059</c:v>
                </c:pt>
                <c:pt idx="634">
                  <c:v>2054</c:v>
                </c:pt>
                <c:pt idx="635">
                  <c:v>2054</c:v>
                </c:pt>
                <c:pt idx="636">
                  <c:v>2064</c:v>
                </c:pt>
                <c:pt idx="637">
                  <c:v>2067</c:v>
                </c:pt>
                <c:pt idx="638">
                  <c:v>2052</c:v>
                </c:pt>
                <c:pt idx="639">
                  <c:v>2054</c:v>
                </c:pt>
                <c:pt idx="640">
                  <c:v>2053</c:v>
                </c:pt>
                <c:pt idx="641">
                  <c:v>2053</c:v>
                </c:pt>
                <c:pt idx="642">
                  <c:v>2052</c:v>
                </c:pt>
                <c:pt idx="643">
                  <c:v>2052</c:v>
                </c:pt>
                <c:pt idx="644">
                  <c:v>2055</c:v>
                </c:pt>
                <c:pt idx="645">
                  <c:v>2055</c:v>
                </c:pt>
                <c:pt idx="646">
                  <c:v>2053</c:v>
                </c:pt>
                <c:pt idx="647">
                  <c:v>2056</c:v>
                </c:pt>
                <c:pt idx="648">
                  <c:v>2058</c:v>
                </c:pt>
                <c:pt idx="649">
                  <c:v>2052</c:v>
                </c:pt>
                <c:pt idx="650">
                  <c:v>2062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EF1B-4415-A954-E8C942861A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57765359"/>
        <c:axId val="657775759"/>
      </c:scatterChart>
      <c:valAx>
        <c:axId val="657765359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Frekans (KHz)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tr-TR"/>
            </a:p>
          </c:txPr>
        </c:title>
        <c:numFmt formatCode="0.0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657775759"/>
        <c:crosses val="autoZero"/>
        <c:crossBetween val="midCat"/>
      </c:valAx>
      <c:valAx>
        <c:axId val="65777575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Genlik (mV)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tr-TR"/>
            </a:p>
          </c:txPr>
        </c:title>
        <c:numFmt formatCode="0.0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657765359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tr-T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Frekans Farkı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tr-TR"/>
        </a:p>
      </c:txPr>
    </c:title>
    <c:autoTitleDeleted val="0"/>
    <c:plotArea>
      <c:layout>
        <c:manualLayout>
          <c:layoutTarget val="inner"/>
          <c:xMode val="edge"/>
          <c:yMode val="edge"/>
          <c:x val="0.1473099300087489"/>
          <c:y val="0.19562518226888306"/>
          <c:w val="0.78657895888013996"/>
          <c:h val="0.52873286672499276"/>
        </c:manualLayout>
      </c:layout>
      <c:scatterChart>
        <c:scatterStyle val="lineMarker"/>
        <c:varyColors val="0"/>
        <c:ser>
          <c:idx val="0"/>
          <c:order val="0"/>
          <c:tx>
            <c:strRef>
              <c:f>Sayfa3!$B$1</c:f>
              <c:strCache>
                <c:ptCount val="1"/>
                <c:pt idx="0">
                  <c:v>Havada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Sayfa3!$A$2:$A$652</c:f>
              <c:numCache>
                <c:formatCode>General</c:formatCode>
                <c:ptCount val="651"/>
                <c:pt idx="0">
                  <c:v>32825</c:v>
                </c:pt>
                <c:pt idx="1">
                  <c:v>32825.03</c:v>
                </c:pt>
                <c:pt idx="2">
                  <c:v>32825.06</c:v>
                </c:pt>
                <c:pt idx="3">
                  <c:v>32825.089999999997</c:v>
                </c:pt>
                <c:pt idx="4">
                  <c:v>32825.120000000003</c:v>
                </c:pt>
                <c:pt idx="5">
                  <c:v>32825.160000000003</c:v>
                </c:pt>
                <c:pt idx="6">
                  <c:v>32825.19</c:v>
                </c:pt>
                <c:pt idx="7">
                  <c:v>32825.22</c:v>
                </c:pt>
                <c:pt idx="8">
                  <c:v>32825.25</c:v>
                </c:pt>
                <c:pt idx="9">
                  <c:v>32825.279999999999</c:v>
                </c:pt>
                <c:pt idx="10">
                  <c:v>32825.31</c:v>
                </c:pt>
                <c:pt idx="11">
                  <c:v>32825.339999999997</c:v>
                </c:pt>
                <c:pt idx="12">
                  <c:v>32825.370000000003</c:v>
                </c:pt>
                <c:pt idx="13">
                  <c:v>32825.410000000003</c:v>
                </c:pt>
                <c:pt idx="14">
                  <c:v>32825.440000000002</c:v>
                </c:pt>
                <c:pt idx="15">
                  <c:v>32825.47</c:v>
                </c:pt>
                <c:pt idx="16">
                  <c:v>32825.5</c:v>
                </c:pt>
                <c:pt idx="17">
                  <c:v>32825.53</c:v>
                </c:pt>
                <c:pt idx="18">
                  <c:v>32825.56</c:v>
                </c:pt>
                <c:pt idx="19">
                  <c:v>32825.589999999997</c:v>
                </c:pt>
                <c:pt idx="20">
                  <c:v>32825.620000000003</c:v>
                </c:pt>
                <c:pt idx="21">
                  <c:v>32825.660000000003</c:v>
                </c:pt>
                <c:pt idx="22">
                  <c:v>32825.69</c:v>
                </c:pt>
                <c:pt idx="23">
                  <c:v>32825.72</c:v>
                </c:pt>
                <c:pt idx="24">
                  <c:v>32825.75</c:v>
                </c:pt>
                <c:pt idx="25">
                  <c:v>32825.78</c:v>
                </c:pt>
                <c:pt idx="26">
                  <c:v>32825.81</c:v>
                </c:pt>
                <c:pt idx="27">
                  <c:v>32825.839999999997</c:v>
                </c:pt>
                <c:pt idx="28">
                  <c:v>32825.870000000003</c:v>
                </c:pt>
                <c:pt idx="29">
                  <c:v>32825.910000000003</c:v>
                </c:pt>
                <c:pt idx="30">
                  <c:v>32825.94</c:v>
                </c:pt>
                <c:pt idx="31">
                  <c:v>32825.97</c:v>
                </c:pt>
                <c:pt idx="32">
                  <c:v>32826</c:v>
                </c:pt>
                <c:pt idx="33">
                  <c:v>32826.03</c:v>
                </c:pt>
                <c:pt idx="34">
                  <c:v>32826.06</c:v>
                </c:pt>
                <c:pt idx="35">
                  <c:v>32826.089999999997</c:v>
                </c:pt>
                <c:pt idx="36">
                  <c:v>32826.120000000003</c:v>
                </c:pt>
                <c:pt idx="37">
                  <c:v>32826.160000000003</c:v>
                </c:pt>
                <c:pt idx="38">
                  <c:v>32826.19</c:v>
                </c:pt>
                <c:pt idx="39">
                  <c:v>32826.22</c:v>
                </c:pt>
                <c:pt idx="40">
                  <c:v>32826.25</c:v>
                </c:pt>
                <c:pt idx="41">
                  <c:v>32826.28</c:v>
                </c:pt>
                <c:pt idx="42">
                  <c:v>32826.31</c:v>
                </c:pt>
                <c:pt idx="43">
                  <c:v>32826.339999999997</c:v>
                </c:pt>
                <c:pt idx="44">
                  <c:v>32826.370000000003</c:v>
                </c:pt>
                <c:pt idx="45">
                  <c:v>32826.410000000003</c:v>
                </c:pt>
                <c:pt idx="46">
                  <c:v>32826.44</c:v>
                </c:pt>
                <c:pt idx="47">
                  <c:v>32826.47</c:v>
                </c:pt>
                <c:pt idx="48">
                  <c:v>32826.5</c:v>
                </c:pt>
                <c:pt idx="49">
                  <c:v>32826.53</c:v>
                </c:pt>
                <c:pt idx="50">
                  <c:v>32826.559999999998</c:v>
                </c:pt>
                <c:pt idx="51">
                  <c:v>32826.589999999997</c:v>
                </c:pt>
                <c:pt idx="52">
                  <c:v>32826.620000000003</c:v>
                </c:pt>
                <c:pt idx="53">
                  <c:v>32826.660000000003</c:v>
                </c:pt>
                <c:pt idx="54">
                  <c:v>32826.69</c:v>
                </c:pt>
                <c:pt idx="55">
                  <c:v>32826.720000000001</c:v>
                </c:pt>
                <c:pt idx="56">
                  <c:v>32826.75</c:v>
                </c:pt>
                <c:pt idx="57">
                  <c:v>32826.78</c:v>
                </c:pt>
                <c:pt idx="58">
                  <c:v>32826.81</c:v>
                </c:pt>
                <c:pt idx="59">
                  <c:v>32826.839999999997</c:v>
                </c:pt>
                <c:pt idx="60">
                  <c:v>32826.870000000003</c:v>
                </c:pt>
                <c:pt idx="61">
                  <c:v>32826.910000000003</c:v>
                </c:pt>
                <c:pt idx="62">
                  <c:v>32826.94</c:v>
                </c:pt>
                <c:pt idx="63">
                  <c:v>32826.97</c:v>
                </c:pt>
                <c:pt idx="64">
                  <c:v>32827</c:v>
                </c:pt>
                <c:pt idx="65">
                  <c:v>32827.03</c:v>
                </c:pt>
                <c:pt idx="66">
                  <c:v>32827.06</c:v>
                </c:pt>
                <c:pt idx="67">
                  <c:v>32827.089999999997</c:v>
                </c:pt>
                <c:pt idx="68">
                  <c:v>32827.120000000003</c:v>
                </c:pt>
                <c:pt idx="69">
                  <c:v>32827.160000000003</c:v>
                </c:pt>
                <c:pt idx="70">
                  <c:v>32827.19</c:v>
                </c:pt>
                <c:pt idx="71">
                  <c:v>32827.22</c:v>
                </c:pt>
                <c:pt idx="72">
                  <c:v>32827.25</c:v>
                </c:pt>
                <c:pt idx="73">
                  <c:v>32827.279999999999</c:v>
                </c:pt>
                <c:pt idx="74">
                  <c:v>32827.31</c:v>
                </c:pt>
                <c:pt idx="75">
                  <c:v>32827.339999999997</c:v>
                </c:pt>
                <c:pt idx="76">
                  <c:v>32827.370000000003</c:v>
                </c:pt>
                <c:pt idx="77">
                  <c:v>32827.410000000003</c:v>
                </c:pt>
                <c:pt idx="78">
                  <c:v>32827.440000000002</c:v>
                </c:pt>
                <c:pt idx="79">
                  <c:v>32827.47</c:v>
                </c:pt>
                <c:pt idx="80">
                  <c:v>32827.5</c:v>
                </c:pt>
                <c:pt idx="81">
                  <c:v>32827.53</c:v>
                </c:pt>
                <c:pt idx="82">
                  <c:v>32827.56</c:v>
                </c:pt>
                <c:pt idx="83">
                  <c:v>32827.589999999997</c:v>
                </c:pt>
                <c:pt idx="84">
                  <c:v>32827.620000000003</c:v>
                </c:pt>
                <c:pt idx="85">
                  <c:v>32827.660000000003</c:v>
                </c:pt>
                <c:pt idx="86">
                  <c:v>32827.69</c:v>
                </c:pt>
                <c:pt idx="87">
                  <c:v>32827.72</c:v>
                </c:pt>
                <c:pt idx="88">
                  <c:v>32827.75</c:v>
                </c:pt>
                <c:pt idx="89">
                  <c:v>32827.78</c:v>
                </c:pt>
                <c:pt idx="90">
                  <c:v>32827.81</c:v>
                </c:pt>
                <c:pt idx="91">
                  <c:v>32827.839999999997</c:v>
                </c:pt>
                <c:pt idx="92">
                  <c:v>32827.870000000003</c:v>
                </c:pt>
                <c:pt idx="93">
                  <c:v>32827.910000000003</c:v>
                </c:pt>
                <c:pt idx="94">
                  <c:v>32827.94</c:v>
                </c:pt>
                <c:pt idx="95">
                  <c:v>32827.97</c:v>
                </c:pt>
                <c:pt idx="96">
                  <c:v>32828</c:v>
                </c:pt>
                <c:pt idx="97">
                  <c:v>32828.03</c:v>
                </c:pt>
                <c:pt idx="98">
                  <c:v>32828.06</c:v>
                </c:pt>
                <c:pt idx="99">
                  <c:v>32828.089999999997</c:v>
                </c:pt>
                <c:pt idx="100">
                  <c:v>32828.120000000003</c:v>
                </c:pt>
                <c:pt idx="101">
                  <c:v>32828.160000000003</c:v>
                </c:pt>
                <c:pt idx="102">
                  <c:v>32828.19</c:v>
                </c:pt>
                <c:pt idx="103">
                  <c:v>32828.22</c:v>
                </c:pt>
                <c:pt idx="104">
                  <c:v>32828.25</c:v>
                </c:pt>
                <c:pt idx="105">
                  <c:v>32828.28</c:v>
                </c:pt>
                <c:pt idx="106">
                  <c:v>32828.31</c:v>
                </c:pt>
                <c:pt idx="107">
                  <c:v>32828.339999999997</c:v>
                </c:pt>
                <c:pt idx="108">
                  <c:v>32828.370000000003</c:v>
                </c:pt>
                <c:pt idx="109">
                  <c:v>32828.410000000003</c:v>
                </c:pt>
                <c:pt idx="110">
                  <c:v>32828.44</c:v>
                </c:pt>
                <c:pt idx="111">
                  <c:v>32828.47</c:v>
                </c:pt>
                <c:pt idx="112">
                  <c:v>32828.5</c:v>
                </c:pt>
                <c:pt idx="113">
                  <c:v>32828.53</c:v>
                </c:pt>
                <c:pt idx="114">
                  <c:v>32828.559999999998</c:v>
                </c:pt>
                <c:pt idx="115">
                  <c:v>32828.589999999997</c:v>
                </c:pt>
                <c:pt idx="116">
                  <c:v>32828.620000000003</c:v>
                </c:pt>
                <c:pt idx="117">
                  <c:v>32828.660000000003</c:v>
                </c:pt>
                <c:pt idx="118">
                  <c:v>32828.69</c:v>
                </c:pt>
                <c:pt idx="119">
                  <c:v>32828.720000000001</c:v>
                </c:pt>
                <c:pt idx="120">
                  <c:v>32828.75</c:v>
                </c:pt>
                <c:pt idx="121">
                  <c:v>32828.78</c:v>
                </c:pt>
                <c:pt idx="122">
                  <c:v>32828.81</c:v>
                </c:pt>
                <c:pt idx="123">
                  <c:v>32828.839999999997</c:v>
                </c:pt>
                <c:pt idx="124">
                  <c:v>32828.870000000003</c:v>
                </c:pt>
                <c:pt idx="125">
                  <c:v>32828.910000000003</c:v>
                </c:pt>
                <c:pt idx="126">
                  <c:v>32828.94</c:v>
                </c:pt>
                <c:pt idx="127">
                  <c:v>32828.97</c:v>
                </c:pt>
                <c:pt idx="128">
                  <c:v>32829</c:v>
                </c:pt>
                <c:pt idx="129">
                  <c:v>32829.03</c:v>
                </c:pt>
                <c:pt idx="130">
                  <c:v>32829.06</c:v>
                </c:pt>
                <c:pt idx="131">
                  <c:v>32829.089999999997</c:v>
                </c:pt>
                <c:pt idx="132">
                  <c:v>32829.120000000003</c:v>
                </c:pt>
                <c:pt idx="133">
                  <c:v>32829.160000000003</c:v>
                </c:pt>
                <c:pt idx="134">
                  <c:v>32829.19</c:v>
                </c:pt>
                <c:pt idx="135">
                  <c:v>32829.22</c:v>
                </c:pt>
                <c:pt idx="136">
                  <c:v>32829.25</c:v>
                </c:pt>
                <c:pt idx="137">
                  <c:v>32829.279999999999</c:v>
                </c:pt>
                <c:pt idx="138">
                  <c:v>32829.31</c:v>
                </c:pt>
                <c:pt idx="139">
                  <c:v>32829.339999999997</c:v>
                </c:pt>
                <c:pt idx="140">
                  <c:v>32829.370000000003</c:v>
                </c:pt>
                <c:pt idx="141">
                  <c:v>32829.410000000003</c:v>
                </c:pt>
                <c:pt idx="142">
                  <c:v>32829.440000000002</c:v>
                </c:pt>
                <c:pt idx="143">
                  <c:v>32829.47</c:v>
                </c:pt>
                <c:pt idx="144">
                  <c:v>32829.5</c:v>
                </c:pt>
                <c:pt idx="145">
                  <c:v>32829.53</c:v>
                </c:pt>
                <c:pt idx="146">
                  <c:v>32829.56</c:v>
                </c:pt>
                <c:pt idx="147">
                  <c:v>32829.589999999997</c:v>
                </c:pt>
                <c:pt idx="148">
                  <c:v>32829.620000000003</c:v>
                </c:pt>
                <c:pt idx="149">
                  <c:v>32829.660000000003</c:v>
                </c:pt>
                <c:pt idx="150">
                  <c:v>32829.69</c:v>
                </c:pt>
                <c:pt idx="151">
                  <c:v>32829.72</c:v>
                </c:pt>
                <c:pt idx="152">
                  <c:v>32829.75</c:v>
                </c:pt>
                <c:pt idx="153">
                  <c:v>32829.78</c:v>
                </c:pt>
                <c:pt idx="154">
                  <c:v>32829.81</c:v>
                </c:pt>
                <c:pt idx="155">
                  <c:v>32829.839999999997</c:v>
                </c:pt>
                <c:pt idx="156">
                  <c:v>32829.870000000003</c:v>
                </c:pt>
                <c:pt idx="157">
                  <c:v>32829.910000000003</c:v>
                </c:pt>
                <c:pt idx="158">
                  <c:v>32829.94</c:v>
                </c:pt>
                <c:pt idx="159">
                  <c:v>32829.97</c:v>
                </c:pt>
                <c:pt idx="160">
                  <c:v>32830</c:v>
                </c:pt>
                <c:pt idx="161">
                  <c:v>32830.03</c:v>
                </c:pt>
                <c:pt idx="162">
                  <c:v>32830.06</c:v>
                </c:pt>
                <c:pt idx="163">
                  <c:v>32830.089999999997</c:v>
                </c:pt>
                <c:pt idx="164">
                  <c:v>32830.120000000003</c:v>
                </c:pt>
                <c:pt idx="165">
                  <c:v>32830.160000000003</c:v>
                </c:pt>
                <c:pt idx="166">
                  <c:v>32830.19</c:v>
                </c:pt>
                <c:pt idx="167">
                  <c:v>32830.22</c:v>
                </c:pt>
                <c:pt idx="168">
                  <c:v>32830.25</c:v>
                </c:pt>
                <c:pt idx="169">
                  <c:v>32830.28</c:v>
                </c:pt>
                <c:pt idx="170">
                  <c:v>32830.31</c:v>
                </c:pt>
                <c:pt idx="171">
                  <c:v>32830.339999999997</c:v>
                </c:pt>
                <c:pt idx="172">
                  <c:v>32830.370000000003</c:v>
                </c:pt>
                <c:pt idx="173">
                  <c:v>32830.410000000003</c:v>
                </c:pt>
                <c:pt idx="174">
                  <c:v>32830.44</c:v>
                </c:pt>
                <c:pt idx="175">
                  <c:v>32830.47</c:v>
                </c:pt>
                <c:pt idx="176">
                  <c:v>32830.5</c:v>
                </c:pt>
                <c:pt idx="177">
                  <c:v>32830.53</c:v>
                </c:pt>
                <c:pt idx="178">
                  <c:v>32830.559999999998</c:v>
                </c:pt>
                <c:pt idx="179">
                  <c:v>32830.589999999997</c:v>
                </c:pt>
                <c:pt idx="180">
                  <c:v>32830.620000000003</c:v>
                </c:pt>
                <c:pt idx="181">
                  <c:v>32830.660000000003</c:v>
                </c:pt>
                <c:pt idx="182">
                  <c:v>32830.69</c:v>
                </c:pt>
                <c:pt idx="183">
                  <c:v>32830.720000000001</c:v>
                </c:pt>
                <c:pt idx="184">
                  <c:v>32830.75</c:v>
                </c:pt>
                <c:pt idx="185">
                  <c:v>32830.78</c:v>
                </c:pt>
                <c:pt idx="186">
                  <c:v>32830.81</c:v>
                </c:pt>
                <c:pt idx="187">
                  <c:v>32830.839999999997</c:v>
                </c:pt>
                <c:pt idx="188">
                  <c:v>32830.870000000003</c:v>
                </c:pt>
                <c:pt idx="189">
                  <c:v>32830.910000000003</c:v>
                </c:pt>
                <c:pt idx="190">
                  <c:v>32830.94</c:v>
                </c:pt>
                <c:pt idx="191">
                  <c:v>32830.97</c:v>
                </c:pt>
                <c:pt idx="192">
                  <c:v>32831</c:v>
                </c:pt>
                <c:pt idx="193">
                  <c:v>32831.03</c:v>
                </c:pt>
                <c:pt idx="194">
                  <c:v>32831.06</c:v>
                </c:pt>
                <c:pt idx="195">
                  <c:v>32831.089999999997</c:v>
                </c:pt>
                <c:pt idx="196">
                  <c:v>32831.120000000003</c:v>
                </c:pt>
                <c:pt idx="197">
                  <c:v>32831.160000000003</c:v>
                </c:pt>
                <c:pt idx="198">
                  <c:v>32831.19</c:v>
                </c:pt>
                <c:pt idx="199">
                  <c:v>32831.22</c:v>
                </c:pt>
                <c:pt idx="200">
                  <c:v>32831.25</c:v>
                </c:pt>
                <c:pt idx="201">
                  <c:v>32831.279999999999</c:v>
                </c:pt>
                <c:pt idx="202">
                  <c:v>32831.31</c:v>
                </c:pt>
                <c:pt idx="203">
                  <c:v>32831.339999999997</c:v>
                </c:pt>
                <c:pt idx="204">
                  <c:v>32831.370000000003</c:v>
                </c:pt>
                <c:pt idx="205">
                  <c:v>32831.410000000003</c:v>
                </c:pt>
                <c:pt idx="206">
                  <c:v>32831.440000000002</c:v>
                </c:pt>
                <c:pt idx="207">
                  <c:v>32831.47</c:v>
                </c:pt>
                <c:pt idx="208">
                  <c:v>32831.5</c:v>
                </c:pt>
                <c:pt idx="209">
                  <c:v>32831.53</c:v>
                </c:pt>
                <c:pt idx="210">
                  <c:v>32831.56</c:v>
                </c:pt>
                <c:pt idx="211">
                  <c:v>32831.589999999997</c:v>
                </c:pt>
                <c:pt idx="212">
                  <c:v>32831.620000000003</c:v>
                </c:pt>
                <c:pt idx="213">
                  <c:v>32831.660000000003</c:v>
                </c:pt>
                <c:pt idx="214">
                  <c:v>32831.69</c:v>
                </c:pt>
                <c:pt idx="215">
                  <c:v>32831.72</c:v>
                </c:pt>
                <c:pt idx="216">
                  <c:v>32831.75</c:v>
                </c:pt>
                <c:pt idx="217">
                  <c:v>32831.78</c:v>
                </c:pt>
                <c:pt idx="218">
                  <c:v>32831.81</c:v>
                </c:pt>
                <c:pt idx="219">
                  <c:v>32831.839999999997</c:v>
                </c:pt>
                <c:pt idx="220">
                  <c:v>32831.870000000003</c:v>
                </c:pt>
                <c:pt idx="221">
                  <c:v>32831.910000000003</c:v>
                </c:pt>
                <c:pt idx="222">
                  <c:v>32831.94</c:v>
                </c:pt>
                <c:pt idx="223">
                  <c:v>32831.97</c:v>
                </c:pt>
                <c:pt idx="224">
                  <c:v>32832</c:v>
                </c:pt>
                <c:pt idx="225">
                  <c:v>32832.03</c:v>
                </c:pt>
                <c:pt idx="226">
                  <c:v>32832.06</c:v>
                </c:pt>
                <c:pt idx="227">
                  <c:v>32832.089999999997</c:v>
                </c:pt>
                <c:pt idx="228">
                  <c:v>32832.120000000003</c:v>
                </c:pt>
                <c:pt idx="229">
                  <c:v>32832.160000000003</c:v>
                </c:pt>
                <c:pt idx="230">
                  <c:v>32832.19</c:v>
                </c:pt>
                <c:pt idx="231">
                  <c:v>32832.22</c:v>
                </c:pt>
                <c:pt idx="232">
                  <c:v>32832.25</c:v>
                </c:pt>
                <c:pt idx="233">
                  <c:v>32832.28</c:v>
                </c:pt>
                <c:pt idx="234">
                  <c:v>32832.31</c:v>
                </c:pt>
                <c:pt idx="235">
                  <c:v>32832.339999999997</c:v>
                </c:pt>
                <c:pt idx="236">
                  <c:v>32832.370000000003</c:v>
                </c:pt>
                <c:pt idx="237">
                  <c:v>32832.410000000003</c:v>
                </c:pt>
                <c:pt idx="238">
                  <c:v>32832.44</c:v>
                </c:pt>
                <c:pt idx="239">
                  <c:v>32832.47</c:v>
                </c:pt>
                <c:pt idx="240">
                  <c:v>32832.5</c:v>
                </c:pt>
                <c:pt idx="241">
                  <c:v>32832.53</c:v>
                </c:pt>
                <c:pt idx="242">
                  <c:v>32832.559999999998</c:v>
                </c:pt>
                <c:pt idx="243">
                  <c:v>32832.589999999997</c:v>
                </c:pt>
                <c:pt idx="244">
                  <c:v>32832.620000000003</c:v>
                </c:pt>
                <c:pt idx="245">
                  <c:v>32832.660000000003</c:v>
                </c:pt>
                <c:pt idx="246">
                  <c:v>32832.69</c:v>
                </c:pt>
                <c:pt idx="247">
                  <c:v>32832.720000000001</c:v>
                </c:pt>
                <c:pt idx="248">
                  <c:v>32832.75</c:v>
                </c:pt>
                <c:pt idx="249">
                  <c:v>32832.78</c:v>
                </c:pt>
                <c:pt idx="250">
                  <c:v>32832.81</c:v>
                </c:pt>
                <c:pt idx="251">
                  <c:v>32832.839999999997</c:v>
                </c:pt>
                <c:pt idx="252">
                  <c:v>32832.870000000003</c:v>
                </c:pt>
                <c:pt idx="253">
                  <c:v>32832.910000000003</c:v>
                </c:pt>
                <c:pt idx="254">
                  <c:v>32832.94</c:v>
                </c:pt>
                <c:pt idx="255">
                  <c:v>32832.97</c:v>
                </c:pt>
                <c:pt idx="256">
                  <c:v>32833</c:v>
                </c:pt>
                <c:pt idx="257">
                  <c:v>32833.03</c:v>
                </c:pt>
                <c:pt idx="258">
                  <c:v>32833.06</c:v>
                </c:pt>
                <c:pt idx="259">
                  <c:v>32833.089999999997</c:v>
                </c:pt>
                <c:pt idx="260">
                  <c:v>32833.120000000003</c:v>
                </c:pt>
                <c:pt idx="261">
                  <c:v>32833.160000000003</c:v>
                </c:pt>
                <c:pt idx="262">
                  <c:v>32833.19</c:v>
                </c:pt>
                <c:pt idx="263">
                  <c:v>32833.22</c:v>
                </c:pt>
                <c:pt idx="264">
                  <c:v>32833.25</c:v>
                </c:pt>
                <c:pt idx="265">
                  <c:v>32833.279999999999</c:v>
                </c:pt>
                <c:pt idx="266">
                  <c:v>32833.31</c:v>
                </c:pt>
                <c:pt idx="267">
                  <c:v>32833.339999999997</c:v>
                </c:pt>
                <c:pt idx="268">
                  <c:v>32833.370000000003</c:v>
                </c:pt>
                <c:pt idx="269">
                  <c:v>32833.410000000003</c:v>
                </c:pt>
                <c:pt idx="270">
                  <c:v>32833.440000000002</c:v>
                </c:pt>
                <c:pt idx="271">
                  <c:v>32833.47</c:v>
                </c:pt>
                <c:pt idx="272">
                  <c:v>32833.5</c:v>
                </c:pt>
                <c:pt idx="273">
                  <c:v>32833.53</c:v>
                </c:pt>
                <c:pt idx="274">
                  <c:v>32833.56</c:v>
                </c:pt>
                <c:pt idx="275">
                  <c:v>32833.589999999997</c:v>
                </c:pt>
                <c:pt idx="276">
                  <c:v>32833.620000000003</c:v>
                </c:pt>
                <c:pt idx="277">
                  <c:v>32833.660000000003</c:v>
                </c:pt>
                <c:pt idx="278">
                  <c:v>32833.69</c:v>
                </c:pt>
                <c:pt idx="279">
                  <c:v>32833.72</c:v>
                </c:pt>
                <c:pt idx="280">
                  <c:v>32833.75</c:v>
                </c:pt>
                <c:pt idx="281">
                  <c:v>32833.78</c:v>
                </c:pt>
                <c:pt idx="282">
                  <c:v>32833.81</c:v>
                </c:pt>
                <c:pt idx="283">
                  <c:v>32833.839999999997</c:v>
                </c:pt>
                <c:pt idx="284">
                  <c:v>32833.870000000003</c:v>
                </c:pt>
                <c:pt idx="285">
                  <c:v>32833.910000000003</c:v>
                </c:pt>
                <c:pt idx="286">
                  <c:v>32833.94</c:v>
                </c:pt>
                <c:pt idx="287">
                  <c:v>32833.97</c:v>
                </c:pt>
                <c:pt idx="288">
                  <c:v>32834</c:v>
                </c:pt>
                <c:pt idx="289">
                  <c:v>32834.03</c:v>
                </c:pt>
                <c:pt idx="290">
                  <c:v>32834.06</c:v>
                </c:pt>
                <c:pt idx="291">
                  <c:v>32834.089999999997</c:v>
                </c:pt>
                <c:pt idx="292">
                  <c:v>32834.120000000003</c:v>
                </c:pt>
                <c:pt idx="293">
                  <c:v>32834.160000000003</c:v>
                </c:pt>
                <c:pt idx="294">
                  <c:v>32834.19</c:v>
                </c:pt>
                <c:pt idx="295">
                  <c:v>32834.22</c:v>
                </c:pt>
                <c:pt idx="296">
                  <c:v>32834.25</c:v>
                </c:pt>
                <c:pt idx="297">
                  <c:v>32834.28</c:v>
                </c:pt>
                <c:pt idx="298">
                  <c:v>32834.31</c:v>
                </c:pt>
                <c:pt idx="299">
                  <c:v>32834.339999999997</c:v>
                </c:pt>
                <c:pt idx="300">
                  <c:v>32834.370000000003</c:v>
                </c:pt>
                <c:pt idx="301">
                  <c:v>32834.410000000003</c:v>
                </c:pt>
                <c:pt idx="302">
                  <c:v>32834.44</c:v>
                </c:pt>
                <c:pt idx="303">
                  <c:v>32834.47</c:v>
                </c:pt>
                <c:pt idx="304">
                  <c:v>32834.5</c:v>
                </c:pt>
                <c:pt idx="305">
                  <c:v>32834.53</c:v>
                </c:pt>
                <c:pt idx="306">
                  <c:v>32834.559999999998</c:v>
                </c:pt>
                <c:pt idx="307">
                  <c:v>32834.589999999997</c:v>
                </c:pt>
                <c:pt idx="308">
                  <c:v>32834.620000000003</c:v>
                </c:pt>
                <c:pt idx="309">
                  <c:v>32834.660000000003</c:v>
                </c:pt>
                <c:pt idx="310">
                  <c:v>32834.69</c:v>
                </c:pt>
                <c:pt idx="311">
                  <c:v>32834.720000000001</c:v>
                </c:pt>
                <c:pt idx="312">
                  <c:v>32834.75</c:v>
                </c:pt>
                <c:pt idx="313">
                  <c:v>32834.78</c:v>
                </c:pt>
                <c:pt idx="314">
                  <c:v>32834.81</c:v>
                </c:pt>
                <c:pt idx="315">
                  <c:v>32834.839999999997</c:v>
                </c:pt>
                <c:pt idx="316">
                  <c:v>32834.870000000003</c:v>
                </c:pt>
                <c:pt idx="317">
                  <c:v>32834.910000000003</c:v>
                </c:pt>
                <c:pt idx="318">
                  <c:v>32834.94</c:v>
                </c:pt>
                <c:pt idx="319">
                  <c:v>32834.97</c:v>
                </c:pt>
                <c:pt idx="320">
                  <c:v>32835</c:v>
                </c:pt>
                <c:pt idx="321">
                  <c:v>32835.03</c:v>
                </c:pt>
                <c:pt idx="322">
                  <c:v>32835.06</c:v>
                </c:pt>
                <c:pt idx="323">
                  <c:v>32835.089999999997</c:v>
                </c:pt>
                <c:pt idx="324">
                  <c:v>32835.120000000003</c:v>
                </c:pt>
                <c:pt idx="325">
                  <c:v>32835.160000000003</c:v>
                </c:pt>
                <c:pt idx="326">
                  <c:v>32835.19</c:v>
                </c:pt>
                <c:pt idx="327">
                  <c:v>32835.22</c:v>
                </c:pt>
                <c:pt idx="328">
                  <c:v>32835.25</c:v>
                </c:pt>
                <c:pt idx="329">
                  <c:v>32835.279999999999</c:v>
                </c:pt>
                <c:pt idx="330">
                  <c:v>32835.31</c:v>
                </c:pt>
                <c:pt idx="331">
                  <c:v>32835.339999999997</c:v>
                </c:pt>
                <c:pt idx="332">
                  <c:v>32835.370000000003</c:v>
                </c:pt>
                <c:pt idx="333">
                  <c:v>32835.410000000003</c:v>
                </c:pt>
                <c:pt idx="334">
                  <c:v>32835.440000000002</c:v>
                </c:pt>
                <c:pt idx="335">
                  <c:v>32835.47</c:v>
                </c:pt>
                <c:pt idx="336">
                  <c:v>32835.5</c:v>
                </c:pt>
                <c:pt idx="337">
                  <c:v>32835.53</c:v>
                </c:pt>
                <c:pt idx="338">
                  <c:v>32835.56</c:v>
                </c:pt>
                <c:pt idx="339">
                  <c:v>32835.589999999997</c:v>
                </c:pt>
                <c:pt idx="340">
                  <c:v>32835.620000000003</c:v>
                </c:pt>
                <c:pt idx="341">
                  <c:v>32835.660000000003</c:v>
                </c:pt>
                <c:pt idx="342">
                  <c:v>32835.69</c:v>
                </c:pt>
                <c:pt idx="343">
                  <c:v>32835.72</c:v>
                </c:pt>
                <c:pt idx="344">
                  <c:v>32835.75</c:v>
                </c:pt>
                <c:pt idx="345">
                  <c:v>32835.78</c:v>
                </c:pt>
                <c:pt idx="346">
                  <c:v>32835.81</c:v>
                </c:pt>
                <c:pt idx="347">
                  <c:v>32835.839999999997</c:v>
                </c:pt>
                <c:pt idx="348">
                  <c:v>32835.870000000003</c:v>
                </c:pt>
                <c:pt idx="349">
                  <c:v>32835.910000000003</c:v>
                </c:pt>
                <c:pt idx="350">
                  <c:v>32835.94</c:v>
                </c:pt>
                <c:pt idx="351">
                  <c:v>32835.97</c:v>
                </c:pt>
                <c:pt idx="352">
                  <c:v>32836</c:v>
                </c:pt>
                <c:pt idx="353">
                  <c:v>32836.03</c:v>
                </c:pt>
                <c:pt idx="354">
                  <c:v>32836.06</c:v>
                </c:pt>
                <c:pt idx="355">
                  <c:v>32836.089999999997</c:v>
                </c:pt>
                <c:pt idx="356">
                  <c:v>32836.120000000003</c:v>
                </c:pt>
                <c:pt idx="357">
                  <c:v>32836.160000000003</c:v>
                </c:pt>
                <c:pt idx="358">
                  <c:v>32836.19</c:v>
                </c:pt>
                <c:pt idx="359">
                  <c:v>32836.22</c:v>
                </c:pt>
                <c:pt idx="360">
                  <c:v>32836.25</c:v>
                </c:pt>
                <c:pt idx="361">
                  <c:v>32836.28</c:v>
                </c:pt>
                <c:pt idx="362">
                  <c:v>32836.31</c:v>
                </c:pt>
                <c:pt idx="363">
                  <c:v>32836.339999999997</c:v>
                </c:pt>
                <c:pt idx="364">
                  <c:v>32836.370000000003</c:v>
                </c:pt>
                <c:pt idx="365">
                  <c:v>32836.410000000003</c:v>
                </c:pt>
                <c:pt idx="366">
                  <c:v>32836.44</c:v>
                </c:pt>
                <c:pt idx="367">
                  <c:v>32836.47</c:v>
                </c:pt>
                <c:pt idx="368">
                  <c:v>32836.5</c:v>
                </c:pt>
                <c:pt idx="369">
                  <c:v>32836.53</c:v>
                </c:pt>
                <c:pt idx="370">
                  <c:v>32836.559999999998</c:v>
                </c:pt>
                <c:pt idx="371">
                  <c:v>32836.589999999997</c:v>
                </c:pt>
                <c:pt idx="372">
                  <c:v>32836.620000000003</c:v>
                </c:pt>
                <c:pt idx="373">
                  <c:v>32836.660000000003</c:v>
                </c:pt>
                <c:pt idx="374">
                  <c:v>32836.69</c:v>
                </c:pt>
                <c:pt idx="375">
                  <c:v>32836.720000000001</c:v>
                </c:pt>
                <c:pt idx="376">
                  <c:v>32836.75</c:v>
                </c:pt>
                <c:pt idx="377">
                  <c:v>32836.78</c:v>
                </c:pt>
                <c:pt idx="378">
                  <c:v>32836.81</c:v>
                </c:pt>
                <c:pt idx="379">
                  <c:v>32836.839999999997</c:v>
                </c:pt>
                <c:pt idx="380">
                  <c:v>32836.870000000003</c:v>
                </c:pt>
                <c:pt idx="381">
                  <c:v>32836.910000000003</c:v>
                </c:pt>
                <c:pt idx="382">
                  <c:v>32836.94</c:v>
                </c:pt>
                <c:pt idx="383">
                  <c:v>32836.97</c:v>
                </c:pt>
                <c:pt idx="384">
                  <c:v>32837</c:v>
                </c:pt>
                <c:pt idx="385">
                  <c:v>32837.03</c:v>
                </c:pt>
                <c:pt idx="386">
                  <c:v>32837.06</c:v>
                </c:pt>
                <c:pt idx="387">
                  <c:v>32837.089999999997</c:v>
                </c:pt>
                <c:pt idx="388">
                  <c:v>32837.120000000003</c:v>
                </c:pt>
                <c:pt idx="389">
                  <c:v>32837.160000000003</c:v>
                </c:pt>
                <c:pt idx="390">
                  <c:v>32837.19</c:v>
                </c:pt>
                <c:pt idx="391">
                  <c:v>32837.22</c:v>
                </c:pt>
                <c:pt idx="392">
                  <c:v>32837.25</c:v>
                </c:pt>
                <c:pt idx="393">
                  <c:v>32837.279999999999</c:v>
                </c:pt>
                <c:pt idx="394">
                  <c:v>32837.31</c:v>
                </c:pt>
                <c:pt idx="395">
                  <c:v>32837.339999999997</c:v>
                </c:pt>
                <c:pt idx="396">
                  <c:v>32837.370000000003</c:v>
                </c:pt>
                <c:pt idx="397">
                  <c:v>32837.410000000003</c:v>
                </c:pt>
                <c:pt idx="398">
                  <c:v>32837.440000000002</c:v>
                </c:pt>
                <c:pt idx="399">
                  <c:v>32837.47</c:v>
                </c:pt>
                <c:pt idx="400">
                  <c:v>32837.5</c:v>
                </c:pt>
                <c:pt idx="401">
                  <c:v>32837.53</c:v>
                </c:pt>
                <c:pt idx="402">
                  <c:v>32837.56</c:v>
                </c:pt>
                <c:pt idx="403">
                  <c:v>32837.589999999997</c:v>
                </c:pt>
                <c:pt idx="404">
                  <c:v>32837.620000000003</c:v>
                </c:pt>
                <c:pt idx="405">
                  <c:v>32837.660000000003</c:v>
                </c:pt>
                <c:pt idx="406">
                  <c:v>32837.69</c:v>
                </c:pt>
                <c:pt idx="407">
                  <c:v>32837.72</c:v>
                </c:pt>
                <c:pt idx="408">
                  <c:v>32837.75</c:v>
                </c:pt>
                <c:pt idx="409">
                  <c:v>32837.78</c:v>
                </c:pt>
                <c:pt idx="410">
                  <c:v>32837.81</c:v>
                </c:pt>
                <c:pt idx="411">
                  <c:v>32837.839999999997</c:v>
                </c:pt>
                <c:pt idx="412">
                  <c:v>32837.870000000003</c:v>
                </c:pt>
                <c:pt idx="413">
                  <c:v>32837.910000000003</c:v>
                </c:pt>
                <c:pt idx="414">
                  <c:v>32837.94</c:v>
                </c:pt>
                <c:pt idx="415">
                  <c:v>32837.97</c:v>
                </c:pt>
                <c:pt idx="416">
                  <c:v>32838</c:v>
                </c:pt>
                <c:pt idx="417">
                  <c:v>32838.03</c:v>
                </c:pt>
                <c:pt idx="418">
                  <c:v>32838.06</c:v>
                </c:pt>
                <c:pt idx="419">
                  <c:v>32838.089999999997</c:v>
                </c:pt>
                <c:pt idx="420">
                  <c:v>32838.120000000003</c:v>
                </c:pt>
                <c:pt idx="421">
                  <c:v>32838.160000000003</c:v>
                </c:pt>
                <c:pt idx="422">
                  <c:v>32838.19</c:v>
                </c:pt>
                <c:pt idx="423">
                  <c:v>32838.22</c:v>
                </c:pt>
                <c:pt idx="424">
                  <c:v>32838.25</c:v>
                </c:pt>
                <c:pt idx="425">
                  <c:v>32838.28</c:v>
                </c:pt>
                <c:pt idx="426">
                  <c:v>32838.31</c:v>
                </c:pt>
                <c:pt idx="427">
                  <c:v>32838.339999999997</c:v>
                </c:pt>
                <c:pt idx="428">
                  <c:v>32838.370000000003</c:v>
                </c:pt>
                <c:pt idx="429">
                  <c:v>32838.410000000003</c:v>
                </c:pt>
                <c:pt idx="430">
                  <c:v>32838.44</c:v>
                </c:pt>
                <c:pt idx="431">
                  <c:v>32838.47</c:v>
                </c:pt>
                <c:pt idx="432">
                  <c:v>32838.5</c:v>
                </c:pt>
                <c:pt idx="433">
                  <c:v>32838.53</c:v>
                </c:pt>
                <c:pt idx="434">
                  <c:v>32838.559999999998</c:v>
                </c:pt>
                <c:pt idx="435">
                  <c:v>32838.589999999997</c:v>
                </c:pt>
                <c:pt idx="436">
                  <c:v>32838.620000000003</c:v>
                </c:pt>
                <c:pt idx="437">
                  <c:v>32838.660000000003</c:v>
                </c:pt>
                <c:pt idx="438">
                  <c:v>32838.69</c:v>
                </c:pt>
                <c:pt idx="439">
                  <c:v>32838.720000000001</c:v>
                </c:pt>
                <c:pt idx="440">
                  <c:v>32838.75</c:v>
                </c:pt>
                <c:pt idx="441">
                  <c:v>32838.78</c:v>
                </c:pt>
                <c:pt idx="442">
                  <c:v>32838.81</c:v>
                </c:pt>
                <c:pt idx="443">
                  <c:v>32838.839999999997</c:v>
                </c:pt>
                <c:pt idx="444">
                  <c:v>32838.870000000003</c:v>
                </c:pt>
                <c:pt idx="445">
                  <c:v>32838.910000000003</c:v>
                </c:pt>
                <c:pt idx="446">
                  <c:v>32838.94</c:v>
                </c:pt>
                <c:pt idx="447">
                  <c:v>32838.97</c:v>
                </c:pt>
                <c:pt idx="448">
                  <c:v>32839</c:v>
                </c:pt>
                <c:pt idx="449">
                  <c:v>32839.03</c:v>
                </c:pt>
                <c:pt idx="450">
                  <c:v>32839.06</c:v>
                </c:pt>
                <c:pt idx="451">
                  <c:v>32839.089999999997</c:v>
                </c:pt>
                <c:pt idx="452">
                  <c:v>32839.120000000003</c:v>
                </c:pt>
                <c:pt idx="453">
                  <c:v>32839.160000000003</c:v>
                </c:pt>
                <c:pt idx="454">
                  <c:v>32839.19</c:v>
                </c:pt>
                <c:pt idx="455">
                  <c:v>32839.22</c:v>
                </c:pt>
                <c:pt idx="456">
                  <c:v>32839.25</c:v>
                </c:pt>
                <c:pt idx="457">
                  <c:v>32839.279999999999</c:v>
                </c:pt>
                <c:pt idx="458">
                  <c:v>32839.31</c:v>
                </c:pt>
                <c:pt idx="459">
                  <c:v>32839.339999999997</c:v>
                </c:pt>
                <c:pt idx="460">
                  <c:v>32839.370000000003</c:v>
                </c:pt>
                <c:pt idx="461">
                  <c:v>32839.410000000003</c:v>
                </c:pt>
                <c:pt idx="462">
                  <c:v>32839.440000000002</c:v>
                </c:pt>
                <c:pt idx="463">
                  <c:v>32839.47</c:v>
                </c:pt>
                <c:pt idx="464">
                  <c:v>32839.5</c:v>
                </c:pt>
                <c:pt idx="465">
                  <c:v>32839.53</c:v>
                </c:pt>
                <c:pt idx="466">
                  <c:v>32839.56</c:v>
                </c:pt>
                <c:pt idx="467">
                  <c:v>32839.589999999997</c:v>
                </c:pt>
                <c:pt idx="468">
                  <c:v>32839.620000000003</c:v>
                </c:pt>
                <c:pt idx="469">
                  <c:v>32839.660000000003</c:v>
                </c:pt>
                <c:pt idx="470">
                  <c:v>32839.69</c:v>
                </c:pt>
                <c:pt idx="471">
                  <c:v>32839.72</c:v>
                </c:pt>
                <c:pt idx="472">
                  <c:v>32839.75</c:v>
                </c:pt>
                <c:pt idx="473">
                  <c:v>32839.78</c:v>
                </c:pt>
                <c:pt idx="474">
                  <c:v>32839.81</c:v>
                </c:pt>
                <c:pt idx="475">
                  <c:v>32839.839999999997</c:v>
                </c:pt>
                <c:pt idx="476">
                  <c:v>32839.870000000003</c:v>
                </c:pt>
                <c:pt idx="477">
                  <c:v>32839.910000000003</c:v>
                </c:pt>
                <c:pt idx="478">
                  <c:v>32839.94</c:v>
                </c:pt>
                <c:pt idx="479">
                  <c:v>32839.97</c:v>
                </c:pt>
                <c:pt idx="480">
                  <c:v>32840</c:v>
                </c:pt>
                <c:pt idx="481">
                  <c:v>32840.03</c:v>
                </c:pt>
                <c:pt idx="482">
                  <c:v>32840.06</c:v>
                </c:pt>
                <c:pt idx="483">
                  <c:v>32840.089999999997</c:v>
                </c:pt>
                <c:pt idx="484">
                  <c:v>32840.120000000003</c:v>
                </c:pt>
                <c:pt idx="485">
                  <c:v>32840.160000000003</c:v>
                </c:pt>
                <c:pt idx="486">
                  <c:v>32840.19</c:v>
                </c:pt>
                <c:pt idx="487">
                  <c:v>32840.22</c:v>
                </c:pt>
                <c:pt idx="488">
                  <c:v>32840.25</c:v>
                </c:pt>
                <c:pt idx="489">
                  <c:v>32840.28</c:v>
                </c:pt>
                <c:pt idx="490">
                  <c:v>32840.31</c:v>
                </c:pt>
                <c:pt idx="491">
                  <c:v>32840.339999999997</c:v>
                </c:pt>
                <c:pt idx="492">
                  <c:v>32840.370000000003</c:v>
                </c:pt>
                <c:pt idx="493">
                  <c:v>32840.410000000003</c:v>
                </c:pt>
                <c:pt idx="494">
                  <c:v>32840.44</c:v>
                </c:pt>
                <c:pt idx="495">
                  <c:v>32840.47</c:v>
                </c:pt>
                <c:pt idx="496">
                  <c:v>32840.5</c:v>
                </c:pt>
                <c:pt idx="497">
                  <c:v>32840.53</c:v>
                </c:pt>
                <c:pt idx="498">
                  <c:v>32840.559999999998</c:v>
                </c:pt>
                <c:pt idx="499">
                  <c:v>32840.589999999997</c:v>
                </c:pt>
                <c:pt idx="500">
                  <c:v>32840.620000000003</c:v>
                </c:pt>
                <c:pt idx="501">
                  <c:v>32840.660000000003</c:v>
                </c:pt>
                <c:pt idx="502">
                  <c:v>32840.69</c:v>
                </c:pt>
                <c:pt idx="503">
                  <c:v>32840.720000000001</c:v>
                </c:pt>
                <c:pt idx="504">
                  <c:v>32840.75</c:v>
                </c:pt>
                <c:pt idx="505">
                  <c:v>32840.78</c:v>
                </c:pt>
                <c:pt idx="506">
                  <c:v>32840.81</c:v>
                </c:pt>
                <c:pt idx="507">
                  <c:v>32840.839999999997</c:v>
                </c:pt>
                <c:pt idx="508">
                  <c:v>32840.870000000003</c:v>
                </c:pt>
                <c:pt idx="509">
                  <c:v>32840.910000000003</c:v>
                </c:pt>
                <c:pt idx="510">
                  <c:v>32840.94</c:v>
                </c:pt>
                <c:pt idx="511">
                  <c:v>32840.97</c:v>
                </c:pt>
                <c:pt idx="512">
                  <c:v>32841</c:v>
                </c:pt>
                <c:pt idx="513">
                  <c:v>32841.03</c:v>
                </c:pt>
                <c:pt idx="514">
                  <c:v>32841.06</c:v>
                </c:pt>
                <c:pt idx="515">
                  <c:v>32841.089999999997</c:v>
                </c:pt>
                <c:pt idx="516">
                  <c:v>32841.120000000003</c:v>
                </c:pt>
                <c:pt idx="517">
                  <c:v>32841.160000000003</c:v>
                </c:pt>
                <c:pt idx="518">
                  <c:v>32841.19</c:v>
                </c:pt>
                <c:pt idx="519">
                  <c:v>32841.22</c:v>
                </c:pt>
                <c:pt idx="520">
                  <c:v>32841.25</c:v>
                </c:pt>
                <c:pt idx="521">
                  <c:v>32841.279999999999</c:v>
                </c:pt>
                <c:pt idx="522">
                  <c:v>32841.31</c:v>
                </c:pt>
                <c:pt idx="523">
                  <c:v>32841.339999999997</c:v>
                </c:pt>
                <c:pt idx="524">
                  <c:v>32841.370000000003</c:v>
                </c:pt>
                <c:pt idx="525">
                  <c:v>32841.410000000003</c:v>
                </c:pt>
                <c:pt idx="526">
                  <c:v>32841.440000000002</c:v>
                </c:pt>
                <c:pt idx="527">
                  <c:v>32841.47</c:v>
                </c:pt>
                <c:pt idx="528">
                  <c:v>32841.5</c:v>
                </c:pt>
                <c:pt idx="529">
                  <c:v>32841.53</c:v>
                </c:pt>
                <c:pt idx="530">
                  <c:v>32841.56</c:v>
                </c:pt>
                <c:pt idx="531">
                  <c:v>32841.589999999997</c:v>
                </c:pt>
                <c:pt idx="532">
                  <c:v>32841.620000000003</c:v>
                </c:pt>
                <c:pt idx="533">
                  <c:v>32841.660000000003</c:v>
                </c:pt>
                <c:pt idx="534">
                  <c:v>32841.69</c:v>
                </c:pt>
                <c:pt idx="535">
                  <c:v>32841.72</c:v>
                </c:pt>
                <c:pt idx="536">
                  <c:v>32841.75</c:v>
                </c:pt>
                <c:pt idx="537">
                  <c:v>32841.78</c:v>
                </c:pt>
                <c:pt idx="538">
                  <c:v>32841.81</c:v>
                </c:pt>
                <c:pt idx="539">
                  <c:v>32841.839999999997</c:v>
                </c:pt>
                <c:pt idx="540">
                  <c:v>32841.870000000003</c:v>
                </c:pt>
                <c:pt idx="541">
                  <c:v>32841.910000000003</c:v>
                </c:pt>
                <c:pt idx="542">
                  <c:v>32841.94</c:v>
                </c:pt>
                <c:pt idx="543">
                  <c:v>32841.97</c:v>
                </c:pt>
                <c:pt idx="544">
                  <c:v>32842</c:v>
                </c:pt>
                <c:pt idx="545">
                  <c:v>32842.03</c:v>
                </c:pt>
                <c:pt idx="546">
                  <c:v>32842.06</c:v>
                </c:pt>
                <c:pt idx="547">
                  <c:v>32842.089999999997</c:v>
                </c:pt>
                <c:pt idx="548">
                  <c:v>32842.120000000003</c:v>
                </c:pt>
                <c:pt idx="549">
                  <c:v>32842.160000000003</c:v>
                </c:pt>
                <c:pt idx="550">
                  <c:v>32842.19</c:v>
                </c:pt>
                <c:pt idx="551">
                  <c:v>32842.22</c:v>
                </c:pt>
                <c:pt idx="552">
                  <c:v>32842.25</c:v>
                </c:pt>
                <c:pt idx="553">
                  <c:v>32842.28</c:v>
                </c:pt>
                <c:pt idx="554">
                  <c:v>32842.31</c:v>
                </c:pt>
                <c:pt idx="555">
                  <c:v>32842.339999999997</c:v>
                </c:pt>
                <c:pt idx="556">
                  <c:v>32842.370000000003</c:v>
                </c:pt>
                <c:pt idx="557">
                  <c:v>32842.410000000003</c:v>
                </c:pt>
                <c:pt idx="558">
                  <c:v>32842.44</c:v>
                </c:pt>
                <c:pt idx="559">
                  <c:v>32842.47</c:v>
                </c:pt>
                <c:pt idx="560">
                  <c:v>32842.5</c:v>
                </c:pt>
                <c:pt idx="561">
                  <c:v>32842.53</c:v>
                </c:pt>
                <c:pt idx="562">
                  <c:v>32842.559999999998</c:v>
                </c:pt>
                <c:pt idx="563">
                  <c:v>32842.589999999997</c:v>
                </c:pt>
                <c:pt idx="564">
                  <c:v>32842.620000000003</c:v>
                </c:pt>
                <c:pt idx="565">
                  <c:v>32842.660000000003</c:v>
                </c:pt>
                <c:pt idx="566">
                  <c:v>32842.69</c:v>
                </c:pt>
                <c:pt idx="567">
                  <c:v>32842.720000000001</c:v>
                </c:pt>
                <c:pt idx="568">
                  <c:v>32842.75</c:v>
                </c:pt>
                <c:pt idx="569">
                  <c:v>32842.78</c:v>
                </c:pt>
                <c:pt idx="570">
                  <c:v>32842.81</c:v>
                </c:pt>
                <c:pt idx="571">
                  <c:v>32842.839999999997</c:v>
                </c:pt>
                <c:pt idx="572">
                  <c:v>32842.870000000003</c:v>
                </c:pt>
                <c:pt idx="573">
                  <c:v>32842.910000000003</c:v>
                </c:pt>
                <c:pt idx="574">
                  <c:v>32842.94</c:v>
                </c:pt>
                <c:pt idx="575">
                  <c:v>32842.97</c:v>
                </c:pt>
                <c:pt idx="576">
                  <c:v>32843</c:v>
                </c:pt>
                <c:pt idx="577">
                  <c:v>32843.03</c:v>
                </c:pt>
                <c:pt idx="578">
                  <c:v>32843.06</c:v>
                </c:pt>
                <c:pt idx="579">
                  <c:v>32843.089999999997</c:v>
                </c:pt>
                <c:pt idx="580">
                  <c:v>32843.120000000003</c:v>
                </c:pt>
                <c:pt idx="581">
                  <c:v>32843.160000000003</c:v>
                </c:pt>
                <c:pt idx="582">
                  <c:v>32843.19</c:v>
                </c:pt>
                <c:pt idx="583">
                  <c:v>32843.22</c:v>
                </c:pt>
                <c:pt idx="584">
                  <c:v>32843.25</c:v>
                </c:pt>
                <c:pt idx="585">
                  <c:v>32843.279999999999</c:v>
                </c:pt>
                <c:pt idx="586">
                  <c:v>32843.31</c:v>
                </c:pt>
                <c:pt idx="587">
                  <c:v>32843.339999999997</c:v>
                </c:pt>
                <c:pt idx="588">
                  <c:v>32843.370000000003</c:v>
                </c:pt>
                <c:pt idx="589">
                  <c:v>32843.410000000003</c:v>
                </c:pt>
                <c:pt idx="590">
                  <c:v>32843.440000000002</c:v>
                </c:pt>
                <c:pt idx="591">
                  <c:v>32843.47</c:v>
                </c:pt>
                <c:pt idx="592">
                  <c:v>32843.5</c:v>
                </c:pt>
                <c:pt idx="593">
                  <c:v>32843.53</c:v>
                </c:pt>
                <c:pt idx="594">
                  <c:v>32843.56</c:v>
                </c:pt>
                <c:pt idx="595">
                  <c:v>32843.589999999997</c:v>
                </c:pt>
                <c:pt idx="596">
                  <c:v>32843.620000000003</c:v>
                </c:pt>
                <c:pt idx="597">
                  <c:v>32843.660000000003</c:v>
                </c:pt>
                <c:pt idx="598">
                  <c:v>32843.69</c:v>
                </c:pt>
                <c:pt idx="599">
                  <c:v>32843.72</c:v>
                </c:pt>
                <c:pt idx="600">
                  <c:v>32843.75</c:v>
                </c:pt>
                <c:pt idx="601">
                  <c:v>32843.78</c:v>
                </c:pt>
                <c:pt idx="602">
                  <c:v>32843.81</c:v>
                </c:pt>
                <c:pt idx="603">
                  <c:v>32843.839999999997</c:v>
                </c:pt>
                <c:pt idx="604">
                  <c:v>32843.870000000003</c:v>
                </c:pt>
                <c:pt idx="605">
                  <c:v>32843.910000000003</c:v>
                </c:pt>
                <c:pt idx="606">
                  <c:v>32843.94</c:v>
                </c:pt>
                <c:pt idx="607">
                  <c:v>32843.97</c:v>
                </c:pt>
                <c:pt idx="608">
                  <c:v>32844</c:v>
                </c:pt>
                <c:pt idx="609">
                  <c:v>32844.03</c:v>
                </c:pt>
                <c:pt idx="610">
                  <c:v>32844.06</c:v>
                </c:pt>
                <c:pt idx="611">
                  <c:v>32844.089999999997</c:v>
                </c:pt>
                <c:pt idx="612">
                  <c:v>32844.120000000003</c:v>
                </c:pt>
                <c:pt idx="613">
                  <c:v>32844.160000000003</c:v>
                </c:pt>
                <c:pt idx="614">
                  <c:v>32844.19</c:v>
                </c:pt>
                <c:pt idx="615">
                  <c:v>32844.22</c:v>
                </c:pt>
                <c:pt idx="616">
                  <c:v>32844.25</c:v>
                </c:pt>
                <c:pt idx="617">
                  <c:v>32844.28</c:v>
                </c:pt>
                <c:pt idx="618">
                  <c:v>32844.31</c:v>
                </c:pt>
                <c:pt idx="619">
                  <c:v>32844.339999999997</c:v>
                </c:pt>
                <c:pt idx="620">
                  <c:v>32844.370000000003</c:v>
                </c:pt>
                <c:pt idx="621">
                  <c:v>32844.410000000003</c:v>
                </c:pt>
                <c:pt idx="622">
                  <c:v>32844.44</c:v>
                </c:pt>
                <c:pt idx="623">
                  <c:v>32844.47</c:v>
                </c:pt>
                <c:pt idx="624">
                  <c:v>32844.5</c:v>
                </c:pt>
                <c:pt idx="625">
                  <c:v>32844.53</c:v>
                </c:pt>
                <c:pt idx="626">
                  <c:v>32844.559999999998</c:v>
                </c:pt>
                <c:pt idx="627">
                  <c:v>32844.589999999997</c:v>
                </c:pt>
                <c:pt idx="628">
                  <c:v>32844.620000000003</c:v>
                </c:pt>
                <c:pt idx="629">
                  <c:v>32844.660000000003</c:v>
                </c:pt>
                <c:pt idx="630">
                  <c:v>32844.69</c:v>
                </c:pt>
                <c:pt idx="631">
                  <c:v>32844.720000000001</c:v>
                </c:pt>
                <c:pt idx="632">
                  <c:v>32844.75</c:v>
                </c:pt>
                <c:pt idx="633">
                  <c:v>32844.78</c:v>
                </c:pt>
                <c:pt idx="634">
                  <c:v>32844.81</c:v>
                </c:pt>
                <c:pt idx="635">
                  <c:v>32844.839999999997</c:v>
                </c:pt>
                <c:pt idx="636">
                  <c:v>32844.870000000003</c:v>
                </c:pt>
                <c:pt idx="637">
                  <c:v>32844.910000000003</c:v>
                </c:pt>
                <c:pt idx="638">
                  <c:v>32844.94</c:v>
                </c:pt>
                <c:pt idx="639">
                  <c:v>32844.97</c:v>
                </c:pt>
                <c:pt idx="640">
                  <c:v>32845</c:v>
                </c:pt>
                <c:pt idx="641">
                  <c:v>32845.03</c:v>
                </c:pt>
                <c:pt idx="642">
                  <c:v>32845.06</c:v>
                </c:pt>
                <c:pt idx="643">
                  <c:v>32845.089999999997</c:v>
                </c:pt>
                <c:pt idx="644">
                  <c:v>32845.120000000003</c:v>
                </c:pt>
                <c:pt idx="645">
                  <c:v>32845.160000000003</c:v>
                </c:pt>
                <c:pt idx="646">
                  <c:v>32845.19</c:v>
                </c:pt>
                <c:pt idx="647">
                  <c:v>32845.22</c:v>
                </c:pt>
                <c:pt idx="648">
                  <c:v>32845.25</c:v>
                </c:pt>
                <c:pt idx="649">
                  <c:v>32845.279999999999</c:v>
                </c:pt>
                <c:pt idx="650">
                  <c:v>32845.31</c:v>
                </c:pt>
              </c:numCache>
            </c:numRef>
          </c:xVal>
          <c:yVal>
            <c:numRef>
              <c:f>Sayfa3!$B$2:$B$652</c:f>
              <c:numCache>
                <c:formatCode>General</c:formatCode>
                <c:ptCount val="651"/>
                <c:pt idx="0">
                  <c:v>2074</c:v>
                </c:pt>
                <c:pt idx="1">
                  <c:v>2074</c:v>
                </c:pt>
                <c:pt idx="2">
                  <c:v>2073</c:v>
                </c:pt>
                <c:pt idx="3">
                  <c:v>2077</c:v>
                </c:pt>
                <c:pt idx="4">
                  <c:v>2074</c:v>
                </c:pt>
                <c:pt idx="5">
                  <c:v>2075</c:v>
                </c:pt>
                <c:pt idx="6">
                  <c:v>2076</c:v>
                </c:pt>
                <c:pt idx="7">
                  <c:v>2076</c:v>
                </c:pt>
                <c:pt idx="8">
                  <c:v>2076</c:v>
                </c:pt>
                <c:pt idx="9">
                  <c:v>2075</c:v>
                </c:pt>
                <c:pt idx="10">
                  <c:v>2079</c:v>
                </c:pt>
                <c:pt idx="11">
                  <c:v>2076</c:v>
                </c:pt>
                <c:pt idx="12">
                  <c:v>2076</c:v>
                </c:pt>
                <c:pt idx="13">
                  <c:v>2076</c:v>
                </c:pt>
                <c:pt idx="14">
                  <c:v>2075</c:v>
                </c:pt>
                <c:pt idx="15">
                  <c:v>2077</c:v>
                </c:pt>
                <c:pt idx="16">
                  <c:v>2074</c:v>
                </c:pt>
                <c:pt idx="17">
                  <c:v>2076</c:v>
                </c:pt>
                <c:pt idx="18">
                  <c:v>2073</c:v>
                </c:pt>
                <c:pt idx="19">
                  <c:v>2072</c:v>
                </c:pt>
                <c:pt idx="20">
                  <c:v>2081</c:v>
                </c:pt>
                <c:pt idx="21">
                  <c:v>2077</c:v>
                </c:pt>
                <c:pt idx="22">
                  <c:v>2075</c:v>
                </c:pt>
                <c:pt idx="23">
                  <c:v>2079</c:v>
                </c:pt>
                <c:pt idx="24">
                  <c:v>2075</c:v>
                </c:pt>
                <c:pt idx="25">
                  <c:v>2083</c:v>
                </c:pt>
                <c:pt idx="26">
                  <c:v>2084</c:v>
                </c:pt>
                <c:pt idx="27">
                  <c:v>2079</c:v>
                </c:pt>
                <c:pt idx="28">
                  <c:v>2078</c:v>
                </c:pt>
                <c:pt idx="29">
                  <c:v>2076</c:v>
                </c:pt>
                <c:pt idx="30">
                  <c:v>2075</c:v>
                </c:pt>
                <c:pt idx="31">
                  <c:v>2076</c:v>
                </c:pt>
                <c:pt idx="32">
                  <c:v>2076</c:v>
                </c:pt>
                <c:pt idx="33">
                  <c:v>2075</c:v>
                </c:pt>
                <c:pt idx="34">
                  <c:v>2075</c:v>
                </c:pt>
                <c:pt idx="35">
                  <c:v>2073</c:v>
                </c:pt>
                <c:pt idx="36">
                  <c:v>2076</c:v>
                </c:pt>
                <c:pt idx="37">
                  <c:v>2081</c:v>
                </c:pt>
                <c:pt idx="38">
                  <c:v>2078</c:v>
                </c:pt>
                <c:pt idx="39">
                  <c:v>2077</c:v>
                </c:pt>
                <c:pt idx="40">
                  <c:v>2077</c:v>
                </c:pt>
                <c:pt idx="41">
                  <c:v>2079</c:v>
                </c:pt>
                <c:pt idx="42">
                  <c:v>2079</c:v>
                </c:pt>
                <c:pt idx="43">
                  <c:v>2077</c:v>
                </c:pt>
                <c:pt idx="44">
                  <c:v>2077</c:v>
                </c:pt>
                <c:pt idx="45">
                  <c:v>2086</c:v>
                </c:pt>
                <c:pt idx="46">
                  <c:v>2081</c:v>
                </c:pt>
                <c:pt idx="47">
                  <c:v>2075</c:v>
                </c:pt>
                <c:pt idx="48">
                  <c:v>2076</c:v>
                </c:pt>
                <c:pt idx="49">
                  <c:v>2078</c:v>
                </c:pt>
                <c:pt idx="50">
                  <c:v>2075</c:v>
                </c:pt>
                <c:pt idx="51">
                  <c:v>2077</c:v>
                </c:pt>
                <c:pt idx="52">
                  <c:v>2077</c:v>
                </c:pt>
                <c:pt idx="53">
                  <c:v>2078</c:v>
                </c:pt>
                <c:pt idx="54">
                  <c:v>2075</c:v>
                </c:pt>
                <c:pt idx="55">
                  <c:v>2078</c:v>
                </c:pt>
                <c:pt idx="56">
                  <c:v>2079</c:v>
                </c:pt>
                <c:pt idx="57">
                  <c:v>2080</c:v>
                </c:pt>
                <c:pt idx="58">
                  <c:v>2079</c:v>
                </c:pt>
                <c:pt idx="59">
                  <c:v>2089</c:v>
                </c:pt>
                <c:pt idx="60">
                  <c:v>2080</c:v>
                </c:pt>
                <c:pt idx="61">
                  <c:v>2082</c:v>
                </c:pt>
                <c:pt idx="62">
                  <c:v>2078</c:v>
                </c:pt>
                <c:pt idx="63">
                  <c:v>2077</c:v>
                </c:pt>
                <c:pt idx="64">
                  <c:v>2077</c:v>
                </c:pt>
                <c:pt idx="65">
                  <c:v>2080</c:v>
                </c:pt>
                <c:pt idx="66">
                  <c:v>2086</c:v>
                </c:pt>
                <c:pt idx="67">
                  <c:v>2078</c:v>
                </c:pt>
                <c:pt idx="68">
                  <c:v>2078</c:v>
                </c:pt>
                <c:pt idx="69">
                  <c:v>2077</c:v>
                </c:pt>
                <c:pt idx="70">
                  <c:v>2079</c:v>
                </c:pt>
                <c:pt idx="71">
                  <c:v>2083</c:v>
                </c:pt>
                <c:pt idx="72">
                  <c:v>2078</c:v>
                </c:pt>
                <c:pt idx="73">
                  <c:v>2082</c:v>
                </c:pt>
                <c:pt idx="74">
                  <c:v>2080</c:v>
                </c:pt>
                <c:pt idx="75">
                  <c:v>2080</c:v>
                </c:pt>
                <c:pt idx="76">
                  <c:v>2081</c:v>
                </c:pt>
                <c:pt idx="77">
                  <c:v>2083</c:v>
                </c:pt>
                <c:pt idx="78">
                  <c:v>2079</c:v>
                </c:pt>
                <c:pt idx="79">
                  <c:v>2084</c:v>
                </c:pt>
                <c:pt idx="80">
                  <c:v>2078</c:v>
                </c:pt>
                <c:pt idx="81">
                  <c:v>2078</c:v>
                </c:pt>
                <c:pt idx="82">
                  <c:v>2080</c:v>
                </c:pt>
                <c:pt idx="83">
                  <c:v>2081</c:v>
                </c:pt>
                <c:pt idx="84">
                  <c:v>2084</c:v>
                </c:pt>
                <c:pt idx="85">
                  <c:v>2080</c:v>
                </c:pt>
                <c:pt idx="86">
                  <c:v>2079</c:v>
                </c:pt>
                <c:pt idx="87">
                  <c:v>2081</c:v>
                </c:pt>
                <c:pt idx="88">
                  <c:v>2080</c:v>
                </c:pt>
                <c:pt idx="89">
                  <c:v>2082</c:v>
                </c:pt>
                <c:pt idx="90">
                  <c:v>2085</c:v>
                </c:pt>
                <c:pt idx="91">
                  <c:v>2081</c:v>
                </c:pt>
                <c:pt idx="92">
                  <c:v>2083</c:v>
                </c:pt>
                <c:pt idx="93">
                  <c:v>2081</c:v>
                </c:pt>
                <c:pt idx="94">
                  <c:v>2080</c:v>
                </c:pt>
                <c:pt idx="95">
                  <c:v>2080</c:v>
                </c:pt>
                <c:pt idx="96">
                  <c:v>2082</c:v>
                </c:pt>
                <c:pt idx="97">
                  <c:v>2079</c:v>
                </c:pt>
                <c:pt idx="98">
                  <c:v>2085</c:v>
                </c:pt>
                <c:pt idx="99">
                  <c:v>2079</c:v>
                </c:pt>
                <c:pt idx="100">
                  <c:v>2084</c:v>
                </c:pt>
                <c:pt idx="101">
                  <c:v>2085</c:v>
                </c:pt>
                <c:pt idx="102">
                  <c:v>2081</c:v>
                </c:pt>
                <c:pt idx="103">
                  <c:v>2082</c:v>
                </c:pt>
                <c:pt idx="104">
                  <c:v>2085</c:v>
                </c:pt>
                <c:pt idx="105">
                  <c:v>2083</c:v>
                </c:pt>
                <c:pt idx="106">
                  <c:v>2093</c:v>
                </c:pt>
                <c:pt idx="107">
                  <c:v>2083</c:v>
                </c:pt>
                <c:pt idx="108">
                  <c:v>2085</c:v>
                </c:pt>
                <c:pt idx="109">
                  <c:v>2082</c:v>
                </c:pt>
                <c:pt idx="110">
                  <c:v>2081</c:v>
                </c:pt>
                <c:pt idx="111">
                  <c:v>2081</c:v>
                </c:pt>
                <c:pt idx="112">
                  <c:v>2081</c:v>
                </c:pt>
                <c:pt idx="113">
                  <c:v>2080</c:v>
                </c:pt>
                <c:pt idx="114">
                  <c:v>2083</c:v>
                </c:pt>
                <c:pt idx="115">
                  <c:v>2082</c:v>
                </c:pt>
                <c:pt idx="116">
                  <c:v>2082</c:v>
                </c:pt>
                <c:pt idx="117">
                  <c:v>2083</c:v>
                </c:pt>
                <c:pt idx="118">
                  <c:v>2082</c:v>
                </c:pt>
                <c:pt idx="119">
                  <c:v>2088</c:v>
                </c:pt>
                <c:pt idx="120">
                  <c:v>2085</c:v>
                </c:pt>
                <c:pt idx="121">
                  <c:v>2087</c:v>
                </c:pt>
                <c:pt idx="122">
                  <c:v>2085</c:v>
                </c:pt>
                <c:pt idx="123">
                  <c:v>2085</c:v>
                </c:pt>
                <c:pt idx="124">
                  <c:v>2084</c:v>
                </c:pt>
                <c:pt idx="125">
                  <c:v>2086</c:v>
                </c:pt>
                <c:pt idx="126">
                  <c:v>2085</c:v>
                </c:pt>
                <c:pt idx="127">
                  <c:v>2083</c:v>
                </c:pt>
                <c:pt idx="128">
                  <c:v>2085</c:v>
                </c:pt>
                <c:pt idx="129">
                  <c:v>2081</c:v>
                </c:pt>
                <c:pt idx="130">
                  <c:v>2083</c:v>
                </c:pt>
                <c:pt idx="131">
                  <c:v>2086</c:v>
                </c:pt>
                <c:pt idx="132">
                  <c:v>2084</c:v>
                </c:pt>
                <c:pt idx="133">
                  <c:v>2088</c:v>
                </c:pt>
                <c:pt idx="134">
                  <c:v>2087</c:v>
                </c:pt>
                <c:pt idx="135">
                  <c:v>2086</c:v>
                </c:pt>
                <c:pt idx="136">
                  <c:v>2088</c:v>
                </c:pt>
                <c:pt idx="137">
                  <c:v>2086</c:v>
                </c:pt>
                <c:pt idx="138">
                  <c:v>2086</c:v>
                </c:pt>
                <c:pt idx="139">
                  <c:v>2087</c:v>
                </c:pt>
                <c:pt idx="140">
                  <c:v>2086</c:v>
                </c:pt>
                <c:pt idx="141">
                  <c:v>2090</c:v>
                </c:pt>
                <c:pt idx="142">
                  <c:v>2088</c:v>
                </c:pt>
                <c:pt idx="143">
                  <c:v>2088</c:v>
                </c:pt>
                <c:pt idx="144">
                  <c:v>2084</c:v>
                </c:pt>
                <c:pt idx="145">
                  <c:v>2084</c:v>
                </c:pt>
                <c:pt idx="146">
                  <c:v>2088</c:v>
                </c:pt>
                <c:pt idx="147">
                  <c:v>2087</c:v>
                </c:pt>
                <c:pt idx="148">
                  <c:v>2088</c:v>
                </c:pt>
                <c:pt idx="149">
                  <c:v>2089</c:v>
                </c:pt>
                <c:pt idx="150">
                  <c:v>2100</c:v>
                </c:pt>
                <c:pt idx="151">
                  <c:v>2089</c:v>
                </c:pt>
                <c:pt idx="152">
                  <c:v>2097</c:v>
                </c:pt>
                <c:pt idx="153">
                  <c:v>2091</c:v>
                </c:pt>
                <c:pt idx="154">
                  <c:v>2089</c:v>
                </c:pt>
                <c:pt idx="155">
                  <c:v>2094</c:v>
                </c:pt>
                <c:pt idx="156">
                  <c:v>2087</c:v>
                </c:pt>
                <c:pt idx="157">
                  <c:v>2088</c:v>
                </c:pt>
                <c:pt idx="158">
                  <c:v>2090</c:v>
                </c:pt>
                <c:pt idx="159">
                  <c:v>2096</c:v>
                </c:pt>
                <c:pt idx="160">
                  <c:v>2087</c:v>
                </c:pt>
                <c:pt idx="161">
                  <c:v>2091</c:v>
                </c:pt>
                <c:pt idx="162">
                  <c:v>2090</c:v>
                </c:pt>
                <c:pt idx="163">
                  <c:v>2088</c:v>
                </c:pt>
                <c:pt idx="164">
                  <c:v>2095</c:v>
                </c:pt>
                <c:pt idx="165">
                  <c:v>2091</c:v>
                </c:pt>
                <c:pt idx="166">
                  <c:v>2095</c:v>
                </c:pt>
                <c:pt idx="167">
                  <c:v>2092</c:v>
                </c:pt>
                <c:pt idx="168">
                  <c:v>2091</c:v>
                </c:pt>
                <c:pt idx="169">
                  <c:v>2091</c:v>
                </c:pt>
                <c:pt idx="170">
                  <c:v>2092</c:v>
                </c:pt>
                <c:pt idx="171">
                  <c:v>2092</c:v>
                </c:pt>
                <c:pt idx="172">
                  <c:v>2094</c:v>
                </c:pt>
                <c:pt idx="173">
                  <c:v>2095</c:v>
                </c:pt>
                <c:pt idx="174">
                  <c:v>2090</c:v>
                </c:pt>
                <c:pt idx="175">
                  <c:v>2090</c:v>
                </c:pt>
                <c:pt idx="176">
                  <c:v>2095</c:v>
                </c:pt>
                <c:pt idx="177">
                  <c:v>2093</c:v>
                </c:pt>
                <c:pt idx="178">
                  <c:v>2091</c:v>
                </c:pt>
                <c:pt idx="179">
                  <c:v>2092</c:v>
                </c:pt>
                <c:pt idx="180">
                  <c:v>2091</c:v>
                </c:pt>
                <c:pt idx="181">
                  <c:v>2095</c:v>
                </c:pt>
                <c:pt idx="182">
                  <c:v>2099</c:v>
                </c:pt>
                <c:pt idx="183">
                  <c:v>2108</c:v>
                </c:pt>
                <c:pt idx="184">
                  <c:v>2111</c:v>
                </c:pt>
                <c:pt idx="185">
                  <c:v>2093</c:v>
                </c:pt>
                <c:pt idx="186">
                  <c:v>2094</c:v>
                </c:pt>
                <c:pt idx="187">
                  <c:v>2092</c:v>
                </c:pt>
                <c:pt idx="188">
                  <c:v>2096</c:v>
                </c:pt>
                <c:pt idx="189">
                  <c:v>2096</c:v>
                </c:pt>
                <c:pt idx="190">
                  <c:v>2091</c:v>
                </c:pt>
                <c:pt idx="191">
                  <c:v>2094</c:v>
                </c:pt>
                <c:pt idx="192">
                  <c:v>2093</c:v>
                </c:pt>
                <c:pt idx="193">
                  <c:v>2097</c:v>
                </c:pt>
                <c:pt idx="194">
                  <c:v>2095</c:v>
                </c:pt>
                <c:pt idx="195">
                  <c:v>2096</c:v>
                </c:pt>
                <c:pt idx="196">
                  <c:v>2098</c:v>
                </c:pt>
                <c:pt idx="197">
                  <c:v>2098</c:v>
                </c:pt>
                <c:pt idx="198">
                  <c:v>2098</c:v>
                </c:pt>
                <c:pt idx="199">
                  <c:v>2100</c:v>
                </c:pt>
                <c:pt idx="200">
                  <c:v>2096</c:v>
                </c:pt>
                <c:pt idx="201">
                  <c:v>2096</c:v>
                </c:pt>
                <c:pt idx="202">
                  <c:v>2095</c:v>
                </c:pt>
                <c:pt idx="203">
                  <c:v>2097</c:v>
                </c:pt>
                <c:pt idx="204">
                  <c:v>2097</c:v>
                </c:pt>
                <c:pt idx="205">
                  <c:v>2096</c:v>
                </c:pt>
                <c:pt idx="206">
                  <c:v>2095</c:v>
                </c:pt>
                <c:pt idx="207">
                  <c:v>2097</c:v>
                </c:pt>
                <c:pt idx="208">
                  <c:v>2097</c:v>
                </c:pt>
                <c:pt idx="209">
                  <c:v>2098</c:v>
                </c:pt>
                <c:pt idx="210">
                  <c:v>2097</c:v>
                </c:pt>
                <c:pt idx="211">
                  <c:v>2098</c:v>
                </c:pt>
                <c:pt idx="212">
                  <c:v>2101</c:v>
                </c:pt>
                <c:pt idx="213">
                  <c:v>2099</c:v>
                </c:pt>
                <c:pt idx="214">
                  <c:v>2101</c:v>
                </c:pt>
                <c:pt idx="215">
                  <c:v>2101</c:v>
                </c:pt>
                <c:pt idx="216">
                  <c:v>2101</c:v>
                </c:pt>
                <c:pt idx="217">
                  <c:v>2101</c:v>
                </c:pt>
                <c:pt idx="218">
                  <c:v>2102</c:v>
                </c:pt>
                <c:pt idx="219">
                  <c:v>2102</c:v>
                </c:pt>
                <c:pt idx="220">
                  <c:v>2101</c:v>
                </c:pt>
                <c:pt idx="221">
                  <c:v>2099</c:v>
                </c:pt>
                <c:pt idx="222">
                  <c:v>2098</c:v>
                </c:pt>
                <c:pt idx="223">
                  <c:v>2104</c:v>
                </c:pt>
                <c:pt idx="224">
                  <c:v>2101</c:v>
                </c:pt>
                <c:pt idx="225">
                  <c:v>2102</c:v>
                </c:pt>
                <c:pt idx="226">
                  <c:v>2103</c:v>
                </c:pt>
                <c:pt idx="227">
                  <c:v>2102</c:v>
                </c:pt>
                <c:pt idx="228">
                  <c:v>2105</c:v>
                </c:pt>
                <c:pt idx="229">
                  <c:v>2120</c:v>
                </c:pt>
                <c:pt idx="230">
                  <c:v>2114</c:v>
                </c:pt>
                <c:pt idx="231">
                  <c:v>2106</c:v>
                </c:pt>
                <c:pt idx="232">
                  <c:v>2104</c:v>
                </c:pt>
                <c:pt idx="233">
                  <c:v>2102</c:v>
                </c:pt>
                <c:pt idx="234">
                  <c:v>2105</c:v>
                </c:pt>
                <c:pt idx="235">
                  <c:v>2118</c:v>
                </c:pt>
                <c:pt idx="236">
                  <c:v>2102</c:v>
                </c:pt>
                <c:pt idx="237">
                  <c:v>2103</c:v>
                </c:pt>
                <c:pt idx="238">
                  <c:v>2103</c:v>
                </c:pt>
                <c:pt idx="239">
                  <c:v>2107</c:v>
                </c:pt>
                <c:pt idx="240">
                  <c:v>2104</c:v>
                </c:pt>
                <c:pt idx="241">
                  <c:v>2107</c:v>
                </c:pt>
                <c:pt idx="242">
                  <c:v>2111</c:v>
                </c:pt>
                <c:pt idx="243">
                  <c:v>2108</c:v>
                </c:pt>
                <c:pt idx="244">
                  <c:v>2108</c:v>
                </c:pt>
                <c:pt idx="245">
                  <c:v>2107</c:v>
                </c:pt>
                <c:pt idx="246">
                  <c:v>2113</c:v>
                </c:pt>
                <c:pt idx="247">
                  <c:v>2111</c:v>
                </c:pt>
                <c:pt idx="248">
                  <c:v>2109</c:v>
                </c:pt>
                <c:pt idx="249">
                  <c:v>2109</c:v>
                </c:pt>
                <c:pt idx="250">
                  <c:v>2112</c:v>
                </c:pt>
                <c:pt idx="251">
                  <c:v>2108</c:v>
                </c:pt>
                <c:pt idx="252">
                  <c:v>2113</c:v>
                </c:pt>
                <c:pt idx="253">
                  <c:v>2108</c:v>
                </c:pt>
                <c:pt idx="254">
                  <c:v>2110</c:v>
                </c:pt>
                <c:pt idx="255">
                  <c:v>2112</c:v>
                </c:pt>
                <c:pt idx="256">
                  <c:v>2112</c:v>
                </c:pt>
                <c:pt idx="257">
                  <c:v>2110</c:v>
                </c:pt>
                <c:pt idx="258">
                  <c:v>2112</c:v>
                </c:pt>
                <c:pt idx="259">
                  <c:v>2118</c:v>
                </c:pt>
                <c:pt idx="260">
                  <c:v>2114</c:v>
                </c:pt>
                <c:pt idx="261">
                  <c:v>2114</c:v>
                </c:pt>
                <c:pt idx="262">
                  <c:v>2113</c:v>
                </c:pt>
                <c:pt idx="263">
                  <c:v>2118</c:v>
                </c:pt>
                <c:pt idx="264">
                  <c:v>2115</c:v>
                </c:pt>
                <c:pt idx="265">
                  <c:v>2113</c:v>
                </c:pt>
                <c:pt idx="266">
                  <c:v>2114</c:v>
                </c:pt>
                <c:pt idx="267">
                  <c:v>2116</c:v>
                </c:pt>
                <c:pt idx="268">
                  <c:v>2114</c:v>
                </c:pt>
                <c:pt idx="269">
                  <c:v>2114</c:v>
                </c:pt>
                <c:pt idx="270">
                  <c:v>2118</c:v>
                </c:pt>
                <c:pt idx="271">
                  <c:v>2119</c:v>
                </c:pt>
                <c:pt idx="272">
                  <c:v>2121</c:v>
                </c:pt>
                <c:pt idx="273">
                  <c:v>2117</c:v>
                </c:pt>
                <c:pt idx="274">
                  <c:v>2120</c:v>
                </c:pt>
                <c:pt idx="275">
                  <c:v>2120</c:v>
                </c:pt>
                <c:pt idx="276">
                  <c:v>2120</c:v>
                </c:pt>
                <c:pt idx="277">
                  <c:v>2122</c:v>
                </c:pt>
                <c:pt idx="278">
                  <c:v>2119</c:v>
                </c:pt>
                <c:pt idx="279">
                  <c:v>2123</c:v>
                </c:pt>
                <c:pt idx="280">
                  <c:v>2121</c:v>
                </c:pt>
                <c:pt idx="281">
                  <c:v>2119</c:v>
                </c:pt>
                <c:pt idx="282">
                  <c:v>2122</c:v>
                </c:pt>
                <c:pt idx="283">
                  <c:v>2120</c:v>
                </c:pt>
                <c:pt idx="284">
                  <c:v>2119</c:v>
                </c:pt>
                <c:pt idx="285">
                  <c:v>2119</c:v>
                </c:pt>
                <c:pt idx="286">
                  <c:v>2121</c:v>
                </c:pt>
                <c:pt idx="287">
                  <c:v>2122</c:v>
                </c:pt>
                <c:pt idx="288">
                  <c:v>2125</c:v>
                </c:pt>
                <c:pt idx="289">
                  <c:v>2123</c:v>
                </c:pt>
                <c:pt idx="290">
                  <c:v>2127</c:v>
                </c:pt>
                <c:pt idx="291">
                  <c:v>2125</c:v>
                </c:pt>
                <c:pt idx="292">
                  <c:v>2126</c:v>
                </c:pt>
                <c:pt idx="293">
                  <c:v>2140</c:v>
                </c:pt>
                <c:pt idx="294">
                  <c:v>2126</c:v>
                </c:pt>
                <c:pt idx="295">
                  <c:v>2130</c:v>
                </c:pt>
                <c:pt idx="296">
                  <c:v>2132</c:v>
                </c:pt>
                <c:pt idx="297">
                  <c:v>2130</c:v>
                </c:pt>
                <c:pt idx="298">
                  <c:v>2131</c:v>
                </c:pt>
                <c:pt idx="299">
                  <c:v>2141</c:v>
                </c:pt>
                <c:pt idx="300">
                  <c:v>2126</c:v>
                </c:pt>
                <c:pt idx="301">
                  <c:v>2125</c:v>
                </c:pt>
                <c:pt idx="302">
                  <c:v>2130</c:v>
                </c:pt>
                <c:pt idx="303">
                  <c:v>2131</c:v>
                </c:pt>
                <c:pt idx="304">
                  <c:v>2129</c:v>
                </c:pt>
                <c:pt idx="305">
                  <c:v>2130</c:v>
                </c:pt>
                <c:pt idx="306">
                  <c:v>2138</c:v>
                </c:pt>
                <c:pt idx="307">
                  <c:v>2132</c:v>
                </c:pt>
                <c:pt idx="308">
                  <c:v>2133</c:v>
                </c:pt>
                <c:pt idx="309">
                  <c:v>2131</c:v>
                </c:pt>
                <c:pt idx="310">
                  <c:v>2134</c:v>
                </c:pt>
                <c:pt idx="311">
                  <c:v>2133</c:v>
                </c:pt>
                <c:pt idx="312">
                  <c:v>2133</c:v>
                </c:pt>
                <c:pt idx="313">
                  <c:v>2132</c:v>
                </c:pt>
                <c:pt idx="314">
                  <c:v>2130</c:v>
                </c:pt>
                <c:pt idx="315">
                  <c:v>2128</c:v>
                </c:pt>
                <c:pt idx="316">
                  <c:v>2133</c:v>
                </c:pt>
                <c:pt idx="317">
                  <c:v>2131</c:v>
                </c:pt>
                <c:pt idx="318">
                  <c:v>2142</c:v>
                </c:pt>
                <c:pt idx="319">
                  <c:v>2134</c:v>
                </c:pt>
                <c:pt idx="320">
                  <c:v>2135</c:v>
                </c:pt>
                <c:pt idx="321">
                  <c:v>2136</c:v>
                </c:pt>
                <c:pt idx="322">
                  <c:v>2132</c:v>
                </c:pt>
                <c:pt idx="323">
                  <c:v>2140</c:v>
                </c:pt>
                <c:pt idx="324">
                  <c:v>2135</c:v>
                </c:pt>
                <c:pt idx="325">
                  <c:v>2137</c:v>
                </c:pt>
                <c:pt idx="326">
                  <c:v>2140</c:v>
                </c:pt>
                <c:pt idx="327">
                  <c:v>2139</c:v>
                </c:pt>
                <c:pt idx="328">
                  <c:v>2136</c:v>
                </c:pt>
                <c:pt idx="329">
                  <c:v>2141</c:v>
                </c:pt>
                <c:pt idx="330">
                  <c:v>2136</c:v>
                </c:pt>
                <c:pt idx="331">
                  <c:v>2134</c:v>
                </c:pt>
                <c:pt idx="332">
                  <c:v>2135</c:v>
                </c:pt>
                <c:pt idx="333">
                  <c:v>2137</c:v>
                </c:pt>
                <c:pt idx="334">
                  <c:v>2139</c:v>
                </c:pt>
                <c:pt idx="335">
                  <c:v>2137</c:v>
                </c:pt>
                <c:pt idx="336">
                  <c:v>2138</c:v>
                </c:pt>
                <c:pt idx="337">
                  <c:v>2139</c:v>
                </c:pt>
                <c:pt idx="338">
                  <c:v>2141</c:v>
                </c:pt>
                <c:pt idx="339">
                  <c:v>2141</c:v>
                </c:pt>
                <c:pt idx="340">
                  <c:v>2138</c:v>
                </c:pt>
                <c:pt idx="341">
                  <c:v>2137</c:v>
                </c:pt>
                <c:pt idx="342">
                  <c:v>2143</c:v>
                </c:pt>
                <c:pt idx="343">
                  <c:v>2138</c:v>
                </c:pt>
                <c:pt idx="344">
                  <c:v>2136</c:v>
                </c:pt>
                <c:pt idx="345">
                  <c:v>2136</c:v>
                </c:pt>
                <c:pt idx="346">
                  <c:v>2135</c:v>
                </c:pt>
                <c:pt idx="347">
                  <c:v>2137</c:v>
                </c:pt>
                <c:pt idx="348">
                  <c:v>2135</c:v>
                </c:pt>
                <c:pt idx="349">
                  <c:v>2136</c:v>
                </c:pt>
                <c:pt idx="350">
                  <c:v>2134</c:v>
                </c:pt>
                <c:pt idx="351">
                  <c:v>2136</c:v>
                </c:pt>
                <c:pt idx="352">
                  <c:v>2136</c:v>
                </c:pt>
                <c:pt idx="353">
                  <c:v>2137</c:v>
                </c:pt>
                <c:pt idx="354">
                  <c:v>2139</c:v>
                </c:pt>
                <c:pt idx="355">
                  <c:v>2141</c:v>
                </c:pt>
                <c:pt idx="356">
                  <c:v>2139</c:v>
                </c:pt>
                <c:pt idx="357">
                  <c:v>2138</c:v>
                </c:pt>
                <c:pt idx="358">
                  <c:v>2137</c:v>
                </c:pt>
                <c:pt idx="359">
                  <c:v>2137</c:v>
                </c:pt>
                <c:pt idx="360">
                  <c:v>2135</c:v>
                </c:pt>
                <c:pt idx="361">
                  <c:v>2134</c:v>
                </c:pt>
                <c:pt idx="362">
                  <c:v>2131</c:v>
                </c:pt>
                <c:pt idx="363">
                  <c:v>2131</c:v>
                </c:pt>
                <c:pt idx="364">
                  <c:v>2133</c:v>
                </c:pt>
                <c:pt idx="365">
                  <c:v>2132</c:v>
                </c:pt>
                <c:pt idx="366">
                  <c:v>2132</c:v>
                </c:pt>
                <c:pt idx="367">
                  <c:v>2134</c:v>
                </c:pt>
                <c:pt idx="368">
                  <c:v>2133</c:v>
                </c:pt>
                <c:pt idx="369">
                  <c:v>2132</c:v>
                </c:pt>
                <c:pt idx="370">
                  <c:v>2135</c:v>
                </c:pt>
                <c:pt idx="371">
                  <c:v>2135</c:v>
                </c:pt>
                <c:pt idx="372">
                  <c:v>2132</c:v>
                </c:pt>
                <c:pt idx="373">
                  <c:v>2130</c:v>
                </c:pt>
                <c:pt idx="374">
                  <c:v>2129</c:v>
                </c:pt>
                <c:pt idx="375">
                  <c:v>2130</c:v>
                </c:pt>
                <c:pt idx="376">
                  <c:v>2131</c:v>
                </c:pt>
                <c:pt idx="377">
                  <c:v>2127</c:v>
                </c:pt>
                <c:pt idx="378">
                  <c:v>2122</c:v>
                </c:pt>
                <c:pt idx="379">
                  <c:v>2124</c:v>
                </c:pt>
                <c:pt idx="380">
                  <c:v>2123</c:v>
                </c:pt>
                <c:pt idx="381">
                  <c:v>2125</c:v>
                </c:pt>
                <c:pt idx="382">
                  <c:v>2123</c:v>
                </c:pt>
                <c:pt idx="383">
                  <c:v>2125</c:v>
                </c:pt>
                <c:pt idx="384">
                  <c:v>2126</c:v>
                </c:pt>
                <c:pt idx="385">
                  <c:v>2126</c:v>
                </c:pt>
                <c:pt idx="386">
                  <c:v>2125</c:v>
                </c:pt>
                <c:pt idx="387">
                  <c:v>2122</c:v>
                </c:pt>
                <c:pt idx="388">
                  <c:v>2122</c:v>
                </c:pt>
                <c:pt idx="389">
                  <c:v>2134</c:v>
                </c:pt>
                <c:pt idx="390">
                  <c:v>2123</c:v>
                </c:pt>
                <c:pt idx="391">
                  <c:v>2119</c:v>
                </c:pt>
                <c:pt idx="392">
                  <c:v>2120</c:v>
                </c:pt>
                <c:pt idx="393">
                  <c:v>2119</c:v>
                </c:pt>
                <c:pt idx="394">
                  <c:v>2116</c:v>
                </c:pt>
                <c:pt idx="395">
                  <c:v>2119</c:v>
                </c:pt>
                <c:pt idx="396">
                  <c:v>2115</c:v>
                </c:pt>
                <c:pt idx="397">
                  <c:v>2119</c:v>
                </c:pt>
                <c:pt idx="398">
                  <c:v>2117</c:v>
                </c:pt>
                <c:pt idx="399">
                  <c:v>2117</c:v>
                </c:pt>
                <c:pt idx="400">
                  <c:v>2116</c:v>
                </c:pt>
                <c:pt idx="401">
                  <c:v>2116</c:v>
                </c:pt>
                <c:pt idx="402">
                  <c:v>2116</c:v>
                </c:pt>
                <c:pt idx="403">
                  <c:v>2115</c:v>
                </c:pt>
                <c:pt idx="404">
                  <c:v>2116</c:v>
                </c:pt>
                <c:pt idx="405">
                  <c:v>2113</c:v>
                </c:pt>
                <c:pt idx="406">
                  <c:v>2113</c:v>
                </c:pt>
                <c:pt idx="407">
                  <c:v>2112</c:v>
                </c:pt>
                <c:pt idx="408">
                  <c:v>2107</c:v>
                </c:pt>
                <c:pt idx="409">
                  <c:v>2111</c:v>
                </c:pt>
                <c:pt idx="410">
                  <c:v>2113</c:v>
                </c:pt>
                <c:pt idx="411">
                  <c:v>2109</c:v>
                </c:pt>
                <c:pt idx="412">
                  <c:v>2108</c:v>
                </c:pt>
                <c:pt idx="413">
                  <c:v>2109</c:v>
                </c:pt>
                <c:pt idx="414">
                  <c:v>2110</c:v>
                </c:pt>
                <c:pt idx="415">
                  <c:v>2105</c:v>
                </c:pt>
                <c:pt idx="416">
                  <c:v>2107</c:v>
                </c:pt>
                <c:pt idx="417">
                  <c:v>2108</c:v>
                </c:pt>
                <c:pt idx="418">
                  <c:v>2108</c:v>
                </c:pt>
                <c:pt idx="419">
                  <c:v>2106</c:v>
                </c:pt>
                <c:pt idx="420">
                  <c:v>2118</c:v>
                </c:pt>
                <c:pt idx="421">
                  <c:v>2102</c:v>
                </c:pt>
                <c:pt idx="422">
                  <c:v>2102</c:v>
                </c:pt>
                <c:pt idx="423">
                  <c:v>2108</c:v>
                </c:pt>
                <c:pt idx="424">
                  <c:v>2101</c:v>
                </c:pt>
                <c:pt idx="425">
                  <c:v>2101</c:v>
                </c:pt>
                <c:pt idx="426">
                  <c:v>2100</c:v>
                </c:pt>
                <c:pt idx="427">
                  <c:v>2100</c:v>
                </c:pt>
                <c:pt idx="428">
                  <c:v>2107</c:v>
                </c:pt>
                <c:pt idx="429">
                  <c:v>2105</c:v>
                </c:pt>
                <c:pt idx="430">
                  <c:v>2101</c:v>
                </c:pt>
                <c:pt idx="431">
                  <c:v>2102</c:v>
                </c:pt>
                <c:pt idx="432">
                  <c:v>2100</c:v>
                </c:pt>
                <c:pt idx="433">
                  <c:v>2099</c:v>
                </c:pt>
                <c:pt idx="434">
                  <c:v>2098</c:v>
                </c:pt>
                <c:pt idx="435">
                  <c:v>2098</c:v>
                </c:pt>
                <c:pt idx="436">
                  <c:v>2098</c:v>
                </c:pt>
                <c:pt idx="437">
                  <c:v>2098</c:v>
                </c:pt>
                <c:pt idx="438">
                  <c:v>2100</c:v>
                </c:pt>
                <c:pt idx="439">
                  <c:v>2095</c:v>
                </c:pt>
                <c:pt idx="440">
                  <c:v>2095</c:v>
                </c:pt>
                <c:pt idx="441">
                  <c:v>2092</c:v>
                </c:pt>
                <c:pt idx="442">
                  <c:v>2096</c:v>
                </c:pt>
                <c:pt idx="443">
                  <c:v>2094</c:v>
                </c:pt>
                <c:pt idx="444">
                  <c:v>2095</c:v>
                </c:pt>
                <c:pt idx="445">
                  <c:v>2094</c:v>
                </c:pt>
                <c:pt idx="446">
                  <c:v>2093</c:v>
                </c:pt>
                <c:pt idx="447">
                  <c:v>2096</c:v>
                </c:pt>
                <c:pt idx="448">
                  <c:v>2096</c:v>
                </c:pt>
                <c:pt idx="449">
                  <c:v>2094</c:v>
                </c:pt>
                <c:pt idx="450">
                  <c:v>2094</c:v>
                </c:pt>
                <c:pt idx="451">
                  <c:v>2093</c:v>
                </c:pt>
                <c:pt idx="452">
                  <c:v>2092</c:v>
                </c:pt>
                <c:pt idx="453">
                  <c:v>2091</c:v>
                </c:pt>
                <c:pt idx="454">
                  <c:v>2101</c:v>
                </c:pt>
                <c:pt idx="455">
                  <c:v>2090</c:v>
                </c:pt>
                <c:pt idx="456">
                  <c:v>2092</c:v>
                </c:pt>
                <c:pt idx="457">
                  <c:v>2088</c:v>
                </c:pt>
                <c:pt idx="458">
                  <c:v>2088</c:v>
                </c:pt>
                <c:pt idx="459">
                  <c:v>2091</c:v>
                </c:pt>
                <c:pt idx="460">
                  <c:v>2087</c:v>
                </c:pt>
                <c:pt idx="461">
                  <c:v>2086</c:v>
                </c:pt>
                <c:pt idx="462">
                  <c:v>2091</c:v>
                </c:pt>
                <c:pt idx="463">
                  <c:v>2087</c:v>
                </c:pt>
                <c:pt idx="464">
                  <c:v>2089</c:v>
                </c:pt>
                <c:pt idx="465">
                  <c:v>2090</c:v>
                </c:pt>
                <c:pt idx="466">
                  <c:v>2090</c:v>
                </c:pt>
                <c:pt idx="467">
                  <c:v>2090</c:v>
                </c:pt>
                <c:pt idx="468">
                  <c:v>2085</c:v>
                </c:pt>
                <c:pt idx="469">
                  <c:v>2086</c:v>
                </c:pt>
                <c:pt idx="470">
                  <c:v>2084</c:v>
                </c:pt>
                <c:pt idx="471">
                  <c:v>2082</c:v>
                </c:pt>
                <c:pt idx="472">
                  <c:v>2082</c:v>
                </c:pt>
                <c:pt idx="473">
                  <c:v>2087</c:v>
                </c:pt>
                <c:pt idx="474">
                  <c:v>2084</c:v>
                </c:pt>
                <c:pt idx="475">
                  <c:v>2081</c:v>
                </c:pt>
                <c:pt idx="476">
                  <c:v>2083</c:v>
                </c:pt>
                <c:pt idx="477">
                  <c:v>2084</c:v>
                </c:pt>
                <c:pt idx="478">
                  <c:v>2086</c:v>
                </c:pt>
                <c:pt idx="479">
                  <c:v>2097</c:v>
                </c:pt>
                <c:pt idx="480">
                  <c:v>2088</c:v>
                </c:pt>
                <c:pt idx="481">
                  <c:v>2083</c:v>
                </c:pt>
                <c:pt idx="482">
                  <c:v>2081</c:v>
                </c:pt>
                <c:pt idx="483">
                  <c:v>2081</c:v>
                </c:pt>
                <c:pt idx="484">
                  <c:v>2087</c:v>
                </c:pt>
                <c:pt idx="485">
                  <c:v>2079</c:v>
                </c:pt>
                <c:pt idx="486">
                  <c:v>2080</c:v>
                </c:pt>
                <c:pt idx="487">
                  <c:v>2077</c:v>
                </c:pt>
                <c:pt idx="488">
                  <c:v>2079</c:v>
                </c:pt>
                <c:pt idx="489">
                  <c:v>2080</c:v>
                </c:pt>
                <c:pt idx="490">
                  <c:v>2077</c:v>
                </c:pt>
                <c:pt idx="491">
                  <c:v>2080</c:v>
                </c:pt>
                <c:pt idx="492">
                  <c:v>2080</c:v>
                </c:pt>
                <c:pt idx="493">
                  <c:v>2077</c:v>
                </c:pt>
                <c:pt idx="494">
                  <c:v>2079</c:v>
                </c:pt>
                <c:pt idx="495">
                  <c:v>2081</c:v>
                </c:pt>
                <c:pt idx="496">
                  <c:v>2079</c:v>
                </c:pt>
                <c:pt idx="497">
                  <c:v>2078</c:v>
                </c:pt>
                <c:pt idx="498">
                  <c:v>2084</c:v>
                </c:pt>
                <c:pt idx="499">
                  <c:v>2078</c:v>
                </c:pt>
                <c:pt idx="500">
                  <c:v>2078</c:v>
                </c:pt>
                <c:pt idx="501">
                  <c:v>2076</c:v>
                </c:pt>
                <c:pt idx="502">
                  <c:v>2075</c:v>
                </c:pt>
                <c:pt idx="503">
                  <c:v>2082</c:v>
                </c:pt>
                <c:pt idx="504">
                  <c:v>2082</c:v>
                </c:pt>
                <c:pt idx="505">
                  <c:v>2074</c:v>
                </c:pt>
                <c:pt idx="506">
                  <c:v>2075</c:v>
                </c:pt>
                <c:pt idx="507">
                  <c:v>2075</c:v>
                </c:pt>
                <c:pt idx="508">
                  <c:v>2077</c:v>
                </c:pt>
                <c:pt idx="509">
                  <c:v>2080</c:v>
                </c:pt>
                <c:pt idx="510">
                  <c:v>2079</c:v>
                </c:pt>
                <c:pt idx="511">
                  <c:v>2077</c:v>
                </c:pt>
                <c:pt idx="512">
                  <c:v>2074</c:v>
                </c:pt>
                <c:pt idx="513">
                  <c:v>2072</c:v>
                </c:pt>
                <c:pt idx="514">
                  <c:v>2075</c:v>
                </c:pt>
                <c:pt idx="515">
                  <c:v>2086</c:v>
                </c:pt>
                <c:pt idx="516">
                  <c:v>2075</c:v>
                </c:pt>
                <c:pt idx="517">
                  <c:v>2078</c:v>
                </c:pt>
                <c:pt idx="518">
                  <c:v>2078</c:v>
                </c:pt>
                <c:pt idx="519">
                  <c:v>2071</c:v>
                </c:pt>
                <c:pt idx="520">
                  <c:v>2076</c:v>
                </c:pt>
                <c:pt idx="521">
                  <c:v>2076</c:v>
                </c:pt>
                <c:pt idx="522">
                  <c:v>2075</c:v>
                </c:pt>
                <c:pt idx="523">
                  <c:v>2071</c:v>
                </c:pt>
                <c:pt idx="524">
                  <c:v>2075</c:v>
                </c:pt>
                <c:pt idx="525">
                  <c:v>2074</c:v>
                </c:pt>
                <c:pt idx="526">
                  <c:v>2075</c:v>
                </c:pt>
                <c:pt idx="527">
                  <c:v>2071</c:v>
                </c:pt>
                <c:pt idx="528">
                  <c:v>2074</c:v>
                </c:pt>
                <c:pt idx="529">
                  <c:v>2072</c:v>
                </c:pt>
                <c:pt idx="530">
                  <c:v>2071</c:v>
                </c:pt>
                <c:pt idx="531">
                  <c:v>2075</c:v>
                </c:pt>
                <c:pt idx="532">
                  <c:v>2069</c:v>
                </c:pt>
                <c:pt idx="533">
                  <c:v>2070</c:v>
                </c:pt>
                <c:pt idx="534">
                  <c:v>2071</c:v>
                </c:pt>
                <c:pt idx="535">
                  <c:v>2071</c:v>
                </c:pt>
                <c:pt idx="536">
                  <c:v>2067</c:v>
                </c:pt>
                <c:pt idx="537">
                  <c:v>2069</c:v>
                </c:pt>
                <c:pt idx="538">
                  <c:v>2067</c:v>
                </c:pt>
                <c:pt idx="539">
                  <c:v>2071</c:v>
                </c:pt>
                <c:pt idx="540">
                  <c:v>2071</c:v>
                </c:pt>
                <c:pt idx="541">
                  <c:v>2070</c:v>
                </c:pt>
                <c:pt idx="542">
                  <c:v>2071</c:v>
                </c:pt>
                <c:pt idx="543">
                  <c:v>2070</c:v>
                </c:pt>
                <c:pt idx="544">
                  <c:v>2070</c:v>
                </c:pt>
                <c:pt idx="545">
                  <c:v>2072</c:v>
                </c:pt>
                <c:pt idx="546">
                  <c:v>2071</c:v>
                </c:pt>
                <c:pt idx="547">
                  <c:v>2069</c:v>
                </c:pt>
                <c:pt idx="548">
                  <c:v>2072</c:v>
                </c:pt>
                <c:pt idx="549">
                  <c:v>2067</c:v>
                </c:pt>
                <c:pt idx="550">
                  <c:v>2070</c:v>
                </c:pt>
                <c:pt idx="551">
                  <c:v>2079</c:v>
                </c:pt>
                <c:pt idx="552">
                  <c:v>2066</c:v>
                </c:pt>
                <c:pt idx="553">
                  <c:v>2067</c:v>
                </c:pt>
                <c:pt idx="554">
                  <c:v>2067</c:v>
                </c:pt>
                <c:pt idx="555">
                  <c:v>2067</c:v>
                </c:pt>
                <c:pt idx="556">
                  <c:v>2070</c:v>
                </c:pt>
                <c:pt idx="557">
                  <c:v>2069</c:v>
                </c:pt>
                <c:pt idx="558">
                  <c:v>2085</c:v>
                </c:pt>
                <c:pt idx="559">
                  <c:v>2078</c:v>
                </c:pt>
                <c:pt idx="560">
                  <c:v>2070</c:v>
                </c:pt>
                <c:pt idx="561">
                  <c:v>2067</c:v>
                </c:pt>
                <c:pt idx="562">
                  <c:v>2081</c:v>
                </c:pt>
                <c:pt idx="563">
                  <c:v>2065</c:v>
                </c:pt>
                <c:pt idx="564">
                  <c:v>2072</c:v>
                </c:pt>
                <c:pt idx="565">
                  <c:v>2071</c:v>
                </c:pt>
                <c:pt idx="566">
                  <c:v>2066</c:v>
                </c:pt>
                <c:pt idx="567">
                  <c:v>2063</c:v>
                </c:pt>
                <c:pt idx="568">
                  <c:v>2065</c:v>
                </c:pt>
                <c:pt idx="569">
                  <c:v>2064</c:v>
                </c:pt>
                <c:pt idx="570">
                  <c:v>2074</c:v>
                </c:pt>
                <c:pt idx="571">
                  <c:v>2067</c:v>
                </c:pt>
                <c:pt idx="572">
                  <c:v>2066</c:v>
                </c:pt>
                <c:pt idx="573">
                  <c:v>2064</c:v>
                </c:pt>
                <c:pt idx="574">
                  <c:v>2072</c:v>
                </c:pt>
                <c:pt idx="575">
                  <c:v>2066</c:v>
                </c:pt>
                <c:pt idx="576">
                  <c:v>2068</c:v>
                </c:pt>
                <c:pt idx="577">
                  <c:v>2065</c:v>
                </c:pt>
                <c:pt idx="578">
                  <c:v>2063</c:v>
                </c:pt>
                <c:pt idx="579">
                  <c:v>2063</c:v>
                </c:pt>
                <c:pt idx="580">
                  <c:v>2064</c:v>
                </c:pt>
                <c:pt idx="581">
                  <c:v>2067</c:v>
                </c:pt>
                <c:pt idx="582">
                  <c:v>2064</c:v>
                </c:pt>
                <c:pt idx="583">
                  <c:v>2064</c:v>
                </c:pt>
                <c:pt idx="584">
                  <c:v>2063</c:v>
                </c:pt>
                <c:pt idx="585">
                  <c:v>2062</c:v>
                </c:pt>
                <c:pt idx="586">
                  <c:v>2065</c:v>
                </c:pt>
                <c:pt idx="587">
                  <c:v>2062</c:v>
                </c:pt>
                <c:pt idx="588">
                  <c:v>2065</c:v>
                </c:pt>
                <c:pt idx="589">
                  <c:v>2064</c:v>
                </c:pt>
                <c:pt idx="590">
                  <c:v>2065</c:v>
                </c:pt>
                <c:pt idx="591">
                  <c:v>2063</c:v>
                </c:pt>
                <c:pt idx="592">
                  <c:v>2062</c:v>
                </c:pt>
                <c:pt idx="593">
                  <c:v>2061</c:v>
                </c:pt>
                <c:pt idx="594">
                  <c:v>2069</c:v>
                </c:pt>
                <c:pt idx="595">
                  <c:v>2061</c:v>
                </c:pt>
                <c:pt idx="596">
                  <c:v>2059</c:v>
                </c:pt>
                <c:pt idx="597">
                  <c:v>2065</c:v>
                </c:pt>
                <c:pt idx="598">
                  <c:v>2065</c:v>
                </c:pt>
                <c:pt idx="599">
                  <c:v>2060</c:v>
                </c:pt>
                <c:pt idx="600">
                  <c:v>2068</c:v>
                </c:pt>
                <c:pt idx="601">
                  <c:v>2063</c:v>
                </c:pt>
                <c:pt idx="602">
                  <c:v>2061</c:v>
                </c:pt>
                <c:pt idx="603">
                  <c:v>2064</c:v>
                </c:pt>
                <c:pt idx="604">
                  <c:v>2063</c:v>
                </c:pt>
                <c:pt idx="605">
                  <c:v>2063</c:v>
                </c:pt>
                <c:pt idx="606">
                  <c:v>2075</c:v>
                </c:pt>
                <c:pt idx="607">
                  <c:v>2062</c:v>
                </c:pt>
                <c:pt idx="608">
                  <c:v>2060</c:v>
                </c:pt>
                <c:pt idx="609">
                  <c:v>2060</c:v>
                </c:pt>
                <c:pt idx="610">
                  <c:v>2060</c:v>
                </c:pt>
                <c:pt idx="611">
                  <c:v>2063</c:v>
                </c:pt>
                <c:pt idx="612">
                  <c:v>2061</c:v>
                </c:pt>
                <c:pt idx="613">
                  <c:v>2060</c:v>
                </c:pt>
                <c:pt idx="614">
                  <c:v>2059</c:v>
                </c:pt>
                <c:pt idx="615">
                  <c:v>2059</c:v>
                </c:pt>
                <c:pt idx="616">
                  <c:v>2061</c:v>
                </c:pt>
                <c:pt idx="617">
                  <c:v>2060</c:v>
                </c:pt>
                <c:pt idx="618">
                  <c:v>2060</c:v>
                </c:pt>
                <c:pt idx="619">
                  <c:v>2060</c:v>
                </c:pt>
                <c:pt idx="620">
                  <c:v>2061</c:v>
                </c:pt>
                <c:pt idx="621">
                  <c:v>2060</c:v>
                </c:pt>
                <c:pt idx="622">
                  <c:v>2061</c:v>
                </c:pt>
                <c:pt idx="623">
                  <c:v>2061</c:v>
                </c:pt>
                <c:pt idx="624">
                  <c:v>2060</c:v>
                </c:pt>
                <c:pt idx="625">
                  <c:v>2077</c:v>
                </c:pt>
                <c:pt idx="626">
                  <c:v>2059</c:v>
                </c:pt>
                <c:pt idx="627">
                  <c:v>2063</c:v>
                </c:pt>
                <c:pt idx="628">
                  <c:v>2063</c:v>
                </c:pt>
                <c:pt idx="629">
                  <c:v>2060</c:v>
                </c:pt>
                <c:pt idx="630">
                  <c:v>2063</c:v>
                </c:pt>
                <c:pt idx="631">
                  <c:v>2059</c:v>
                </c:pt>
                <c:pt idx="632">
                  <c:v>2058</c:v>
                </c:pt>
                <c:pt idx="633">
                  <c:v>2063</c:v>
                </c:pt>
                <c:pt idx="634">
                  <c:v>2058</c:v>
                </c:pt>
                <c:pt idx="635">
                  <c:v>2058</c:v>
                </c:pt>
                <c:pt idx="636">
                  <c:v>2059</c:v>
                </c:pt>
                <c:pt idx="637">
                  <c:v>2064</c:v>
                </c:pt>
                <c:pt idx="638">
                  <c:v>2059</c:v>
                </c:pt>
                <c:pt idx="639">
                  <c:v>2062</c:v>
                </c:pt>
                <c:pt idx="640">
                  <c:v>2074</c:v>
                </c:pt>
                <c:pt idx="641">
                  <c:v>2064</c:v>
                </c:pt>
                <c:pt idx="642">
                  <c:v>2056</c:v>
                </c:pt>
                <c:pt idx="643">
                  <c:v>2055</c:v>
                </c:pt>
                <c:pt idx="644">
                  <c:v>2072</c:v>
                </c:pt>
                <c:pt idx="645">
                  <c:v>2069</c:v>
                </c:pt>
                <c:pt idx="646">
                  <c:v>2058</c:v>
                </c:pt>
                <c:pt idx="647">
                  <c:v>2061</c:v>
                </c:pt>
                <c:pt idx="648">
                  <c:v>2060</c:v>
                </c:pt>
                <c:pt idx="649">
                  <c:v>2058</c:v>
                </c:pt>
                <c:pt idx="650">
                  <c:v>2057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3388-45F8-AF1C-E55A4BDE2396}"/>
            </c:ext>
          </c:extLst>
        </c:ser>
        <c:ser>
          <c:idx val="1"/>
          <c:order val="1"/>
          <c:tx>
            <c:strRef>
              <c:f>Sayfa3!$C$1</c:f>
              <c:strCache>
                <c:ptCount val="1"/>
                <c:pt idx="0">
                  <c:v>Deterjanlı Su</c:v>
                </c:pt>
              </c:strCache>
            </c:strRef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Sayfa3!$A$2:$A$652</c:f>
              <c:numCache>
                <c:formatCode>General</c:formatCode>
                <c:ptCount val="651"/>
                <c:pt idx="0">
                  <c:v>32825</c:v>
                </c:pt>
                <c:pt idx="1">
                  <c:v>32825.03</c:v>
                </c:pt>
                <c:pt idx="2">
                  <c:v>32825.06</c:v>
                </c:pt>
                <c:pt idx="3">
                  <c:v>32825.089999999997</c:v>
                </c:pt>
                <c:pt idx="4">
                  <c:v>32825.120000000003</c:v>
                </c:pt>
                <c:pt idx="5">
                  <c:v>32825.160000000003</c:v>
                </c:pt>
                <c:pt idx="6">
                  <c:v>32825.19</c:v>
                </c:pt>
                <c:pt idx="7">
                  <c:v>32825.22</c:v>
                </c:pt>
                <c:pt idx="8">
                  <c:v>32825.25</c:v>
                </c:pt>
                <c:pt idx="9">
                  <c:v>32825.279999999999</c:v>
                </c:pt>
                <c:pt idx="10">
                  <c:v>32825.31</c:v>
                </c:pt>
                <c:pt idx="11">
                  <c:v>32825.339999999997</c:v>
                </c:pt>
                <c:pt idx="12">
                  <c:v>32825.370000000003</c:v>
                </c:pt>
                <c:pt idx="13">
                  <c:v>32825.410000000003</c:v>
                </c:pt>
                <c:pt idx="14">
                  <c:v>32825.440000000002</c:v>
                </c:pt>
                <c:pt idx="15">
                  <c:v>32825.47</c:v>
                </c:pt>
                <c:pt idx="16">
                  <c:v>32825.5</c:v>
                </c:pt>
                <c:pt idx="17">
                  <c:v>32825.53</c:v>
                </c:pt>
                <c:pt idx="18">
                  <c:v>32825.56</c:v>
                </c:pt>
                <c:pt idx="19">
                  <c:v>32825.589999999997</c:v>
                </c:pt>
                <c:pt idx="20">
                  <c:v>32825.620000000003</c:v>
                </c:pt>
                <c:pt idx="21">
                  <c:v>32825.660000000003</c:v>
                </c:pt>
                <c:pt idx="22">
                  <c:v>32825.69</c:v>
                </c:pt>
                <c:pt idx="23">
                  <c:v>32825.72</c:v>
                </c:pt>
                <c:pt idx="24">
                  <c:v>32825.75</c:v>
                </c:pt>
                <c:pt idx="25">
                  <c:v>32825.78</c:v>
                </c:pt>
                <c:pt idx="26">
                  <c:v>32825.81</c:v>
                </c:pt>
                <c:pt idx="27">
                  <c:v>32825.839999999997</c:v>
                </c:pt>
                <c:pt idx="28">
                  <c:v>32825.870000000003</c:v>
                </c:pt>
                <c:pt idx="29">
                  <c:v>32825.910000000003</c:v>
                </c:pt>
                <c:pt idx="30">
                  <c:v>32825.94</c:v>
                </c:pt>
                <c:pt idx="31">
                  <c:v>32825.97</c:v>
                </c:pt>
                <c:pt idx="32">
                  <c:v>32826</c:v>
                </c:pt>
                <c:pt idx="33">
                  <c:v>32826.03</c:v>
                </c:pt>
                <c:pt idx="34">
                  <c:v>32826.06</c:v>
                </c:pt>
                <c:pt idx="35">
                  <c:v>32826.089999999997</c:v>
                </c:pt>
                <c:pt idx="36">
                  <c:v>32826.120000000003</c:v>
                </c:pt>
                <c:pt idx="37">
                  <c:v>32826.160000000003</c:v>
                </c:pt>
                <c:pt idx="38">
                  <c:v>32826.19</c:v>
                </c:pt>
                <c:pt idx="39">
                  <c:v>32826.22</c:v>
                </c:pt>
                <c:pt idx="40">
                  <c:v>32826.25</c:v>
                </c:pt>
                <c:pt idx="41">
                  <c:v>32826.28</c:v>
                </c:pt>
                <c:pt idx="42">
                  <c:v>32826.31</c:v>
                </c:pt>
                <c:pt idx="43">
                  <c:v>32826.339999999997</c:v>
                </c:pt>
                <c:pt idx="44">
                  <c:v>32826.370000000003</c:v>
                </c:pt>
                <c:pt idx="45">
                  <c:v>32826.410000000003</c:v>
                </c:pt>
                <c:pt idx="46">
                  <c:v>32826.44</c:v>
                </c:pt>
                <c:pt idx="47">
                  <c:v>32826.47</c:v>
                </c:pt>
                <c:pt idx="48">
                  <c:v>32826.5</c:v>
                </c:pt>
                <c:pt idx="49">
                  <c:v>32826.53</c:v>
                </c:pt>
                <c:pt idx="50">
                  <c:v>32826.559999999998</c:v>
                </c:pt>
                <c:pt idx="51">
                  <c:v>32826.589999999997</c:v>
                </c:pt>
                <c:pt idx="52">
                  <c:v>32826.620000000003</c:v>
                </c:pt>
                <c:pt idx="53">
                  <c:v>32826.660000000003</c:v>
                </c:pt>
                <c:pt idx="54">
                  <c:v>32826.69</c:v>
                </c:pt>
                <c:pt idx="55">
                  <c:v>32826.720000000001</c:v>
                </c:pt>
                <c:pt idx="56">
                  <c:v>32826.75</c:v>
                </c:pt>
                <c:pt idx="57">
                  <c:v>32826.78</c:v>
                </c:pt>
                <c:pt idx="58">
                  <c:v>32826.81</c:v>
                </c:pt>
                <c:pt idx="59">
                  <c:v>32826.839999999997</c:v>
                </c:pt>
                <c:pt idx="60">
                  <c:v>32826.870000000003</c:v>
                </c:pt>
                <c:pt idx="61">
                  <c:v>32826.910000000003</c:v>
                </c:pt>
                <c:pt idx="62">
                  <c:v>32826.94</c:v>
                </c:pt>
                <c:pt idx="63">
                  <c:v>32826.97</c:v>
                </c:pt>
                <c:pt idx="64">
                  <c:v>32827</c:v>
                </c:pt>
                <c:pt idx="65">
                  <c:v>32827.03</c:v>
                </c:pt>
                <c:pt idx="66">
                  <c:v>32827.06</c:v>
                </c:pt>
                <c:pt idx="67">
                  <c:v>32827.089999999997</c:v>
                </c:pt>
                <c:pt idx="68">
                  <c:v>32827.120000000003</c:v>
                </c:pt>
                <c:pt idx="69">
                  <c:v>32827.160000000003</c:v>
                </c:pt>
                <c:pt idx="70">
                  <c:v>32827.19</c:v>
                </c:pt>
                <c:pt idx="71">
                  <c:v>32827.22</c:v>
                </c:pt>
                <c:pt idx="72">
                  <c:v>32827.25</c:v>
                </c:pt>
                <c:pt idx="73">
                  <c:v>32827.279999999999</c:v>
                </c:pt>
                <c:pt idx="74">
                  <c:v>32827.31</c:v>
                </c:pt>
                <c:pt idx="75">
                  <c:v>32827.339999999997</c:v>
                </c:pt>
                <c:pt idx="76">
                  <c:v>32827.370000000003</c:v>
                </c:pt>
                <c:pt idx="77">
                  <c:v>32827.410000000003</c:v>
                </c:pt>
                <c:pt idx="78">
                  <c:v>32827.440000000002</c:v>
                </c:pt>
                <c:pt idx="79">
                  <c:v>32827.47</c:v>
                </c:pt>
                <c:pt idx="80">
                  <c:v>32827.5</c:v>
                </c:pt>
                <c:pt idx="81">
                  <c:v>32827.53</c:v>
                </c:pt>
                <c:pt idx="82">
                  <c:v>32827.56</c:v>
                </c:pt>
                <c:pt idx="83">
                  <c:v>32827.589999999997</c:v>
                </c:pt>
                <c:pt idx="84">
                  <c:v>32827.620000000003</c:v>
                </c:pt>
                <c:pt idx="85">
                  <c:v>32827.660000000003</c:v>
                </c:pt>
                <c:pt idx="86">
                  <c:v>32827.69</c:v>
                </c:pt>
                <c:pt idx="87">
                  <c:v>32827.72</c:v>
                </c:pt>
                <c:pt idx="88">
                  <c:v>32827.75</c:v>
                </c:pt>
                <c:pt idx="89">
                  <c:v>32827.78</c:v>
                </c:pt>
                <c:pt idx="90">
                  <c:v>32827.81</c:v>
                </c:pt>
                <c:pt idx="91">
                  <c:v>32827.839999999997</c:v>
                </c:pt>
                <c:pt idx="92">
                  <c:v>32827.870000000003</c:v>
                </c:pt>
                <c:pt idx="93">
                  <c:v>32827.910000000003</c:v>
                </c:pt>
                <c:pt idx="94">
                  <c:v>32827.94</c:v>
                </c:pt>
                <c:pt idx="95">
                  <c:v>32827.97</c:v>
                </c:pt>
                <c:pt idx="96">
                  <c:v>32828</c:v>
                </c:pt>
                <c:pt idx="97">
                  <c:v>32828.03</c:v>
                </c:pt>
                <c:pt idx="98">
                  <c:v>32828.06</c:v>
                </c:pt>
                <c:pt idx="99">
                  <c:v>32828.089999999997</c:v>
                </c:pt>
                <c:pt idx="100">
                  <c:v>32828.120000000003</c:v>
                </c:pt>
                <c:pt idx="101">
                  <c:v>32828.160000000003</c:v>
                </c:pt>
                <c:pt idx="102">
                  <c:v>32828.19</c:v>
                </c:pt>
                <c:pt idx="103">
                  <c:v>32828.22</c:v>
                </c:pt>
                <c:pt idx="104">
                  <c:v>32828.25</c:v>
                </c:pt>
                <c:pt idx="105">
                  <c:v>32828.28</c:v>
                </c:pt>
                <c:pt idx="106">
                  <c:v>32828.31</c:v>
                </c:pt>
                <c:pt idx="107">
                  <c:v>32828.339999999997</c:v>
                </c:pt>
                <c:pt idx="108">
                  <c:v>32828.370000000003</c:v>
                </c:pt>
                <c:pt idx="109">
                  <c:v>32828.410000000003</c:v>
                </c:pt>
                <c:pt idx="110">
                  <c:v>32828.44</c:v>
                </c:pt>
                <c:pt idx="111">
                  <c:v>32828.47</c:v>
                </c:pt>
                <c:pt idx="112">
                  <c:v>32828.5</c:v>
                </c:pt>
                <c:pt idx="113">
                  <c:v>32828.53</c:v>
                </c:pt>
                <c:pt idx="114">
                  <c:v>32828.559999999998</c:v>
                </c:pt>
                <c:pt idx="115">
                  <c:v>32828.589999999997</c:v>
                </c:pt>
                <c:pt idx="116">
                  <c:v>32828.620000000003</c:v>
                </c:pt>
                <c:pt idx="117">
                  <c:v>32828.660000000003</c:v>
                </c:pt>
                <c:pt idx="118">
                  <c:v>32828.69</c:v>
                </c:pt>
                <c:pt idx="119">
                  <c:v>32828.720000000001</c:v>
                </c:pt>
                <c:pt idx="120">
                  <c:v>32828.75</c:v>
                </c:pt>
                <c:pt idx="121">
                  <c:v>32828.78</c:v>
                </c:pt>
                <c:pt idx="122">
                  <c:v>32828.81</c:v>
                </c:pt>
                <c:pt idx="123">
                  <c:v>32828.839999999997</c:v>
                </c:pt>
                <c:pt idx="124">
                  <c:v>32828.870000000003</c:v>
                </c:pt>
                <c:pt idx="125">
                  <c:v>32828.910000000003</c:v>
                </c:pt>
                <c:pt idx="126">
                  <c:v>32828.94</c:v>
                </c:pt>
                <c:pt idx="127">
                  <c:v>32828.97</c:v>
                </c:pt>
                <c:pt idx="128">
                  <c:v>32829</c:v>
                </c:pt>
                <c:pt idx="129">
                  <c:v>32829.03</c:v>
                </c:pt>
                <c:pt idx="130">
                  <c:v>32829.06</c:v>
                </c:pt>
                <c:pt idx="131">
                  <c:v>32829.089999999997</c:v>
                </c:pt>
                <c:pt idx="132">
                  <c:v>32829.120000000003</c:v>
                </c:pt>
                <c:pt idx="133">
                  <c:v>32829.160000000003</c:v>
                </c:pt>
                <c:pt idx="134">
                  <c:v>32829.19</c:v>
                </c:pt>
                <c:pt idx="135">
                  <c:v>32829.22</c:v>
                </c:pt>
                <c:pt idx="136">
                  <c:v>32829.25</c:v>
                </c:pt>
                <c:pt idx="137">
                  <c:v>32829.279999999999</c:v>
                </c:pt>
                <c:pt idx="138">
                  <c:v>32829.31</c:v>
                </c:pt>
                <c:pt idx="139">
                  <c:v>32829.339999999997</c:v>
                </c:pt>
                <c:pt idx="140">
                  <c:v>32829.370000000003</c:v>
                </c:pt>
                <c:pt idx="141">
                  <c:v>32829.410000000003</c:v>
                </c:pt>
                <c:pt idx="142">
                  <c:v>32829.440000000002</c:v>
                </c:pt>
                <c:pt idx="143">
                  <c:v>32829.47</c:v>
                </c:pt>
                <c:pt idx="144">
                  <c:v>32829.5</c:v>
                </c:pt>
                <c:pt idx="145">
                  <c:v>32829.53</c:v>
                </c:pt>
                <c:pt idx="146">
                  <c:v>32829.56</c:v>
                </c:pt>
                <c:pt idx="147">
                  <c:v>32829.589999999997</c:v>
                </c:pt>
                <c:pt idx="148">
                  <c:v>32829.620000000003</c:v>
                </c:pt>
                <c:pt idx="149">
                  <c:v>32829.660000000003</c:v>
                </c:pt>
                <c:pt idx="150">
                  <c:v>32829.69</c:v>
                </c:pt>
                <c:pt idx="151">
                  <c:v>32829.72</c:v>
                </c:pt>
                <c:pt idx="152">
                  <c:v>32829.75</c:v>
                </c:pt>
                <c:pt idx="153">
                  <c:v>32829.78</c:v>
                </c:pt>
                <c:pt idx="154">
                  <c:v>32829.81</c:v>
                </c:pt>
                <c:pt idx="155">
                  <c:v>32829.839999999997</c:v>
                </c:pt>
                <c:pt idx="156">
                  <c:v>32829.870000000003</c:v>
                </c:pt>
                <c:pt idx="157">
                  <c:v>32829.910000000003</c:v>
                </c:pt>
                <c:pt idx="158">
                  <c:v>32829.94</c:v>
                </c:pt>
                <c:pt idx="159">
                  <c:v>32829.97</c:v>
                </c:pt>
                <c:pt idx="160">
                  <c:v>32830</c:v>
                </c:pt>
                <c:pt idx="161">
                  <c:v>32830.03</c:v>
                </c:pt>
                <c:pt idx="162">
                  <c:v>32830.06</c:v>
                </c:pt>
                <c:pt idx="163">
                  <c:v>32830.089999999997</c:v>
                </c:pt>
                <c:pt idx="164">
                  <c:v>32830.120000000003</c:v>
                </c:pt>
                <c:pt idx="165">
                  <c:v>32830.160000000003</c:v>
                </c:pt>
                <c:pt idx="166">
                  <c:v>32830.19</c:v>
                </c:pt>
                <c:pt idx="167">
                  <c:v>32830.22</c:v>
                </c:pt>
                <c:pt idx="168">
                  <c:v>32830.25</c:v>
                </c:pt>
                <c:pt idx="169">
                  <c:v>32830.28</c:v>
                </c:pt>
                <c:pt idx="170">
                  <c:v>32830.31</c:v>
                </c:pt>
                <c:pt idx="171">
                  <c:v>32830.339999999997</c:v>
                </c:pt>
                <c:pt idx="172">
                  <c:v>32830.370000000003</c:v>
                </c:pt>
                <c:pt idx="173">
                  <c:v>32830.410000000003</c:v>
                </c:pt>
                <c:pt idx="174">
                  <c:v>32830.44</c:v>
                </c:pt>
                <c:pt idx="175">
                  <c:v>32830.47</c:v>
                </c:pt>
                <c:pt idx="176">
                  <c:v>32830.5</c:v>
                </c:pt>
                <c:pt idx="177">
                  <c:v>32830.53</c:v>
                </c:pt>
                <c:pt idx="178">
                  <c:v>32830.559999999998</c:v>
                </c:pt>
                <c:pt idx="179">
                  <c:v>32830.589999999997</c:v>
                </c:pt>
                <c:pt idx="180">
                  <c:v>32830.620000000003</c:v>
                </c:pt>
                <c:pt idx="181">
                  <c:v>32830.660000000003</c:v>
                </c:pt>
                <c:pt idx="182">
                  <c:v>32830.69</c:v>
                </c:pt>
                <c:pt idx="183">
                  <c:v>32830.720000000001</c:v>
                </c:pt>
                <c:pt idx="184">
                  <c:v>32830.75</c:v>
                </c:pt>
                <c:pt idx="185">
                  <c:v>32830.78</c:v>
                </c:pt>
                <c:pt idx="186">
                  <c:v>32830.81</c:v>
                </c:pt>
                <c:pt idx="187">
                  <c:v>32830.839999999997</c:v>
                </c:pt>
                <c:pt idx="188">
                  <c:v>32830.870000000003</c:v>
                </c:pt>
                <c:pt idx="189">
                  <c:v>32830.910000000003</c:v>
                </c:pt>
                <c:pt idx="190">
                  <c:v>32830.94</c:v>
                </c:pt>
                <c:pt idx="191">
                  <c:v>32830.97</c:v>
                </c:pt>
                <c:pt idx="192">
                  <c:v>32831</c:v>
                </c:pt>
                <c:pt idx="193">
                  <c:v>32831.03</c:v>
                </c:pt>
                <c:pt idx="194">
                  <c:v>32831.06</c:v>
                </c:pt>
                <c:pt idx="195">
                  <c:v>32831.089999999997</c:v>
                </c:pt>
                <c:pt idx="196">
                  <c:v>32831.120000000003</c:v>
                </c:pt>
                <c:pt idx="197">
                  <c:v>32831.160000000003</c:v>
                </c:pt>
                <c:pt idx="198">
                  <c:v>32831.19</c:v>
                </c:pt>
                <c:pt idx="199">
                  <c:v>32831.22</c:v>
                </c:pt>
                <c:pt idx="200">
                  <c:v>32831.25</c:v>
                </c:pt>
                <c:pt idx="201">
                  <c:v>32831.279999999999</c:v>
                </c:pt>
                <c:pt idx="202">
                  <c:v>32831.31</c:v>
                </c:pt>
                <c:pt idx="203">
                  <c:v>32831.339999999997</c:v>
                </c:pt>
                <c:pt idx="204">
                  <c:v>32831.370000000003</c:v>
                </c:pt>
                <c:pt idx="205">
                  <c:v>32831.410000000003</c:v>
                </c:pt>
                <c:pt idx="206">
                  <c:v>32831.440000000002</c:v>
                </c:pt>
                <c:pt idx="207">
                  <c:v>32831.47</c:v>
                </c:pt>
                <c:pt idx="208">
                  <c:v>32831.5</c:v>
                </c:pt>
                <c:pt idx="209">
                  <c:v>32831.53</c:v>
                </c:pt>
                <c:pt idx="210">
                  <c:v>32831.56</c:v>
                </c:pt>
                <c:pt idx="211">
                  <c:v>32831.589999999997</c:v>
                </c:pt>
                <c:pt idx="212">
                  <c:v>32831.620000000003</c:v>
                </c:pt>
                <c:pt idx="213">
                  <c:v>32831.660000000003</c:v>
                </c:pt>
                <c:pt idx="214">
                  <c:v>32831.69</c:v>
                </c:pt>
                <c:pt idx="215">
                  <c:v>32831.72</c:v>
                </c:pt>
                <c:pt idx="216">
                  <c:v>32831.75</c:v>
                </c:pt>
                <c:pt idx="217">
                  <c:v>32831.78</c:v>
                </c:pt>
                <c:pt idx="218">
                  <c:v>32831.81</c:v>
                </c:pt>
                <c:pt idx="219">
                  <c:v>32831.839999999997</c:v>
                </c:pt>
                <c:pt idx="220">
                  <c:v>32831.870000000003</c:v>
                </c:pt>
                <c:pt idx="221">
                  <c:v>32831.910000000003</c:v>
                </c:pt>
                <c:pt idx="222">
                  <c:v>32831.94</c:v>
                </c:pt>
                <c:pt idx="223">
                  <c:v>32831.97</c:v>
                </c:pt>
                <c:pt idx="224">
                  <c:v>32832</c:v>
                </c:pt>
                <c:pt idx="225">
                  <c:v>32832.03</c:v>
                </c:pt>
                <c:pt idx="226">
                  <c:v>32832.06</c:v>
                </c:pt>
                <c:pt idx="227">
                  <c:v>32832.089999999997</c:v>
                </c:pt>
                <c:pt idx="228">
                  <c:v>32832.120000000003</c:v>
                </c:pt>
                <c:pt idx="229">
                  <c:v>32832.160000000003</c:v>
                </c:pt>
                <c:pt idx="230">
                  <c:v>32832.19</c:v>
                </c:pt>
                <c:pt idx="231">
                  <c:v>32832.22</c:v>
                </c:pt>
                <c:pt idx="232">
                  <c:v>32832.25</c:v>
                </c:pt>
                <c:pt idx="233">
                  <c:v>32832.28</c:v>
                </c:pt>
                <c:pt idx="234">
                  <c:v>32832.31</c:v>
                </c:pt>
                <c:pt idx="235">
                  <c:v>32832.339999999997</c:v>
                </c:pt>
                <c:pt idx="236">
                  <c:v>32832.370000000003</c:v>
                </c:pt>
                <c:pt idx="237">
                  <c:v>32832.410000000003</c:v>
                </c:pt>
                <c:pt idx="238">
                  <c:v>32832.44</c:v>
                </c:pt>
                <c:pt idx="239">
                  <c:v>32832.47</c:v>
                </c:pt>
                <c:pt idx="240">
                  <c:v>32832.5</c:v>
                </c:pt>
                <c:pt idx="241">
                  <c:v>32832.53</c:v>
                </c:pt>
                <c:pt idx="242">
                  <c:v>32832.559999999998</c:v>
                </c:pt>
                <c:pt idx="243">
                  <c:v>32832.589999999997</c:v>
                </c:pt>
                <c:pt idx="244">
                  <c:v>32832.620000000003</c:v>
                </c:pt>
                <c:pt idx="245">
                  <c:v>32832.660000000003</c:v>
                </c:pt>
                <c:pt idx="246">
                  <c:v>32832.69</c:v>
                </c:pt>
                <c:pt idx="247">
                  <c:v>32832.720000000001</c:v>
                </c:pt>
                <c:pt idx="248">
                  <c:v>32832.75</c:v>
                </c:pt>
                <c:pt idx="249">
                  <c:v>32832.78</c:v>
                </c:pt>
                <c:pt idx="250">
                  <c:v>32832.81</c:v>
                </c:pt>
                <c:pt idx="251">
                  <c:v>32832.839999999997</c:v>
                </c:pt>
                <c:pt idx="252">
                  <c:v>32832.870000000003</c:v>
                </c:pt>
                <c:pt idx="253">
                  <c:v>32832.910000000003</c:v>
                </c:pt>
                <c:pt idx="254">
                  <c:v>32832.94</c:v>
                </c:pt>
                <c:pt idx="255">
                  <c:v>32832.97</c:v>
                </c:pt>
                <c:pt idx="256">
                  <c:v>32833</c:v>
                </c:pt>
                <c:pt idx="257">
                  <c:v>32833.03</c:v>
                </c:pt>
                <c:pt idx="258">
                  <c:v>32833.06</c:v>
                </c:pt>
                <c:pt idx="259">
                  <c:v>32833.089999999997</c:v>
                </c:pt>
                <c:pt idx="260">
                  <c:v>32833.120000000003</c:v>
                </c:pt>
                <c:pt idx="261">
                  <c:v>32833.160000000003</c:v>
                </c:pt>
                <c:pt idx="262">
                  <c:v>32833.19</c:v>
                </c:pt>
                <c:pt idx="263">
                  <c:v>32833.22</c:v>
                </c:pt>
                <c:pt idx="264">
                  <c:v>32833.25</c:v>
                </c:pt>
                <c:pt idx="265">
                  <c:v>32833.279999999999</c:v>
                </c:pt>
                <c:pt idx="266">
                  <c:v>32833.31</c:v>
                </c:pt>
                <c:pt idx="267">
                  <c:v>32833.339999999997</c:v>
                </c:pt>
                <c:pt idx="268">
                  <c:v>32833.370000000003</c:v>
                </c:pt>
                <c:pt idx="269">
                  <c:v>32833.410000000003</c:v>
                </c:pt>
                <c:pt idx="270">
                  <c:v>32833.440000000002</c:v>
                </c:pt>
                <c:pt idx="271">
                  <c:v>32833.47</c:v>
                </c:pt>
                <c:pt idx="272">
                  <c:v>32833.5</c:v>
                </c:pt>
                <c:pt idx="273">
                  <c:v>32833.53</c:v>
                </c:pt>
                <c:pt idx="274">
                  <c:v>32833.56</c:v>
                </c:pt>
                <c:pt idx="275">
                  <c:v>32833.589999999997</c:v>
                </c:pt>
                <c:pt idx="276">
                  <c:v>32833.620000000003</c:v>
                </c:pt>
                <c:pt idx="277">
                  <c:v>32833.660000000003</c:v>
                </c:pt>
                <c:pt idx="278">
                  <c:v>32833.69</c:v>
                </c:pt>
                <c:pt idx="279">
                  <c:v>32833.72</c:v>
                </c:pt>
                <c:pt idx="280">
                  <c:v>32833.75</c:v>
                </c:pt>
                <c:pt idx="281">
                  <c:v>32833.78</c:v>
                </c:pt>
                <c:pt idx="282">
                  <c:v>32833.81</c:v>
                </c:pt>
                <c:pt idx="283">
                  <c:v>32833.839999999997</c:v>
                </c:pt>
                <c:pt idx="284">
                  <c:v>32833.870000000003</c:v>
                </c:pt>
                <c:pt idx="285">
                  <c:v>32833.910000000003</c:v>
                </c:pt>
                <c:pt idx="286">
                  <c:v>32833.94</c:v>
                </c:pt>
                <c:pt idx="287">
                  <c:v>32833.97</c:v>
                </c:pt>
                <c:pt idx="288">
                  <c:v>32834</c:v>
                </c:pt>
                <c:pt idx="289">
                  <c:v>32834.03</c:v>
                </c:pt>
                <c:pt idx="290">
                  <c:v>32834.06</c:v>
                </c:pt>
                <c:pt idx="291">
                  <c:v>32834.089999999997</c:v>
                </c:pt>
                <c:pt idx="292">
                  <c:v>32834.120000000003</c:v>
                </c:pt>
                <c:pt idx="293">
                  <c:v>32834.160000000003</c:v>
                </c:pt>
                <c:pt idx="294">
                  <c:v>32834.19</c:v>
                </c:pt>
                <c:pt idx="295">
                  <c:v>32834.22</c:v>
                </c:pt>
                <c:pt idx="296">
                  <c:v>32834.25</c:v>
                </c:pt>
                <c:pt idx="297">
                  <c:v>32834.28</c:v>
                </c:pt>
                <c:pt idx="298">
                  <c:v>32834.31</c:v>
                </c:pt>
                <c:pt idx="299">
                  <c:v>32834.339999999997</c:v>
                </c:pt>
                <c:pt idx="300">
                  <c:v>32834.370000000003</c:v>
                </c:pt>
                <c:pt idx="301">
                  <c:v>32834.410000000003</c:v>
                </c:pt>
                <c:pt idx="302">
                  <c:v>32834.44</c:v>
                </c:pt>
                <c:pt idx="303">
                  <c:v>32834.47</c:v>
                </c:pt>
                <c:pt idx="304">
                  <c:v>32834.5</c:v>
                </c:pt>
                <c:pt idx="305">
                  <c:v>32834.53</c:v>
                </c:pt>
                <c:pt idx="306">
                  <c:v>32834.559999999998</c:v>
                </c:pt>
                <c:pt idx="307">
                  <c:v>32834.589999999997</c:v>
                </c:pt>
                <c:pt idx="308">
                  <c:v>32834.620000000003</c:v>
                </c:pt>
                <c:pt idx="309">
                  <c:v>32834.660000000003</c:v>
                </c:pt>
                <c:pt idx="310">
                  <c:v>32834.69</c:v>
                </c:pt>
                <c:pt idx="311">
                  <c:v>32834.720000000001</c:v>
                </c:pt>
                <c:pt idx="312">
                  <c:v>32834.75</c:v>
                </c:pt>
                <c:pt idx="313">
                  <c:v>32834.78</c:v>
                </c:pt>
                <c:pt idx="314">
                  <c:v>32834.81</c:v>
                </c:pt>
                <c:pt idx="315">
                  <c:v>32834.839999999997</c:v>
                </c:pt>
                <c:pt idx="316">
                  <c:v>32834.870000000003</c:v>
                </c:pt>
                <c:pt idx="317">
                  <c:v>32834.910000000003</c:v>
                </c:pt>
                <c:pt idx="318">
                  <c:v>32834.94</c:v>
                </c:pt>
                <c:pt idx="319">
                  <c:v>32834.97</c:v>
                </c:pt>
                <c:pt idx="320">
                  <c:v>32835</c:v>
                </c:pt>
                <c:pt idx="321">
                  <c:v>32835.03</c:v>
                </c:pt>
                <c:pt idx="322">
                  <c:v>32835.06</c:v>
                </c:pt>
                <c:pt idx="323">
                  <c:v>32835.089999999997</c:v>
                </c:pt>
                <c:pt idx="324">
                  <c:v>32835.120000000003</c:v>
                </c:pt>
                <c:pt idx="325">
                  <c:v>32835.160000000003</c:v>
                </c:pt>
                <c:pt idx="326">
                  <c:v>32835.19</c:v>
                </c:pt>
                <c:pt idx="327">
                  <c:v>32835.22</c:v>
                </c:pt>
                <c:pt idx="328">
                  <c:v>32835.25</c:v>
                </c:pt>
                <c:pt idx="329">
                  <c:v>32835.279999999999</c:v>
                </c:pt>
                <c:pt idx="330">
                  <c:v>32835.31</c:v>
                </c:pt>
                <c:pt idx="331">
                  <c:v>32835.339999999997</c:v>
                </c:pt>
                <c:pt idx="332">
                  <c:v>32835.370000000003</c:v>
                </c:pt>
                <c:pt idx="333">
                  <c:v>32835.410000000003</c:v>
                </c:pt>
                <c:pt idx="334">
                  <c:v>32835.440000000002</c:v>
                </c:pt>
                <c:pt idx="335">
                  <c:v>32835.47</c:v>
                </c:pt>
                <c:pt idx="336">
                  <c:v>32835.5</c:v>
                </c:pt>
                <c:pt idx="337">
                  <c:v>32835.53</c:v>
                </c:pt>
                <c:pt idx="338">
                  <c:v>32835.56</c:v>
                </c:pt>
                <c:pt idx="339">
                  <c:v>32835.589999999997</c:v>
                </c:pt>
                <c:pt idx="340">
                  <c:v>32835.620000000003</c:v>
                </c:pt>
                <c:pt idx="341">
                  <c:v>32835.660000000003</c:v>
                </c:pt>
                <c:pt idx="342">
                  <c:v>32835.69</c:v>
                </c:pt>
                <c:pt idx="343">
                  <c:v>32835.72</c:v>
                </c:pt>
                <c:pt idx="344">
                  <c:v>32835.75</c:v>
                </c:pt>
                <c:pt idx="345">
                  <c:v>32835.78</c:v>
                </c:pt>
                <c:pt idx="346">
                  <c:v>32835.81</c:v>
                </c:pt>
                <c:pt idx="347">
                  <c:v>32835.839999999997</c:v>
                </c:pt>
                <c:pt idx="348">
                  <c:v>32835.870000000003</c:v>
                </c:pt>
                <c:pt idx="349">
                  <c:v>32835.910000000003</c:v>
                </c:pt>
                <c:pt idx="350">
                  <c:v>32835.94</c:v>
                </c:pt>
                <c:pt idx="351">
                  <c:v>32835.97</c:v>
                </c:pt>
                <c:pt idx="352">
                  <c:v>32836</c:v>
                </c:pt>
                <c:pt idx="353">
                  <c:v>32836.03</c:v>
                </c:pt>
                <c:pt idx="354">
                  <c:v>32836.06</c:v>
                </c:pt>
                <c:pt idx="355">
                  <c:v>32836.089999999997</c:v>
                </c:pt>
                <c:pt idx="356">
                  <c:v>32836.120000000003</c:v>
                </c:pt>
                <c:pt idx="357">
                  <c:v>32836.160000000003</c:v>
                </c:pt>
                <c:pt idx="358">
                  <c:v>32836.19</c:v>
                </c:pt>
                <c:pt idx="359">
                  <c:v>32836.22</c:v>
                </c:pt>
                <c:pt idx="360">
                  <c:v>32836.25</c:v>
                </c:pt>
                <c:pt idx="361">
                  <c:v>32836.28</c:v>
                </c:pt>
                <c:pt idx="362">
                  <c:v>32836.31</c:v>
                </c:pt>
                <c:pt idx="363">
                  <c:v>32836.339999999997</c:v>
                </c:pt>
                <c:pt idx="364">
                  <c:v>32836.370000000003</c:v>
                </c:pt>
                <c:pt idx="365">
                  <c:v>32836.410000000003</c:v>
                </c:pt>
                <c:pt idx="366">
                  <c:v>32836.44</c:v>
                </c:pt>
                <c:pt idx="367">
                  <c:v>32836.47</c:v>
                </c:pt>
                <c:pt idx="368">
                  <c:v>32836.5</c:v>
                </c:pt>
                <c:pt idx="369">
                  <c:v>32836.53</c:v>
                </c:pt>
                <c:pt idx="370">
                  <c:v>32836.559999999998</c:v>
                </c:pt>
                <c:pt idx="371">
                  <c:v>32836.589999999997</c:v>
                </c:pt>
                <c:pt idx="372">
                  <c:v>32836.620000000003</c:v>
                </c:pt>
                <c:pt idx="373">
                  <c:v>32836.660000000003</c:v>
                </c:pt>
                <c:pt idx="374">
                  <c:v>32836.69</c:v>
                </c:pt>
                <c:pt idx="375">
                  <c:v>32836.720000000001</c:v>
                </c:pt>
                <c:pt idx="376">
                  <c:v>32836.75</c:v>
                </c:pt>
                <c:pt idx="377">
                  <c:v>32836.78</c:v>
                </c:pt>
                <c:pt idx="378">
                  <c:v>32836.81</c:v>
                </c:pt>
                <c:pt idx="379">
                  <c:v>32836.839999999997</c:v>
                </c:pt>
                <c:pt idx="380">
                  <c:v>32836.870000000003</c:v>
                </c:pt>
                <c:pt idx="381">
                  <c:v>32836.910000000003</c:v>
                </c:pt>
                <c:pt idx="382">
                  <c:v>32836.94</c:v>
                </c:pt>
                <c:pt idx="383">
                  <c:v>32836.97</c:v>
                </c:pt>
                <c:pt idx="384">
                  <c:v>32837</c:v>
                </c:pt>
                <c:pt idx="385">
                  <c:v>32837.03</c:v>
                </c:pt>
                <c:pt idx="386">
                  <c:v>32837.06</c:v>
                </c:pt>
                <c:pt idx="387">
                  <c:v>32837.089999999997</c:v>
                </c:pt>
                <c:pt idx="388">
                  <c:v>32837.120000000003</c:v>
                </c:pt>
                <c:pt idx="389">
                  <c:v>32837.160000000003</c:v>
                </c:pt>
                <c:pt idx="390">
                  <c:v>32837.19</c:v>
                </c:pt>
                <c:pt idx="391">
                  <c:v>32837.22</c:v>
                </c:pt>
                <c:pt idx="392">
                  <c:v>32837.25</c:v>
                </c:pt>
                <c:pt idx="393">
                  <c:v>32837.279999999999</c:v>
                </c:pt>
                <c:pt idx="394">
                  <c:v>32837.31</c:v>
                </c:pt>
                <c:pt idx="395">
                  <c:v>32837.339999999997</c:v>
                </c:pt>
                <c:pt idx="396">
                  <c:v>32837.370000000003</c:v>
                </c:pt>
                <c:pt idx="397">
                  <c:v>32837.410000000003</c:v>
                </c:pt>
                <c:pt idx="398">
                  <c:v>32837.440000000002</c:v>
                </c:pt>
                <c:pt idx="399">
                  <c:v>32837.47</c:v>
                </c:pt>
                <c:pt idx="400">
                  <c:v>32837.5</c:v>
                </c:pt>
                <c:pt idx="401">
                  <c:v>32837.53</c:v>
                </c:pt>
                <c:pt idx="402">
                  <c:v>32837.56</c:v>
                </c:pt>
                <c:pt idx="403">
                  <c:v>32837.589999999997</c:v>
                </c:pt>
                <c:pt idx="404">
                  <c:v>32837.620000000003</c:v>
                </c:pt>
                <c:pt idx="405">
                  <c:v>32837.660000000003</c:v>
                </c:pt>
                <c:pt idx="406">
                  <c:v>32837.69</c:v>
                </c:pt>
                <c:pt idx="407">
                  <c:v>32837.72</c:v>
                </c:pt>
                <c:pt idx="408">
                  <c:v>32837.75</c:v>
                </c:pt>
                <c:pt idx="409">
                  <c:v>32837.78</c:v>
                </c:pt>
                <c:pt idx="410">
                  <c:v>32837.81</c:v>
                </c:pt>
                <c:pt idx="411">
                  <c:v>32837.839999999997</c:v>
                </c:pt>
                <c:pt idx="412">
                  <c:v>32837.870000000003</c:v>
                </c:pt>
                <c:pt idx="413">
                  <c:v>32837.910000000003</c:v>
                </c:pt>
                <c:pt idx="414">
                  <c:v>32837.94</c:v>
                </c:pt>
                <c:pt idx="415">
                  <c:v>32837.97</c:v>
                </c:pt>
                <c:pt idx="416">
                  <c:v>32838</c:v>
                </c:pt>
                <c:pt idx="417">
                  <c:v>32838.03</c:v>
                </c:pt>
                <c:pt idx="418">
                  <c:v>32838.06</c:v>
                </c:pt>
                <c:pt idx="419">
                  <c:v>32838.089999999997</c:v>
                </c:pt>
                <c:pt idx="420">
                  <c:v>32838.120000000003</c:v>
                </c:pt>
                <c:pt idx="421">
                  <c:v>32838.160000000003</c:v>
                </c:pt>
                <c:pt idx="422">
                  <c:v>32838.19</c:v>
                </c:pt>
                <c:pt idx="423">
                  <c:v>32838.22</c:v>
                </c:pt>
                <c:pt idx="424">
                  <c:v>32838.25</c:v>
                </c:pt>
                <c:pt idx="425">
                  <c:v>32838.28</c:v>
                </c:pt>
                <c:pt idx="426">
                  <c:v>32838.31</c:v>
                </c:pt>
                <c:pt idx="427">
                  <c:v>32838.339999999997</c:v>
                </c:pt>
                <c:pt idx="428">
                  <c:v>32838.370000000003</c:v>
                </c:pt>
                <c:pt idx="429">
                  <c:v>32838.410000000003</c:v>
                </c:pt>
                <c:pt idx="430">
                  <c:v>32838.44</c:v>
                </c:pt>
                <c:pt idx="431">
                  <c:v>32838.47</c:v>
                </c:pt>
                <c:pt idx="432">
                  <c:v>32838.5</c:v>
                </c:pt>
                <c:pt idx="433">
                  <c:v>32838.53</c:v>
                </c:pt>
                <c:pt idx="434">
                  <c:v>32838.559999999998</c:v>
                </c:pt>
                <c:pt idx="435">
                  <c:v>32838.589999999997</c:v>
                </c:pt>
                <c:pt idx="436">
                  <c:v>32838.620000000003</c:v>
                </c:pt>
                <c:pt idx="437">
                  <c:v>32838.660000000003</c:v>
                </c:pt>
                <c:pt idx="438">
                  <c:v>32838.69</c:v>
                </c:pt>
                <c:pt idx="439">
                  <c:v>32838.720000000001</c:v>
                </c:pt>
                <c:pt idx="440">
                  <c:v>32838.75</c:v>
                </c:pt>
                <c:pt idx="441">
                  <c:v>32838.78</c:v>
                </c:pt>
                <c:pt idx="442">
                  <c:v>32838.81</c:v>
                </c:pt>
                <c:pt idx="443">
                  <c:v>32838.839999999997</c:v>
                </c:pt>
                <c:pt idx="444">
                  <c:v>32838.870000000003</c:v>
                </c:pt>
                <c:pt idx="445">
                  <c:v>32838.910000000003</c:v>
                </c:pt>
                <c:pt idx="446">
                  <c:v>32838.94</c:v>
                </c:pt>
                <c:pt idx="447">
                  <c:v>32838.97</c:v>
                </c:pt>
                <c:pt idx="448">
                  <c:v>32839</c:v>
                </c:pt>
                <c:pt idx="449">
                  <c:v>32839.03</c:v>
                </c:pt>
                <c:pt idx="450">
                  <c:v>32839.06</c:v>
                </c:pt>
                <c:pt idx="451">
                  <c:v>32839.089999999997</c:v>
                </c:pt>
                <c:pt idx="452">
                  <c:v>32839.120000000003</c:v>
                </c:pt>
                <c:pt idx="453">
                  <c:v>32839.160000000003</c:v>
                </c:pt>
                <c:pt idx="454">
                  <c:v>32839.19</c:v>
                </c:pt>
                <c:pt idx="455">
                  <c:v>32839.22</c:v>
                </c:pt>
                <c:pt idx="456">
                  <c:v>32839.25</c:v>
                </c:pt>
                <c:pt idx="457">
                  <c:v>32839.279999999999</c:v>
                </c:pt>
                <c:pt idx="458">
                  <c:v>32839.31</c:v>
                </c:pt>
                <c:pt idx="459">
                  <c:v>32839.339999999997</c:v>
                </c:pt>
                <c:pt idx="460">
                  <c:v>32839.370000000003</c:v>
                </c:pt>
                <c:pt idx="461">
                  <c:v>32839.410000000003</c:v>
                </c:pt>
                <c:pt idx="462">
                  <c:v>32839.440000000002</c:v>
                </c:pt>
                <c:pt idx="463">
                  <c:v>32839.47</c:v>
                </c:pt>
                <c:pt idx="464">
                  <c:v>32839.5</c:v>
                </c:pt>
                <c:pt idx="465">
                  <c:v>32839.53</c:v>
                </c:pt>
                <c:pt idx="466">
                  <c:v>32839.56</c:v>
                </c:pt>
                <c:pt idx="467">
                  <c:v>32839.589999999997</c:v>
                </c:pt>
                <c:pt idx="468">
                  <c:v>32839.620000000003</c:v>
                </c:pt>
                <c:pt idx="469">
                  <c:v>32839.660000000003</c:v>
                </c:pt>
                <c:pt idx="470">
                  <c:v>32839.69</c:v>
                </c:pt>
                <c:pt idx="471">
                  <c:v>32839.72</c:v>
                </c:pt>
                <c:pt idx="472">
                  <c:v>32839.75</c:v>
                </c:pt>
                <c:pt idx="473">
                  <c:v>32839.78</c:v>
                </c:pt>
                <c:pt idx="474">
                  <c:v>32839.81</c:v>
                </c:pt>
                <c:pt idx="475">
                  <c:v>32839.839999999997</c:v>
                </c:pt>
                <c:pt idx="476">
                  <c:v>32839.870000000003</c:v>
                </c:pt>
                <c:pt idx="477">
                  <c:v>32839.910000000003</c:v>
                </c:pt>
                <c:pt idx="478">
                  <c:v>32839.94</c:v>
                </c:pt>
                <c:pt idx="479">
                  <c:v>32839.97</c:v>
                </c:pt>
                <c:pt idx="480">
                  <c:v>32840</c:v>
                </c:pt>
                <c:pt idx="481">
                  <c:v>32840.03</c:v>
                </c:pt>
                <c:pt idx="482">
                  <c:v>32840.06</c:v>
                </c:pt>
                <c:pt idx="483">
                  <c:v>32840.089999999997</c:v>
                </c:pt>
                <c:pt idx="484">
                  <c:v>32840.120000000003</c:v>
                </c:pt>
                <c:pt idx="485">
                  <c:v>32840.160000000003</c:v>
                </c:pt>
                <c:pt idx="486">
                  <c:v>32840.19</c:v>
                </c:pt>
                <c:pt idx="487">
                  <c:v>32840.22</c:v>
                </c:pt>
                <c:pt idx="488">
                  <c:v>32840.25</c:v>
                </c:pt>
                <c:pt idx="489">
                  <c:v>32840.28</c:v>
                </c:pt>
                <c:pt idx="490">
                  <c:v>32840.31</c:v>
                </c:pt>
                <c:pt idx="491">
                  <c:v>32840.339999999997</c:v>
                </c:pt>
                <c:pt idx="492">
                  <c:v>32840.370000000003</c:v>
                </c:pt>
                <c:pt idx="493">
                  <c:v>32840.410000000003</c:v>
                </c:pt>
                <c:pt idx="494">
                  <c:v>32840.44</c:v>
                </c:pt>
                <c:pt idx="495">
                  <c:v>32840.47</c:v>
                </c:pt>
                <c:pt idx="496">
                  <c:v>32840.5</c:v>
                </c:pt>
                <c:pt idx="497">
                  <c:v>32840.53</c:v>
                </c:pt>
                <c:pt idx="498">
                  <c:v>32840.559999999998</c:v>
                </c:pt>
                <c:pt idx="499">
                  <c:v>32840.589999999997</c:v>
                </c:pt>
                <c:pt idx="500">
                  <c:v>32840.620000000003</c:v>
                </c:pt>
                <c:pt idx="501">
                  <c:v>32840.660000000003</c:v>
                </c:pt>
                <c:pt idx="502">
                  <c:v>32840.69</c:v>
                </c:pt>
                <c:pt idx="503">
                  <c:v>32840.720000000001</c:v>
                </c:pt>
                <c:pt idx="504">
                  <c:v>32840.75</c:v>
                </c:pt>
                <c:pt idx="505">
                  <c:v>32840.78</c:v>
                </c:pt>
                <c:pt idx="506">
                  <c:v>32840.81</c:v>
                </c:pt>
                <c:pt idx="507">
                  <c:v>32840.839999999997</c:v>
                </c:pt>
                <c:pt idx="508">
                  <c:v>32840.870000000003</c:v>
                </c:pt>
                <c:pt idx="509">
                  <c:v>32840.910000000003</c:v>
                </c:pt>
                <c:pt idx="510">
                  <c:v>32840.94</c:v>
                </c:pt>
                <c:pt idx="511">
                  <c:v>32840.97</c:v>
                </c:pt>
                <c:pt idx="512">
                  <c:v>32841</c:v>
                </c:pt>
                <c:pt idx="513">
                  <c:v>32841.03</c:v>
                </c:pt>
                <c:pt idx="514">
                  <c:v>32841.06</c:v>
                </c:pt>
                <c:pt idx="515">
                  <c:v>32841.089999999997</c:v>
                </c:pt>
                <c:pt idx="516">
                  <c:v>32841.120000000003</c:v>
                </c:pt>
                <c:pt idx="517">
                  <c:v>32841.160000000003</c:v>
                </c:pt>
                <c:pt idx="518">
                  <c:v>32841.19</c:v>
                </c:pt>
                <c:pt idx="519">
                  <c:v>32841.22</c:v>
                </c:pt>
                <c:pt idx="520">
                  <c:v>32841.25</c:v>
                </c:pt>
                <c:pt idx="521">
                  <c:v>32841.279999999999</c:v>
                </c:pt>
                <c:pt idx="522">
                  <c:v>32841.31</c:v>
                </c:pt>
                <c:pt idx="523">
                  <c:v>32841.339999999997</c:v>
                </c:pt>
                <c:pt idx="524">
                  <c:v>32841.370000000003</c:v>
                </c:pt>
                <c:pt idx="525">
                  <c:v>32841.410000000003</c:v>
                </c:pt>
                <c:pt idx="526">
                  <c:v>32841.440000000002</c:v>
                </c:pt>
                <c:pt idx="527">
                  <c:v>32841.47</c:v>
                </c:pt>
                <c:pt idx="528">
                  <c:v>32841.5</c:v>
                </c:pt>
                <c:pt idx="529">
                  <c:v>32841.53</c:v>
                </c:pt>
                <c:pt idx="530">
                  <c:v>32841.56</c:v>
                </c:pt>
                <c:pt idx="531">
                  <c:v>32841.589999999997</c:v>
                </c:pt>
                <c:pt idx="532">
                  <c:v>32841.620000000003</c:v>
                </c:pt>
                <c:pt idx="533">
                  <c:v>32841.660000000003</c:v>
                </c:pt>
                <c:pt idx="534">
                  <c:v>32841.69</c:v>
                </c:pt>
                <c:pt idx="535">
                  <c:v>32841.72</c:v>
                </c:pt>
                <c:pt idx="536">
                  <c:v>32841.75</c:v>
                </c:pt>
                <c:pt idx="537">
                  <c:v>32841.78</c:v>
                </c:pt>
                <c:pt idx="538">
                  <c:v>32841.81</c:v>
                </c:pt>
                <c:pt idx="539">
                  <c:v>32841.839999999997</c:v>
                </c:pt>
                <c:pt idx="540">
                  <c:v>32841.870000000003</c:v>
                </c:pt>
                <c:pt idx="541">
                  <c:v>32841.910000000003</c:v>
                </c:pt>
                <c:pt idx="542">
                  <c:v>32841.94</c:v>
                </c:pt>
                <c:pt idx="543">
                  <c:v>32841.97</c:v>
                </c:pt>
                <c:pt idx="544">
                  <c:v>32842</c:v>
                </c:pt>
                <c:pt idx="545">
                  <c:v>32842.03</c:v>
                </c:pt>
                <c:pt idx="546">
                  <c:v>32842.06</c:v>
                </c:pt>
                <c:pt idx="547">
                  <c:v>32842.089999999997</c:v>
                </c:pt>
                <c:pt idx="548">
                  <c:v>32842.120000000003</c:v>
                </c:pt>
                <c:pt idx="549">
                  <c:v>32842.160000000003</c:v>
                </c:pt>
                <c:pt idx="550">
                  <c:v>32842.19</c:v>
                </c:pt>
                <c:pt idx="551">
                  <c:v>32842.22</c:v>
                </c:pt>
                <c:pt idx="552">
                  <c:v>32842.25</c:v>
                </c:pt>
                <c:pt idx="553">
                  <c:v>32842.28</c:v>
                </c:pt>
                <c:pt idx="554">
                  <c:v>32842.31</c:v>
                </c:pt>
                <c:pt idx="555">
                  <c:v>32842.339999999997</c:v>
                </c:pt>
                <c:pt idx="556">
                  <c:v>32842.370000000003</c:v>
                </c:pt>
                <c:pt idx="557">
                  <c:v>32842.410000000003</c:v>
                </c:pt>
                <c:pt idx="558">
                  <c:v>32842.44</c:v>
                </c:pt>
                <c:pt idx="559">
                  <c:v>32842.47</c:v>
                </c:pt>
                <c:pt idx="560">
                  <c:v>32842.5</c:v>
                </c:pt>
                <c:pt idx="561">
                  <c:v>32842.53</c:v>
                </c:pt>
                <c:pt idx="562">
                  <c:v>32842.559999999998</c:v>
                </c:pt>
                <c:pt idx="563">
                  <c:v>32842.589999999997</c:v>
                </c:pt>
                <c:pt idx="564">
                  <c:v>32842.620000000003</c:v>
                </c:pt>
                <c:pt idx="565">
                  <c:v>32842.660000000003</c:v>
                </c:pt>
                <c:pt idx="566">
                  <c:v>32842.69</c:v>
                </c:pt>
                <c:pt idx="567">
                  <c:v>32842.720000000001</c:v>
                </c:pt>
                <c:pt idx="568">
                  <c:v>32842.75</c:v>
                </c:pt>
                <c:pt idx="569">
                  <c:v>32842.78</c:v>
                </c:pt>
                <c:pt idx="570">
                  <c:v>32842.81</c:v>
                </c:pt>
                <c:pt idx="571">
                  <c:v>32842.839999999997</c:v>
                </c:pt>
                <c:pt idx="572">
                  <c:v>32842.870000000003</c:v>
                </c:pt>
                <c:pt idx="573">
                  <c:v>32842.910000000003</c:v>
                </c:pt>
                <c:pt idx="574">
                  <c:v>32842.94</c:v>
                </c:pt>
                <c:pt idx="575">
                  <c:v>32842.97</c:v>
                </c:pt>
                <c:pt idx="576">
                  <c:v>32843</c:v>
                </c:pt>
                <c:pt idx="577">
                  <c:v>32843.03</c:v>
                </c:pt>
                <c:pt idx="578">
                  <c:v>32843.06</c:v>
                </c:pt>
                <c:pt idx="579">
                  <c:v>32843.089999999997</c:v>
                </c:pt>
                <c:pt idx="580">
                  <c:v>32843.120000000003</c:v>
                </c:pt>
                <c:pt idx="581">
                  <c:v>32843.160000000003</c:v>
                </c:pt>
                <c:pt idx="582">
                  <c:v>32843.19</c:v>
                </c:pt>
                <c:pt idx="583">
                  <c:v>32843.22</c:v>
                </c:pt>
                <c:pt idx="584">
                  <c:v>32843.25</c:v>
                </c:pt>
                <c:pt idx="585">
                  <c:v>32843.279999999999</c:v>
                </c:pt>
                <c:pt idx="586">
                  <c:v>32843.31</c:v>
                </c:pt>
                <c:pt idx="587">
                  <c:v>32843.339999999997</c:v>
                </c:pt>
                <c:pt idx="588">
                  <c:v>32843.370000000003</c:v>
                </c:pt>
                <c:pt idx="589">
                  <c:v>32843.410000000003</c:v>
                </c:pt>
                <c:pt idx="590">
                  <c:v>32843.440000000002</c:v>
                </c:pt>
                <c:pt idx="591">
                  <c:v>32843.47</c:v>
                </c:pt>
                <c:pt idx="592">
                  <c:v>32843.5</c:v>
                </c:pt>
                <c:pt idx="593">
                  <c:v>32843.53</c:v>
                </c:pt>
                <c:pt idx="594">
                  <c:v>32843.56</c:v>
                </c:pt>
                <c:pt idx="595">
                  <c:v>32843.589999999997</c:v>
                </c:pt>
                <c:pt idx="596">
                  <c:v>32843.620000000003</c:v>
                </c:pt>
                <c:pt idx="597">
                  <c:v>32843.660000000003</c:v>
                </c:pt>
                <c:pt idx="598">
                  <c:v>32843.69</c:v>
                </c:pt>
                <c:pt idx="599">
                  <c:v>32843.72</c:v>
                </c:pt>
                <c:pt idx="600">
                  <c:v>32843.75</c:v>
                </c:pt>
                <c:pt idx="601">
                  <c:v>32843.78</c:v>
                </c:pt>
                <c:pt idx="602">
                  <c:v>32843.81</c:v>
                </c:pt>
                <c:pt idx="603">
                  <c:v>32843.839999999997</c:v>
                </c:pt>
                <c:pt idx="604">
                  <c:v>32843.870000000003</c:v>
                </c:pt>
                <c:pt idx="605">
                  <c:v>32843.910000000003</c:v>
                </c:pt>
                <c:pt idx="606">
                  <c:v>32843.94</c:v>
                </c:pt>
                <c:pt idx="607">
                  <c:v>32843.97</c:v>
                </c:pt>
                <c:pt idx="608">
                  <c:v>32844</c:v>
                </c:pt>
                <c:pt idx="609">
                  <c:v>32844.03</c:v>
                </c:pt>
                <c:pt idx="610">
                  <c:v>32844.06</c:v>
                </c:pt>
                <c:pt idx="611">
                  <c:v>32844.089999999997</c:v>
                </c:pt>
                <c:pt idx="612">
                  <c:v>32844.120000000003</c:v>
                </c:pt>
                <c:pt idx="613">
                  <c:v>32844.160000000003</c:v>
                </c:pt>
                <c:pt idx="614">
                  <c:v>32844.19</c:v>
                </c:pt>
                <c:pt idx="615">
                  <c:v>32844.22</c:v>
                </c:pt>
                <c:pt idx="616">
                  <c:v>32844.25</c:v>
                </c:pt>
                <c:pt idx="617">
                  <c:v>32844.28</c:v>
                </c:pt>
                <c:pt idx="618">
                  <c:v>32844.31</c:v>
                </c:pt>
                <c:pt idx="619">
                  <c:v>32844.339999999997</c:v>
                </c:pt>
                <c:pt idx="620">
                  <c:v>32844.370000000003</c:v>
                </c:pt>
                <c:pt idx="621">
                  <c:v>32844.410000000003</c:v>
                </c:pt>
                <c:pt idx="622">
                  <c:v>32844.44</c:v>
                </c:pt>
                <c:pt idx="623">
                  <c:v>32844.47</c:v>
                </c:pt>
                <c:pt idx="624">
                  <c:v>32844.5</c:v>
                </c:pt>
                <c:pt idx="625">
                  <c:v>32844.53</c:v>
                </c:pt>
                <c:pt idx="626">
                  <c:v>32844.559999999998</c:v>
                </c:pt>
                <c:pt idx="627">
                  <c:v>32844.589999999997</c:v>
                </c:pt>
                <c:pt idx="628">
                  <c:v>32844.620000000003</c:v>
                </c:pt>
                <c:pt idx="629">
                  <c:v>32844.660000000003</c:v>
                </c:pt>
                <c:pt idx="630">
                  <c:v>32844.69</c:v>
                </c:pt>
                <c:pt idx="631">
                  <c:v>32844.720000000001</c:v>
                </c:pt>
                <c:pt idx="632">
                  <c:v>32844.75</c:v>
                </c:pt>
                <c:pt idx="633">
                  <c:v>32844.78</c:v>
                </c:pt>
                <c:pt idx="634">
                  <c:v>32844.81</c:v>
                </c:pt>
                <c:pt idx="635">
                  <c:v>32844.839999999997</c:v>
                </c:pt>
                <c:pt idx="636">
                  <c:v>32844.870000000003</c:v>
                </c:pt>
                <c:pt idx="637">
                  <c:v>32844.910000000003</c:v>
                </c:pt>
                <c:pt idx="638">
                  <c:v>32844.94</c:v>
                </c:pt>
                <c:pt idx="639">
                  <c:v>32844.97</c:v>
                </c:pt>
                <c:pt idx="640">
                  <c:v>32845</c:v>
                </c:pt>
                <c:pt idx="641">
                  <c:v>32845.03</c:v>
                </c:pt>
                <c:pt idx="642">
                  <c:v>32845.06</c:v>
                </c:pt>
                <c:pt idx="643">
                  <c:v>32845.089999999997</c:v>
                </c:pt>
                <c:pt idx="644">
                  <c:v>32845.120000000003</c:v>
                </c:pt>
                <c:pt idx="645">
                  <c:v>32845.160000000003</c:v>
                </c:pt>
                <c:pt idx="646">
                  <c:v>32845.19</c:v>
                </c:pt>
                <c:pt idx="647">
                  <c:v>32845.22</c:v>
                </c:pt>
                <c:pt idx="648">
                  <c:v>32845.25</c:v>
                </c:pt>
                <c:pt idx="649">
                  <c:v>32845.279999999999</c:v>
                </c:pt>
                <c:pt idx="650">
                  <c:v>32845.31</c:v>
                </c:pt>
              </c:numCache>
            </c:numRef>
          </c:xVal>
          <c:yVal>
            <c:numRef>
              <c:f>Sayfa3!$C$2:$C$652</c:f>
              <c:numCache>
                <c:formatCode>0.00</c:formatCode>
                <c:ptCount val="651"/>
                <c:pt idx="0">
                  <c:v>2078</c:v>
                </c:pt>
                <c:pt idx="1">
                  <c:v>2077</c:v>
                </c:pt>
                <c:pt idx="2">
                  <c:v>2081</c:v>
                </c:pt>
                <c:pt idx="3">
                  <c:v>2084</c:v>
                </c:pt>
                <c:pt idx="4">
                  <c:v>2077</c:v>
                </c:pt>
                <c:pt idx="5">
                  <c:v>2080</c:v>
                </c:pt>
                <c:pt idx="6">
                  <c:v>2080</c:v>
                </c:pt>
                <c:pt idx="7">
                  <c:v>2081</c:v>
                </c:pt>
                <c:pt idx="8">
                  <c:v>2083</c:v>
                </c:pt>
                <c:pt idx="9">
                  <c:v>2082</c:v>
                </c:pt>
                <c:pt idx="10">
                  <c:v>2082</c:v>
                </c:pt>
                <c:pt idx="11">
                  <c:v>2083</c:v>
                </c:pt>
                <c:pt idx="12">
                  <c:v>2082</c:v>
                </c:pt>
                <c:pt idx="13">
                  <c:v>2082</c:v>
                </c:pt>
                <c:pt idx="14">
                  <c:v>2089</c:v>
                </c:pt>
                <c:pt idx="15">
                  <c:v>2079</c:v>
                </c:pt>
                <c:pt idx="16">
                  <c:v>2079</c:v>
                </c:pt>
                <c:pt idx="17">
                  <c:v>2083</c:v>
                </c:pt>
                <c:pt idx="18">
                  <c:v>2080</c:v>
                </c:pt>
                <c:pt idx="19">
                  <c:v>2080</c:v>
                </c:pt>
                <c:pt idx="20">
                  <c:v>2080</c:v>
                </c:pt>
                <c:pt idx="21">
                  <c:v>2083</c:v>
                </c:pt>
                <c:pt idx="22">
                  <c:v>2081</c:v>
                </c:pt>
                <c:pt idx="23">
                  <c:v>2082</c:v>
                </c:pt>
                <c:pt idx="24">
                  <c:v>2084</c:v>
                </c:pt>
                <c:pt idx="25">
                  <c:v>2082</c:v>
                </c:pt>
                <c:pt idx="26">
                  <c:v>2082</c:v>
                </c:pt>
                <c:pt idx="27">
                  <c:v>2082</c:v>
                </c:pt>
                <c:pt idx="28">
                  <c:v>2083</c:v>
                </c:pt>
                <c:pt idx="29">
                  <c:v>2092</c:v>
                </c:pt>
                <c:pt idx="30">
                  <c:v>2082</c:v>
                </c:pt>
                <c:pt idx="31">
                  <c:v>2081</c:v>
                </c:pt>
                <c:pt idx="32">
                  <c:v>2081</c:v>
                </c:pt>
                <c:pt idx="33">
                  <c:v>2080</c:v>
                </c:pt>
                <c:pt idx="34">
                  <c:v>2086</c:v>
                </c:pt>
                <c:pt idx="35">
                  <c:v>2080</c:v>
                </c:pt>
                <c:pt idx="36">
                  <c:v>2082</c:v>
                </c:pt>
                <c:pt idx="37">
                  <c:v>2083</c:v>
                </c:pt>
                <c:pt idx="38">
                  <c:v>2085</c:v>
                </c:pt>
                <c:pt idx="39">
                  <c:v>2083</c:v>
                </c:pt>
                <c:pt idx="40">
                  <c:v>2086</c:v>
                </c:pt>
                <c:pt idx="41">
                  <c:v>2083</c:v>
                </c:pt>
                <c:pt idx="42">
                  <c:v>2083</c:v>
                </c:pt>
                <c:pt idx="43">
                  <c:v>2084</c:v>
                </c:pt>
                <c:pt idx="44">
                  <c:v>2082</c:v>
                </c:pt>
                <c:pt idx="45">
                  <c:v>2083</c:v>
                </c:pt>
                <c:pt idx="46">
                  <c:v>2085</c:v>
                </c:pt>
                <c:pt idx="47">
                  <c:v>2081</c:v>
                </c:pt>
                <c:pt idx="48">
                  <c:v>2101</c:v>
                </c:pt>
                <c:pt idx="49">
                  <c:v>2084</c:v>
                </c:pt>
                <c:pt idx="50">
                  <c:v>2084</c:v>
                </c:pt>
                <c:pt idx="51">
                  <c:v>2084</c:v>
                </c:pt>
                <c:pt idx="52">
                  <c:v>2085</c:v>
                </c:pt>
                <c:pt idx="53">
                  <c:v>2085</c:v>
                </c:pt>
                <c:pt idx="54">
                  <c:v>2085</c:v>
                </c:pt>
                <c:pt idx="55">
                  <c:v>2086</c:v>
                </c:pt>
                <c:pt idx="56">
                  <c:v>2086</c:v>
                </c:pt>
                <c:pt idx="57">
                  <c:v>2086</c:v>
                </c:pt>
                <c:pt idx="58">
                  <c:v>2085</c:v>
                </c:pt>
                <c:pt idx="59">
                  <c:v>2087</c:v>
                </c:pt>
                <c:pt idx="60">
                  <c:v>2085</c:v>
                </c:pt>
                <c:pt idx="61">
                  <c:v>2084</c:v>
                </c:pt>
                <c:pt idx="62">
                  <c:v>2085</c:v>
                </c:pt>
                <c:pt idx="63">
                  <c:v>2086</c:v>
                </c:pt>
                <c:pt idx="64">
                  <c:v>2090</c:v>
                </c:pt>
                <c:pt idx="65">
                  <c:v>2088</c:v>
                </c:pt>
                <c:pt idx="66">
                  <c:v>2085</c:v>
                </c:pt>
                <c:pt idx="67">
                  <c:v>2093</c:v>
                </c:pt>
                <c:pt idx="68">
                  <c:v>2088</c:v>
                </c:pt>
                <c:pt idx="69">
                  <c:v>2090</c:v>
                </c:pt>
                <c:pt idx="70">
                  <c:v>2090</c:v>
                </c:pt>
                <c:pt idx="71">
                  <c:v>2088</c:v>
                </c:pt>
                <c:pt idx="72">
                  <c:v>2085</c:v>
                </c:pt>
                <c:pt idx="73">
                  <c:v>2092</c:v>
                </c:pt>
                <c:pt idx="74">
                  <c:v>2086</c:v>
                </c:pt>
                <c:pt idx="75">
                  <c:v>2088</c:v>
                </c:pt>
                <c:pt idx="76">
                  <c:v>2088</c:v>
                </c:pt>
                <c:pt idx="77">
                  <c:v>2087</c:v>
                </c:pt>
                <c:pt idx="78">
                  <c:v>2091</c:v>
                </c:pt>
                <c:pt idx="79">
                  <c:v>2088</c:v>
                </c:pt>
                <c:pt idx="80">
                  <c:v>2087</c:v>
                </c:pt>
                <c:pt idx="81">
                  <c:v>2091</c:v>
                </c:pt>
                <c:pt idx="82">
                  <c:v>2091</c:v>
                </c:pt>
                <c:pt idx="83">
                  <c:v>2090</c:v>
                </c:pt>
                <c:pt idx="84">
                  <c:v>2091</c:v>
                </c:pt>
                <c:pt idx="85">
                  <c:v>2091</c:v>
                </c:pt>
                <c:pt idx="86">
                  <c:v>2092</c:v>
                </c:pt>
                <c:pt idx="87">
                  <c:v>2090</c:v>
                </c:pt>
                <c:pt idx="88">
                  <c:v>2090</c:v>
                </c:pt>
                <c:pt idx="89">
                  <c:v>2090</c:v>
                </c:pt>
                <c:pt idx="90">
                  <c:v>2088</c:v>
                </c:pt>
                <c:pt idx="91">
                  <c:v>2091</c:v>
                </c:pt>
                <c:pt idx="92">
                  <c:v>2091</c:v>
                </c:pt>
                <c:pt idx="93">
                  <c:v>2089</c:v>
                </c:pt>
                <c:pt idx="94">
                  <c:v>2090</c:v>
                </c:pt>
                <c:pt idx="95">
                  <c:v>2092</c:v>
                </c:pt>
                <c:pt idx="96">
                  <c:v>2091</c:v>
                </c:pt>
                <c:pt idx="97">
                  <c:v>2095</c:v>
                </c:pt>
                <c:pt idx="98">
                  <c:v>2091</c:v>
                </c:pt>
                <c:pt idx="99">
                  <c:v>2090</c:v>
                </c:pt>
                <c:pt idx="100">
                  <c:v>2090</c:v>
                </c:pt>
                <c:pt idx="101">
                  <c:v>2095</c:v>
                </c:pt>
                <c:pt idx="102">
                  <c:v>2095</c:v>
                </c:pt>
                <c:pt idx="103">
                  <c:v>2106</c:v>
                </c:pt>
                <c:pt idx="104">
                  <c:v>2096</c:v>
                </c:pt>
                <c:pt idx="105">
                  <c:v>2096</c:v>
                </c:pt>
                <c:pt idx="106">
                  <c:v>2096</c:v>
                </c:pt>
                <c:pt idx="107">
                  <c:v>2094</c:v>
                </c:pt>
                <c:pt idx="108">
                  <c:v>2107</c:v>
                </c:pt>
                <c:pt idx="109">
                  <c:v>2096</c:v>
                </c:pt>
                <c:pt idx="110">
                  <c:v>2101</c:v>
                </c:pt>
                <c:pt idx="111">
                  <c:v>2098</c:v>
                </c:pt>
                <c:pt idx="112">
                  <c:v>2093</c:v>
                </c:pt>
                <c:pt idx="113">
                  <c:v>2094</c:v>
                </c:pt>
                <c:pt idx="114">
                  <c:v>2093</c:v>
                </c:pt>
                <c:pt idx="115">
                  <c:v>2095</c:v>
                </c:pt>
                <c:pt idx="116">
                  <c:v>2095</c:v>
                </c:pt>
                <c:pt idx="117">
                  <c:v>2096</c:v>
                </c:pt>
                <c:pt idx="118">
                  <c:v>2095</c:v>
                </c:pt>
                <c:pt idx="119">
                  <c:v>2094</c:v>
                </c:pt>
                <c:pt idx="120">
                  <c:v>2095</c:v>
                </c:pt>
                <c:pt idx="121">
                  <c:v>2097</c:v>
                </c:pt>
                <c:pt idx="122">
                  <c:v>2096</c:v>
                </c:pt>
                <c:pt idx="123">
                  <c:v>2099</c:v>
                </c:pt>
                <c:pt idx="124">
                  <c:v>2094</c:v>
                </c:pt>
                <c:pt idx="125">
                  <c:v>2094</c:v>
                </c:pt>
                <c:pt idx="126">
                  <c:v>2097</c:v>
                </c:pt>
                <c:pt idx="127">
                  <c:v>2098</c:v>
                </c:pt>
                <c:pt idx="128">
                  <c:v>2097</c:v>
                </c:pt>
                <c:pt idx="129">
                  <c:v>2096</c:v>
                </c:pt>
                <c:pt idx="130">
                  <c:v>2097</c:v>
                </c:pt>
                <c:pt idx="131">
                  <c:v>2098</c:v>
                </c:pt>
                <c:pt idx="132">
                  <c:v>2098</c:v>
                </c:pt>
                <c:pt idx="133">
                  <c:v>2099</c:v>
                </c:pt>
                <c:pt idx="134">
                  <c:v>2098</c:v>
                </c:pt>
                <c:pt idx="135">
                  <c:v>2100</c:v>
                </c:pt>
                <c:pt idx="136">
                  <c:v>2101</c:v>
                </c:pt>
                <c:pt idx="137">
                  <c:v>2100</c:v>
                </c:pt>
                <c:pt idx="138">
                  <c:v>2100</c:v>
                </c:pt>
                <c:pt idx="139">
                  <c:v>2104</c:v>
                </c:pt>
                <c:pt idx="140">
                  <c:v>2099</c:v>
                </c:pt>
                <c:pt idx="141">
                  <c:v>2099</c:v>
                </c:pt>
                <c:pt idx="142">
                  <c:v>2099</c:v>
                </c:pt>
                <c:pt idx="143">
                  <c:v>2099</c:v>
                </c:pt>
                <c:pt idx="144">
                  <c:v>2106</c:v>
                </c:pt>
                <c:pt idx="145">
                  <c:v>2100</c:v>
                </c:pt>
                <c:pt idx="146">
                  <c:v>2100</c:v>
                </c:pt>
                <c:pt idx="147">
                  <c:v>2101</c:v>
                </c:pt>
                <c:pt idx="148">
                  <c:v>2104</c:v>
                </c:pt>
                <c:pt idx="149">
                  <c:v>2103</c:v>
                </c:pt>
                <c:pt idx="150">
                  <c:v>2103</c:v>
                </c:pt>
                <c:pt idx="151">
                  <c:v>2105</c:v>
                </c:pt>
                <c:pt idx="152">
                  <c:v>2101</c:v>
                </c:pt>
                <c:pt idx="153">
                  <c:v>2112</c:v>
                </c:pt>
                <c:pt idx="154">
                  <c:v>2120</c:v>
                </c:pt>
                <c:pt idx="155">
                  <c:v>2101</c:v>
                </c:pt>
                <c:pt idx="156">
                  <c:v>2102</c:v>
                </c:pt>
                <c:pt idx="157">
                  <c:v>2104</c:v>
                </c:pt>
                <c:pt idx="158">
                  <c:v>2108</c:v>
                </c:pt>
                <c:pt idx="159">
                  <c:v>2104</c:v>
                </c:pt>
                <c:pt idx="160">
                  <c:v>2107</c:v>
                </c:pt>
                <c:pt idx="161">
                  <c:v>2110</c:v>
                </c:pt>
                <c:pt idx="162">
                  <c:v>2107</c:v>
                </c:pt>
                <c:pt idx="163">
                  <c:v>2108</c:v>
                </c:pt>
                <c:pt idx="164">
                  <c:v>2107</c:v>
                </c:pt>
                <c:pt idx="165">
                  <c:v>2107</c:v>
                </c:pt>
                <c:pt idx="166">
                  <c:v>2107</c:v>
                </c:pt>
                <c:pt idx="167">
                  <c:v>2107</c:v>
                </c:pt>
                <c:pt idx="168">
                  <c:v>2113</c:v>
                </c:pt>
                <c:pt idx="169">
                  <c:v>2107</c:v>
                </c:pt>
                <c:pt idx="170">
                  <c:v>2105</c:v>
                </c:pt>
                <c:pt idx="171">
                  <c:v>2107</c:v>
                </c:pt>
                <c:pt idx="172">
                  <c:v>2108</c:v>
                </c:pt>
                <c:pt idx="173">
                  <c:v>2106</c:v>
                </c:pt>
                <c:pt idx="174">
                  <c:v>2109</c:v>
                </c:pt>
                <c:pt idx="175">
                  <c:v>2110</c:v>
                </c:pt>
                <c:pt idx="176">
                  <c:v>2109</c:v>
                </c:pt>
                <c:pt idx="177">
                  <c:v>2113</c:v>
                </c:pt>
                <c:pt idx="178">
                  <c:v>2109</c:v>
                </c:pt>
                <c:pt idx="179">
                  <c:v>2119</c:v>
                </c:pt>
                <c:pt idx="180">
                  <c:v>2111</c:v>
                </c:pt>
                <c:pt idx="181">
                  <c:v>2112</c:v>
                </c:pt>
                <c:pt idx="182">
                  <c:v>2113</c:v>
                </c:pt>
                <c:pt idx="183">
                  <c:v>2112</c:v>
                </c:pt>
                <c:pt idx="184">
                  <c:v>2111</c:v>
                </c:pt>
                <c:pt idx="185">
                  <c:v>2110</c:v>
                </c:pt>
                <c:pt idx="186">
                  <c:v>2112</c:v>
                </c:pt>
                <c:pt idx="187">
                  <c:v>2110</c:v>
                </c:pt>
                <c:pt idx="188">
                  <c:v>2110</c:v>
                </c:pt>
                <c:pt idx="189">
                  <c:v>2112</c:v>
                </c:pt>
                <c:pt idx="190">
                  <c:v>2113</c:v>
                </c:pt>
                <c:pt idx="191">
                  <c:v>2114</c:v>
                </c:pt>
                <c:pt idx="192">
                  <c:v>2117</c:v>
                </c:pt>
                <c:pt idx="193">
                  <c:v>2115</c:v>
                </c:pt>
                <c:pt idx="194">
                  <c:v>2117</c:v>
                </c:pt>
                <c:pt idx="195">
                  <c:v>2117</c:v>
                </c:pt>
                <c:pt idx="196">
                  <c:v>2117</c:v>
                </c:pt>
                <c:pt idx="197">
                  <c:v>2119</c:v>
                </c:pt>
                <c:pt idx="198">
                  <c:v>2119</c:v>
                </c:pt>
                <c:pt idx="199">
                  <c:v>2118</c:v>
                </c:pt>
                <c:pt idx="200">
                  <c:v>2119</c:v>
                </c:pt>
                <c:pt idx="201">
                  <c:v>2121</c:v>
                </c:pt>
                <c:pt idx="202">
                  <c:v>2118</c:v>
                </c:pt>
                <c:pt idx="203">
                  <c:v>2117</c:v>
                </c:pt>
                <c:pt idx="204">
                  <c:v>2115</c:v>
                </c:pt>
                <c:pt idx="205">
                  <c:v>2117</c:v>
                </c:pt>
                <c:pt idx="206">
                  <c:v>2116</c:v>
                </c:pt>
                <c:pt idx="207">
                  <c:v>2122</c:v>
                </c:pt>
                <c:pt idx="208">
                  <c:v>2121</c:v>
                </c:pt>
                <c:pt idx="209">
                  <c:v>2119</c:v>
                </c:pt>
                <c:pt idx="210">
                  <c:v>2120</c:v>
                </c:pt>
                <c:pt idx="211">
                  <c:v>2123</c:v>
                </c:pt>
                <c:pt idx="212">
                  <c:v>2123</c:v>
                </c:pt>
                <c:pt idx="213">
                  <c:v>2123</c:v>
                </c:pt>
                <c:pt idx="214">
                  <c:v>2125</c:v>
                </c:pt>
                <c:pt idx="215">
                  <c:v>2120</c:v>
                </c:pt>
                <c:pt idx="216">
                  <c:v>2125</c:v>
                </c:pt>
                <c:pt idx="217">
                  <c:v>2121</c:v>
                </c:pt>
                <c:pt idx="218">
                  <c:v>2125</c:v>
                </c:pt>
                <c:pt idx="219">
                  <c:v>2123</c:v>
                </c:pt>
                <c:pt idx="220">
                  <c:v>2123</c:v>
                </c:pt>
                <c:pt idx="221">
                  <c:v>2123</c:v>
                </c:pt>
                <c:pt idx="222">
                  <c:v>2127</c:v>
                </c:pt>
                <c:pt idx="223">
                  <c:v>2128</c:v>
                </c:pt>
                <c:pt idx="224">
                  <c:v>2123</c:v>
                </c:pt>
                <c:pt idx="225">
                  <c:v>2127</c:v>
                </c:pt>
                <c:pt idx="226">
                  <c:v>2128</c:v>
                </c:pt>
                <c:pt idx="227">
                  <c:v>2126</c:v>
                </c:pt>
                <c:pt idx="228">
                  <c:v>2126</c:v>
                </c:pt>
                <c:pt idx="229">
                  <c:v>2127</c:v>
                </c:pt>
                <c:pt idx="230">
                  <c:v>2126</c:v>
                </c:pt>
                <c:pt idx="231">
                  <c:v>2128</c:v>
                </c:pt>
                <c:pt idx="232">
                  <c:v>2126</c:v>
                </c:pt>
                <c:pt idx="233">
                  <c:v>2131</c:v>
                </c:pt>
                <c:pt idx="234">
                  <c:v>2125</c:v>
                </c:pt>
                <c:pt idx="235">
                  <c:v>2128</c:v>
                </c:pt>
                <c:pt idx="236">
                  <c:v>2127</c:v>
                </c:pt>
                <c:pt idx="237">
                  <c:v>2128</c:v>
                </c:pt>
                <c:pt idx="238">
                  <c:v>2131</c:v>
                </c:pt>
                <c:pt idx="239">
                  <c:v>2131</c:v>
                </c:pt>
                <c:pt idx="240">
                  <c:v>2131</c:v>
                </c:pt>
                <c:pt idx="241">
                  <c:v>2128</c:v>
                </c:pt>
                <c:pt idx="242">
                  <c:v>2130</c:v>
                </c:pt>
                <c:pt idx="243">
                  <c:v>2129</c:v>
                </c:pt>
                <c:pt idx="244">
                  <c:v>2127</c:v>
                </c:pt>
                <c:pt idx="245">
                  <c:v>2129</c:v>
                </c:pt>
                <c:pt idx="246">
                  <c:v>2130</c:v>
                </c:pt>
                <c:pt idx="247">
                  <c:v>2132</c:v>
                </c:pt>
                <c:pt idx="248">
                  <c:v>2129</c:v>
                </c:pt>
                <c:pt idx="249">
                  <c:v>2135</c:v>
                </c:pt>
                <c:pt idx="250">
                  <c:v>2127</c:v>
                </c:pt>
                <c:pt idx="251">
                  <c:v>2127</c:v>
                </c:pt>
                <c:pt idx="252">
                  <c:v>2140</c:v>
                </c:pt>
                <c:pt idx="253">
                  <c:v>2137</c:v>
                </c:pt>
                <c:pt idx="254">
                  <c:v>2127</c:v>
                </c:pt>
                <c:pt idx="255">
                  <c:v>2128</c:v>
                </c:pt>
                <c:pt idx="256">
                  <c:v>2130</c:v>
                </c:pt>
                <c:pt idx="257">
                  <c:v>2135</c:v>
                </c:pt>
                <c:pt idx="258">
                  <c:v>2133</c:v>
                </c:pt>
                <c:pt idx="259">
                  <c:v>2132</c:v>
                </c:pt>
                <c:pt idx="260">
                  <c:v>2134</c:v>
                </c:pt>
                <c:pt idx="261">
                  <c:v>2139</c:v>
                </c:pt>
                <c:pt idx="262">
                  <c:v>2129</c:v>
                </c:pt>
                <c:pt idx="263">
                  <c:v>2129</c:v>
                </c:pt>
                <c:pt idx="264">
                  <c:v>2129</c:v>
                </c:pt>
                <c:pt idx="265">
                  <c:v>2128</c:v>
                </c:pt>
                <c:pt idx="266">
                  <c:v>2131</c:v>
                </c:pt>
                <c:pt idx="267">
                  <c:v>2131</c:v>
                </c:pt>
                <c:pt idx="268">
                  <c:v>2128</c:v>
                </c:pt>
                <c:pt idx="269">
                  <c:v>2128</c:v>
                </c:pt>
                <c:pt idx="270">
                  <c:v>2130</c:v>
                </c:pt>
                <c:pt idx="271">
                  <c:v>2131</c:v>
                </c:pt>
                <c:pt idx="272">
                  <c:v>2128</c:v>
                </c:pt>
                <c:pt idx="273">
                  <c:v>2130</c:v>
                </c:pt>
                <c:pt idx="274">
                  <c:v>2136</c:v>
                </c:pt>
                <c:pt idx="275">
                  <c:v>2133</c:v>
                </c:pt>
                <c:pt idx="276">
                  <c:v>2130</c:v>
                </c:pt>
                <c:pt idx="277">
                  <c:v>2130</c:v>
                </c:pt>
                <c:pt idx="278">
                  <c:v>2133</c:v>
                </c:pt>
                <c:pt idx="279">
                  <c:v>2132</c:v>
                </c:pt>
                <c:pt idx="280">
                  <c:v>2131</c:v>
                </c:pt>
                <c:pt idx="281">
                  <c:v>2126</c:v>
                </c:pt>
                <c:pt idx="282">
                  <c:v>2130</c:v>
                </c:pt>
                <c:pt idx="283">
                  <c:v>2125</c:v>
                </c:pt>
                <c:pt idx="284">
                  <c:v>2128</c:v>
                </c:pt>
                <c:pt idx="285">
                  <c:v>2131</c:v>
                </c:pt>
                <c:pt idx="286">
                  <c:v>2127</c:v>
                </c:pt>
                <c:pt idx="287">
                  <c:v>2130</c:v>
                </c:pt>
                <c:pt idx="288">
                  <c:v>2126</c:v>
                </c:pt>
                <c:pt idx="289">
                  <c:v>2130</c:v>
                </c:pt>
                <c:pt idx="290">
                  <c:v>2130</c:v>
                </c:pt>
                <c:pt idx="291">
                  <c:v>2139</c:v>
                </c:pt>
                <c:pt idx="292">
                  <c:v>2129</c:v>
                </c:pt>
                <c:pt idx="293">
                  <c:v>2124</c:v>
                </c:pt>
                <c:pt idx="294">
                  <c:v>2127</c:v>
                </c:pt>
                <c:pt idx="295">
                  <c:v>2125</c:v>
                </c:pt>
                <c:pt idx="296">
                  <c:v>2123</c:v>
                </c:pt>
                <c:pt idx="297">
                  <c:v>2125</c:v>
                </c:pt>
                <c:pt idx="298">
                  <c:v>2124</c:v>
                </c:pt>
                <c:pt idx="299">
                  <c:v>2130</c:v>
                </c:pt>
                <c:pt idx="300">
                  <c:v>2123</c:v>
                </c:pt>
                <c:pt idx="301">
                  <c:v>2126</c:v>
                </c:pt>
                <c:pt idx="302">
                  <c:v>2129</c:v>
                </c:pt>
                <c:pt idx="303">
                  <c:v>2123</c:v>
                </c:pt>
                <c:pt idx="304">
                  <c:v>2126</c:v>
                </c:pt>
                <c:pt idx="305">
                  <c:v>2121</c:v>
                </c:pt>
                <c:pt idx="306">
                  <c:v>2121</c:v>
                </c:pt>
                <c:pt idx="307">
                  <c:v>2125</c:v>
                </c:pt>
                <c:pt idx="308">
                  <c:v>2125</c:v>
                </c:pt>
                <c:pt idx="309">
                  <c:v>2118</c:v>
                </c:pt>
                <c:pt idx="310">
                  <c:v>2118</c:v>
                </c:pt>
                <c:pt idx="311">
                  <c:v>2123</c:v>
                </c:pt>
                <c:pt idx="312">
                  <c:v>2117</c:v>
                </c:pt>
                <c:pt idx="313">
                  <c:v>2120</c:v>
                </c:pt>
                <c:pt idx="314">
                  <c:v>2119</c:v>
                </c:pt>
                <c:pt idx="315">
                  <c:v>2123</c:v>
                </c:pt>
                <c:pt idx="316">
                  <c:v>2116</c:v>
                </c:pt>
                <c:pt idx="317">
                  <c:v>2116</c:v>
                </c:pt>
                <c:pt idx="318">
                  <c:v>2119</c:v>
                </c:pt>
                <c:pt idx="319">
                  <c:v>2117</c:v>
                </c:pt>
                <c:pt idx="320">
                  <c:v>2116</c:v>
                </c:pt>
                <c:pt idx="321">
                  <c:v>2116</c:v>
                </c:pt>
                <c:pt idx="322">
                  <c:v>2114</c:v>
                </c:pt>
                <c:pt idx="323">
                  <c:v>2127</c:v>
                </c:pt>
                <c:pt idx="324">
                  <c:v>2118</c:v>
                </c:pt>
                <c:pt idx="325">
                  <c:v>2115</c:v>
                </c:pt>
                <c:pt idx="326">
                  <c:v>2113</c:v>
                </c:pt>
                <c:pt idx="327">
                  <c:v>2111</c:v>
                </c:pt>
                <c:pt idx="328">
                  <c:v>2110</c:v>
                </c:pt>
                <c:pt idx="329">
                  <c:v>2113</c:v>
                </c:pt>
                <c:pt idx="330">
                  <c:v>2110</c:v>
                </c:pt>
                <c:pt idx="331">
                  <c:v>2111</c:v>
                </c:pt>
                <c:pt idx="332">
                  <c:v>2112</c:v>
                </c:pt>
                <c:pt idx="333">
                  <c:v>2111</c:v>
                </c:pt>
                <c:pt idx="334">
                  <c:v>2110</c:v>
                </c:pt>
                <c:pt idx="335">
                  <c:v>2121</c:v>
                </c:pt>
                <c:pt idx="336">
                  <c:v>2107</c:v>
                </c:pt>
                <c:pt idx="337">
                  <c:v>2108</c:v>
                </c:pt>
                <c:pt idx="338">
                  <c:v>2109</c:v>
                </c:pt>
                <c:pt idx="339">
                  <c:v>2108</c:v>
                </c:pt>
                <c:pt idx="340">
                  <c:v>2109</c:v>
                </c:pt>
                <c:pt idx="341">
                  <c:v>2107</c:v>
                </c:pt>
                <c:pt idx="342">
                  <c:v>2103</c:v>
                </c:pt>
                <c:pt idx="343">
                  <c:v>2104</c:v>
                </c:pt>
                <c:pt idx="344">
                  <c:v>2103</c:v>
                </c:pt>
                <c:pt idx="345">
                  <c:v>2104</c:v>
                </c:pt>
                <c:pt idx="346">
                  <c:v>2102</c:v>
                </c:pt>
                <c:pt idx="347">
                  <c:v>2103</c:v>
                </c:pt>
                <c:pt idx="348">
                  <c:v>2106</c:v>
                </c:pt>
                <c:pt idx="349">
                  <c:v>2101</c:v>
                </c:pt>
                <c:pt idx="350">
                  <c:v>2104</c:v>
                </c:pt>
                <c:pt idx="351">
                  <c:v>2105</c:v>
                </c:pt>
                <c:pt idx="352">
                  <c:v>2102</c:v>
                </c:pt>
                <c:pt idx="353">
                  <c:v>2104</c:v>
                </c:pt>
                <c:pt idx="354">
                  <c:v>2101</c:v>
                </c:pt>
                <c:pt idx="355">
                  <c:v>2102</c:v>
                </c:pt>
                <c:pt idx="356">
                  <c:v>2103</c:v>
                </c:pt>
                <c:pt idx="357">
                  <c:v>2099</c:v>
                </c:pt>
                <c:pt idx="358">
                  <c:v>2098</c:v>
                </c:pt>
                <c:pt idx="359">
                  <c:v>2095</c:v>
                </c:pt>
                <c:pt idx="360">
                  <c:v>2100</c:v>
                </c:pt>
                <c:pt idx="361">
                  <c:v>2099</c:v>
                </c:pt>
                <c:pt idx="362">
                  <c:v>2099</c:v>
                </c:pt>
                <c:pt idx="363">
                  <c:v>2096</c:v>
                </c:pt>
                <c:pt idx="364">
                  <c:v>2110</c:v>
                </c:pt>
                <c:pt idx="365">
                  <c:v>2108</c:v>
                </c:pt>
                <c:pt idx="366">
                  <c:v>2099</c:v>
                </c:pt>
                <c:pt idx="367">
                  <c:v>2099</c:v>
                </c:pt>
                <c:pt idx="368">
                  <c:v>2097</c:v>
                </c:pt>
                <c:pt idx="369">
                  <c:v>2096</c:v>
                </c:pt>
                <c:pt idx="370">
                  <c:v>2092</c:v>
                </c:pt>
                <c:pt idx="371">
                  <c:v>2093</c:v>
                </c:pt>
                <c:pt idx="372">
                  <c:v>2094</c:v>
                </c:pt>
                <c:pt idx="373">
                  <c:v>2095</c:v>
                </c:pt>
                <c:pt idx="374">
                  <c:v>2091</c:v>
                </c:pt>
                <c:pt idx="375">
                  <c:v>2091</c:v>
                </c:pt>
                <c:pt idx="376">
                  <c:v>2097</c:v>
                </c:pt>
                <c:pt idx="377">
                  <c:v>2090</c:v>
                </c:pt>
                <c:pt idx="378">
                  <c:v>2091</c:v>
                </c:pt>
                <c:pt idx="379">
                  <c:v>2090</c:v>
                </c:pt>
                <c:pt idx="380">
                  <c:v>2091</c:v>
                </c:pt>
                <c:pt idx="381">
                  <c:v>2091</c:v>
                </c:pt>
                <c:pt idx="382">
                  <c:v>2093</c:v>
                </c:pt>
                <c:pt idx="383">
                  <c:v>2089</c:v>
                </c:pt>
                <c:pt idx="384">
                  <c:v>2092</c:v>
                </c:pt>
                <c:pt idx="385">
                  <c:v>2088</c:v>
                </c:pt>
                <c:pt idx="386">
                  <c:v>2092</c:v>
                </c:pt>
                <c:pt idx="387">
                  <c:v>2089</c:v>
                </c:pt>
                <c:pt idx="388">
                  <c:v>2089</c:v>
                </c:pt>
                <c:pt idx="389">
                  <c:v>2086</c:v>
                </c:pt>
                <c:pt idx="390">
                  <c:v>2087</c:v>
                </c:pt>
                <c:pt idx="391">
                  <c:v>2090</c:v>
                </c:pt>
                <c:pt idx="392">
                  <c:v>2086</c:v>
                </c:pt>
                <c:pt idx="393">
                  <c:v>2084</c:v>
                </c:pt>
                <c:pt idx="394">
                  <c:v>2093</c:v>
                </c:pt>
                <c:pt idx="395">
                  <c:v>2085</c:v>
                </c:pt>
                <c:pt idx="396">
                  <c:v>2086</c:v>
                </c:pt>
                <c:pt idx="397">
                  <c:v>2087</c:v>
                </c:pt>
                <c:pt idx="398">
                  <c:v>2087</c:v>
                </c:pt>
                <c:pt idx="399">
                  <c:v>2085</c:v>
                </c:pt>
                <c:pt idx="400">
                  <c:v>2085</c:v>
                </c:pt>
                <c:pt idx="401">
                  <c:v>2084</c:v>
                </c:pt>
                <c:pt idx="402">
                  <c:v>2084</c:v>
                </c:pt>
                <c:pt idx="403">
                  <c:v>2092</c:v>
                </c:pt>
                <c:pt idx="404">
                  <c:v>2085</c:v>
                </c:pt>
                <c:pt idx="405">
                  <c:v>2080</c:v>
                </c:pt>
                <c:pt idx="406">
                  <c:v>2081</c:v>
                </c:pt>
                <c:pt idx="407">
                  <c:v>2088</c:v>
                </c:pt>
                <c:pt idx="408">
                  <c:v>2079</c:v>
                </c:pt>
                <c:pt idx="409">
                  <c:v>2078</c:v>
                </c:pt>
                <c:pt idx="410">
                  <c:v>2083</c:v>
                </c:pt>
                <c:pt idx="411">
                  <c:v>2084</c:v>
                </c:pt>
                <c:pt idx="412">
                  <c:v>2083</c:v>
                </c:pt>
                <c:pt idx="413">
                  <c:v>2081</c:v>
                </c:pt>
                <c:pt idx="414">
                  <c:v>2081</c:v>
                </c:pt>
                <c:pt idx="415">
                  <c:v>2080</c:v>
                </c:pt>
                <c:pt idx="416">
                  <c:v>2081</c:v>
                </c:pt>
                <c:pt idx="417">
                  <c:v>2082</c:v>
                </c:pt>
                <c:pt idx="418">
                  <c:v>2079</c:v>
                </c:pt>
                <c:pt idx="419">
                  <c:v>2081</c:v>
                </c:pt>
                <c:pt idx="420">
                  <c:v>2077</c:v>
                </c:pt>
                <c:pt idx="421">
                  <c:v>2078</c:v>
                </c:pt>
                <c:pt idx="422">
                  <c:v>2093</c:v>
                </c:pt>
                <c:pt idx="423">
                  <c:v>2077</c:v>
                </c:pt>
                <c:pt idx="424">
                  <c:v>2077</c:v>
                </c:pt>
                <c:pt idx="425">
                  <c:v>2077</c:v>
                </c:pt>
                <c:pt idx="426">
                  <c:v>2076</c:v>
                </c:pt>
                <c:pt idx="427">
                  <c:v>2083</c:v>
                </c:pt>
                <c:pt idx="428">
                  <c:v>2077</c:v>
                </c:pt>
                <c:pt idx="429">
                  <c:v>2079</c:v>
                </c:pt>
                <c:pt idx="430">
                  <c:v>2076</c:v>
                </c:pt>
                <c:pt idx="431">
                  <c:v>2087</c:v>
                </c:pt>
                <c:pt idx="432">
                  <c:v>2076</c:v>
                </c:pt>
                <c:pt idx="433">
                  <c:v>2076</c:v>
                </c:pt>
                <c:pt idx="434">
                  <c:v>2074</c:v>
                </c:pt>
                <c:pt idx="435">
                  <c:v>2071</c:v>
                </c:pt>
                <c:pt idx="436">
                  <c:v>2074</c:v>
                </c:pt>
                <c:pt idx="437">
                  <c:v>2074</c:v>
                </c:pt>
                <c:pt idx="438">
                  <c:v>2078</c:v>
                </c:pt>
                <c:pt idx="439">
                  <c:v>2081</c:v>
                </c:pt>
                <c:pt idx="440">
                  <c:v>2073</c:v>
                </c:pt>
                <c:pt idx="441">
                  <c:v>2073</c:v>
                </c:pt>
                <c:pt idx="442">
                  <c:v>2074</c:v>
                </c:pt>
                <c:pt idx="443">
                  <c:v>2078</c:v>
                </c:pt>
                <c:pt idx="444">
                  <c:v>2075</c:v>
                </c:pt>
                <c:pt idx="445">
                  <c:v>2073</c:v>
                </c:pt>
                <c:pt idx="446">
                  <c:v>2072</c:v>
                </c:pt>
                <c:pt idx="447">
                  <c:v>2073</c:v>
                </c:pt>
                <c:pt idx="448">
                  <c:v>2072</c:v>
                </c:pt>
                <c:pt idx="449">
                  <c:v>2071</c:v>
                </c:pt>
                <c:pt idx="450">
                  <c:v>2076</c:v>
                </c:pt>
                <c:pt idx="451">
                  <c:v>2070</c:v>
                </c:pt>
                <c:pt idx="452">
                  <c:v>2070</c:v>
                </c:pt>
                <c:pt idx="453">
                  <c:v>2069</c:v>
                </c:pt>
                <c:pt idx="454">
                  <c:v>2073</c:v>
                </c:pt>
                <c:pt idx="455">
                  <c:v>2069</c:v>
                </c:pt>
                <c:pt idx="456">
                  <c:v>2072</c:v>
                </c:pt>
                <c:pt idx="457">
                  <c:v>2083</c:v>
                </c:pt>
                <c:pt idx="458">
                  <c:v>2073</c:v>
                </c:pt>
                <c:pt idx="459">
                  <c:v>2071</c:v>
                </c:pt>
                <c:pt idx="460">
                  <c:v>2072</c:v>
                </c:pt>
                <c:pt idx="461">
                  <c:v>2070</c:v>
                </c:pt>
                <c:pt idx="462">
                  <c:v>2070</c:v>
                </c:pt>
                <c:pt idx="463">
                  <c:v>2070</c:v>
                </c:pt>
                <c:pt idx="464">
                  <c:v>2069</c:v>
                </c:pt>
                <c:pt idx="465">
                  <c:v>2069</c:v>
                </c:pt>
                <c:pt idx="466">
                  <c:v>2069</c:v>
                </c:pt>
                <c:pt idx="467">
                  <c:v>2067</c:v>
                </c:pt>
                <c:pt idx="468">
                  <c:v>2067</c:v>
                </c:pt>
                <c:pt idx="469">
                  <c:v>2067</c:v>
                </c:pt>
                <c:pt idx="470">
                  <c:v>2069</c:v>
                </c:pt>
                <c:pt idx="471">
                  <c:v>2069</c:v>
                </c:pt>
                <c:pt idx="472">
                  <c:v>2066</c:v>
                </c:pt>
                <c:pt idx="473">
                  <c:v>2074</c:v>
                </c:pt>
                <c:pt idx="474">
                  <c:v>2070</c:v>
                </c:pt>
                <c:pt idx="475">
                  <c:v>2068</c:v>
                </c:pt>
                <c:pt idx="476">
                  <c:v>2073</c:v>
                </c:pt>
                <c:pt idx="477">
                  <c:v>2068</c:v>
                </c:pt>
                <c:pt idx="478">
                  <c:v>2068</c:v>
                </c:pt>
                <c:pt idx="479">
                  <c:v>2069</c:v>
                </c:pt>
                <c:pt idx="480">
                  <c:v>2067</c:v>
                </c:pt>
                <c:pt idx="481">
                  <c:v>2067</c:v>
                </c:pt>
                <c:pt idx="482">
                  <c:v>2065</c:v>
                </c:pt>
                <c:pt idx="483">
                  <c:v>2063</c:v>
                </c:pt>
                <c:pt idx="484">
                  <c:v>2066</c:v>
                </c:pt>
                <c:pt idx="485">
                  <c:v>2064</c:v>
                </c:pt>
                <c:pt idx="486">
                  <c:v>2065</c:v>
                </c:pt>
                <c:pt idx="487">
                  <c:v>2071</c:v>
                </c:pt>
                <c:pt idx="488">
                  <c:v>2067</c:v>
                </c:pt>
                <c:pt idx="489">
                  <c:v>2066</c:v>
                </c:pt>
                <c:pt idx="490">
                  <c:v>2067</c:v>
                </c:pt>
                <c:pt idx="491">
                  <c:v>2070</c:v>
                </c:pt>
                <c:pt idx="492">
                  <c:v>2068</c:v>
                </c:pt>
                <c:pt idx="493">
                  <c:v>2065</c:v>
                </c:pt>
                <c:pt idx="494">
                  <c:v>2064</c:v>
                </c:pt>
                <c:pt idx="495">
                  <c:v>2065</c:v>
                </c:pt>
                <c:pt idx="496">
                  <c:v>2071</c:v>
                </c:pt>
                <c:pt idx="497">
                  <c:v>2065</c:v>
                </c:pt>
                <c:pt idx="498">
                  <c:v>2061</c:v>
                </c:pt>
                <c:pt idx="499">
                  <c:v>2064</c:v>
                </c:pt>
                <c:pt idx="500">
                  <c:v>2061</c:v>
                </c:pt>
                <c:pt idx="501">
                  <c:v>2070</c:v>
                </c:pt>
                <c:pt idx="502">
                  <c:v>2064</c:v>
                </c:pt>
                <c:pt idx="503">
                  <c:v>2066</c:v>
                </c:pt>
                <c:pt idx="504">
                  <c:v>2080</c:v>
                </c:pt>
                <c:pt idx="505">
                  <c:v>2065</c:v>
                </c:pt>
                <c:pt idx="506">
                  <c:v>2068</c:v>
                </c:pt>
                <c:pt idx="507">
                  <c:v>2064</c:v>
                </c:pt>
                <c:pt idx="508">
                  <c:v>2064</c:v>
                </c:pt>
                <c:pt idx="509">
                  <c:v>2068</c:v>
                </c:pt>
                <c:pt idx="510">
                  <c:v>2070</c:v>
                </c:pt>
                <c:pt idx="511">
                  <c:v>2064</c:v>
                </c:pt>
                <c:pt idx="512">
                  <c:v>2061</c:v>
                </c:pt>
                <c:pt idx="513">
                  <c:v>2063</c:v>
                </c:pt>
                <c:pt idx="514">
                  <c:v>2060</c:v>
                </c:pt>
                <c:pt idx="515">
                  <c:v>2068</c:v>
                </c:pt>
                <c:pt idx="516">
                  <c:v>2061</c:v>
                </c:pt>
                <c:pt idx="517">
                  <c:v>2060</c:v>
                </c:pt>
                <c:pt idx="518">
                  <c:v>2061</c:v>
                </c:pt>
                <c:pt idx="519">
                  <c:v>2081</c:v>
                </c:pt>
                <c:pt idx="520">
                  <c:v>2062</c:v>
                </c:pt>
                <c:pt idx="521">
                  <c:v>2064</c:v>
                </c:pt>
                <c:pt idx="522">
                  <c:v>2064</c:v>
                </c:pt>
                <c:pt idx="523">
                  <c:v>2064</c:v>
                </c:pt>
                <c:pt idx="524">
                  <c:v>2066</c:v>
                </c:pt>
                <c:pt idx="525">
                  <c:v>2061</c:v>
                </c:pt>
                <c:pt idx="526">
                  <c:v>2061</c:v>
                </c:pt>
                <c:pt idx="527">
                  <c:v>2063</c:v>
                </c:pt>
                <c:pt idx="528">
                  <c:v>2061</c:v>
                </c:pt>
                <c:pt idx="529">
                  <c:v>2059</c:v>
                </c:pt>
                <c:pt idx="530">
                  <c:v>2059</c:v>
                </c:pt>
                <c:pt idx="531">
                  <c:v>2058</c:v>
                </c:pt>
                <c:pt idx="532">
                  <c:v>2059</c:v>
                </c:pt>
                <c:pt idx="533">
                  <c:v>2060</c:v>
                </c:pt>
                <c:pt idx="534">
                  <c:v>2060</c:v>
                </c:pt>
                <c:pt idx="535">
                  <c:v>2061</c:v>
                </c:pt>
                <c:pt idx="536">
                  <c:v>2060</c:v>
                </c:pt>
                <c:pt idx="537">
                  <c:v>2062</c:v>
                </c:pt>
                <c:pt idx="538">
                  <c:v>2061</c:v>
                </c:pt>
                <c:pt idx="539">
                  <c:v>2060</c:v>
                </c:pt>
                <c:pt idx="540">
                  <c:v>2062</c:v>
                </c:pt>
                <c:pt idx="541">
                  <c:v>2060</c:v>
                </c:pt>
                <c:pt idx="542">
                  <c:v>2064</c:v>
                </c:pt>
                <c:pt idx="543">
                  <c:v>2059</c:v>
                </c:pt>
                <c:pt idx="544">
                  <c:v>2060</c:v>
                </c:pt>
                <c:pt idx="545">
                  <c:v>2060</c:v>
                </c:pt>
                <c:pt idx="546">
                  <c:v>2059</c:v>
                </c:pt>
                <c:pt idx="547">
                  <c:v>2062</c:v>
                </c:pt>
                <c:pt idx="548">
                  <c:v>2064</c:v>
                </c:pt>
                <c:pt idx="549">
                  <c:v>2058</c:v>
                </c:pt>
                <c:pt idx="550">
                  <c:v>2058</c:v>
                </c:pt>
                <c:pt idx="551">
                  <c:v>2071</c:v>
                </c:pt>
                <c:pt idx="552">
                  <c:v>2059</c:v>
                </c:pt>
                <c:pt idx="553">
                  <c:v>2064</c:v>
                </c:pt>
                <c:pt idx="554">
                  <c:v>2059</c:v>
                </c:pt>
                <c:pt idx="555">
                  <c:v>2059</c:v>
                </c:pt>
                <c:pt idx="556">
                  <c:v>2059</c:v>
                </c:pt>
                <c:pt idx="557">
                  <c:v>2056</c:v>
                </c:pt>
                <c:pt idx="558">
                  <c:v>2057</c:v>
                </c:pt>
                <c:pt idx="559">
                  <c:v>2057</c:v>
                </c:pt>
                <c:pt idx="560">
                  <c:v>2056</c:v>
                </c:pt>
                <c:pt idx="561">
                  <c:v>2062</c:v>
                </c:pt>
                <c:pt idx="562">
                  <c:v>2058</c:v>
                </c:pt>
                <c:pt idx="563">
                  <c:v>2058</c:v>
                </c:pt>
                <c:pt idx="564">
                  <c:v>2058</c:v>
                </c:pt>
                <c:pt idx="565">
                  <c:v>2057</c:v>
                </c:pt>
                <c:pt idx="566">
                  <c:v>2058</c:v>
                </c:pt>
                <c:pt idx="567">
                  <c:v>2059</c:v>
                </c:pt>
                <c:pt idx="568">
                  <c:v>2060</c:v>
                </c:pt>
                <c:pt idx="569">
                  <c:v>2058</c:v>
                </c:pt>
                <c:pt idx="570">
                  <c:v>2057</c:v>
                </c:pt>
                <c:pt idx="571">
                  <c:v>2056</c:v>
                </c:pt>
                <c:pt idx="572">
                  <c:v>2056</c:v>
                </c:pt>
                <c:pt idx="573">
                  <c:v>2057</c:v>
                </c:pt>
                <c:pt idx="574">
                  <c:v>2056</c:v>
                </c:pt>
                <c:pt idx="575">
                  <c:v>2058</c:v>
                </c:pt>
                <c:pt idx="576">
                  <c:v>2055</c:v>
                </c:pt>
                <c:pt idx="577">
                  <c:v>2054</c:v>
                </c:pt>
                <c:pt idx="578">
                  <c:v>2056</c:v>
                </c:pt>
                <c:pt idx="579">
                  <c:v>2060</c:v>
                </c:pt>
                <c:pt idx="580">
                  <c:v>2072</c:v>
                </c:pt>
                <c:pt idx="581">
                  <c:v>2059</c:v>
                </c:pt>
                <c:pt idx="582">
                  <c:v>2056</c:v>
                </c:pt>
                <c:pt idx="583">
                  <c:v>2058</c:v>
                </c:pt>
                <c:pt idx="584">
                  <c:v>2065</c:v>
                </c:pt>
                <c:pt idx="585">
                  <c:v>2056</c:v>
                </c:pt>
                <c:pt idx="586">
                  <c:v>2056</c:v>
                </c:pt>
                <c:pt idx="587">
                  <c:v>2070</c:v>
                </c:pt>
                <c:pt idx="588">
                  <c:v>2058</c:v>
                </c:pt>
                <c:pt idx="589">
                  <c:v>2055</c:v>
                </c:pt>
                <c:pt idx="590">
                  <c:v>2057</c:v>
                </c:pt>
                <c:pt idx="591">
                  <c:v>2053</c:v>
                </c:pt>
                <c:pt idx="592">
                  <c:v>2053</c:v>
                </c:pt>
                <c:pt idx="593">
                  <c:v>2056</c:v>
                </c:pt>
                <c:pt idx="594">
                  <c:v>2053</c:v>
                </c:pt>
                <c:pt idx="595">
                  <c:v>2056</c:v>
                </c:pt>
                <c:pt idx="596">
                  <c:v>2057</c:v>
                </c:pt>
                <c:pt idx="597">
                  <c:v>2055</c:v>
                </c:pt>
                <c:pt idx="598">
                  <c:v>2062</c:v>
                </c:pt>
                <c:pt idx="599">
                  <c:v>2056</c:v>
                </c:pt>
                <c:pt idx="600">
                  <c:v>2059</c:v>
                </c:pt>
                <c:pt idx="601">
                  <c:v>2055</c:v>
                </c:pt>
                <c:pt idx="602">
                  <c:v>2056</c:v>
                </c:pt>
                <c:pt idx="603">
                  <c:v>2059</c:v>
                </c:pt>
                <c:pt idx="604">
                  <c:v>2054</c:v>
                </c:pt>
                <c:pt idx="605">
                  <c:v>2055</c:v>
                </c:pt>
                <c:pt idx="606">
                  <c:v>2054</c:v>
                </c:pt>
                <c:pt idx="607">
                  <c:v>2053</c:v>
                </c:pt>
                <c:pt idx="608">
                  <c:v>2052</c:v>
                </c:pt>
                <c:pt idx="609">
                  <c:v>2056</c:v>
                </c:pt>
                <c:pt idx="610">
                  <c:v>2052</c:v>
                </c:pt>
                <c:pt idx="611">
                  <c:v>2053</c:v>
                </c:pt>
                <c:pt idx="612">
                  <c:v>2056</c:v>
                </c:pt>
                <c:pt idx="613">
                  <c:v>2056</c:v>
                </c:pt>
                <c:pt idx="614">
                  <c:v>2056</c:v>
                </c:pt>
                <c:pt idx="615">
                  <c:v>2056</c:v>
                </c:pt>
                <c:pt idx="616">
                  <c:v>2057</c:v>
                </c:pt>
                <c:pt idx="617">
                  <c:v>2069</c:v>
                </c:pt>
                <c:pt idx="618">
                  <c:v>2057</c:v>
                </c:pt>
                <c:pt idx="619">
                  <c:v>2056</c:v>
                </c:pt>
                <c:pt idx="620">
                  <c:v>2055</c:v>
                </c:pt>
                <c:pt idx="621">
                  <c:v>2053</c:v>
                </c:pt>
                <c:pt idx="622">
                  <c:v>2053</c:v>
                </c:pt>
                <c:pt idx="623">
                  <c:v>2057</c:v>
                </c:pt>
                <c:pt idx="624">
                  <c:v>2064</c:v>
                </c:pt>
                <c:pt idx="625">
                  <c:v>2054</c:v>
                </c:pt>
                <c:pt idx="626">
                  <c:v>2055</c:v>
                </c:pt>
                <c:pt idx="627">
                  <c:v>2053</c:v>
                </c:pt>
                <c:pt idx="628">
                  <c:v>2053</c:v>
                </c:pt>
                <c:pt idx="629">
                  <c:v>2055</c:v>
                </c:pt>
                <c:pt idx="630">
                  <c:v>2057</c:v>
                </c:pt>
                <c:pt idx="631">
                  <c:v>2057</c:v>
                </c:pt>
                <c:pt idx="632">
                  <c:v>2059</c:v>
                </c:pt>
                <c:pt idx="633">
                  <c:v>2059</c:v>
                </c:pt>
                <c:pt idx="634">
                  <c:v>2054</c:v>
                </c:pt>
                <c:pt idx="635">
                  <c:v>2054</c:v>
                </c:pt>
                <c:pt idx="636">
                  <c:v>2064</c:v>
                </c:pt>
                <c:pt idx="637">
                  <c:v>2067</c:v>
                </c:pt>
                <c:pt idx="638">
                  <c:v>2052</c:v>
                </c:pt>
                <c:pt idx="639">
                  <c:v>2054</c:v>
                </c:pt>
                <c:pt idx="640">
                  <c:v>2053</c:v>
                </c:pt>
                <c:pt idx="641">
                  <c:v>2053</c:v>
                </c:pt>
                <c:pt idx="642">
                  <c:v>2052</c:v>
                </c:pt>
                <c:pt idx="643">
                  <c:v>2052</c:v>
                </c:pt>
                <c:pt idx="644">
                  <c:v>2055</c:v>
                </c:pt>
                <c:pt idx="645">
                  <c:v>2055</c:v>
                </c:pt>
                <c:pt idx="646">
                  <c:v>2053</c:v>
                </c:pt>
                <c:pt idx="647">
                  <c:v>2056</c:v>
                </c:pt>
                <c:pt idx="648">
                  <c:v>2058</c:v>
                </c:pt>
                <c:pt idx="649">
                  <c:v>2052</c:v>
                </c:pt>
                <c:pt idx="650">
                  <c:v>2062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3388-45F8-AF1C-E55A4BDE239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63955759"/>
        <c:axId val="763956175"/>
      </c:scatterChart>
      <c:valAx>
        <c:axId val="763955759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Frekans (KHz)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tr-T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763956175"/>
        <c:crosses val="autoZero"/>
        <c:crossBetween val="midCat"/>
      </c:valAx>
      <c:valAx>
        <c:axId val="76395617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Genlik (mV)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tr-T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763955759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tr-T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tr-T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082B5BD-2BD0-4331-A13C-F4BC90BC04A3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734F49AE-C30D-46B1-9D9B-2D929BDEC751}">
      <dgm:prSet phldrT="[Metin]"/>
      <dgm:spPr/>
      <dgm:t>
        <a:bodyPr/>
        <a:lstStyle/>
        <a:p>
          <a:r>
            <a:rPr lang="en-US" dirty="0" err="1"/>
            <a:t>Sağlık</a:t>
          </a:r>
          <a:endParaRPr lang="tr-TR" dirty="0"/>
        </a:p>
      </dgm:t>
    </dgm:pt>
    <dgm:pt modelId="{CD454B80-28E1-4318-B1D8-4D47C962307B}" type="parTrans" cxnId="{5EA35BE8-1A8A-416F-B7C8-F20A6EF3AD72}">
      <dgm:prSet/>
      <dgm:spPr/>
      <dgm:t>
        <a:bodyPr/>
        <a:lstStyle/>
        <a:p>
          <a:endParaRPr lang="tr-TR"/>
        </a:p>
      </dgm:t>
    </dgm:pt>
    <dgm:pt modelId="{99BD0E9C-4CAD-4DE6-B8BE-A023491A60CF}" type="sibTrans" cxnId="{5EA35BE8-1A8A-416F-B7C8-F20A6EF3AD72}">
      <dgm:prSet/>
      <dgm:spPr/>
      <dgm:t>
        <a:bodyPr/>
        <a:lstStyle/>
        <a:p>
          <a:endParaRPr lang="tr-TR"/>
        </a:p>
      </dgm:t>
    </dgm:pt>
    <dgm:pt modelId="{E2409DF1-1B28-49B6-8FAF-2EA9CEDE30E0}">
      <dgm:prSet phldrT="[Metin]"/>
      <dgm:spPr/>
      <dgm:t>
        <a:bodyPr/>
        <a:lstStyle/>
        <a:p>
          <a:r>
            <a:rPr lang="en-US" dirty="0" err="1"/>
            <a:t>Kanser</a:t>
          </a:r>
          <a:endParaRPr lang="tr-TR" dirty="0"/>
        </a:p>
      </dgm:t>
    </dgm:pt>
    <dgm:pt modelId="{E6616863-E7A4-4616-9B2A-4AB658BC2E52}" type="parTrans" cxnId="{05679BA3-D692-4F3C-BC4C-C8A2E70FF90F}">
      <dgm:prSet/>
      <dgm:spPr/>
      <dgm:t>
        <a:bodyPr/>
        <a:lstStyle/>
        <a:p>
          <a:endParaRPr lang="tr-TR"/>
        </a:p>
      </dgm:t>
    </dgm:pt>
    <dgm:pt modelId="{19C7B2AA-560D-4E83-AB82-58491E770BCD}" type="sibTrans" cxnId="{05679BA3-D692-4F3C-BC4C-C8A2E70FF90F}">
      <dgm:prSet/>
      <dgm:spPr/>
      <dgm:t>
        <a:bodyPr/>
        <a:lstStyle/>
        <a:p>
          <a:endParaRPr lang="tr-TR"/>
        </a:p>
      </dgm:t>
    </dgm:pt>
    <dgm:pt modelId="{2E1FE64E-B670-4277-A9A1-39FFBB563EDA}">
      <dgm:prSet phldrT="[Metin]"/>
      <dgm:spPr/>
      <dgm:t>
        <a:bodyPr/>
        <a:lstStyle/>
        <a:p>
          <a:r>
            <a:rPr lang="en-US" dirty="0" err="1"/>
            <a:t>Çevre</a:t>
          </a:r>
          <a:endParaRPr lang="tr-TR" dirty="0"/>
        </a:p>
      </dgm:t>
    </dgm:pt>
    <dgm:pt modelId="{C95A8DF7-8771-4767-9077-8BFBBBBCF183}" type="parTrans" cxnId="{536181B5-392F-4C30-8AB9-69A802E53847}">
      <dgm:prSet/>
      <dgm:spPr/>
      <dgm:t>
        <a:bodyPr/>
        <a:lstStyle/>
        <a:p>
          <a:endParaRPr lang="tr-TR"/>
        </a:p>
      </dgm:t>
    </dgm:pt>
    <dgm:pt modelId="{A741BC46-CEC9-4449-A957-DF7B535DFE8D}" type="sibTrans" cxnId="{536181B5-392F-4C30-8AB9-69A802E53847}">
      <dgm:prSet/>
      <dgm:spPr/>
      <dgm:t>
        <a:bodyPr/>
        <a:lstStyle/>
        <a:p>
          <a:endParaRPr lang="tr-TR"/>
        </a:p>
      </dgm:t>
    </dgm:pt>
    <dgm:pt modelId="{D41D71E4-BED8-469C-8736-F7E5F71DF961}">
      <dgm:prSet phldrT="[Metin]"/>
      <dgm:spPr/>
      <dgm:t>
        <a:bodyPr/>
        <a:lstStyle/>
        <a:p>
          <a:r>
            <a:rPr lang="en-US" dirty="0"/>
            <a:t>PCB</a:t>
          </a:r>
          <a:endParaRPr lang="tr-TR" dirty="0"/>
        </a:p>
      </dgm:t>
    </dgm:pt>
    <dgm:pt modelId="{5E2F573E-C63D-4D50-8170-E10CB557CB90}" type="parTrans" cxnId="{C4D1F468-CC6D-43E6-9193-1AD204827202}">
      <dgm:prSet/>
      <dgm:spPr/>
      <dgm:t>
        <a:bodyPr/>
        <a:lstStyle/>
        <a:p>
          <a:endParaRPr lang="tr-TR"/>
        </a:p>
      </dgm:t>
    </dgm:pt>
    <dgm:pt modelId="{90F54E60-6357-4E0F-87C0-5B8D7A910EDB}" type="sibTrans" cxnId="{C4D1F468-CC6D-43E6-9193-1AD204827202}">
      <dgm:prSet/>
      <dgm:spPr/>
      <dgm:t>
        <a:bodyPr/>
        <a:lstStyle/>
        <a:p>
          <a:endParaRPr lang="tr-TR"/>
        </a:p>
      </dgm:t>
    </dgm:pt>
    <dgm:pt modelId="{93CDE6FA-2B7E-4F3C-8C63-5A48A13C3E73}">
      <dgm:prSet phldrT="[Metin]"/>
      <dgm:spPr/>
      <dgm:t>
        <a:bodyPr/>
        <a:lstStyle/>
        <a:p>
          <a:r>
            <a:rPr lang="en-US" dirty="0"/>
            <a:t>SDS</a:t>
          </a:r>
          <a:endParaRPr lang="tr-TR" dirty="0"/>
        </a:p>
      </dgm:t>
    </dgm:pt>
    <dgm:pt modelId="{0578AF39-4D57-4813-860B-23E665A283E1}" type="parTrans" cxnId="{28EF3E3D-3300-4167-9415-81D1B80A4202}">
      <dgm:prSet/>
      <dgm:spPr/>
      <dgm:t>
        <a:bodyPr/>
        <a:lstStyle/>
        <a:p>
          <a:endParaRPr lang="tr-TR"/>
        </a:p>
      </dgm:t>
    </dgm:pt>
    <dgm:pt modelId="{B4518A40-5EA2-4898-A222-1F4E43A9A5B1}" type="sibTrans" cxnId="{28EF3E3D-3300-4167-9415-81D1B80A4202}">
      <dgm:prSet/>
      <dgm:spPr/>
      <dgm:t>
        <a:bodyPr/>
        <a:lstStyle/>
        <a:p>
          <a:endParaRPr lang="tr-TR"/>
        </a:p>
      </dgm:t>
    </dgm:pt>
    <dgm:pt modelId="{9F919635-FE22-40CD-A3A5-94B11865937E}">
      <dgm:prSet/>
      <dgm:spPr/>
      <dgm:t>
        <a:bodyPr/>
        <a:lstStyle/>
        <a:p>
          <a:r>
            <a:rPr lang="en-US"/>
            <a:t>MS (Multipl skleroz) </a:t>
          </a:r>
          <a:endParaRPr lang="en-US" dirty="0"/>
        </a:p>
      </dgm:t>
    </dgm:pt>
    <dgm:pt modelId="{1416CBF5-34CB-46FB-B263-8805260A5CC3}" type="parTrans" cxnId="{A9C3FCA8-A85D-4C1B-B7E6-0E586F33E3AE}">
      <dgm:prSet/>
      <dgm:spPr/>
      <dgm:t>
        <a:bodyPr/>
        <a:lstStyle/>
        <a:p>
          <a:endParaRPr lang="tr-TR"/>
        </a:p>
      </dgm:t>
    </dgm:pt>
    <dgm:pt modelId="{0A38C65B-95EA-466E-A168-FF1930BD8886}" type="sibTrans" cxnId="{A9C3FCA8-A85D-4C1B-B7E6-0E586F33E3AE}">
      <dgm:prSet/>
      <dgm:spPr/>
      <dgm:t>
        <a:bodyPr/>
        <a:lstStyle/>
        <a:p>
          <a:endParaRPr lang="tr-TR"/>
        </a:p>
      </dgm:t>
    </dgm:pt>
    <dgm:pt modelId="{966AE2E0-664D-41B8-BF7A-2E16D763D062}">
      <dgm:prSet phldrT="[Metin]"/>
      <dgm:spPr/>
      <dgm:t>
        <a:bodyPr/>
        <a:lstStyle/>
        <a:p>
          <a:r>
            <a:rPr lang="tr-TR" dirty="0" err="1"/>
            <a:t>Alzheime</a:t>
          </a:r>
          <a:r>
            <a:rPr lang="en-US" dirty="0"/>
            <a:t>r</a:t>
          </a:r>
          <a:endParaRPr lang="tr-TR" dirty="0"/>
        </a:p>
      </dgm:t>
    </dgm:pt>
    <dgm:pt modelId="{BD82838C-6C9F-4316-B52B-93337C61A36E}" type="parTrans" cxnId="{20627C75-28E7-4612-96A2-07EF6FEC59E8}">
      <dgm:prSet/>
      <dgm:spPr/>
      <dgm:t>
        <a:bodyPr/>
        <a:lstStyle/>
        <a:p>
          <a:endParaRPr lang="tr-TR"/>
        </a:p>
      </dgm:t>
    </dgm:pt>
    <dgm:pt modelId="{FD50C556-715C-4143-ABFA-FEF86A2B0C6F}" type="sibTrans" cxnId="{20627C75-28E7-4612-96A2-07EF6FEC59E8}">
      <dgm:prSet/>
      <dgm:spPr/>
      <dgm:t>
        <a:bodyPr/>
        <a:lstStyle/>
        <a:p>
          <a:endParaRPr lang="tr-TR"/>
        </a:p>
      </dgm:t>
    </dgm:pt>
    <dgm:pt modelId="{F7D1AF15-F2F6-47A4-BBAB-7C5FD9C6DDA5}">
      <dgm:prSet phldrT="[Metin]"/>
      <dgm:spPr/>
      <dgm:t>
        <a:bodyPr/>
        <a:lstStyle/>
        <a:p>
          <a:r>
            <a:rPr lang="en-US" dirty="0" err="1"/>
            <a:t>Diğer</a:t>
          </a:r>
          <a:r>
            <a:rPr lang="en-US" dirty="0"/>
            <a:t> </a:t>
          </a:r>
          <a:r>
            <a:rPr lang="en-US" dirty="0" err="1"/>
            <a:t>kirleticiler</a:t>
          </a:r>
          <a:endParaRPr lang="tr-TR" dirty="0"/>
        </a:p>
      </dgm:t>
    </dgm:pt>
    <dgm:pt modelId="{A7565E86-A75C-4C82-AFC5-0D6DED196C73}" type="parTrans" cxnId="{C6DF4786-5748-4D1E-898E-3CE91EE9ACCF}">
      <dgm:prSet/>
      <dgm:spPr/>
      <dgm:t>
        <a:bodyPr/>
        <a:lstStyle/>
        <a:p>
          <a:endParaRPr lang="tr-TR"/>
        </a:p>
      </dgm:t>
    </dgm:pt>
    <dgm:pt modelId="{FFBD24BA-2350-4DAD-85EF-693870001F90}" type="sibTrans" cxnId="{C6DF4786-5748-4D1E-898E-3CE91EE9ACCF}">
      <dgm:prSet/>
      <dgm:spPr/>
      <dgm:t>
        <a:bodyPr/>
        <a:lstStyle/>
        <a:p>
          <a:endParaRPr lang="tr-TR"/>
        </a:p>
      </dgm:t>
    </dgm:pt>
    <dgm:pt modelId="{63E6598A-214B-4501-A86C-9689D0676693}">
      <dgm:prSet phldrT="[Metin]"/>
      <dgm:spPr/>
      <dgm:t>
        <a:bodyPr/>
        <a:lstStyle/>
        <a:p>
          <a:r>
            <a:rPr lang="en-US" dirty="0" err="1"/>
            <a:t>Savunma</a:t>
          </a:r>
          <a:endParaRPr lang="tr-TR" dirty="0"/>
        </a:p>
      </dgm:t>
    </dgm:pt>
    <dgm:pt modelId="{79A3F910-355F-4FE0-88A6-66AB8718F09D}" type="parTrans" cxnId="{B03330D6-90C8-48BD-86CC-7117616EFC90}">
      <dgm:prSet/>
      <dgm:spPr/>
      <dgm:t>
        <a:bodyPr/>
        <a:lstStyle/>
        <a:p>
          <a:endParaRPr lang="tr-TR"/>
        </a:p>
      </dgm:t>
    </dgm:pt>
    <dgm:pt modelId="{D5CCC29A-1292-47CE-8290-38550E56A429}" type="sibTrans" cxnId="{B03330D6-90C8-48BD-86CC-7117616EFC90}">
      <dgm:prSet/>
      <dgm:spPr/>
      <dgm:t>
        <a:bodyPr/>
        <a:lstStyle/>
        <a:p>
          <a:endParaRPr lang="tr-TR"/>
        </a:p>
      </dgm:t>
    </dgm:pt>
    <dgm:pt modelId="{3A7522F5-7D17-4A6F-B93C-8229ED92ACDC}">
      <dgm:prSet phldrT="[Metin]"/>
      <dgm:spPr/>
      <dgm:t>
        <a:bodyPr/>
        <a:lstStyle/>
        <a:p>
          <a:r>
            <a:rPr lang="en-US" dirty="0" err="1"/>
            <a:t>Nükleer</a:t>
          </a:r>
          <a:endParaRPr lang="tr-TR" dirty="0"/>
        </a:p>
      </dgm:t>
    </dgm:pt>
    <dgm:pt modelId="{EC6A6548-ACBD-457E-AD15-5807645DE2BD}" type="parTrans" cxnId="{F260474A-BF2D-4955-B13A-16142D76D010}">
      <dgm:prSet/>
      <dgm:spPr/>
      <dgm:t>
        <a:bodyPr/>
        <a:lstStyle/>
        <a:p>
          <a:endParaRPr lang="tr-TR"/>
        </a:p>
      </dgm:t>
    </dgm:pt>
    <dgm:pt modelId="{4F45E5D5-65F8-4AB7-9DF7-1E55EA834FFA}" type="sibTrans" cxnId="{F260474A-BF2D-4955-B13A-16142D76D010}">
      <dgm:prSet/>
      <dgm:spPr/>
      <dgm:t>
        <a:bodyPr/>
        <a:lstStyle/>
        <a:p>
          <a:endParaRPr lang="tr-TR"/>
        </a:p>
      </dgm:t>
    </dgm:pt>
    <dgm:pt modelId="{3CEA56BB-44DF-4E1C-B7BF-27912B8058A2}">
      <dgm:prSet phldrT="[Metin]"/>
      <dgm:spPr/>
      <dgm:t>
        <a:bodyPr/>
        <a:lstStyle/>
        <a:p>
          <a:r>
            <a:rPr lang="en-US" dirty="0" err="1"/>
            <a:t>Kimyasal</a:t>
          </a:r>
          <a:r>
            <a:rPr lang="en-US" dirty="0"/>
            <a:t> </a:t>
          </a:r>
          <a:r>
            <a:rPr lang="en-US" dirty="0" err="1"/>
            <a:t>silahlar</a:t>
          </a:r>
          <a:endParaRPr lang="tr-TR" dirty="0"/>
        </a:p>
      </dgm:t>
    </dgm:pt>
    <dgm:pt modelId="{27DE7C68-C204-4DBF-A868-658D279B7535}" type="parTrans" cxnId="{3222EFBF-7782-45A2-B245-4E26F86A684F}">
      <dgm:prSet/>
      <dgm:spPr/>
      <dgm:t>
        <a:bodyPr/>
        <a:lstStyle/>
        <a:p>
          <a:endParaRPr lang="tr-TR"/>
        </a:p>
      </dgm:t>
    </dgm:pt>
    <dgm:pt modelId="{575F42B1-71BF-4C50-8494-90C1550FE9D6}" type="sibTrans" cxnId="{3222EFBF-7782-45A2-B245-4E26F86A684F}">
      <dgm:prSet/>
      <dgm:spPr/>
      <dgm:t>
        <a:bodyPr/>
        <a:lstStyle/>
        <a:p>
          <a:endParaRPr lang="tr-TR"/>
        </a:p>
      </dgm:t>
    </dgm:pt>
    <dgm:pt modelId="{8ACC0622-3525-4E97-A2F7-4EE138D2BE40}">
      <dgm:prSet phldrT="[Metin]"/>
      <dgm:spPr/>
      <dgm:t>
        <a:bodyPr/>
        <a:lstStyle/>
        <a:p>
          <a:r>
            <a:rPr lang="en-US" dirty="0"/>
            <a:t>Gıda</a:t>
          </a:r>
          <a:endParaRPr lang="tr-TR" dirty="0"/>
        </a:p>
      </dgm:t>
    </dgm:pt>
    <dgm:pt modelId="{45C72275-AB99-4F53-B69E-3CCEE0A11512}" type="parTrans" cxnId="{27E95669-210C-495D-9162-07415EA5D781}">
      <dgm:prSet/>
      <dgm:spPr/>
      <dgm:t>
        <a:bodyPr/>
        <a:lstStyle/>
        <a:p>
          <a:endParaRPr lang="tr-TR"/>
        </a:p>
      </dgm:t>
    </dgm:pt>
    <dgm:pt modelId="{86449DA3-1EBB-4522-B3E9-D62C5893B5B1}" type="sibTrans" cxnId="{27E95669-210C-495D-9162-07415EA5D781}">
      <dgm:prSet/>
      <dgm:spPr/>
      <dgm:t>
        <a:bodyPr/>
        <a:lstStyle/>
        <a:p>
          <a:endParaRPr lang="tr-TR"/>
        </a:p>
      </dgm:t>
    </dgm:pt>
    <dgm:pt modelId="{F322B286-EFCF-4DF1-802C-373BC523F8E2}">
      <dgm:prSet phldrT="[Metin]"/>
      <dgm:spPr/>
      <dgm:t>
        <a:bodyPr/>
        <a:lstStyle/>
        <a:p>
          <a:r>
            <a:rPr lang="tr-TR" dirty="0"/>
            <a:t>Pestisit</a:t>
          </a:r>
        </a:p>
      </dgm:t>
    </dgm:pt>
    <dgm:pt modelId="{3568C91E-300C-49BA-9FD0-AB54BD6B38B5}" type="parTrans" cxnId="{51E2B0AF-379A-4609-B41C-FB8CB3B8B79A}">
      <dgm:prSet/>
      <dgm:spPr/>
      <dgm:t>
        <a:bodyPr/>
        <a:lstStyle/>
        <a:p>
          <a:endParaRPr lang="tr-TR"/>
        </a:p>
      </dgm:t>
    </dgm:pt>
    <dgm:pt modelId="{BC2BD4E8-F82C-4F0C-9465-2FD7A475B98B}" type="sibTrans" cxnId="{51E2B0AF-379A-4609-B41C-FB8CB3B8B79A}">
      <dgm:prSet/>
      <dgm:spPr/>
      <dgm:t>
        <a:bodyPr/>
        <a:lstStyle/>
        <a:p>
          <a:endParaRPr lang="tr-TR"/>
        </a:p>
      </dgm:t>
    </dgm:pt>
    <dgm:pt modelId="{B6710058-E164-463A-BA0A-6D7A9E076301}">
      <dgm:prSet phldrT="[Metin]"/>
      <dgm:spPr/>
      <dgm:t>
        <a:bodyPr/>
        <a:lstStyle/>
        <a:p>
          <a:r>
            <a:rPr lang="en-US" dirty="0" err="1"/>
            <a:t>Laktat</a:t>
          </a:r>
          <a:endParaRPr lang="tr-TR" dirty="0"/>
        </a:p>
      </dgm:t>
    </dgm:pt>
    <dgm:pt modelId="{26F814F5-481E-4101-9058-8C1FC42A3307}" type="parTrans" cxnId="{45C5192C-2ADC-424D-8C68-5F52FCB03C98}">
      <dgm:prSet/>
      <dgm:spPr/>
      <dgm:t>
        <a:bodyPr/>
        <a:lstStyle/>
        <a:p>
          <a:endParaRPr lang="tr-TR"/>
        </a:p>
      </dgm:t>
    </dgm:pt>
    <dgm:pt modelId="{4F03E031-365A-4A45-9F74-A72906A41174}" type="sibTrans" cxnId="{45C5192C-2ADC-424D-8C68-5F52FCB03C98}">
      <dgm:prSet/>
      <dgm:spPr/>
      <dgm:t>
        <a:bodyPr/>
        <a:lstStyle/>
        <a:p>
          <a:endParaRPr lang="tr-TR"/>
        </a:p>
      </dgm:t>
    </dgm:pt>
    <dgm:pt modelId="{B532F0BF-A726-4D11-9371-BB0058609A39}">
      <dgm:prSet phldrT="[Metin]"/>
      <dgm:spPr/>
      <dgm:t>
        <a:bodyPr/>
        <a:lstStyle/>
        <a:p>
          <a:r>
            <a:rPr lang="en-US" dirty="0" err="1"/>
            <a:t>Diğer</a:t>
          </a:r>
          <a:r>
            <a:rPr lang="en-US" dirty="0"/>
            <a:t> </a:t>
          </a:r>
          <a:r>
            <a:rPr lang="en-US" dirty="0" err="1"/>
            <a:t>patojenler</a:t>
          </a:r>
          <a:endParaRPr lang="tr-TR" dirty="0"/>
        </a:p>
      </dgm:t>
    </dgm:pt>
    <dgm:pt modelId="{1016B1D8-C0CD-47FD-80C4-2A29909BCC35}" type="parTrans" cxnId="{56680A68-62ED-4642-B5D5-C07BE1018AF4}">
      <dgm:prSet/>
      <dgm:spPr/>
      <dgm:t>
        <a:bodyPr/>
        <a:lstStyle/>
        <a:p>
          <a:endParaRPr lang="tr-TR"/>
        </a:p>
      </dgm:t>
    </dgm:pt>
    <dgm:pt modelId="{34ADC1F2-ADD1-4934-B917-B2AFAAA0DFC6}" type="sibTrans" cxnId="{56680A68-62ED-4642-B5D5-C07BE1018AF4}">
      <dgm:prSet/>
      <dgm:spPr/>
      <dgm:t>
        <a:bodyPr/>
        <a:lstStyle/>
        <a:p>
          <a:endParaRPr lang="tr-TR"/>
        </a:p>
      </dgm:t>
    </dgm:pt>
    <dgm:pt modelId="{50822D18-EDDE-4420-9A87-993DFAFACB85}" type="pres">
      <dgm:prSet presAssocID="{1082B5BD-2BD0-4331-A13C-F4BC90BC04A3}" presName="Name0" presStyleCnt="0">
        <dgm:presLayoutVars>
          <dgm:dir/>
          <dgm:animLvl val="lvl"/>
          <dgm:resizeHandles/>
        </dgm:presLayoutVars>
      </dgm:prSet>
      <dgm:spPr/>
    </dgm:pt>
    <dgm:pt modelId="{AEB3C2C7-7B86-45B2-BDCF-29D78BC21E2B}" type="pres">
      <dgm:prSet presAssocID="{734F49AE-C30D-46B1-9D9B-2D929BDEC751}" presName="linNode" presStyleCnt="0"/>
      <dgm:spPr/>
    </dgm:pt>
    <dgm:pt modelId="{F7E4EB16-4A78-4633-BAC0-C8FDE6E0B7A3}" type="pres">
      <dgm:prSet presAssocID="{734F49AE-C30D-46B1-9D9B-2D929BDEC751}" presName="parentShp" presStyleLbl="node1" presStyleIdx="0" presStyleCnt="4">
        <dgm:presLayoutVars>
          <dgm:bulletEnabled val="1"/>
        </dgm:presLayoutVars>
      </dgm:prSet>
      <dgm:spPr/>
    </dgm:pt>
    <dgm:pt modelId="{64ED8C64-44DD-4B26-BEB7-C3A1A5610F42}" type="pres">
      <dgm:prSet presAssocID="{734F49AE-C30D-46B1-9D9B-2D929BDEC751}" presName="childShp" presStyleLbl="bgAccFollowNode1" presStyleIdx="0" presStyleCnt="4">
        <dgm:presLayoutVars>
          <dgm:bulletEnabled val="1"/>
        </dgm:presLayoutVars>
      </dgm:prSet>
      <dgm:spPr/>
    </dgm:pt>
    <dgm:pt modelId="{5EBEFCF1-E1DE-49F6-87FC-5F8C49AC4B90}" type="pres">
      <dgm:prSet presAssocID="{99BD0E9C-4CAD-4DE6-B8BE-A023491A60CF}" presName="spacing" presStyleCnt="0"/>
      <dgm:spPr/>
    </dgm:pt>
    <dgm:pt modelId="{9BEC3C30-96D5-4424-9DD2-27B83AE7BE92}" type="pres">
      <dgm:prSet presAssocID="{2E1FE64E-B670-4277-A9A1-39FFBB563EDA}" presName="linNode" presStyleCnt="0"/>
      <dgm:spPr/>
    </dgm:pt>
    <dgm:pt modelId="{21747FE9-23B3-409C-8B50-F8CBBDF6301E}" type="pres">
      <dgm:prSet presAssocID="{2E1FE64E-B670-4277-A9A1-39FFBB563EDA}" presName="parentShp" presStyleLbl="node1" presStyleIdx="1" presStyleCnt="4">
        <dgm:presLayoutVars>
          <dgm:bulletEnabled val="1"/>
        </dgm:presLayoutVars>
      </dgm:prSet>
      <dgm:spPr/>
    </dgm:pt>
    <dgm:pt modelId="{7120A14E-9947-4BDF-9FF5-5440A46FD79F}" type="pres">
      <dgm:prSet presAssocID="{2E1FE64E-B670-4277-A9A1-39FFBB563EDA}" presName="childShp" presStyleLbl="bgAccFollowNode1" presStyleIdx="1" presStyleCnt="4">
        <dgm:presLayoutVars>
          <dgm:bulletEnabled val="1"/>
        </dgm:presLayoutVars>
      </dgm:prSet>
      <dgm:spPr/>
    </dgm:pt>
    <dgm:pt modelId="{07537C75-A045-4D20-8124-111203E248C1}" type="pres">
      <dgm:prSet presAssocID="{A741BC46-CEC9-4449-A957-DF7B535DFE8D}" presName="spacing" presStyleCnt="0"/>
      <dgm:spPr/>
    </dgm:pt>
    <dgm:pt modelId="{0EB9D683-781F-4884-BFDF-64F830EAB34A}" type="pres">
      <dgm:prSet presAssocID="{63E6598A-214B-4501-A86C-9689D0676693}" presName="linNode" presStyleCnt="0"/>
      <dgm:spPr/>
    </dgm:pt>
    <dgm:pt modelId="{2A061871-1808-4714-AEF9-EE1C90B5E510}" type="pres">
      <dgm:prSet presAssocID="{63E6598A-214B-4501-A86C-9689D0676693}" presName="parentShp" presStyleLbl="node1" presStyleIdx="2" presStyleCnt="4">
        <dgm:presLayoutVars>
          <dgm:bulletEnabled val="1"/>
        </dgm:presLayoutVars>
      </dgm:prSet>
      <dgm:spPr/>
    </dgm:pt>
    <dgm:pt modelId="{35C7B5D6-F6E0-4549-97FD-34FD86697898}" type="pres">
      <dgm:prSet presAssocID="{63E6598A-214B-4501-A86C-9689D0676693}" presName="childShp" presStyleLbl="bgAccFollowNode1" presStyleIdx="2" presStyleCnt="4">
        <dgm:presLayoutVars>
          <dgm:bulletEnabled val="1"/>
        </dgm:presLayoutVars>
      </dgm:prSet>
      <dgm:spPr/>
    </dgm:pt>
    <dgm:pt modelId="{BC07F493-889A-483E-A4AB-A596A112B86A}" type="pres">
      <dgm:prSet presAssocID="{D5CCC29A-1292-47CE-8290-38550E56A429}" presName="spacing" presStyleCnt="0"/>
      <dgm:spPr/>
    </dgm:pt>
    <dgm:pt modelId="{9CA7EA59-2A84-4486-8C25-F0A19817F298}" type="pres">
      <dgm:prSet presAssocID="{8ACC0622-3525-4E97-A2F7-4EE138D2BE40}" presName="linNode" presStyleCnt="0"/>
      <dgm:spPr/>
    </dgm:pt>
    <dgm:pt modelId="{25E3A631-D23D-422D-9FD2-62EFF66C2ED3}" type="pres">
      <dgm:prSet presAssocID="{8ACC0622-3525-4E97-A2F7-4EE138D2BE40}" presName="parentShp" presStyleLbl="node1" presStyleIdx="3" presStyleCnt="4">
        <dgm:presLayoutVars>
          <dgm:bulletEnabled val="1"/>
        </dgm:presLayoutVars>
      </dgm:prSet>
      <dgm:spPr/>
    </dgm:pt>
    <dgm:pt modelId="{E7876F5F-1ABE-42C4-8603-CA61A34E0551}" type="pres">
      <dgm:prSet presAssocID="{8ACC0622-3525-4E97-A2F7-4EE138D2BE40}" presName="childShp" presStyleLbl="bgAccFollowNode1" presStyleIdx="3" presStyleCnt="4">
        <dgm:presLayoutVars>
          <dgm:bulletEnabled val="1"/>
        </dgm:presLayoutVars>
      </dgm:prSet>
      <dgm:spPr/>
    </dgm:pt>
  </dgm:ptLst>
  <dgm:cxnLst>
    <dgm:cxn modelId="{C0370409-B1C7-4228-8F9D-FC56B63AA759}" type="presOf" srcId="{3CEA56BB-44DF-4E1C-B7BF-27912B8058A2}" destId="{35C7B5D6-F6E0-4549-97FD-34FD86697898}" srcOrd="0" destOrd="1" presId="urn:microsoft.com/office/officeart/2005/8/layout/vList6"/>
    <dgm:cxn modelId="{CDFFB91D-99C8-4866-802C-FEBE7618F129}" type="presOf" srcId="{1082B5BD-2BD0-4331-A13C-F4BC90BC04A3}" destId="{50822D18-EDDE-4420-9A87-993DFAFACB85}" srcOrd="0" destOrd="0" presId="urn:microsoft.com/office/officeart/2005/8/layout/vList6"/>
    <dgm:cxn modelId="{45C5192C-2ADC-424D-8C68-5F52FCB03C98}" srcId="{8ACC0622-3525-4E97-A2F7-4EE138D2BE40}" destId="{B6710058-E164-463A-BA0A-6D7A9E076301}" srcOrd="1" destOrd="0" parTransId="{26F814F5-481E-4101-9058-8C1FC42A3307}" sibTransId="{4F03E031-365A-4A45-9F74-A72906A41174}"/>
    <dgm:cxn modelId="{7690872D-5FB8-4BC5-B131-E9C9AB51E3A5}" type="presOf" srcId="{D41D71E4-BED8-469C-8736-F7E5F71DF961}" destId="{7120A14E-9947-4BDF-9FF5-5440A46FD79F}" srcOrd="0" destOrd="0" presId="urn:microsoft.com/office/officeart/2005/8/layout/vList6"/>
    <dgm:cxn modelId="{918CDC2E-B341-4395-9316-0A0E3577119E}" type="presOf" srcId="{3A7522F5-7D17-4A6F-B93C-8229ED92ACDC}" destId="{35C7B5D6-F6E0-4549-97FD-34FD86697898}" srcOrd="0" destOrd="0" presId="urn:microsoft.com/office/officeart/2005/8/layout/vList6"/>
    <dgm:cxn modelId="{68559F37-CFAF-4DCD-AC6A-3300C9845F2C}" type="presOf" srcId="{B532F0BF-A726-4D11-9371-BB0058609A39}" destId="{E7876F5F-1ABE-42C4-8603-CA61A34E0551}" srcOrd="0" destOrd="2" presId="urn:microsoft.com/office/officeart/2005/8/layout/vList6"/>
    <dgm:cxn modelId="{C5A6AA39-F926-4356-8F8E-977031644EB4}" type="presOf" srcId="{63E6598A-214B-4501-A86C-9689D0676693}" destId="{2A061871-1808-4714-AEF9-EE1C90B5E510}" srcOrd="0" destOrd="0" presId="urn:microsoft.com/office/officeart/2005/8/layout/vList6"/>
    <dgm:cxn modelId="{28EF3E3D-3300-4167-9415-81D1B80A4202}" srcId="{2E1FE64E-B670-4277-A9A1-39FFBB563EDA}" destId="{93CDE6FA-2B7E-4F3C-8C63-5A48A13C3E73}" srcOrd="1" destOrd="0" parTransId="{0578AF39-4D57-4813-860B-23E665A283E1}" sibTransId="{B4518A40-5EA2-4898-A222-1F4E43A9A5B1}"/>
    <dgm:cxn modelId="{49516865-D359-455F-894B-699DE2302542}" type="presOf" srcId="{966AE2E0-664D-41B8-BF7A-2E16D763D062}" destId="{64ED8C64-44DD-4B26-BEB7-C3A1A5610F42}" srcOrd="0" destOrd="1" presId="urn:microsoft.com/office/officeart/2005/8/layout/vList6"/>
    <dgm:cxn modelId="{35372546-B1B5-4D97-8F5A-5D75EAE4EA56}" type="presOf" srcId="{2E1FE64E-B670-4277-A9A1-39FFBB563EDA}" destId="{21747FE9-23B3-409C-8B50-F8CBBDF6301E}" srcOrd="0" destOrd="0" presId="urn:microsoft.com/office/officeart/2005/8/layout/vList6"/>
    <dgm:cxn modelId="{56680A68-62ED-4642-B5D5-C07BE1018AF4}" srcId="{8ACC0622-3525-4E97-A2F7-4EE138D2BE40}" destId="{B532F0BF-A726-4D11-9371-BB0058609A39}" srcOrd="2" destOrd="0" parTransId="{1016B1D8-C0CD-47FD-80C4-2A29909BCC35}" sibTransId="{34ADC1F2-ADD1-4934-B917-B2AFAAA0DFC6}"/>
    <dgm:cxn modelId="{C4D1F468-CC6D-43E6-9193-1AD204827202}" srcId="{2E1FE64E-B670-4277-A9A1-39FFBB563EDA}" destId="{D41D71E4-BED8-469C-8736-F7E5F71DF961}" srcOrd="0" destOrd="0" parTransId="{5E2F573E-C63D-4D50-8170-E10CB557CB90}" sibTransId="{90F54E60-6357-4E0F-87C0-5B8D7A910EDB}"/>
    <dgm:cxn modelId="{27E95669-210C-495D-9162-07415EA5D781}" srcId="{1082B5BD-2BD0-4331-A13C-F4BC90BC04A3}" destId="{8ACC0622-3525-4E97-A2F7-4EE138D2BE40}" srcOrd="3" destOrd="0" parTransId="{45C72275-AB99-4F53-B69E-3CCEE0A11512}" sibTransId="{86449DA3-1EBB-4522-B3E9-D62C5893B5B1}"/>
    <dgm:cxn modelId="{F260474A-BF2D-4955-B13A-16142D76D010}" srcId="{63E6598A-214B-4501-A86C-9689D0676693}" destId="{3A7522F5-7D17-4A6F-B93C-8229ED92ACDC}" srcOrd="0" destOrd="0" parTransId="{EC6A6548-ACBD-457E-AD15-5807645DE2BD}" sibTransId="{4F45E5D5-65F8-4AB7-9DF7-1E55EA834FFA}"/>
    <dgm:cxn modelId="{21216252-20F7-469A-B1C5-BC5D1CC03E4E}" type="presOf" srcId="{F322B286-EFCF-4DF1-802C-373BC523F8E2}" destId="{E7876F5F-1ABE-42C4-8603-CA61A34E0551}" srcOrd="0" destOrd="0" presId="urn:microsoft.com/office/officeart/2005/8/layout/vList6"/>
    <dgm:cxn modelId="{20EF2475-65A2-45E0-9C30-E4CFB82F009B}" type="presOf" srcId="{B6710058-E164-463A-BA0A-6D7A9E076301}" destId="{E7876F5F-1ABE-42C4-8603-CA61A34E0551}" srcOrd="0" destOrd="1" presId="urn:microsoft.com/office/officeart/2005/8/layout/vList6"/>
    <dgm:cxn modelId="{20627C75-28E7-4612-96A2-07EF6FEC59E8}" srcId="{734F49AE-C30D-46B1-9D9B-2D929BDEC751}" destId="{966AE2E0-664D-41B8-BF7A-2E16D763D062}" srcOrd="1" destOrd="0" parTransId="{BD82838C-6C9F-4316-B52B-93337C61A36E}" sibTransId="{FD50C556-715C-4143-ABFA-FEF86A2B0C6F}"/>
    <dgm:cxn modelId="{AD691A80-A696-4DF1-BB82-061E88FF96E1}" type="presOf" srcId="{9F919635-FE22-40CD-A3A5-94B11865937E}" destId="{64ED8C64-44DD-4B26-BEB7-C3A1A5610F42}" srcOrd="0" destOrd="2" presId="urn:microsoft.com/office/officeart/2005/8/layout/vList6"/>
    <dgm:cxn modelId="{C6DF4786-5748-4D1E-898E-3CE91EE9ACCF}" srcId="{2E1FE64E-B670-4277-A9A1-39FFBB563EDA}" destId="{F7D1AF15-F2F6-47A4-BBAB-7C5FD9C6DDA5}" srcOrd="2" destOrd="0" parTransId="{A7565E86-A75C-4C82-AFC5-0D6DED196C73}" sibTransId="{FFBD24BA-2350-4DAD-85EF-693870001F90}"/>
    <dgm:cxn modelId="{D715AC9E-FAC9-44D1-AB1D-BE882CA61C93}" type="presOf" srcId="{F7D1AF15-F2F6-47A4-BBAB-7C5FD9C6DDA5}" destId="{7120A14E-9947-4BDF-9FF5-5440A46FD79F}" srcOrd="0" destOrd="2" presId="urn:microsoft.com/office/officeart/2005/8/layout/vList6"/>
    <dgm:cxn modelId="{05679BA3-D692-4F3C-BC4C-C8A2E70FF90F}" srcId="{734F49AE-C30D-46B1-9D9B-2D929BDEC751}" destId="{E2409DF1-1B28-49B6-8FAF-2EA9CEDE30E0}" srcOrd="0" destOrd="0" parTransId="{E6616863-E7A4-4616-9B2A-4AB658BC2E52}" sibTransId="{19C7B2AA-560D-4E83-AB82-58491E770BCD}"/>
    <dgm:cxn modelId="{A9C3FCA8-A85D-4C1B-B7E6-0E586F33E3AE}" srcId="{734F49AE-C30D-46B1-9D9B-2D929BDEC751}" destId="{9F919635-FE22-40CD-A3A5-94B11865937E}" srcOrd="2" destOrd="0" parTransId="{1416CBF5-34CB-46FB-B263-8805260A5CC3}" sibTransId="{0A38C65B-95EA-466E-A168-FF1930BD8886}"/>
    <dgm:cxn modelId="{51E2B0AF-379A-4609-B41C-FB8CB3B8B79A}" srcId="{8ACC0622-3525-4E97-A2F7-4EE138D2BE40}" destId="{F322B286-EFCF-4DF1-802C-373BC523F8E2}" srcOrd="0" destOrd="0" parTransId="{3568C91E-300C-49BA-9FD0-AB54BD6B38B5}" sibTransId="{BC2BD4E8-F82C-4F0C-9465-2FD7A475B98B}"/>
    <dgm:cxn modelId="{536181B5-392F-4C30-8AB9-69A802E53847}" srcId="{1082B5BD-2BD0-4331-A13C-F4BC90BC04A3}" destId="{2E1FE64E-B670-4277-A9A1-39FFBB563EDA}" srcOrd="1" destOrd="0" parTransId="{C95A8DF7-8771-4767-9077-8BFBBBBCF183}" sibTransId="{A741BC46-CEC9-4449-A957-DF7B535DFE8D}"/>
    <dgm:cxn modelId="{3222EFBF-7782-45A2-B245-4E26F86A684F}" srcId="{63E6598A-214B-4501-A86C-9689D0676693}" destId="{3CEA56BB-44DF-4E1C-B7BF-27912B8058A2}" srcOrd="1" destOrd="0" parTransId="{27DE7C68-C204-4DBF-A868-658D279B7535}" sibTransId="{575F42B1-71BF-4C50-8494-90C1550FE9D6}"/>
    <dgm:cxn modelId="{F41057C3-C416-4A08-96D0-074A30F66BCA}" type="presOf" srcId="{E2409DF1-1B28-49B6-8FAF-2EA9CEDE30E0}" destId="{64ED8C64-44DD-4B26-BEB7-C3A1A5610F42}" srcOrd="0" destOrd="0" presId="urn:microsoft.com/office/officeart/2005/8/layout/vList6"/>
    <dgm:cxn modelId="{BCD5F2C4-8C96-41E4-8BF2-86253D89B8E7}" type="presOf" srcId="{93CDE6FA-2B7E-4F3C-8C63-5A48A13C3E73}" destId="{7120A14E-9947-4BDF-9FF5-5440A46FD79F}" srcOrd="0" destOrd="1" presId="urn:microsoft.com/office/officeart/2005/8/layout/vList6"/>
    <dgm:cxn modelId="{B03330D6-90C8-48BD-86CC-7117616EFC90}" srcId="{1082B5BD-2BD0-4331-A13C-F4BC90BC04A3}" destId="{63E6598A-214B-4501-A86C-9689D0676693}" srcOrd="2" destOrd="0" parTransId="{79A3F910-355F-4FE0-88A6-66AB8718F09D}" sibTransId="{D5CCC29A-1292-47CE-8290-38550E56A429}"/>
    <dgm:cxn modelId="{C2036ED7-7583-44A9-9480-048308D7D1B7}" type="presOf" srcId="{8ACC0622-3525-4E97-A2F7-4EE138D2BE40}" destId="{25E3A631-D23D-422D-9FD2-62EFF66C2ED3}" srcOrd="0" destOrd="0" presId="urn:microsoft.com/office/officeart/2005/8/layout/vList6"/>
    <dgm:cxn modelId="{15552CE2-85C0-4D93-A14A-B1A4B133717E}" type="presOf" srcId="{734F49AE-C30D-46B1-9D9B-2D929BDEC751}" destId="{F7E4EB16-4A78-4633-BAC0-C8FDE6E0B7A3}" srcOrd="0" destOrd="0" presId="urn:microsoft.com/office/officeart/2005/8/layout/vList6"/>
    <dgm:cxn modelId="{5EA35BE8-1A8A-416F-B7C8-F20A6EF3AD72}" srcId="{1082B5BD-2BD0-4331-A13C-F4BC90BC04A3}" destId="{734F49AE-C30D-46B1-9D9B-2D929BDEC751}" srcOrd="0" destOrd="0" parTransId="{CD454B80-28E1-4318-B1D8-4D47C962307B}" sibTransId="{99BD0E9C-4CAD-4DE6-B8BE-A023491A60CF}"/>
    <dgm:cxn modelId="{3E0D2D48-E600-4CC8-A9DC-3EC5EFDABBD5}" type="presParOf" srcId="{50822D18-EDDE-4420-9A87-993DFAFACB85}" destId="{AEB3C2C7-7B86-45B2-BDCF-29D78BC21E2B}" srcOrd="0" destOrd="0" presId="urn:microsoft.com/office/officeart/2005/8/layout/vList6"/>
    <dgm:cxn modelId="{FC90FE02-FE09-4BE1-B521-1416DF111ABF}" type="presParOf" srcId="{AEB3C2C7-7B86-45B2-BDCF-29D78BC21E2B}" destId="{F7E4EB16-4A78-4633-BAC0-C8FDE6E0B7A3}" srcOrd="0" destOrd="0" presId="urn:microsoft.com/office/officeart/2005/8/layout/vList6"/>
    <dgm:cxn modelId="{260DA9A6-FA47-4D89-942D-A705334B2622}" type="presParOf" srcId="{AEB3C2C7-7B86-45B2-BDCF-29D78BC21E2B}" destId="{64ED8C64-44DD-4B26-BEB7-C3A1A5610F42}" srcOrd="1" destOrd="0" presId="urn:microsoft.com/office/officeart/2005/8/layout/vList6"/>
    <dgm:cxn modelId="{779F4A16-F456-49CB-A782-8658CA4E7337}" type="presParOf" srcId="{50822D18-EDDE-4420-9A87-993DFAFACB85}" destId="{5EBEFCF1-E1DE-49F6-87FC-5F8C49AC4B90}" srcOrd="1" destOrd="0" presId="urn:microsoft.com/office/officeart/2005/8/layout/vList6"/>
    <dgm:cxn modelId="{AEC5C6F4-7209-46EE-ABBA-997037572A5E}" type="presParOf" srcId="{50822D18-EDDE-4420-9A87-993DFAFACB85}" destId="{9BEC3C30-96D5-4424-9DD2-27B83AE7BE92}" srcOrd="2" destOrd="0" presId="urn:microsoft.com/office/officeart/2005/8/layout/vList6"/>
    <dgm:cxn modelId="{12857432-37DE-4A46-8096-016394DB586C}" type="presParOf" srcId="{9BEC3C30-96D5-4424-9DD2-27B83AE7BE92}" destId="{21747FE9-23B3-409C-8B50-F8CBBDF6301E}" srcOrd="0" destOrd="0" presId="urn:microsoft.com/office/officeart/2005/8/layout/vList6"/>
    <dgm:cxn modelId="{B0E15662-C459-42FD-B23A-E032A39136D0}" type="presParOf" srcId="{9BEC3C30-96D5-4424-9DD2-27B83AE7BE92}" destId="{7120A14E-9947-4BDF-9FF5-5440A46FD79F}" srcOrd="1" destOrd="0" presId="urn:microsoft.com/office/officeart/2005/8/layout/vList6"/>
    <dgm:cxn modelId="{E281A4CF-1A69-456D-A3D0-5B7F8C4DDEF5}" type="presParOf" srcId="{50822D18-EDDE-4420-9A87-993DFAFACB85}" destId="{07537C75-A045-4D20-8124-111203E248C1}" srcOrd="3" destOrd="0" presId="urn:microsoft.com/office/officeart/2005/8/layout/vList6"/>
    <dgm:cxn modelId="{BA3150FD-6C08-4A1A-9A13-EB70936A4E3F}" type="presParOf" srcId="{50822D18-EDDE-4420-9A87-993DFAFACB85}" destId="{0EB9D683-781F-4884-BFDF-64F830EAB34A}" srcOrd="4" destOrd="0" presId="urn:microsoft.com/office/officeart/2005/8/layout/vList6"/>
    <dgm:cxn modelId="{101F8F29-1C96-4E31-B7C6-F6A8E9916AEE}" type="presParOf" srcId="{0EB9D683-781F-4884-BFDF-64F830EAB34A}" destId="{2A061871-1808-4714-AEF9-EE1C90B5E510}" srcOrd="0" destOrd="0" presId="urn:microsoft.com/office/officeart/2005/8/layout/vList6"/>
    <dgm:cxn modelId="{EAD853AF-CCF9-458A-A12E-E75FFB94D9A5}" type="presParOf" srcId="{0EB9D683-781F-4884-BFDF-64F830EAB34A}" destId="{35C7B5D6-F6E0-4549-97FD-34FD86697898}" srcOrd="1" destOrd="0" presId="urn:microsoft.com/office/officeart/2005/8/layout/vList6"/>
    <dgm:cxn modelId="{86D70D96-6323-4AE4-8081-88ABCB3599BE}" type="presParOf" srcId="{50822D18-EDDE-4420-9A87-993DFAFACB85}" destId="{BC07F493-889A-483E-A4AB-A596A112B86A}" srcOrd="5" destOrd="0" presId="urn:microsoft.com/office/officeart/2005/8/layout/vList6"/>
    <dgm:cxn modelId="{7AC1B4E2-5DAD-4341-8624-7BD2F92656B0}" type="presParOf" srcId="{50822D18-EDDE-4420-9A87-993DFAFACB85}" destId="{9CA7EA59-2A84-4486-8C25-F0A19817F298}" srcOrd="6" destOrd="0" presId="urn:microsoft.com/office/officeart/2005/8/layout/vList6"/>
    <dgm:cxn modelId="{6DE2C8C9-737D-4B7D-AD5E-25A7C4B24B0E}" type="presParOf" srcId="{9CA7EA59-2A84-4486-8C25-F0A19817F298}" destId="{25E3A631-D23D-422D-9FD2-62EFF66C2ED3}" srcOrd="0" destOrd="0" presId="urn:microsoft.com/office/officeart/2005/8/layout/vList6"/>
    <dgm:cxn modelId="{1AAAB6FB-4B60-4E27-BF91-7FE42F875564}" type="presParOf" srcId="{9CA7EA59-2A84-4486-8C25-F0A19817F298}" destId="{E7876F5F-1ABE-42C4-8603-CA61A34E0551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ED8C64-44DD-4B26-BEB7-C3A1A5610F42}">
      <dsp:nvSpPr>
        <dsp:cNvPr id="0" name=""/>
        <dsp:cNvSpPr/>
      </dsp:nvSpPr>
      <dsp:spPr>
        <a:xfrm>
          <a:off x="3251199" y="1587"/>
          <a:ext cx="4876800" cy="1259416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65" tIns="12065" rIns="12065" bIns="12065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 err="1"/>
            <a:t>Kanser</a:t>
          </a:r>
          <a:endParaRPr lang="tr-TR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900" kern="1200" dirty="0" err="1"/>
            <a:t>Alzheime</a:t>
          </a:r>
          <a:r>
            <a:rPr lang="en-US" sz="1900" kern="1200" dirty="0"/>
            <a:t>r</a:t>
          </a:r>
          <a:endParaRPr lang="tr-TR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/>
            <a:t>MS (Multipl skleroz) </a:t>
          </a:r>
          <a:endParaRPr lang="en-US" sz="1900" kern="1200" dirty="0"/>
        </a:p>
      </dsp:txBody>
      <dsp:txXfrm>
        <a:off x="3251199" y="159014"/>
        <a:ext cx="4404519" cy="944562"/>
      </dsp:txXfrm>
    </dsp:sp>
    <dsp:sp modelId="{F7E4EB16-4A78-4633-BAC0-C8FDE6E0B7A3}">
      <dsp:nvSpPr>
        <dsp:cNvPr id="0" name=""/>
        <dsp:cNvSpPr/>
      </dsp:nvSpPr>
      <dsp:spPr>
        <a:xfrm>
          <a:off x="0" y="1587"/>
          <a:ext cx="3251200" cy="125941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83820" rIns="167640" bIns="8382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 err="1"/>
            <a:t>Sağlık</a:t>
          </a:r>
          <a:endParaRPr lang="tr-TR" sz="4400" kern="1200" dirty="0"/>
        </a:p>
      </dsp:txBody>
      <dsp:txXfrm>
        <a:off x="61480" y="63067"/>
        <a:ext cx="3128240" cy="1136456"/>
      </dsp:txXfrm>
    </dsp:sp>
    <dsp:sp modelId="{7120A14E-9947-4BDF-9FF5-5440A46FD79F}">
      <dsp:nvSpPr>
        <dsp:cNvPr id="0" name=""/>
        <dsp:cNvSpPr/>
      </dsp:nvSpPr>
      <dsp:spPr>
        <a:xfrm>
          <a:off x="3251199" y="1386945"/>
          <a:ext cx="4876800" cy="1259416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65" tIns="12065" rIns="12065" bIns="12065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PCB</a:t>
          </a:r>
          <a:endParaRPr lang="tr-TR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SDS</a:t>
          </a:r>
          <a:endParaRPr lang="tr-TR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 err="1"/>
            <a:t>Diğer</a:t>
          </a:r>
          <a:r>
            <a:rPr lang="en-US" sz="1900" kern="1200" dirty="0"/>
            <a:t> </a:t>
          </a:r>
          <a:r>
            <a:rPr lang="en-US" sz="1900" kern="1200" dirty="0" err="1"/>
            <a:t>kirleticiler</a:t>
          </a:r>
          <a:endParaRPr lang="tr-TR" sz="1900" kern="1200" dirty="0"/>
        </a:p>
      </dsp:txBody>
      <dsp:txXfrm>
        <a:off x="3251199" y="1544372"/>
        <a:ext cx="4404519" cy="944562"/>
      </dsp:txXfrm>
    </dsp:sp>
    <dsp:sp modelId="{21747FE9-23B3-409C-8B50-F8CBBDF6301E}">
      <dsp:nvSpPr>
        <dsp:cNvPr id="0" name=""/>
        <dsp:cNvSpPr/>
      </dsp:nvSpPr>
      <dsp:spPr>
        <a:xfrm>
          <a:off x="0" y="1386945"/>
          <a:ext cx="3251200" cy="125941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83820" rIns="167640" bIns="8382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 err="1"/>
            <a:t>Çevre</a:t>
          </a:r>
          <a:endParaRPr lang="tr-TR" sz="4400" kern="1200" dirty="0"/>
        </a:p>
      </dsp:txBody>
      <dsp:txXfrm>
        <a:off x="61480" y="1448425"/>
        <a:ext cx="3128240" cy="1136456"/>
      </dsp:txXfrm>
    </dsp:sp>
    <dsp:sp modelId="{35C7B5D6-F6E0-4549-97FD-34FD86697898}">
      <dsp:nvSpPr>
        <dsp:cNvPr id="0" name=""/>
        <dsp:cNvSpPr/>
      </dsp:nvSpPr>
      <dsp:spPr>
        <a:xfrm>
          <a:off x="3251199" y="2772304"/>
          <a:ext cx="4876800" cy="1259416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65" tIns="12065" rIns="12065" bIns="12065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 err="1"/>
            <a:t>Nükleer</a:t>
          </a:r>
          <a:endParaRPr lang="tr-TR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 err="1"/>
            <a:t>Kimyasal</a:t>
          </a:r>
          <a:r>
            <a:rPr lang="en-US" sz="1900" kern="1200" dirty="0"/>
            <a:t> </a:t>
          </a:r>
          <a:r>
            <a:rPr lang="en-US" sz="1900" kern="1200" dirty="0" err="1"/>
            <a:t>silahlar</a:t>
          </a:r>
          <a:endParaRPr lang="tr-TR" sz="1900" kern="1200" dirty="0"/>
        </a:p>
      </dsp:txBody>
      <dsp:txXfrm>
        <a:off x="3251199" y="2929731"/>
        <a:ext cx="4404519" cy="944562"/>
      </dsp:txXfrm>
    </dsp:sp>
    <dsp:sp modelId="{2A061871-1808-4714-AEF9-EE1C90B5E510}">
      <dsp:nvSpPr>
        <dsp:cNvPr id="0" name=""/>
        <dsp:cNvSpPr/>
      </dsp:nvSpPr>
      <dsp:spPr>
        <a:xfrm>
          <a:off x="0" y="2772304"/>
          <a:ext cx="3251200" cy="125941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83820" rIns="167640" bIns="8382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 err="1"/>
            <a:t>Savunma</a:t>
          </a:r>
          <a:endParaRPr lang="tr-TR" sz="4400" kern="1200" dirty="0"/>
        </a:p>
      </dsp:txBody>
      <dsp:txXfrm>
        <a:off x="61480" y="2833784"/>
        <a:ext cx="3128240" cy="1136456"/>
      </dsp:txXfrm>
    </dsp:sp>
    <dsp:sp modelId="{E7876F5F-1ABE-42C4-8603-CA61A34E0551}">
      <dsp:nvSpPr>
        <dsp:cNvPr id="0" name=""/>
        <dsp:cNvSpPr/>
      </dsp:nvSpPr>
      <dsp:spPr>
        <a:xfrm>
          <a:off x="3251199" y="4157662"/>
          <a:ext cx="4876800" cy="1259416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65" tIns="12065" rIns="12065" bIns="12065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900" kern="1200" dirty="0"/>
            <a:t>Pestisit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 err="1"/>
            <a:t>Laktat</a:t>
          </a:r>
          <a:endParaRPr lang="tr-TR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 err="1"/>
            <a:t>Diğer</a:t>
          </a:r>
          <a:r>
            <a:rPr lang="en-US" sz="1900" kern="1200" dirty="0"/>
            <a:t> </a:t>
          </a:r>
          <a:r>
            <a:rPr lang="en-US" sz="1900" kern="1200" dirty="0" err="1"/>
            <a:t>patojenler</a:t>
          </a:r>
          <a:endParaRPr lang="tr-TR" sz="1900" kern="1200" dirty="0"/>
        </a:p>
      </dsp:txBody>
      <dsp:txXfrm>
        <a:off x="3251199" y="4315089"/>
        <a:ext cx="4404519" cy="944562"/>
      </dsp:txXfrm>
    </dsp:sp>
    <dsp:sp modelId="{25E3A631-D23D-422D-9FD2-62EFF66C2ED3}">
      <dsp:nvSpPr>
        <dsp:cNvPr id="0" name=""/>
        <dsp:cNvSpPr/>
      </dsp:nvSpPr>
      <dsp:spPr>
        <a:xfrm>
          <a:off x="0" y="4157662"/>
          <a:ext cx="3251200" cy="125941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83820" rIns="167640" bIns="8382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/>
            <a:t>Gıda</a:t>
          </a:r>
          <a:endParaRPr lang="tr-TR" sz="4400" kern="1200" dirty="0"/>
        </a:p>
      </dsp:txBody>
      <dsp:txXfrm>
        <a:off x="61480" y="4219142"/>
        <a:ext cx="3128240" cy="11364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5615521-A0BE-4ABC-A671-2056DEDE39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73225D0-48B9-4040-8AD3-C7F4756957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6D4ADD3-4D31-4934-A18E-EC7582C05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33408-E28A-4B53-A039-B1A7B0DCC62F}" type="datetimeFigureOut">
              <a:rPr lang="tr-TR" smtClean="0"/>
              <a:t>15.12.2021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00C20BF-9592-4450-A2D0-5050298F7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F11CCFC-BC37-4B6C-92EF-F10226719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5C51D-1674-4249-908C-EB420B19B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9161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FBC3A05-9410-41BF-ABE1-2A0A17D9E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9F32D099-C651-4C4D-BAEE-FB5173D494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96CDEA4-0DCB-4125-A71A-F306554E7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33408-E28A-4B53-A039-B1A7B0DCC62F}" type="datetimeFigureOut">
              <a:rPr lang="tr-TR" smtClean="0"/>
              <a:t>15.12.2021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9FDB4E1-A799-4412-8817-01AD0B7ECB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49F281B-8B87-492B-8611-FA5B0FF7B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5C51D-1674-4249-908C-EB420B19B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90315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257A30AD-88EA-499F-9CC7-5C672BD9AE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CAEF790A-AE53-43EE-B330-E6A8F78CCA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340C651-02FC-4A60-A55F-4ED0786D0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33408-E28A-4B53-A039-B1A7B0DCC62F}" type="datetimeFigureOut">
              <a:rPr lang="tr-TR" smtClean="0"/>
              <a:t>15.12.2021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41971F4-61DD-4784-BFF5-5DA9974AA4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5BBC4F6-46A6-40CD-BA5D-C5293F3506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5C51D-1674-4249-908C-EB420B19B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0949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78A0EF2-7906-4D5D-BDF5-540A71CF43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B8371E7-E4D3-41A9-BDCE-640D30C21C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6F1A49A-9DA1-4250-A0BC-FFDFB0A2E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33408-E28A-4B53-A039-B1A7B0DCC62F}" type="datetimeFigureOut">
              <a:rPr lang="tr-TR" smtClean="0"/>
              <a:t>15.12.2021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406EC60-0C8C-4C1A-A5E5-C9E2C312E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4B65E2D-746E-483A-AA0A-10233C3903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5C51D-1674-4249-908C-EB420B19B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7750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F70730F-85E3-4C63-8920-190F0A2D1D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0C9175AB-A42F-4FF3-AC56-20738BDF74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E1CC15C-82E2-4ED6-862B-EFABF8A4AC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33408-E28A-4B53-A039-B1A7B0DCC62F}" type="datetimeFigureOut">
              <a:rPr lang="tr-TR" smtClean="0"/>
              <a:t>15.12.2021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96A50F3-3FEA-430F-8152-F1984BA6A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707F302-E592-4405-8067-7B4254C1B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5C51D-1674-4249-908C-EB420B19B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3568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7C9E12E-E356-4C95-BE56-14552A6182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8D10680-9E4C-48F4-A2E4-BE3E20328A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0574988-45C1-49D8-9492-729A0050EA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12AF97D-E571-48E4-9D9C-F263E8FE0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33408-E28A-4B53-A039-B1A7B0DCC62F}" type="datetimeFigureOut">
              <a:rPr lang="tr-TR" smtClean="0"/>
              <a:t>15.12.2021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F4FC174-0D97-4FCA-AC4C-BD12BC1A5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827CC8FD-31BB-4BCA-8405-CE8E789177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5C51D-1674-4249-908C-EB420B19B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9180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388B3EF-6D1E-402A-8F01-5278159C87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284F0BB-1CA3-4531-89B2-2EBA57A37E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693F3A0A-1C55-41A4-837B-7793330E89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C3A18989-C5DA-416B-88A7-D3A2F43C7B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B897EB95-1E5E-40A8-A964-B40C8B052E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7A67E919-1113-438E-9625-3F90806DB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33408-E28A-4B53-A039-B1A7B0DCC62F}" type="datetimeFigureOut">
              <a:rPr lang="tr-TR" smtClean="0"/>
              <a:t>15.12.2021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5E1A449B-94A7-486C-988F-89D1C1B0B5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C57E75E1-CC26-467D-AEF5-7EEF49551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5C51D-1674-4249-908C-EB420B19B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58422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A9447C2-D45C-4482-A710-2CDAB5293E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02F61D94-87C4-4D1E-83B4-D7849B7149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33408-E28A-4B53-A039-B1A7B0DCC62F}" type="datetimeFigureOut">
              <a:rPr lang="tr-TR" smtClean="0"/>
              <a:t>15.12.2021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96AB3E44-7768-46E9-8C63-29534C820C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C4072CC3-8BC7-48A2-A6BE-6873E6E426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5C51D-1674-4249-908C-EB420B19B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635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40A67E36-6B33-4A48-B299-A243422062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33408-E28A-4B53-A039-B1A7B0DCC62F}" type="datetimeFigureOut">
              <a:rPr lang="tr-TR" smtClean="0"/>
              <a:t>15.12.2021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14A456D8-2B07-4FFB-AD71-3C060AA4DA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C399A0D1-C87A-4761-B757-C6CFF1E01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5C51D-1674-4249-908C-EB420B19B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2988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9CF45F4-5BBC-4D8B-BE79-EF1826182C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691C7A6-63FF-44BE-9BF4-E44A366D14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FFF115A1-5F9C-496F-9927-56EC1BBDD7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CB6C99C-9FE2-479B-A67E-B17F11B5C9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33408-E28A-4B53-A039-B1A7B0DCC62F}" type="datetimeFigureOut">
              <a:rPr lang="tr-TR" smtClean="0"/>
              <a:t>15.12.2021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8946EF2-BF78-4AA6-96B6-A196B2B8A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06609B1-58C8-4233-9BF2-79B06F37C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5C51D-1674-4249-908C-EB420B19B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0165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05F5807-993F-4B6E-BD76-E9AAC6F0E9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F0B7E53C-E0FB-4F78-B798-84FB4E1A7E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CA9E1755-C70F-48DD-BBEF-B43ECC2286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D0A16229-4523-4D71-85D8-7ABADAE2C0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33408-E28A-4B53-A039-B1A7B0DCC62F}" type="datetimeFigureOut">
              <a:rPr lang="tr-TR" smtClean="0"/>
              <a:t>15.12.2021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25EF9B51-B4F7-4C0F-94D0-8FA46D8642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7EB8AE7-4DF6-497E-AD38-18E5ACD84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5C51D-1674-4249-908C-EB420B19B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5417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E3D8814E-4C49-4DE2-B2F3-3A87452DD0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7337313A-530D-4700-97B0-C25DD0AC2C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FF0016E-0549-4249-9F80-1C90FABE42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B33408-E28A-4B53-A039-B1A7B0DCC62F}" type="datetimeFigureOut">
              <a:rPr lang="tr-TR" smtClean="0"/>
              <a:t>15.12.2021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98B2A11-1EBA-4E40-8883-825517AC98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FA6664D-2336-4B4C-A340-C85AE9043F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35C51D-1674-4249-908C-EB420B19B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9403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0"/>
            <a:ext cx="3930977" cy="707010"/>
          </a:xfrm>
        </p:spPr>
        <p:txBody>
          <a:bodyPr/>
          <a:lstStyle/>
          <a:p>
            <a:r>
              <a:rPr lang="tr-TR" dirty="0"/>
              <a:t>Deney Sonuçları</a:t>
            </a:r>
            <a:endParaRPr lang="en-US" dirty="0"/>
          </a:p>
        </p:txBody>
      </p:sp>
      <p:pic>
        <p:nvPicPr>
          <p:cNvPr id="9" name="Resim 8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84" y="1053818"/>
            <a:ext cx="5391785" cy="3169920"/>
          </a:xfrm>
          <a:prstGeom prst="rect">
            <a:avLst/>
          </a:prstGeom>
          <a:noFill/>
        </p:spPr>
      </p:pic>
      <p:pic>
        <p:nvPicPr>
          <p:cNvPr id="10" name="Resim 9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9010" y="3271731"/>
            <a:ext cx="5377180" cy="302387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80843107"/>
      </p:ext>
    </p:extLst>
  </p:cSld>
  <p:clrMapOvr>
    <a:masterClrMapping/>
  </p:clrMapOvr>
  <p:transition spd="slow">
    <p:randomBar dir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Suda</a:t>
            </a:r>
            <a:r>
              <a:rPr lang="en-US" dirty="0"/>
              <a:t> </a:t>
            </a:r>
            <a:r>
              <a:rPr lang="en-US" dirty="0" err="1"/>
              <a:t>Deterjan</a:t>
            </a:r>
            <a:r>
              <a:rPr lang="en-US" dirty="0"/>
              <a:t> </a:t>
            </a:r>
            <a:r>
              <a:rPr lang="en-US" dirty="0" err="1"/>
              <a:t>Tespiti</a:t>
            </a:r>
            <a:br>
              <a:rPr lang="en-US" dirty="0"/>
            </a:br>
            <a:r>
              <a:rPr lang="en-US" dirty="0"/>
              <a:t>17 </a:t>
            </a:r>
            <a:r>
              <a:rPr lang="en-US" dirty="0" err="1"/>
              <a:t>Ölçüm</a:t>
            </a:r>
            <a:endParaRPr lang="tr-TR" dirty="0"/>
          </a:p>
        </p:txBody>
      </p:sp>
      <p:graphicFrame>
        <p:nvGraphicFramePr>
          <p:cNvPr id="4" name="Grafik 3"/>
          <p:cNvGraphicFramePr>
            <a:graphicFrameLocks/>
          </p:cNvGraphicFramePr>
          <p:nvPr/>
        </p:nvGraphicFramePr>
        <p:xfrm>
          <a:off x="677334" y="1930400"/>
          <a:ext cx="9917860" cy="45427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90070887"/>
      </p:ext>
    </p:extLst>
  </p:cSld>
  <p:clrMapOvr>
    <a:masterClrMapping/>
  </p:clrMapOvr>
  <p:transition spd="slow">
    <p:randomBar dir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5012266" cy="711200"/>
          </a:xfrm>
        </p:spPr>
        <p:txBody>
          <a:bodyPr/>
          <a:lstStyle/>
          <a:p>
            <a:r>
              <a:rPr lang="en-US" dirty="0" err="1"/>
              <a:t>Suda</a:t>
            </a:r>
            <a:r>
              <a:rPr lang="en-US" dirty="0"/>
              <a:t> </a:t>
            </a:r>
            <a:r>
              <a:rPr lang="en-US" dirty="0" err="1"/>
              <a:t>Deterjan</a:t>
            </a:r>
            <a:r>
              <a:rPr lang="en-US" dirty="0"/>
              <a:t> </a:t>
            </a:r>
            <a:r>
              <a:rPr lang="en-US" dirty="0" err="1"/>
              <a:t>Tespiti</a:t>
            </a:r>
            <a:endParaRPr lang="tr-TR" dirty="0"/>
          </a:p>
        </p:txBody>
      </p:sp>
      <p:sp>
        <p:nvSpPr>
          <p:cNvPr id="7" name="Metin kutusu 6"/>
          <p:cNvSpPr txBox="1"/>
          <p:nvPr/>
        </p:nvSpPr>
        <p:spPr>
          <a:xfrm>
            <a:off x="294300" y="1372432"/>
            <a:ext cx="43687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Havada</a:t>
            </a:r>
            <a:r>
              <a:rPr lang="en-US" dirty="0"/>
              <a:t> </a:t>
            </a:r>
            <a:r>
              <a:rPr lang="en-US" dirty="0" err="1"/>
              <a:t>Rezonans</a:t>
            </a:r>
            <a:r>
              <a:rPr lang="en-US" dirty="0"/>
              <a:t> </a:t>
            </a:r>
            <a:r>
              <a:rPr lang="en-US" dirty="0" err="1"/>
              <a:t>Ölçümü</a:t>
            </a:r>
            <a:r>
              <a:rPr lang="en-US" dirty="0"/>
              <a:t>: 32836.09 KHz</a:t>
            </a:r>
            <a:endParaRPr lang="tr-TR" dirty="0"/>
          </a:p>
        </p:txBody>
      </p:sp>
      <p:graphicFrame>
        <p:nvGraphicFramePr>
          <p:cNvPr id="8" name="Grafik 7"/>
          <p:cNvGraphicFramePr>
            <a:graphicFrameLocks/>
          </p:cNvGraphicFramePr>
          <p:nvPr/>
        </p:nvGraphicFramePr>
        <p:xfrm>
          <a:off x="294300" y="1680978"/>
          <a:ext cx="5324782" cy="27896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Metin kutusu 8"/>
          <p:cNvSpPr txBox="1"/>
          <p:nvPr/>
        </p:nvSpPr>
        <p:spPr>
          <a:xfrm>
            <a:off x="6557248" y="361644"/>
            <a:ext cx="37403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Deterjanlı</a:t>
            </a:r>
            <a:r>
              <a:rPr lang="en-US" dirty="0"/>
              <a:t> </a:t>
            </a:r>
            <a:r>
              <a:rPr lang="en-US" dirty="0" err="1"/>
              <a:t>Suda</a:t>
            </a:r>
            <a:r>
              <a:rPr lang="en-US" dirty="0"/>
              <a:t> </a:t>
            </a:r>
            <a:r>
              <a:rPr lang="en-US" dirty="0" err="1"/>
              <a:t>Rezonans</a:t>
            </a:r>
            <a:r>
              <a:rPr lang="en-US" dirty="0"/>
              <a:t> </a:t>
            </a:r>
            <a:r>
              <a:rPr lang="en-US" dirty="0" err="1"/>
              <a:t>Ölçümü</a:t>
            </a:r>
            <a:r>
              <a:rPr lang="en-US" dirty="0"/>
              <a:t>:</a:t>
            </a:r>
          </a:p>
        </p:txBody>
      </p:sp>
      <p:pic>
        <p:nvPicPr>
          <p:cNvPr id="10" name="Resim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2969" y="958944"/>
            <a:ext cx="830564" cy="1136293"/>
          </a:xfrm>
          <a:prstGeom prst="rect">
            <a:avLst/>
          </a:prstGeom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0965" y="810302"/>
            <a:ext cx="587869" cy="12849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6612391" y="1373201"/>
            <a:ext cx="6083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15ml</a:t>
            </a:r>
            <a:endParaRPr lang="tr-TR" sz="1400" dirty="0"/>
          </a:p>
        </p:txBody>
      </p:sp>
      <p:sp>
        <p:nvSpPr>
          <p:cNvPr id="13" name="Metin kutusu 12"/>
          <p:cNvSpPr txBox="1"/>
          <p:nvPr/>
        </p:nvSpPr>
        <p:spPr>
          <a:xfrm>
            <a:off x="7920734" y="2067375"/>
            <a:ext cx="6083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30 </a:t>
            </a:r>
            <a:r>
              <a:rPr lang="tr-TR" sz="1400" dirty="0"/>
              <a:t>µ</a:t>
            </a:r>
            <a:r>
              <a:rPr lang="en-US" sz="1400" dirty="0"/>
              <a:t>l</a:t>
            </a:r>
            <a:endParaRPr lang="tr-TR" sz="1400" dirty="0"/>
          </a:p>
        </p:txBody>
      </p:sp>
      <p:graphicFrame>
        <p:nvGraphicFramePr>
          <p:cNvPr id="15" name="Grafik 14"/>
          <p:cNvGraphicFramePr>
            <a:graphicFrameLocks/>
          </p:cNvGraphicFramePr>
          <p:nvPr/>
        </p:nvGraphicFramePr>
        <p:xfrm>
          <a:off x="6416110" y="1905960"/>
          <a:ext cx="5526696" cy="27896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6" name="Metin kutusu 15"/>
          <p:cNvSpPr txBox="1"/>
          <p:nvPr/>
        </p:nvSpPr>
        <p:spPr>
          <a:xfrm>
            <a:off x="9179458" y="1373201"/>
            <a:ext cx="21181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32833.56 KHz</a:t>
            </a:r>
            <a:endParaRPr lang="tr-TR" dirty="0"/>
          </a:p>
        </p:txBody>
      </p:sp>
      <p:sp>
        <p:nvSpPr>
          <p:cNvPr id="17" name="Eşittir 16"/>
          <p:cNvSpPr/>
          <p:nvPr/>
        </p:nvSpPr>
        <p:spPr>
          <a:xfrm>
            <a:off x="8603377" y="1373201"/>
            <a:ext cx="441210" cy="327675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18" name="Artı 17"/>
          <p:cNvSpPr/>
          <p:nvPr/>
        </p:nvSpPr>
        <p:spPr>
          <a:xfrm>
            <a:off x="7377351" y="1329981"/>
            <a:ext cx="469071" cy="414113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0" name="Dikdörtgen 19"/>
          <p:cNvSpPr/>
          <p:nvPr/>
        </p:nvSpPr>
        <p:spPr>
          <a:xfrm>
            <a:off x="4948624" y="4806985"/>
            <a:ext cx="550522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none" spc="0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Toplam</a:t>
            </a:r>
            <a:r>
              <a:rPr lang="en-US" sz="28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 </a:t>
            </a:r>
            <a:r>
              <a:rPr lang="en-US" sz="2800" b="1" cap="none" spc="0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Kütle</a:t>
            </a:r>
            <a:r>
              <a:rPr lang="en-US" sz="28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 </a:t>
            </a:r>
            <a:r>
              <a:rPr lang="en-US" sz="2800" b="1" cap="none" spc="0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Birikmesi</a:t>
            </a:r>
            <a:r>
              <a:rPr lang="en-US" sz="28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=2.53 ng</a:t>
            </a:r>
            <a:endParaRPr lang="tr-TR" sz="28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graphicFrame>
        <p:nvGraphicFramePr>
          <p:cNvPr id="19" name="Grafik 18"/>
          <p:cNvGraphicFramePr>
            <a:graphicFrameLocks/>
          </p:cNvGraphicFramePr>
          <p:nvPr/>
        </p:nvGraphicFramePr>
        <p:xfrm>
          <a:off x="830353" y="4447892"/>
          <a:ext cx="4252675" cy="24101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3139243769"/>
      </p:ext>
    </p:extLst>
  </p:cSld>
  <p:clrMapOvr>
    <a:masterClrMapping/>
  </p:clrMapOvr>
  <p:transition spd="slow">
    <p:randomBar dir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Hedefler</a:t>
            </a:r>
            <a:endParaRPr lang="tr-TR" dirty="0"/>
          </a:p>
        </p:txBody>
      </p:sp>
      <p:graphicFrame>
        <p:nvGraphicFramePr>
          <p:cNvPr id="4" name="Diyagram 3"/>
          <p:cNvGraphicFramePr/>
          <p:nvPr/>
        </p:nvGraphicFramePr>
        <p:xfrm>
          <a:off x="2088444" y="1439333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5" name="Group 2"/>
          <p:cNvGrpSpPr/>
          <p:nvPr/>
        </p:nvGrpSpPr>
        <p:grpSpPr>
          <a:xfrm>
            <a:off x="8054620" y="2283823"/>
            <a:ext cx="3861067" cy="3729686"/>
            <a:chOff x="5572332" y="1576712"/>
            <a:chExt cx="1361698" cy="1315363"/>
          </a:xfrm>
        </p:grpSpPr>
        <p:sp>
          <p:nvSpPr>
            <p:cNvPr id="6" name="Rectangle 19"/>
            <p:cNvSpPr/>
            <p:nvPr/>
          </p:nvSpPr>
          <p:spPr>
            <a:xfrm rot="21599113">
              <a:off x="5572332" y="1581530"/>
              <a:ext cx="1361698" cy="1310545"/>
            </a:xfrm>
            <a:custGeom>
              <a:avLst/>
              <a:gdLst>
                <a:gd name="connsiteX0" fmla="*/ 0 w 1339596"/>
                <a:gd name="connsiteY0" fmla="*/ 0 h 1219200"/>
                <a:gd name="connsiteX1" fmla="*/ 1339596 w 1339596"/>
                <a:gd name="connsiteY1" fmla="*/ 0 h 1219200"/>
                <a:gd name="connsiteX2" fmla="*/ 1339596 w 1339596"/>
                <a:gd name="connsiteY2" fmla="*/ 1219200 h 1219200"/>
                <a:gd name="connsiteX3" fmla="*/ 0 w 1339596"/>
                <a:gd name="connsiteY3" fmla="*/ 1219200 h 1219200"/>
                <a:gd name="connsiteX4" fmla="*/ 0 w 1339596"/>
                <a:gd name="connsiteY4" fmla="*/ 0 h 1219200"/>
                <a:gd name="connsiteX0" fmla="*/ 0 w 1339596"/>
                <a:gd name="connsiteY0" fmla="*/ 11733 h 1230933"/>
                <a:gd name="connsiteX1" fmla="*/ 1306342 w 1339596"/>
                <a:gd name="connsiteY1" fmla="*/ 0 h 1230933"/>
                <a:gd name="connsiteX2" fmla="*/ 1339596 w 1339596"/>
                <a:gd name="connsiteY2" fmla="*/ 1230933 h 1230933"/>
                <a:gd name="connsiteX3" fmla="*/ 0 w 1339596"/>
                <a:gd name="connsiteY3" fmla="*/ 1230933 h 1230933"/>
                <a:gd name="connsiteX4" fmla="*/ 0 w 1339596"/>
                <a:gd name="connsiteY4" fmla="*/ 11733 h 1230933"/>
                <a:gd name="connsiteX0" fmla="*/ 55747 w 1339596"/>
                <a:gd name="connsiteY0" fmla="*/ 12706 h 1230933"/>
                <a:gd name="connsiteX1" fmla="*/ 1306342 w 1339596"/>
                <a:gd name="connsiteY1" fmla="*/ 0 h 1230933"/>
                <a:gd name="connsiteX2" fmla="*/ 1339596 w 1339596"/>
                <a:gd name="connsiteY2" fmla="*/ 1230933 h 1230933"/>
                <a:gd name="connsiteX3" fmla="*/ 0 w 1339596"/>
                <a:gd name="connsiteY3" fmla="*/ 1230933 h 1230933"/>
                <a:gd name="connsiteX4" fmla="*/ 55747 w 1339596"/>
                <a:gd name="connsiteY4" fmla="*/ 12706 h 1230933"/>
                <a:gd name="connsiteX0" fmla="*/ 28195 w 1339596"/>
                <a:gd name="connsiteY0" fmla="*/ 12225 h 1230933"/>
                <a:gd name="connsiteX1" fmla="*/ 1306342 w 1339596"/>
                <a:gd name="connsiteY1" fmla="*/ 0 h 1230933"/>
                <a:gd name="connsiteX2" fmla="*/ 1339596 w 1339596"/>
                <a:gd name="connsiteY2" fmla="*/ 1230933 h 1230933"/>
                <a:gd name="connsiteX3" fmla="*/ 0 w 1339596"/>
                <a:gd name="connsiteY3" fmla="*/ 1230933 h 1230933"/>
                <a:gd name="connsiteX4" fmla="*/ 28195 w 1339596"/>
                <a:gd name="connsiteY4" fmla="*/ 12225 h 1230933"/>
                <a:gd name="connsiteX0" fmla="*/ 28195 w 1353846"/>
                <a:gd name="connsiteY0" fmla="*/ 6385 h 1225093"/>
                <a:gd name="connsiteX1" fmla="*/ 1353846 w 1353846"/>
                <a:gd name="connsiteY1" fmla="*/ 0 h 1225093"/>
                <a:gd name="connsiteX2" fmla="*/ 1339596 w 1353846"/>
                <a:gd name="connsiteY2" fmla="*/ 1225093 h 1225093"/>
                <a:gd name="connsiteX3" fmla="*/ 0 w 1353846"/>
                <a:gd name="connsiteY3" fmla="*/ 1225093 h 1225093"/>
                <a:gd name="connsiteX4" fmla="*/ 28195 w 1353846"/>
                <a:gd name="connsiteY4" fmla="*/ 6385 h 1225093"/>
                <a:gd name="connsiteX0" fmla="*/ 20681 w 1353846"/>
                <a:gd name="connsiteY0" fmla="*/ 6253 h 1225093"/>
                <a:gd name="connsiteX1" fmla="*/ 1353846 w 1353846"/>
                <a:gd name="connsiteY1" fmla="*/ 0 h 1225093"/>
                <a:gd name="connsiteX2" fmla="*/ 1339596 w 1353846"/>
                <a:gd name="connsiteY2" fmla="*/ 1225093 h 1225093"/>
                <a:gd name="connsiteX3" fmla="*/ 0 w 1353846"/>
                <a:gd name="connsiteY3" fmla="*/ 1225093 h 1225093"/>
                <a:gd name="connsiteX4" fmla="*/ 20681 w 1353846"/>
                <a:gd name="connsiteY4" fmla="*/ 6253 h 1225093"/>
                <a:gd name="connsiteX0" fmla="*/ 20681 w 1339596"/>
                <a:gd name="connsiteY0" fmla="*/ 6603 h 1225443"/>
                <a:gd name="connsiteX1" fmla="*/ 1333808 w 1339596"/>
                <a:gd name="connsiteY1" fmla="*/ 0 h 1225443"/>
                <a:gd name="connsiteX2" fmla="*/ 1339596 w 1339596"/>
                <a:gd name="connsiteY2" fmla="*/ 1225443 h 1225443"/>
                <a:gd name="connsiteX3" fmla="*/ 0 w 1339596"/>
                <a:gd name="connsiteY3" fmla="*/ 1225443 h 1225443"/>
                <a:gd name="connsiteX4" fmla="*/ 20681 w 1339596"/>
                <a:gd name="connsiteY4" fmla="*/ 6603 h 1225443"/>
                <a:gd name="connsiteX0" fmla="*/ 33205 w 1339596"/>
                <a:gd name="connsiteY0" fmla="*/ 6822 h 1225443"/>
                <a:gd name="connsiteX1" fmla="*/ 1333808 w 1339596"/>
                <a:gd name="connsiteY1" fmla="*/ 0 h 1225443"/>
                <a:gd name="connsiteX2" fmla="*/ 1339596 w 1339596"/>
                <a:gd name="connsiteY2" fmla="*/ 1225443 h 1225443"/>
                <a:gd name="connsiteX3" fmla="*/ 0 w 1339596"/>
                <a:gd name="connsiteY3" fmla="*/ 1225443 h 1225443"/>
                <a:gd name="connsiteX4" fmla="*/ 33205 w 1339596"/>
                <a:gd name="connsiteY4" fmla="*/ 6822 h 1225443"/>
                <a:gd name="connsiteX0" fmla="*/ 13167 w 1339596"/>
                <a:gd name="connsiteY0" fmla="*/ 6472 h 1225443"/>
                <a:gd name="connsiteX1" fmla="*/ 1333808 w 1339596"/>
                <a:gd name="connsiteY1" fmla="*/ 0 h 1225443"/>
                <a:gd name="connsiteX2" fmla="*/ 1339596 w 1339596"/>
                <a:gd name="connsiteY2" fmla="*/ 1225443 h 1225443"/>
                <a:gd name="connsiteX3" fmla="*/ 0 w 1339596"/>
                <a:gd name="connsiteY3" fmla="*/ 1225443 h 1225443"/>
                <a:gd name="connsiteX4" fmla="*/ 13167 w 1339596"/>
                <a:gd name="connsiteY4" fmla="*/ 6472 h 1225443"/>
                <a:gd name="connsiteX0" fmla="*/ 13167 w 1333884"/>
                <a:gd name="connsiteY0" fmla="*/ 6472 h 1225443"/>
                <a:gd name="connsiteX1" fmla="*/ 1333808 w 1333884"/>
                <a:gd name="connsiteY1" fmla="*/ 0 h 1225443"/>
                <a:gd name="connsiteX2" fmla="*/ 1302330 w 1333884"/>
                <a:gd name="connsiteY2" fmla="*/ 1207253 h 1225443"/>
                <a:gd name="connsiteX3" fmla="*/ 0 w 1333884"/>
                <a:gd name="connsiteY3" fmla="*/ 1225443 h 1225443"/>
                <a:gd name="connsiteX4" fmla="*/ 13167 w 1333884"/>
                <a:gd name="connsiteY4" fmla="*/ 6472 h 1225443"/>
                <a:gd name="connsiteX0" fmla="*/ 13167 w 1334211"/>
                <a:gd name="connsiteY0" fmla="*/ 6472 h 1232826"/>
                <a:gd name="connsiteX1" fmla="*/ 1333808 w 1334211"/>
                <a:gd name="connsiteY1" fmla="*/ 0 h 1232826"/>
                <a:gd name="connsiteX2" fmla="*/ 1331950 w 1334211"/>
                <a:gd name="connsiteY2" fmla="*/ 1232826 h 1232826"/>
                <a:gd name="connsiteX3" fmla="*/ 0 w 1334211"/>
                <a:gd name="connsiteY3" fmla="*/ 1225443 h 1232826"/>
                <a:gd name="connsiteX4" fmla="*/ 13167 w 1334211"/>
                <a:gd name="connsiteY4" fmla="*/ 6472 h 1232826"/>
                <a:gd name="connsiteX0" fmla="*/ 13167 w 1333952"/>
                <a:gd name="connsiteY0" fmla="*/ 6472 h 1225443"/>
                <a:gd name="connsiteX1" fmla="*/ 1333808 w 1333952"/>
                <a:gd name="connsiteY1" fmla="*/ 0 h 1225443"/>
                <a:gd name="connsiteX2" fmla="*/ 1319601 w 1333952"/>
                <a:gd name="connsiteY2" fmla="*/ 1222588 h 1225443"/>
                <a:gd name="connsiteX3" fmla="*/ 0 w 1333952"/>
                <a:gd name="connsiteY3" fmla="*/ 1225443 h 1225443"/>
                <a:gd name="connsiteX4" fmla="*/ 13167 w 1333952"/>
                <a:gd name="connsiteY4" fmla="*/ 6472 h 1225443"/>
                <a:gd name="connsiteX0" fmla="*/ 30785 w 1333952"/>
                <a:gd name="connsiteY0" fmla="*/ 0 h 1235984"/>
                <a:gd name="connsiteX1" fmla="*/ 1333808 w 1333952"/>
                <a:gd name="connsiteY1" fmla="*/ 10541 h 1235984"/>
                <a:gd name="connsiteX2" fmla="*/ 1319601 w 1333952"/>
                <a:gd name="connsiteY2" fmla="*/ 1233129 h 1235984"/>
                <a:gd name="connsiteX3" fmla="*/ 0 w 1333952"/>
                <a:gd name="connsiteY3" fmla="*/ 1235984 h 1235984"/>
                <a:gd name="connsiteX4" fmla="*/ 30785 w 1333952"/>
                <a:gd name="connsiteY4" fmla="*/ 0 h 1235984"/>
                <a:gd name="connsiteX0" fmla="*/ 30785 w 1319601"/>
                <a:gd name="connsiteY0" fmla="*/ 0 h 1235984"/>
                <a:gd name="connsiteX1" fmla="*/ 1312848 w 1319601"/>
                <a:gd name="connsiteY1" fmla="*/ 20567 h 1235984"/>
                <a:gd name="connsiteX2" fmla="*/ 1319601 w 1319601"/>
                <a:gd name="connsiteY2" fmla="*/ 1233129 h 1235984"/>
                <a:gd name="connsiteX3" fmla="*/ 0 w 1319601"/>
                <a:gd name="connsiteY3" fmla="*/ 1235984 h 1235984"/>
                <a:gd name="connsiteX4" fmla="*/ 30785 w 1319601"/>
                <a:gd name="connsiteY4" fmla="*/ 0 h 1235984"/>
                <a:gd name="connsiteX0" fmla="*/ 30785 w 1319601"/>
                <a:gd name="connsiteY0" fmla="*/ 0 h 1258608"/>
                <a:gd name="connsiteX1" fmla="*/ 1312848 w 1319601"/>
                <a:gd name="connsiteY1" fmla="*/ 20567 h 1258608"/>
                <a:gd name="connsiteX2" fmla="*/ 1319601 w 1319601"/>
                <a:gd name="connsiteY2" fmla="*/ 1233129 h 1258608"/>
                <a:gd name="connsiteX3" fmla="*/ 0 w 1319601"/>
                <a:gd name="connsiteY3" fmla="*/ 1235984 h 1258608"/>
                <a:gd name="connsiteX4" fmla="*/ 30785 w 1319601"/>
                <a:gd name="connsiteY4" fmla="*/ 0 h 1258608"/>
                <a:gd name="connsiteX0" fmla="*/ 31250 w 1320066"/>
                <a:gd name="connsiteY0" fmla="*/ 0 h 1267432"/>
                <a:gd name="connsiteX1" fmla="*/ 1313313 w 1320066"/>
                <a:gd name="connsiteY1" fmla="*/ 20567 h 1267432"/>
                <a:gd name="connsiteX2" fmla="*/ 1320066 w 1320066"/>
                <a:gd name="connsiteY2" fmla="*/ 1233129 h 1267432"/>
                <a:gd name="connsiteX3" fmla="*/ 0 w 1320066"/>
                <a:gd name="connsiteY3" fmla="*/ 1260343 h 1267432"/>
                <a:gd name="connsiteX4" fmla="*/ 31250 w 1320066"/>
                <a:gd name="connsiteY4" fmla="*/ 0 h 1267432"/>
                <a:gd name="connsiteX0" fmla="*/ 31250 w 1320066"/>
                <a:gd name="connsiteY0" fmla="*/ 0 h 1268253"/>
                <a:gd name="connsiteX1" fmla="*/ 1313313 w 1320066"/>
                <a:gd name="connsiteY1" fmla="*/ 20567 h 1268253"/>
                <a:gd name="connsiteX2" fmla="*/ 1320066 w 1320066"/>
                <a:gd name="connsiteY2" fmla="*/ 1233129 h 1268253"/>
                <a:gd name="connsiteX3" fmla="*/ 0 w 1320066"/>
                <a:gd name="connsiteY3" fmla="*/ 1260343 h 1268253"/>
                <a:gd name="connsiteX4" fmla="*/ 31250 w 1320066"/>
                <a:gd name="connsiteY4" fmla="*/ 0 h 1268253"/>
                <a:gd name="connsiteX0" fmla="*/ 31250 w 1320066"/>
                <a:gd name="connsiteY0" fmla="*/ 0 h 1263844"/>
                <a:gd name="connsiteX1" fmla="*/ 1313313 w 1320066"/>
                <a:gd name="connsiteY1" fmla="*/ 20567 h 1263844"/>
                <a:gd name="connsiteX2" fmla="*/ 1320066 w 1320066"/>
                <a:gd name="connsiteY2" fmla="*/ 1233129 h 1263844"/>
                <a:gd name="connsiteX3" fmla="*/ 0 w 1320066"/>
                <a:gd name="connsiteY3" fmla="*/ 1260343 h 1263844"/>
                <a:gd name="connsiteX4" fmla="*/ 31250 w 1320066"/>
                <a:gd name="connsiteY4" fmla="*/ 0 h 1263844"/>
                <a:gd name="connsiteX0" fmla="*/ 31250 w 1320066"/>
                <a:gd name="connsiteY0" fmla="*/ 0 h 1263844"/>
                <a:gd name="connsiteX1" fmla="*/ 1313313 w 1320066"/>
                <a:gd name="connsiteY1" fmla="*/ 20567 h 1263844"/>
                <a:gd name="connsiteX2" fmla="*/ 1320066 w 1320066"/>
                <a:gd name="connsiteY2" fmla="*/ 1233129 h 1263844"/>
                <a:gd name="connsiteX3" fmla="*/ 0 w 1320066"/>
                <a:gd name="connsiteY3" fmla="*/ 1260343 h 1263844"/>
                <a:gd name="connsiteX4" fmla="*/ 31250 w 1320066"/>
                <a:gd name="connsiteY4" fmla="*/ 0 h 12638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20066" h="1263844">
                  <a:moveTo>
                    <a:pt x="31250" y="0"/>
                  </a:moveTo>
                  <a:lnTo>
                    <a:pt x="1313313" y="20567"/>
                  </a:lnTo>
                  <a:cubicBezTo>
                    <a:pt x="1315242" y="429048"/>
                    <a:pt x="1291435" y="859628"/>
                    <a:pt x="1320066" y="1233129"/>
                  </a:cubicBezTo>
                  <a:cubicBezTo>
                    <a:pt x="665493" y="1279400"/>
                    <a:pt x="439867" y="1259391"/>
                    <a:pt x="0" y="1260343"/>
                  </a:cubicBezTo>
                  <a:lnTo>
                    <a:pt x="31250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F6EBB6"/>
                </a:gs>
                <a:gs pos="100000">
                  <a:srgbClr val="F0DD80"/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38100" dist="12700" dir="54000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" tIns="45720" rIns="45720" bIns="45720" rtlCol="0" anchor="ctr"/>
            <a:lstStyle/>
            <a:p>
              <a:pPr algn="ctr" defTabSz="914400"/>
              <a:endParaRPr lang="en-US" sz="2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7" name="Group 66"/>
            <p:cNvGrpSpPr/>
            <p:nvPr/>
          </p:nvGrpSpPr>
          <p:grpSpPr>
            <a:xfrm rot="21599113">
              <a:off x="6048463" y="1781305"/>
              <a:ext cx="525215" cy="108470"/>
              <a:chOff x="1697798" y="4087298"/>
              <a:chExt cx="727444" cy="150236"/>
            </a:xfrm>
          </p:grpSpPr>
          <p:sp>
            <p:nvSpPr>
              <p:cNvPr id="13" name="Freeform 75"/>
              <p:cNvSpPr/>
              <p:nvPr/>
            </p:nvSpPr>
            <p:spPr>
              <a:xfrm rot="5400000" flipH="1" flipV="1">
                <a:off x="2026600" y="3819705"/>
                <a:ext cx="45719" cy="703323"/>
              </a:xfrm>
              <a:custGeom>
                <a:avLst/>
                <a:gdLst>
                  <a:gd name="connsiteX0" fmla="*/ 0 w 1860336"/>
                  <a:gd name="connsiteY0" fmla="*/ 0 h 1513490"/>
                  <a:gd name="connsiteX1" fmla="*/ 236483 w 1860336"/>
                  <a:gd name="connsiteY1" fmla="*/ 47296 h 1513490"/>
                  <a:gd name="connsiteX2" fmla="*/ 378373 w 1860336"/>
                  <a:gd name="connsiteY2" fmla="*/ 78828 h 1513490"/>
                  <a:gd name="connsiteX3" fmla="*/ 457200 w 1860336"/>
                  <a:gd name="connsiteY3" fmla="*/ 94593 h 1513490"/>
                  <a:gd name="connsiteX4" fmla="*/ 536028 w 1860336"/>
                  <a:gd name="connsiteY4" fmla="*/ 126124 h 1513490"/>
                  <a:gd name="connsiteX5" fmla="*/ 583324 w 1860336"/>
                  <a:gd name="connsiteY5" fmla="*/ 141890 h 1513490"/>
                  <a:gd name="connsiteX6" fmla="*/ 630621 w 1860336"/>
                  <a:gd name="connsiteY6" fmla="*/ 173421 h 1513490"/>
                  <a:gd name="connsiteX7" fmla="*/ 740979 w 1860336"/>
                  <a:gd name="connsiteY7" fmla="*/ 204952 h 1513490"/>
                  <a:gd name="connsiteX8" fmla="*/ 851338 w 1860336"/>
                  <a:gd name="connsiteY8" fmla="*/ 252248 h 1513490"/>
                  <a:gd name="connsiteX9" fmla="*/ 898635 w 1860336"/>
                  <a:gd name="connsiteY9" fmla="*/ 283779 h 1513490"/>
                  <a:gd name="connsiteX10" fmla="*/ 945931 w 1860336"/>
                  <a:gd name="connsiteY10" fmla="*/ 299545 h 1513490"/>
                  <a:gd name="connsiteX11" fmla="*/ 1040524 w 1860336"/>
                  <a:gd name="connsiteY11" fmla="*/ 346841 h 1513490"/>
                  <a:gd name="connsiteX12" fmla="*/ 1182414 w 1860336"/>
                  <a:gd name="connsiteY12" fmla="*/ 488731 h 1513490"/>
                  <a:gd name="connsiteX13" fmla="*/ 1229710 w 1860336"/>
                  <a:gd name="connsiteY13" fmla="*/ 536028 h 1513490"/>
                  <a:gd name="connsiteX14" fmla="*/ 1308538 w 1860336"/>
                  <a:gd name="connsiteY14" fmla="*/ 599090 h 1513490"/>
                  <a:gd name="connsiteX15" fmla="*/ 1450428 w 1860336"/>
                  <a:gd name="connsiteY15" fmla="*/ 740979 h 1513490"/>
                  <a:gd name="connsiteX16" fmla="*/ 1497724 w 1860336"/>
                  <a:gd name="connsiteY16" fmla="*/ 788276 h 1513490"/>
                  <a:gd name="connsiteX17" fmla="*/ 1545021 w 1860336"/>
                  <a:gd name="connsiteY17" fmla="*/ 882869 h 1513490"/>
                  <a:gd name="connsiteX18" fmla="*/ 1592317 w 1860336"/>
                  <a:gd name="connsiteY18" fmla="*/ 977462 h 1513490"/>
                  <a:gd name="connsiteX19" fmla="*/ 1639614 w 1860336"/>
                  <a:gd name="connsiteY19" fmla="*/ 1008993 h 1513490"/>
                  <a:gd name="connsiteX20" fmla="*/ 1686910 w 1860336"/>
                  <a:gd name="connsiteY20" fmla="*/ 1056290 h 1513490"/>
                  <a:gd name="connsiteX21" fmla="*/ 1734207 w 1860336"/>
                  <a:gd name="connsiteY21" fmla="*/ 1182414 h 1513490"/>
                  <a:gd name="connsiteX22" fmla="*/ 1749973 w 1860336"/>
                  <a:gd name="connsiteY22" fmla="*/ 1229710 h 1513490"/>
                  <a:gd name="connsiteX23" fmla="*/ 1797269 w 1860336"/>
                  <a:gd name="connsiteY23" fmla="*/ 1261241 h 1513490"/>
                  <a:gd name="connsiteX24" fmla="*/ 1813035 w 1860336"/>
                  <a:gd name="connsiteY24" fmla="*/ 1340069 h 1513490"/>
                  <a:gd name="connsiteX25" fmla="*/ 1844566 w 1860336"/>
                  <a:gd name="connsiteY25" fmla="*/ 1387365 h 1513490"/>
                  <a:gd name="connsiteX26" fmla="*/ 1860331 w 1860336"/>
                  <a:gd name="connsiteY26" fmla="*/ 1513490 h 1513490"/>
                  <a:gd name="connsiteX0" fmla="*/ 0 w 1860336"/>
                  <a:gd name="connsiteY0" fmla="*/ 0 h 1513490"/>
                  <a:gd name="connsiteX1" fmla="*/ 236483 w 1860336"/>
                  <a:gd name="connsiteY1" fmla="*/ 47296 h 1513490"/>
                  <a:gd name="connsiteX2" fmla="*/ 378373 w 1860336"/>
                  <a:gd name="connsiteY2" fmla="*/ 78828 h 1513490"/>
                  <a:gd name="connsiteX3" fmla="*/ 457200 w 1860336"/>
                  <a:gd name="connsiteY3" fmla="*/ 94593 h 1513490"/>
                  <a:gd name="connsiteX4" fmla="*/ 536028 w 1860336"/>
                  <a:gd name="connsiteY4" fmla="*/ 126124 h 1513490"/>
                  <a:gd name="connsiteX5" fmla="*/ 583324 w 1860336"/>
                  <a:gd name="connsiteY5" fmla="*/ 141890 h 1513490"/>
                  <a:gd name="connsiteX6" fmla="*/ 630621 w 1860336"/>
                  <a:gd name="connsiteY6" fmla="*/ 173421 h 1513490"/>
                  <a:gd name="connsiteX7" fmla="*/ 740979 w 1860336"/>
                  <a:gd name="connsiteY7" fmla="*/ 204952 h 1513490"/>
                  <a:gd name="connsiteX8" fmla="*/ 851338 w 1860336"/>
                  <a:gd name="connsiteY8" fmla="*/ 252248 h 1513490"/>
                  <a:gd name="connsiteX9" fmla="*/ 898635 w 1860336"/>
                  <a:gd name="connsiteY9" fmla="*/ 283779 h 1513490"/>
                  <a:gd name="connsiteX10" fmla="*/ 945931 w 1860336"/>
                  <a:gd name="connsiteY10" fmla="*/ 299545 h 1513490"/>
                  <a:gd name="connsiteX11" fmla="*/ 1040524 w 1860336"/>
                  <a:gd name="connsiteY11" fmla="*/ 346841 h 1513490"/>
                  <a:gd name="connsiteX12" fmla="*/ 1182414 w 1860336"/>
                  <a:gd name="connsiteY12" fmla="*/ 488731 h 1513490"/>
                  <a:gd name="connsiteX13" fmla="*/ 1229710 w 1860336"/>
                  <a:gd name="connsiteY13" fmla="*/ 536028 h 1513490"/>
                  <a:gd name="connsiteX14" fmla="*/ 1308538 w 1860336"/>
                  <a:gd name="connsiteY14" fmla="*/ 599090 h 1513490"/>
                  <a:gd name="connsiteX15" fmla="*/ 1450428 w 1860336"/>
                  <a:gd name="connsiteY15" fmla="*/ 740979 h 1513490"/>
                  <a:gd name="connsiteX16" fmla="*/ 1497724 w 1860336"/>
                  <a:gd name="connsiteY16" fmla="*/ 788276 h 1513490"/>
                  <a:gd name="connsiteX17" fmla="*/ 1545021 w 1860336"/>
                  <a:gd name="connsiteY17" fmla="*/ 882869 h 1513490"/>
                  <a:gd name="connsiteX18" fmla="*/ 1592317 w 1860336"/>
                  <a:gd name="connsiteY18" fmla="*/ 977462 h 1513490"/>
                  <a:gd name="connsiteX19" fmla="*/ 1686910 w 1860336"/>
                  <a:gd name="connsiteY19" fmla="*/ 1056290 h 1513490"/>
                  <a:gd name="connsiteX20" fmla="*/ 1734207 w 1860336"/>
                  <a:gd name="connsiteY20" fmla="*/ 1182414 h 1513490"/>
                  <a:gd name="connsiteX21" fmla="*/ 1749973 w 1860336"/>
                  <a:gd name="connsiteY21" fmla="*/ 1229710 h 1513490"/>
                  <a:gd name="connsiteX22" fmla="*/ 1797269 w 1860336"/>
                  <a:gd name="connsiteY22" fmla="*/ 1261241 h 1513490"/>
                  <a:gd name="connsiteX23" fmla="*/ 1813035 w 1860336"/>
                  <a:gd name="connsiteY23" fmla="*/ 1340069 h 1513490"/>
                  <a:gd name="connsiteX24" fmla="*/ 1844566 w 1860336"/>
                  <a:gd name="connsiteY24" fmla="*/ 1387365 h 1513490"/>
                  <a:gd name="connsiteX25" fmla="*/ 1860331 w 1860336"/>
                  <a:gd name="connsiteY25" fmla="*/ 1513490 h 1513490"/>
                  <a:gd name="connsiteX0" fmla="*/ 0 w 1860336"/>
                  <a:gd name="connsiteY0" fmla="*/ 0 h 1513490"/>
                  <a:gd name="connsiteX1" fmla="*/ 236483 w 1860336"/>
                  <a:gd name="connsiteY1" fmla="*/ 47296 h 1513490"/>
                  <a:gd name="connsiteX2" fmla="*/ 378373 w 1860336"/>
                  <a:gd name="connsiteY2" fmla="*/ 78828 h 1513490"/>
                  <a:gd name="connsiteX3" fmla="*/ 457200 w 1860336"/>
                  <a:gd name="connsiteY3" fmla="*/ 94593 h 1513490"/>
                  <a:gd name="connsiteX4" fmla="*/ 536028 w 1860336"/>
                  <a:gd name="connsiteY4" fmla="*/ 126124 h 1513490"/>
                  <a:gd name="connsiteX5" fmla="*/ 583324 w 1860336"/>
                  <a:gd name="connsiteY5" fmla="*/ 141890 h 1513490"/>
                  <a:gd name="connsiteX6" fmla="*/ 630621 w 1860336"/>
                  <a:gd name="connsiteY6" fmla="*/ 173421 h 1513490"/>
                  <a:gd name="connsiteX7" fmla="*/ 740979 w 1860336"/>
                  <a:gd name="connsiteY7" fmla="*/ 204952 h 1513490"/>
                  <a:gd name="connsiteX8" fmla="*/ 851338 w 1860336"/>
                  <a:gd name="connsiteY8" fmla="*/ 252248 h 1513490"/>
                  <a:gd name="connsiteX9" fmla="*/ 898635 w 1860336"/>
                  <a:gd name="connsiteY9" fmla="*/ 283779 h 1513490"/>
                  <a:gd name="connsiteX10" fmla="*/ 945931 w 1860336"/>
                  <a:gd name="connsiteY10" fmla="*/ 299545 h 1513490"/>
                  <a:gd name="connsiteX11" fmla="*/ 1040524 w 1860336"/>
                  <a:gd name="connsiteY11" fmla="*/ 346841 h 1513490"/>
                  <a:gd name="connsiteX12" fmla="*/ 1182414 w 1860336"/>
                  <a:gd name="connsiteY12" fmla="*/ 488731 h 1513490"/>
                  <a:gd name="connsiteX13" fmla="*/ 1229710 w 1860336"/>
                  <a:gd name="connsiteY13" fmla="*/ 536028 h 1513490"/>
                  <a:gd name="connsiteX14" fmla="*/ 1308538 w 1860336"/>
                  <a:gd name="connsiteY14" fmla="*/ 599090 h 1513490"/>
                  <a:gd name="connsiteX15" fmla="*/ 1450428 w 1860336"/>
                  <a:gd name="connsiteY15" fmla="*/ 740979 h 1513490"/>
                  <a:gd name="connsiteX16" fmla="*/ 1497724 w 1860336"/>
                  <a:gd name="connsiteY16" fmla="*/ 788276 h 1513490"/>
                  <a:gd name="connsiteX17" fmla="*/ 1545021 w 1860336"/>
                  <a:gd name="connsiteY17" fmla="*/ 882869 h 1513490"/>
                  <a:gd name="connsiteX18" fmla="*/ 1686910 w 1860336"/>
                  <a:gd name="connsiteY18" fmla="*/ 1056290 h 1513490"/>
                  <a:gd name="connsiteX19" fmla="*/ 1734207 w 1860336"/>
                  <a:gd name="connsiteY19" fmla="*/ 1182414 h 1513490"/>
                  <a:gd name="connsiteX20" fmla="*/ 1749973 w 1860336"/>
                  <a:gd name="connsiteY20" fmla="*/ 1229710 h 1513490"/>
                  <a:gd name="connsiteX21" fmla="*/ 1797269 w 1860336"/>
                  <a:gd name="connsiteY21" fmla="*/ 1261241 h 1513490"/>
                  <a:gd name="connsiteX22" fmla="*/ 1813035 w 1860336"/>
                  <a:gd name="connsiteY22" fmla="*/ 1340069 h 1513490"/>
                  <a:gd name="connsiteX23" fmla="*/ 1844566 w 1860336"/>
                  <a:gd name="connsiteY23" fmla="*/ 1387365 h 1513490"/>
                  <a:gd name="connsiteX24" fmla="*/ 1860331 w 1860336"/>
                  <a:gd name="connsiteY24" fmla="*/ 1513490 h 1513490"/>
                  <a:gd name="connsiteX0" fmla="*/ 0 w 1860336"/>
                  <a:gd name="connsiteY0" fmla="*/ 0 h 1513490"/>
                  <a:gd name="connsiteX1" fmla="*/ 236483 w 1860336"/>
                  <a:gd name="connsiteY1" fmla="*/ 47296 h 1513490"/>
                  <a:gd name="connsiteX2" fmla="*/ 378373 w 1860336"/>
                  <a:gd name="connsiteY2" fmla="*/ 78828 h 1513490"/>
                  <a:gd name="connsiteX3" fmla="*/ 457200 w 1860336"/>
                  <a:gd name="connsiteY3" fmla="*/ 94593 h 1513490"/>
                  <a:gd name="connsiteX4" fmla="*/ 536028 w 1860336"/>
                  <a:gd name="connsiteY4" fmla="*/ 126124 h 1513490"/>
                  <a:gd name="connsiteX5" fmla="*/ 583324 w 1860336"/>
                  <a:gd name="connsiteY5" fmla="*/ 141890 h 1513490"/>
                  <a:gd name="connsiteX6" fmla="*/ 630621 w 1860336"/>
                  <a:gd name="connsiteY6" fmla="*/ 173421 h 1513490"/>
                  <a:gd name="connsiteX7" fmla="*/ 740979 w 1860336"/>
                  <a:gd name="connsiteY7" fmla="*/ 204952 h 1513490"/>
                  <a:gd name="connsiteX8" fmla="*/ 851338 w 1860336"/>
                  <a:gd name="connsiteY8" fmla="*/ 252248 h 1513490"/>
                  <a:gd name="connsiteX9" fmla="*/ 898635 w 1860336"/>
                  <a:gd name="connsiteY9" fmla="*/ 283779 h 1513490"/>
                  <a:gd name="connsiteX10" fmla="*/ 945931 w 1860336"/>
                  <a:gd name="connsiteY10" fmla="*/ 299545 h 1513490"/>
                  <a:gd name="connsiteX11" fmla="*/ 1040524 w 1860336"/>
                  <a:gd name="connsiteY11" fmla="*/ 346841 h 1513490"/>
                  <a:gd name="connsiteX12" fmla="*/ 1182414 w 1860336"/>
                  <a:gd name="connsiteY12" fmla="*/ 488731 h 1513490"/>
                  <a:gd name="connsiteX13" fmla="*/ 1229710 w 1860336"/>
                  <a:gd name="connsiteY13" fmla="*/ 536028 h 1513490"/>
                  <a:gd name="connsiteX14" fmla="*/ 1308538 w 1860336"/>
                  <a:gd name="connsiteY14" fmla="*/ 599090 h 1513490"/>
                  <a:gd name="connsiteX15" fmla="*/ 1450428 w 1860336"/>
                  <a:gd name="connsiteY15" fmla="*/ 740979 h 1513490"/>
                  <a:gd name="connsiteX16" fmla="*/ 1497724 w 1860336"/>
                  <a:gd name="connsiteY16" fmla="*/ 788276 h 1513490"/>
                  <a:gd name="connsiteX17" fmla="*/ 1686910 w 1860336"/>
                  <a:gd name="connsiteY17" fmla="*/ 1056290 h 1513490"/>
                  <a:gd name="connsiteX18" fmla="*/ 1734207 w 1860336"/>
                  <a:gd name="connsiteY18" fmla="*/ 1182414 h 1513490"/>
                  <a:gd name="connsiteX19" fmla="*/ 1749973 w 1860336"/>
                  <a:gd name="connsiteY19" fmla="*/ 1229710 h 1513490"/>
                  <a:gd name="connsiteX20" fmla="*/ 1797269 w 1860336"/>
                  <a:gd name="connsiteY20" fmla="*/ 1261241 h 1513490"/>
                  <a:gd name="connsiteX21" fmla="*/ 1813035 w 1860336"/>
                  <a:gd name="connsiteY21" fmla="*/ 1340069 h 1513490"/>
                  <a:gd name="connsiteX22" fmla="*/ 1844566 w 1860336"/>
                  <a:gd name="connsiteY22" fmla="*/ 1387365 h 1513490"/>
                  <a:gd name="connsiteX23" fmla="*/ 1860331 w 1860336"/>
                  <a:gd name="connsiteY23" fmla="*/ 1513490 h 1513490"/>
                  <a:gd name="connsiteX0" fmla="*/ 0 w 1860336"/>
                  <a:gd name="connsiteY0" fmla="*/ 0 h 1513490"/>
                  <a:gd name="connsiteX1" fmla="*/ 236483 w 1860336"/>
                  <a:gd name="connsiteY1" fmla="*/ 47296 h 1513490"/>
                  <a:gd name="connsiteX2" fmla="*/ 378373 w 1860336"/>
                  <a:gd name="connsiteY2" fmla="*/ 78828 h 1513490"/>
                  <a:gd name="connsiteX3" fmla="*/ 457200 w 1860336"/>
                  <a:gd name="connsiteY3" fmla="*/ 94593 h 1513490"/>
                  <a:gd name="connsiteX4" fmla="*/ 536028 w 1860336"/>
                  <a:gd name="connsiteY4" fmla="*/ 126124 h 1513490"/>
                  <a:gd name="connsiteX5" fmla="*/ 583324 w 1860336"/>
                  <a:gd name="connsiteY5" fmla="*/ 141890 h 1513490"/>
                  <a:gd name="connsiteX6" fmla="*/ 630621 w 1860336"/>
                  <a:gd name="connsiteY6" fmla="*/ 173421 h 1513490"/>
                  <a:gd name="connsiteX7" fmla="*/ 740979 w 1860336"/>
                  <a:gd name="connsiteY7" fmla="*/ 204952 h 1513490"/>
                  <a:gd name="connsiteX8" fmla="*/ 851338 w 1860336"/>
                  <a:gd name="connsiteY8" fmla="*/ 252248 h 1513490"/>
                  <a:gd name="connsiteX9" fmla="*/ 898635 w 1860336"/>
                  <a:gd name="connsiteY9" fmla="*/ 283779 h 1513490"/>
                  <a:gd name="connsiteX10" fmla="*/ 945931 w 1860336"/>
                  <a:gd name="connsiteY10" fmla="*/ 299545 h 1513490"/>
                  <a:gd name="connsiteX11" fmla="*/ 1040524 w 1860336"/>
                  <a:gd name="connsiteY11" fmla="*/ 346841 h 1513490"/>
                  <a:gd name="connsiteX12" fmla="*/ 1182414 w 1860336"/>
                  <a:gd name="connsiteY12" fmla="*/ 488731 h 1513490"/>
                  <a:gd name="connsiteX13" fmla="*/ 1229710 w 1860336"/>
                  <a:gd name="connsiteY13" fmla="*/ 536028 h 1513490"/>
                  <a:gd name="connsiteX14" fmla="*/ 1308538 w 1860336"/>
                  <a:gd name="connsiteY14" fmla="*/ 599090 h 1513490"/>
                  <a:gd name="connsiteX15" fmla="*/ 1450428 w 1860336"/>
                  <a:gd name="connsiteY15" fmla="*/ 740979 h 1513490"/>
                  <a:gd name="connsiteX16" fmla="*/ 1686910 w 1860336"/>
                  <a:gd name="connsiteY16" fmla="*/ 1056290 h 1513490"/>
                  <a:gd name="connsiteX17" fmla="*/ 1734207 w 1860336"/>
                  <a:gd name="connsiteY17" fmla="*/ 1182414 h 1513490"/>
                  <a:gd name="connsiteX18" fmla="*/ 1749973 w 1860336"/>
                  <a:gd name="connsiteY18" fmla="*/ 1229710 h 1513490"/>
                  <a:gd name="connsiteX19" fmla="*/ 1797269 w 1860336"/>
                  <a:gd name="connsiteY19" fmla="*/ 1261241 h 1513490"/>
                  <a:gd name="connsiteX20" fmla="*/ 1813035 w 1860336"/>
                  <a:gd name="connsiteY20" fmla="*/ 1340069 h 1513490"/>
                  <a:gd name="connsiteX21" fmla="*/ 1844566 w 1860336"/>
                  <a:gd name="connsiteY21" fmla="*/ 1387365 h 1513490"/>
                  <a:gd name="connsiteX22" fmla="*/ 1860331 w 1860336"/>
                  <a:gd name="connsiteY22" fmla="*/ 1513490 h 1513490"/>
                  <a:gd name="connsiteX0" fmla="*/ 0 w 1860336"/>
                  <a:gd name="connsiteY0" fmla="*/ 0 h 1513490"/>
                  <a:gd name="connsiteX1" fmla="*/ 236483 w 1860336"/>
                  <a:gd name="connsiteY1" fmla="*/ 47296 h 1513490"/>
                  <a:gd name="connsiteX2" fmla="*/ 378373 w 1860336"/>
                  <a:gd name="connsiteY2" fmla="*/ 78828 h 1513490"/>
                  <a:gd name="connsiteX3" fmla="*/ 457200 w 1860336"/>
                  <a:gd name="connsiteY3" fmla="*/ 94593 h 1513490"/>
                  <a:gd name="connsiteX4" fmla="*/ 536028 w 1860336"/>
                  <a:gd name="connsiteY4" fmla="*/ 126124 h 1513490"/>
                  <a:gd name="connsiteX5" fmla="*/ 583324 w 1860336"/>
                  <a:gd name="connsiteY5" fmla="*/ 141890 h 1513490"/>
                  <a:gd name="connsiteX6" fmla="*/ 630621 w 1860336"/>
                  <a:gd name="connsiteY6" fmla="*/ 173421 h 1513490"/>
                  <a:gd name="connsiteX7" fmla="*/ 740979 w 1860336"/>
                  <a:gd name="connsiteY7" fmla="*/ 204952 h 1513490"/>
                  <a:gd name="connsiteX8" fmla="*/ 851338 w 1860336"/>
                  <a:gd name="connsiteY8" fmla="*/ 252248 h 1513490"/>
                  <a:gd name="connsiteX9" fmla="*/ 898635 w 1860336"/>
                  <a:gd name="connsiteY9" fmla="*/ 283779 h 1513490"/>
                  <a:gd name="connsiteX10" fmla="*/ 945931 w 1860336"/>
                  <a:gd name="connsiteY10" fmla="*/ 299545 h 1513490"/>
                  <a:gd name="connsiteX11" fmla="*/ 1040524 w 1860336"/>
                  <a:gd name="connsiteY11" fmla="*/ 346841 h 1513490"/>
                  <a:gd name="connsiteX12" fmla="*/ 1182414 w 1860336"/>
                  <a:gd name="connsiteY12" fmla="*/ 488731 h 1513490"/>
                  <a:gd name="connsiteX13" fmla="*/ 1229710 w 1860336"/>
                  <a:gd name="connsiteY13" fmla="*/ 536028 h 1513490"/>
                  <a:gd name="connsiteX14" fmla="*/ 1308538 w 1860336"/>
                  <a:gd name="connsiteY14" fmla="*/ 599090 h 1513490"/>
                  <a:gd name="connsiteX15" fmla="*/ 1686910 w 1860336"/>
                  <a:gd name="connsiteY15" fmla="*/ 1056290 h 1513490"/>
                  <a:gd name="connsiteX16" fmla="*/ 1734207 w 1860336"/>
                  <a:gd name="connsiteY16" fmla="*/ 1182414 h 1513490"/>
                  <a:gd name="connsiteX17" fmla="*/ 1749973 w 1860336"/>
                  <a:gd name="connsiteY17" fmla="*/ 1229710 h 1513490"/>
                  <a:gd name="connsiteX18" fmla="*/ 1797269 w 1860336"/>
                  <a:gd name="connsiteY18" fmla="*/ 1261241 h 1513490"/>
                  <a:gd name="connsiteX19" fmla="*/ 1813035 w 1860336"/>
                  <a:gd name="connsiteY19" fmla="*/ 1340069 h 1513490"/>
                  <a:gd name="connsiteX20" fmla="*/ 1844566 w 1860336"/>
                  <a:gd name="connsiteY20" fmla="*/ 1387365 h 1513490"/>
                  <a:gd name="connsiteX21" fmla="*/ 1860331 w 1860336"/>
                  <a:gd name="connsiteY21" fmla="*/ 1513490 h 1513490"/>
                  <a:gd name="connsiteX0" fmla="*/ 0 w 1860336"/>
                  <a:gd name="connsiteY0" fmla="*/ 0 h 1513490"/>
                  <a:gd name="connsiteX1" fmla="*/ 236483 w 1860336"/>
                  <a:gd name="connsiteY1" fmla="*/ 47296 h 1513490"/>
                  <a:gd name="connsiteX2" fmla="*/ 378373 w 1860336"/>
                  <a:gd name="connsiteY2" fmla="*/ 78828 h 1513490"/>
                  <a:gd name="connsiteX3" fmla="*/ 457200 w 1860336"/>
                  <a:gd name="connsiteY3" fmla="*/ 94593 h 1513490"/>
                  <a:gd name="connsiteX4" fmla="*/ 536028 w 1860336"/>
                  <a:gd name="connsiteY4" fmla="*/ 126124 h 1513490"/>
                  <a:gd name="connsiteX5" fmla="*/ 583324 w 1860336"/>
                  <a:gd name="connsiteY5" fmla="*/ 141890 h 1513490"/>
                  <a:gd name="connsiteX6" fmla="*/ 630621 w 1860336"/>
                  <a:gd name="connsiteY6" fmla="*/ 173421 h 1513490"/>
                  <a:gd name="connsiteX7" fmla="*/ 740979 w 1860336"/>
                  <a:gd name="connsiteY7" fmla="*/ 204952 h 1513490"/>
                  <a:gd name="connsiteX8" fmla="*/ 851338 w 1860336"/>
                  <a:gd name="connsiteY8" fmla="*/ 252248 h 1513490"/>
                  <a:gd name="connsiteX9" fmla="*/ 898635 w 1860336"/>
                  <a:gd name="connsiteY9" fmla="*/ 283779 h 1513490"/>
                  <a:gd name="connsiteX10" fmla="*/ 945931 w 1860336"/>
                  <a:gd name="connsiteY10" fmla="*/ 299545 h 1513490"/>
                  <a:gd name="connsiteX11" fmla="*/ 1040524 w 1860336"/>
                  <a:gd name="connsiteY11" fmla="*/ 346841 h 1513490"/>
                  <a:gd name="connsiteX12" fmla="*/ 1182414 w 1860336"/>
                  <a:gd name="connsiteY12" fmla="*/ 488731 h 1513490"/>
                  <a:gd name="connsiteX13" fmla="*/ 1229710 w 1860336"/>
                  <a:gd name="connsiteY13" fmla="*/ 536028 h 1513490"/>
                  <a:gd name="connsiteX14" fmla="*/ 1308538 w 1860336"/>
                  <a:gd name="connsiteY14" fmla="*/ 599090 h 1513490"/>
                  <a:gd name="connsiteX15" fmla="*/ 1686910 w 1860336"/>
                  <a:gd name="connsiteY15" fmla="*/ 1056290 h 1513490"/>
                  <a:gd name="connsiteX16" fmla="*/ 1707097 w 1860336"/>
                  <a:gd name="connsiteY16" fmla="*/ 1149306 h 1513490"/>
                  <a:gd name="connsiteX17" fmla="*/ 1734207 w 1860336"/>
                  <a:gd name="connsiteY17" fmla="*/ 1182414 h 1513490"/>
                  <a:gd name="connsiteX18" fmla="*/ 1749973 w 1860336"/>
                  <a:gd name="connsiteY18" fmla="*/ 1229710 h 1513490"/>
                  <a:gd name="connsiteX19" fmla="*/ 1797269 w 1860336"/>
                  <a:gd name="connsiteY19" fmla="*/ 1261241 h 1513490"/>
                  <a:gd name="connsiteX20" fmla="*/ 1813035 w 1860336"/>
                  <a:gd name="connsiteY20" fmla="*/ 1340069 h 1513490"/>
                  <a:gd name="connsiteX21" fmla="*/ 1844566 w 1860336"/>
                  <a:gd name="connsiteY21" fmla="*/ 1387365 h 1513490"/>
                  <a:gd name="connsiteX22" fmla="*/ 1860331 w 1860336"/>
                  <a:gd name="connsiteY22" fmla="*/ 1513490 h 1513490"/>
                  <a:gd name="connsiteX0" fmla="*/ 0 w 1860336"/>
                  <a:gd name="connsiteY0" fmla="*/ 0 h 1513490"/>
                  <a:gd name="connsiteX1" fmla="*/ 236483 w 1860336"/>
                  <a:gd name="connsiteY1" fmla="*/ 47296 h 1513490"/>
                  <a:gd name="connsiteX2" fmla="*/ 378373 w 1860336"/>
                  <a:gd name="connsiteY2" fmla="*/ 78828 h 1513490"/>
                  <a:gd name="connsiteX3" fmla="*/ 457200 w 1860336"/>
                  <a:gd name="connsiteY3" fmla="*/ 94593 h 1513490"/>
                  <a:gd name="connsiteX4" fmla="*/ 536028 w 1860336"/>
                  <a:gd name="connsiteY4" fmla="*/ 126124 h 1513490"/>
                  <a:gd name="connsiteX5" fmla="*/ 583324 w 1860336"/>
                  <a:gd name="connsiteY5" fmla="*/ 141890 h 1513490"/>
                  <a:gd name="connsiteX6" fmla="*/ 630621 w 1860336"/>
                  <a:gd name="connsiteY6" fmla="*/ 173421 h 1513490"/>
                  <a:gd name="connsiteX7" fmla="*/ 740979 w 1860336"/>
                  <a:gd name="connsiteY7" fmla="*/ 204952 h 1513490"/>
                  <a:gd name="connsiteX8" fmla="*/ 851338 w 1860336"/>
                  <a:gd name="connsiteY8" fmla="*/ 252248 h 1513490"/>
                  <a:gd name="connsiteX9" fmla="*/ 898635 w 1860336"/>
                  <a:gd name="connsiteY9" fmla="*/ 283779 h 1513490"/>
                  <a:gd name="connsiteX10" fmla="*/ 945931 w 1860336"/>
                  <a:gd name="connsiteY10" fmla="*/ 299545 h 1513490"/>
                  <a:gd name="connsiteX11" fmla="*/ 1040524 w 1860336"/>
                  <a:gd name="connsiteY11" fmla="*/ 346841 h 1513490"/>
                  <a:gd name="connsiteX12" fmla="*/ 1182414 w 1860336"/>
                  <a:gd name="connsiteY12" fmla="*/ 488731 h 1513490"/>
                  <a:gd name="connsiteX13" fmla="*/ 1229710 w 1860336"/>
                  <a:gd name="connsiteY13" fmla="*/ 536028 h 1513490"/>
                  <a:gd name="connsiteX14" fmla="*/ 1308538 w 1860336"/>
                  <a:gd name="connsiteY14" fmla="*/ 599090 h 1513490"/>
                  <a:gd name="connsiteX15" fmla="*/ 1686910 w 1860336"/>
                  <a:gd name="connsiteY15" fmla="*/ 1056290 h 1513490"/>
                  <a:gd name="connsiteX16" fmla="*/ 1734207 w 1860336"/>
                  <a:gd name="connsiteY16" fmla="*/ 1182414 h 1513490"/>
                  <a:gd name="connsiteX17" fmla="*/ 1749973 w 1860336"/>
                  <a:gd name="connsiteY17" fmla="*/ 1229710 h 1513490"/>
                  <a:gd name="connsiteX18" fmla="*/ 1797269 w 1860336"/>
                  <a:gd name="connsiteY18" fmla="*/ 1261241 h 1513490"/>
                  <a:gd name="connsiteX19" fmla="*/ 1813035 w 1860336"/>
                  <a:gd name="connsiteY19" fmla="*/ 1340069 h 1513490"/>
                  <a:gd name="connsiteX20" fmla="*/ 1844566 w 1860336"/>
                  <a:gd name="connsiteY20" fmla="*/ 1387365 h 1513490"/>
                  <a:gd name="connsiteX21" fmla="*/ 1860331 w 1860336"/>
                  <a:gd name="connsiteY21" fmla="*/ 1513490 h 1513490"/>
                  <a:gd name="connsiteX0" fmla="*/ 0 w 1860336"/>
                  <a:gd name="connsiteY0" fmla="*/ 0 h 1513490"/>
                  <a:gd name="connsiteX1" fmla="*/ 236483 w 1860336"/>
                  <a:gd name="connsiteY1" fmla="*/ 47296 h 1513490"/>
                  <a:gd name="connsiteX2" fmla="*/ 378373 w 1860336"/>
                  <a:gd name="connsiteY2" fmla="*/ 78828 h 1513490"/>
                  <a:gd name="connsiteX3" fmla="*/ 457200 w 1860336"/>
                  <a:gd name="connsiteY3" fmla="*/ 94593 h 1513490"/>
                  <a:gd name="connsiteX4" fmla="*/ 536028 w 1860336"/>
                  <a:gd name="connsiteY4" fmla="*/ 126124 h 1513490"/>
                  <a:gd name="connsiteX5" fmla="*/ 583324 w 1860336"/>
                  <a:gd name="connsiteY5" fmla="*/ 141890 h 1513490"/>
                  <a:gd name="connsiteX6" fmla="*/ 630621 w 1860336"/>
                  <a:gd name="connsiteY6" fmla="*/ 173421 h 1513490"/>
                  <a:gd name="connsiteX7" fmla="*/ 740979 w 1860336"/>
                  <a:gd name="connsiteY7" fmla="*/ 204952 h 1513490"/>
                  <a:gd name="connsiteX8" fmla="*/ 851338 w 1860336"/>
                  <a:gd name="connsiteY8" fmla="*/ 252248 h 1513490"/>
                  <a:gd name="connsiteX9" fmla="*/ 898635 w 1860336"/>
                  <a:gd name="connsiteY9" fmla="*/ 283779 h 1513490"/>
                  <a:gd name="connsiteX10" fmla="*/ 945931 w 1860336"/>
                  <a:gd name="connsiteY10" fmla="*/ 299545 h 1513490"/>
                  <a:gd name="connsiteX11" fmla="*/ 1040524 w 1860336"/>
                  <a:gd name="connsiteY11" fmla="*/ 346841 h 1513490"/>
                  <a:gd name="connsiteX12" fmla="*/ 1182414 w 1860336"/>
                  <a:gd name="connsiteY12" fmla="*/ 488731 h 1513490"/>
                  <a:gd name="connsiteX13" fmla="*/ 1229710 w 1860336"/>
                  <a:gd name="connsiteY13" fmla="*/ 536028 h 1513490"/>
                  <a:gd name="connsiteX14" fmla="*/ 1308538 w 1860336"/>
                  <a:gd name="connsiteY14" fmla="*/ 599090 h 1513490"/>
                  <a:gd name="connsiteX15" fmla="*/ 1686910 w 1860336"/>
                  <a:gd name="connsiteY15" fmla="*/ 1056290 h 1513490"/>
                  <a:gd name="connsiteX16" fmla="*/ 1718007 w 1860336"/>
                  <a:gd name="connsiteY16" fmla="*/ 1129571 h 1513490"/>
                  <a:gd name="connsiteX17" fmla="*/ 1734207 w 1860336"/>
                  <a:gd name="connsiteY17" fmla="*/ 1182414 h 1513490"/>
                  <a:gd name="connsiteX18" fmla="*/ 1749973 w 1860336"/>
                  <a:gd name="connsiteY18" fmla="*/ 1229710 h 1513490"/>
                  <a:gd name="connsiteX19" fmla="*/ 1797269 w 1860336"/>
                  <a:gd name="connsiteY19" fmla="*/ 1261241 h 1513490"/>
                  <a:gd name="connsiteX20" fmla="*/ 1813035 w 1860336"/>
                  <a:gd name="connsiteY20" fmla="*/ 1340069 h 1513490"/>
                  <a:gd name="connsiteX21" fmla="*/ 1844566 w 1860336"/>
                  <a:gd name="connsiteY21" fmla="*/ 1387365 h 1513490"/>
                  <a:gd name="connsiteX22" fmla="*/ 1860331 w 1860336"/>
                  <a:gd name="connsiteY22" fmla="*/ 1513490 h 1513490"/>
                  <a:gd name="connsiteX0" fmla="*/ 0 w 1860336"/>
                  <a:gd name="connsiteY0" fmla="*/ 0 h 1513490"/>
                  <a:gd name="connsiteX1" fmla="*/ 236483 w 1860336"/>
                  <a:gd name="connsiteY1" fmla="*/ 47296 h 1513490"/>
                  <a:gd name="connsiteX2" fmla="*/ 378373 w 1860336"/>
                  <a:gd name="connsiteY2" fmla="*/ 78828 h 1513490"/>
                  <a:gd name="connsiteX3" fmla="*/ 457200 w 1860336"/>
                  <a:gd name="connsiteY3" fmla="*/ 94593 h 1513490"/>
                  <a:gd name="connsiteX4" fmla="*/ 536028 w 1860336"/>
                  <a:gd name="connsiteY4" fmla="*/ 126124 h 1513490"/>
                  <a:gd name="connsiteX5" fmla="*/ 583324 w 1860336"/>
                  <a:gd name="connsiteY5" fmla="*/ 141890 h 1513490"/>
                  <a:gd name="connsiteX6" fmla="*/ 630621 w 1860336"/>
                  <a:gd name="connsiteY6" fmla="*/ 173421 h 1513490"/>
                  <a:gd name="connsiteX7" fmla="*/ 740979 w 1860336"/>
                  <a:gd name="connsiteY7" fmla="*/ 204952 h 1513490"/>
                  <a:gd name="connsiteX8" fmla="*/ 851338 w 1860336"/>
                  <a:gd name="connsiteY8" fmla="*/ 252248 h 1513490"/>
                  <a:gd name="connsiteX9" fmla="*/ 898635 w 1860336"/>
                  <a:gd name="connsiteY9" fmla="*/ 283779 h 1513490"/>
                  <a:gd name="connsiteX10" fmla="*/ 945931 w 1860336"/>
                  <a:gd name="connsiteY10" fmla="*/ 299545 h 1513490"/>
                  <a:gd name="connsiteX11" fmla="*/ 1040524 w 1860336"/>
                  <a:gd name="connsiteY11" fmla="*/ 346841 h 1513490"/>
                  <a:gd name="connsiteX12" fmla="*/ 1182414 w 1860336"/>
                  <a:gd name="connsiteY12" fmla="*/ 488731 h 1513490"/>
                  <a:gd name="connsiteX13" fmla="*/ 1229710 w 1860336"/>
                  <a:gd name="connsiteY13" fmla="*/ 536028 h 1513490"/>
                  <a:gd name="connsiteX14" fmla="*/ 1308538 w 1860336"/>
                  <a:gd name="connsiteY14" fmla="*/ 599090 h 1513490"/>
                  <a:gd name="connsiteX15" fmla="*/ 1686910 w 1860336"/>
                  <a:gd name="connsiteY15" fmla="*/ 1056290 h 1513490"/>
                  <a:gd name="connsiteX16" fmla="*/ 1734207 w 1860336"/>
                  <a:gd name="connsiteY16" fmla="*/ 1182414 h 1513490"/>
                  <a:gd name="connsiteX17" fmla="*/ 1749973 w 1860336"/>
                  <a:gd name="connsiteY17" fmla="*/ 1229710 h 1513490"/>
                  <a:gd name="connsiteX18" fmla="*/ 1797269 w 1860336"/>
                  <a:gd name="connsiteY18" fmla="*/ 1261241 h 1513490"/>
                  <a:gd name="connsiteX19" fmla="*/ 1813035 w 1860336"/>
                  <a:gd name="connsiteY19" fmla="*/ 1340069 h 1513490"/>
                  <a:gd name="connsiteX20" fmla="*/ 1844566 w 1860336"/>
                  <a:gd name="connsiteY20" fmla="*/ 1387365 h 1513490"/>
                  <a:gd name="connsiteX21" fmla="*/ 1860331 w 1860336"/>
                  <a:gd name="connsiteY21" fmla="*/ 1513490 h 1513490"/>
                  <a:gd name="connsiteX0" fmla="*/ 0 w 1860336"/>
                  <a:gd name="connsiteY0" fmla="*/ 0 h 1513490"/>
                  <a:gd name="connsiteX1" fmla="*/ 236483 w 1860336"/>
                  <a:gd name="connsiteY1" fmla="*/ 47296 h 1513490"/>
                  <a:gd name="connsiteX2" fmla="*/ 378373 w 1860336"/>
                  <a:gd name="connsiteY2" fmla="*/ 78828 h 1513490"/>
                  <a:gd name="connsiteX3" fmla="*/ 457200 w 1860336"/>
                  <a:gd name="connsiteY3" fmla="*/ 94593 h 1513490"/>
                  <a:gd name="connsiteX4" fmla="*/ 536028 w 1860336"/>
                  <a:gd name="connsiteY4" fmla="*/ 126124 h 1513490"/>
                  <a:gd name="connsiteX5" fmla="*/ 583324 w 1860336"/>
                  <a:gd name="connsiteY5" fmla="*/ 141890 h 1513490"/>
                  <a:gd name="connsiteX6" fmla="*/ 630621 w 1860336"/>
                  <a:gd name="connsiteY6" fmla="*/ 173421 h 1513490"/>
                  <a:gd name="connsiteX7" fmla="*/ 740979 w 1860336"/>
                  <a:gd name="connsiteY7" fmla="*/ 204952 h 1513490"/>
                  <a:gd name="connsiteX8" fmla="*/ 851338 w 1860336"/>
                  <a:gd name="connsiteY8" fmla="*/ 252248 h 1513490"/>
                  <a:gd name="connsiteX9" fmla="*/ 898635 w 1860336"/>
                  <a:gd name="connsiteY9" fmla="*/ 283779 h 1513490"/>
                  <a:gd name="connsiteX10" fmla="*/ 945931 w 1860336"/>
                  <a:gd name="connsiteY10" fmla="*/ 299545 h 1513490"/>
                  <a:gd name="connsiteX11" fmla="*/ 1040524 w 1860336"/>
                  <a:gd name="connsiteY11" fmla="*/ 346841 h 1513490"/>
                  <a:gd name="connsiteX12" fmla="*/ 1182414 w 1860336"/>
                  <a:gd name="connsiteY12" fmla="*/ 488731 h 1513490"/>
                  <a:gd name="connsiteX13" fmla="*/ 1229710 w 1860336"/>
                  <a:gd name="connsiteY13" fmla="*/ 536028 h 1513490"/>
                  <a:gd name="connsiteX14" fmla="*/ 1308538 w 1860336"/>
                  <a:gd name="connsiteY14" fmla="*/ 599090 h 1513490"/>
                  <a:gd name="connsiteX15" fmla="*/ 1686910 w 1860336"/>
                  <a:gd name="connsiteY15" fmla="*/ 1056290 h 1513490"/>
                  <a:gd name="connsiteX16" fmla="*/ 1749973 w 1860336"/>
                  <a:gd name="connsiteY16" fmla="*/ 1229710 h 1513490"/>
                  <a:gd name="connsiteX17" fmla="*/ 1797269 w 1860336"/>
                  <a:gd name="connsiteY17" fmla="*/ 1261241 h 1513490"/>
                  <a:gd name="connsiteX18" fmla="*/ 1813035 w 1860336"/>
                  <a:gd name="connsiteY18" fmla="*/ 1340069 h 1513490"/>
                  <a:gd name="connsiteX19" fmla="*/ 1844566 w 1860336"/>
                  <a:gd name="connsiteY19" fmla="*/ 1387365 h 1513490"/>
                  <a:gd name="connsiteX20" fmla="*/ 1860331 w 1860336"/>
                  <a:gd name="connsiteY20" fmla="*/ 1513490 h 1513490"/>
                  <a:gd name="connsiteX0" fmla="*/ 0 w 1860336"/>
                  <a:gd name="connsiteY0" fmla="*/ 0 h 1513490"/>
                  <a:gd name="connsiteX1" fmla="*/ 236483 w 1860336"/>
                  <a:gd name="connsiteY1" fmla="*/ 47296 h 1513490"/>
                  <a:gd name="connsiteX2" fmla="*/ 378373 w 1860336"/>
                  <a:gd name="connsiteY2" fmla="*/ 78828 h 1513490"/>
                  <a:gd name="connsiteX3" fmla="*/ 457200 w 1860336"/>
                  <a:gd name="connsiteY3" fmla="*/ 94593 h 1513490"/>
                  <a:gd name="connsiteX4" fmla="*/ 536028 w 1860336"/>
                  <a:gd name="connsiteY4" fmla="*/ 126124 h 1513490"/>
                  <a:gd name="connsiteX5" fmla="*/ 583324 w 1860336"/>
                  <a:gd name="connsiteY5" fmla="*/ 141890 h 1513490"/>
                  <a:gd name="connsiteX6" fmla="*/ 630621 w 1860336"/>
                  <a:gd name="connsiteY6" fmla="*/ 173421 h 1513490"/>
                  <a:gd name="connsiteX7" fmla="*/ 740979 w 1860336"/>
                  <a:gd name="connsiteY7" fmla="*/ 204952 h 1513490"/>
                  <a:gd name="connsiteX8" fmla="*/ 851338 w 1860336"/>
                  <a:gd name="connsiteY8" fmla="*/ 252248 h 1513490"/>
                  <a:gd name="connsiteX9" fmla="*/ 898635 w 1860336"/>
                  <a:gd name="connsiteY9" fmla="*/ 283779 h 1513490"/>
                  <a:gd name="connsiteX10" fmla="*/ 945931 w 1860336"/>
                  <a:gd name="connsiteY10" fmla="*/ 299545 h 1513490"/>
                  <a:gd name="connsiteX11" fmla="*/ 1040524 w 1860336"/>
                  <a:gd name="connsiteY11" fmla="*/ 346841 h 1513490"/>
                  <a:gd name="connsiteX12" fmla="*/ 1182414 w 1860336"/>
                  <a:gd name="connsiteY12" fmla="*/ 488731 h 1513490"/>
                  <a:gd name="connsiteX13" fmla="*/ 1229710 w 1860336"/>
                  <a:gd name="connsiteY13" fmla="*/ 536028 h 1513490"/>
                  <a:gd name="connsiteX14" fmla="*/ 1308538 w 1860336"/>
                  <a:gd name="connsiteY14" fmla="*/ 599090 h 1513490"/>
                  <a:gd name="connsiteX15" fmla="*/ 1686910 w 1860336"/>
                  <a:gd name="connsiteY15" fmla="*/ 1056290 h 1513490"/>
                  <a:gd name="connsiteX16" fmla="*/ 1797269 w 1860336"/>
                  <a:gd name="connsiteY16" fmla="*/ 1261241 h 1513490"/>
                  <a:gd name="connsiteX17" fmla="*/ 1813035 w 1860336"/>
                  <a:gd name="connsiteY17" fmla="*/ 1340069 h 1513490"/>
                  <a:gd name="connsiteX18" fmla="*/ 1844566 w 1860336"/>
                  <a:gd name="connsiteY18" fmla="*/ 1387365 h 1513490"/>
                  <a:gd name="connsiteX19" fmla="*/ 1860331 w 1860336"/>
                  <a:gd name="connsiteY19" fmla="*/ 1513490 h 1513490"/>
                  <a:gd name="connsiteX0" fmla="*/ 0 w 1860336"/>
                  <a:gd name="connsiteY0" fmla="*/ 0 h 1513490"/>
                  <a:gd name="connsiteX1" fmla="*/ 236483 w 1860336"/>
                  <a:gd name="connsiteY1" fmla="*/ 47296 h 1513490"/>
                  <a:gd name="connsiteX2" fmla="*/ 378373 w 1860336"/>
                  <a:gd name="connsiteY2" fmla="*/ 78828 h 1513490"/>
                  <a:gd name="connsiteX3" fmla="*/ 457200 w 1860336"/>
                  <a:gd name="connsiteY3" fmla="*/ 94593 h 1513490"/>
                  <a:gd name="connsiteX4" fmla="*/ 536028 w 1860336"/>
                  <a:gd name="connsiteY4" fmla="*/ 126124 h 1513490"/>
                  <a:gd name="connsiteX5" fmla="*/ 583324 w 1860336"/>
                  <a:gd name="connsiteY5" fmla="*/ 141890 h 1513490"/>
                  <a:gd name="connsiteX6" fmla="*/ 630621 w 1860336"/>
                  <a:gd name="connsiteY6" fmla="*/ 173421 h 1513490"/>
                  <a:gd name="connsiteX7" fmla="*/ 740979 w 1860336"/>
                  <a:gd name="connsiteY7" fmla="*/ 204952 h 1513490"/>
                  <a:gd name="connsiteX8" fmla="*/ 851338 w 1860336"/>
                  <a:gd name="connsiteY8" fmla="*/ 252248 h 1513490"/>
                  <a:gd name="connsiteX9" fmla="*/ 898635 w 1860336"/>
                  <a:gd name="connsiteY9" fmla="*/ 283779 h 1513490"/>
                  <a:gd name="connsiteX10" fmla="*/ 945931 w 1860336"/>
                  <a:gd name="connsiteY10" fmla="*/ 299545 h 1513490"/>
                  <a:gd name="connsiteX11" fmla="*/ 1040524 w 1860336"/>
                  <a:gd name="connsiteY11" fmla="*/ 346841 h 1513490"/>
                  <a:gd name="connsiteX12" fmla="*/ 1182414 w 1860336"/>
                  <a:gd name="connsiteY12" fmla="*/ 488731 h 1513490"/>
                  <a:gd name="connsiteX13" fmla="*/ 1229710 w 1860336"/>
                  <a:gd name="connsiteY13" fmla="*/ 536028 h 1513490"/>
                  <a:gd name="connsiteX14" fmla="*/ 1308538 w 1860336"/>
                  <a:gd name="connsiteY14" fmla="*/ 599090 h 1513490"/>
                  <a:gd name="connsiteX15" fmla="*/ 1686910 w 1860336"/>
                  <a:gd name="connsiteY15" fmla="*/ 1056290 h 1513490"/>
                  <a:gd name="connsiteX16" fmla="*/ 1813035 w 1860336"/>
                  <a:gd name="connsiteY16" fmla="*/ 1340069 h 1513490"/>
                  <a:gd name="connsiteX17" fmla="*/ 1844566 w 1860336"/>
                  <a:gd name="connsiteY17" fmla="*/ 1387365 h 1513490"/>
                  <a:gd name="connsiteX18" fmla="*/ 1860331 w 1860336"/>
                  <a:gd name="connsiteY18" fmla="*/ 1513490 h 1513490"/>
                  <a:gd name="connsiteX0" fmla="*/ 0 w 1860336"/>
                  <a:gd name="connsiteY0" fmla="*/ 0 h 1513490"/>
                  <a:gd name="connsiteX1" fmla="*/ 236483 w 1860336"/>
                  <a:gd name="connsiteY1" fmla="*/ 47296 h 1513490"/>
                  <a:gd name="connsiteX2" fmla="*/ 378373 w 1860336"/>
                  <a:gd name="connsiteY2" fmla="*/ 78828 h 1513490"/>
                  <a:gd name="connsiteX3" fmla="*/ 457200 w 1860336"/>
                  <a:gd name="connsiteY3" fmla="*/ 94593 h 1513490"/>
                  <a:gd name="connsiteX4" fmla="*/ 536028 w 1860336"/>
                  <a:gd name="connsiteY4" fmla="*/ 126124 h 1513490"/>
                  <a:gd name="connsiteX5" fmla="*/ 583324 w 1860336"/>
                  <a:gd name="connsiteY5" fmla="*/ 141890 h 1513490"/>
                  <a:gd name="connsiteX6" fmla="*/ 630621 w 1860336"/>
                  <a:gd name="connsiteY6" fmla="*/ 173421 h 1513490"/>
                  <a:gd name="connsiteX7" fmla="*/ 740979 w 1860336"/>
                  <a:gd name="connsiteY7" fmla="*/ 204952 h 1513490"/>
                  <a:gd name="connsiteX8" fmla="*/ 851338 w 1860336"/>
                  <a:gd name="connsiteY8" fmla="*/ 252248 h 1513490"/>
                  <a:gd name="connsiteX9" fmla="*/ 898635 w 1860336"/>
                  <a:gd name="connsiteY9" fmla="*/ 283779 h 1513490"/>
                  <a:gd name="connsiteX10" fmla="*/ 945931 w 1860336"/>
                  <a:gd name="connsiteY10" fmla="*/ 299545 h 1513490"/>
                  <a:gd name="connsiteX11" fmla="*/ 1040524 w 1860336"/>
                  <a:gd name="connsiteY11" fmla="*/ 346841 h 1513490"/>
                  <a:gd name="connsiteX12" fmla="*/ 1182414 w 1860336"/>
                  <a:gd name="connsiteY12" fmla="*/ 488731 h 1513490"/>
                  <a:gd name="connsiteX13" fmla="*/ 1229710 w 1860336"/>
                  <a:gd name="connsiteY13" fmla="*/ 536028 h 1513490"/>
                  <a:gd name="connsiteX14" fmla="*/ 1308538 w 1860336"/>
                  <a:gd name="connsiteY14" fmla="*/ 599090 h 1513490"/>
                  <a:gd name="connsiteX15" fmla="*/ 1686910 w 1860336"/>
                  <a:gd name="connsiteY15" fmla="*/ 1056290 h 1513490"/>
                  <a:gd name="connsiteX16" fmla="*/ 1844566 w 1860336"/>
                  <a:gd name="connsiteY16" fmla="*/ 1387365 h 1513490"/>
                  <a:gd name="connsiteX17" fmla="*/ 1860331 w 1860336"/>
                  <a:gd name="connsiteY17" fmla="*/ 1513490 h 1513490"/>
                  <a:gd name="connsiteX0" fmla="*/ 0 w 1860331"/>
                  <a:gd name="connsiteY0" fmla="*/ 0 h 1513490"/>
                  <a:gd name="connsiteX1" fmla="*/ 236483 w 1860331"/>
                  <a:gd name="connsiteY1" fmla="*/ 47296 h 1513490"/>
                  <a:gd name="connsiteX2" fmla="*/ 378373 w 1860331"/>
                  <a:gd name="connsiteY2" fmla="*/ 78828 h 1513490"/>
                  <a:gd name="connsiteX3" fmla="*/ 457200 w 1860331"/>
                  <a:gd name="connsiteY3" fmla="*/ 94593 h 1513490"/>
                  <a:gd name="connsiteX4" fmla="*/ 536028 w 1860331"/>
                  <a:gd name="connsiteY4" fmla="*/ 126124 h 1513490"/>
                  <a:gd name="connsiteX5" fmla="*/ 583324 w 1860331"/>
                  <a:gd name="connsiteY5" fmla="*/ 141890 h 1513490"/>
                  <a:gd name="connsiteX6" fmla="*/ 630621 w 1860331"/>
                  <a:gd name="connsiteY6" fmla="*/ 173421 h 1513490"/>
                  <a:gd name="connsiteX7" fmla="*/ 740979 w 1860331"/>
                  <a:gd name="connsiteY7" fmla="*/ 204952 h 1513490"/>
                  <a:gd name="connsiteX8" fmla="*/ 851338 w 1860331"/>
                  <a:gd name="connsiteY8" fmla="*/ 252248 h 1513490"/>
                  <a:gd name="connsiteX9" fmla="*/ 898635 w 1860331"/>
                  <a:gd name="connsiteY9" fmla="*/ 283779 h 1513490"/>
                  <a:gd name="connsiteX10" fmla="*/ 945931 w 1860331"/>
                  <a:gd name="connsiteY10" fmla="*/ 299545 h 1513490"/>
                  <a:gd name="connsiteX11" fmla="*/ 1040524 w 1860331"/>
                  <a:gd name="connsiteY11" fmla="*/ 346841 h 1513490"/>
                  <a:gd name="connsiteX12" fmla="*/ 1182414 w 1860331"/>
                  <a:gd name="connsiteY12" fmla="*/ 488731 h 1513490"/>
                  <a:gd name="connsiteX13" fmla="*/ 1229710 w 1860331"/>
                  <a:gd name="connsiteY13" fmla="*/ 536028 h 1513490"/>
                  <a:gd name="connsiteX14" fmla="*/ 1308538 w 1860331"/>
                  <a:gd name="connsiteY14" fmla="*/ 599090 h 1513490"/>
                  <a:gd name="connsiteX15" fmla="*/ 1686910 w 1860331"/>
                  <a:gd name="connsiteY15" fmla="*/ 1056290 h 1513490"/>
                  <a:gd name="connsiteX16" fmla="*/ 1860331 w 1860331"/>
                  <a:gd name="connsiteY16" fmla="*/ 1513490 h 1513490"/>
                  <a:gd name="connsiteX0" fmla="*/ 0 w 1860331"/>
                  <a:gd name="connsiteY0" fmla="*/ 0 h 1513490"/>
                  <a:gd name="connsiteX1" fmla="*/ 236483 w 1860331"/>
                  <a:gd name="connsiteY1" fmla="*/ 47296 h 1513490"/>
                  <a:gd name="connsiteX2" fmla="*/ 378373 w 1860331"/>
                  <a:gd name="connsiteY2" fmla="*/ 78828 h 1513490"/>
                  <a:gd name="connsiteX3" fmla="*/ 457200 w 1860331"/>
                  <a:gd name="connsiteY3" fmla="*/ 94593 h 1513490"/>
                  <a:gd name="connsiteX4" fmla="*/ 536028 w 1860331"/>
                  <a:gd name="connsiteY4" fmla="*/ 126124 h 1513490"/>
                  <a:gd name="connsiteX5" fmla="*/ 583324 w 1860331"/>
                  <a:gd name="connsiteY5" fmla="*/ 141890 h 1513490"/>
                  <a:gd name="connsiteX6" fmla="*/ 630621 w 1860331"/>
                  <a:gd name="connsiteY6" fmla="*/ 173421 h 1513490"/>
                  <a:gd name="connsiteX7" fmla="*/ 740979 w 1860331"/>
                  <a:gd name="connsiteY7" fmla="*/ 204952 h 1513490"/>
                  <a:gd name="connsiteX8" fmla="*/ 851338 w 1860331"/>
                  <a:gd name="connsiteY8" fmla="*/ 252248 h 1513490"/>
                  <a:gd name="connsiteX9" fmla="*/ 898635 w 1860331"/>
                  <a:gd name="connsiteY9" fmla="*/ 283779 h 1513490"/>
                  <a:gd name="connsiteX10" fmla="*/ 945931 w 1860331"/>
                  <a:gd name="connsiteY10" fmla="*/ 299545 h 1513490"/>
                  <a:gd name="connsiteX11" fmla="*/ 1040524 w 1860331"/>
                  <a:gd name="connsiteY11" fmla="*/ 346841 h 1513490"/>
                  <a:gd name="connsiteX12" fmla="*/ 1182414 w 1860331"/>
                  <a:gd name="connsiteY12" fmla="*/ 488731 h 1513490"/>
                  <a:gd name="connsiteX13" fmla="*/ 1229710 w 1860331"/>
                  <a:gd name="connsiteY13" fmla="*/ 536028 h 1513490"/>
                  <a:gd name="connsiteX14" fmla="*/ 1686910 w 1860331"/>
                  <a:gd name="connsiteY14" fmla="*/ 1056290 h 1513490"/>
                  <a:gd name="connsiteX15" fmla="*/ 1860331 w 1860331"/>
                  <a:gd name="connsiteY15" fmla="*/ 1513490 h 1513490"/>
                  <a:gd name="connsiteX0" fmla="*/ 0 w 1860331"/>
                  <a:gd name="connsiteY0" fmla="*/ 0 h 1513490"/>
                  <a:gd name="connsiteX1" fmla="*/ 236483 w 1860331"/>
                  <a:gd name="connsiteY1" fmla="*/ 47296 h 1513490"/>
                  <a:gd name="connsiteX2" fmla="*/ 378373 w 1860331"/>
                  <a:gd name="connsiteY2" fmla="*/ 78828 h 1513490"/>
                  <a:gd name="connsiteX3" fmla="*/ 457200 w 1860331"/>
                  <a:gd name="connsiteY3" fmla="*/ 94593 h 1513490"/>
                  <a:gd name="connsiteX4" fmla="*/ 536028 w 1860331"/>
                  <a:gd name="connsiteY4" fmla="*/ 126124 h 1513490"/>
                  <a:gd name="connsiteX5" fmla="*/ 583324 w 1860331"/>
                  <a:gd name="connsiteY5" fmla="*/ 141890 h 1513490"/>
                  <a:gd name="connsiteX6" fmla="*/ 630621 w 1860331"/>
                  <a:gd name="connsiteY6" fmla="*/ 173421 h 1513490"/>
                  <a:gd name="connsiteX7" fmla="*/ 740979 w 1860331"/>
                  <a:gd name="connsiteY7" fmla="*/ 204952 h 1513490"/>
                  <a:gd name="connsiteX8" fmla="*/ 851338 w 1860331"/>
                  <a:gd name="connsiteY8" fmla="*/ 252248 h 1513490"/>
                  <a:gd name="connsiteX9" fmla="*/ 898635 w 1860331"/>
                  <a:gd name="connsiteY9" fmla="*/ 283779 h 1513490"/>
                  <a:gd name="connsiteX10" fmla="*/ 945931 w 1860331"/>
                  <a:gd name="connsiteY10" fmla="*/ 299545 h 1513490"/>
                  <a:gd name="connsiteX11" fmla="*/ 1040524 w 1860331"/>
                  <a:gd name="connsiteY11" fmla="*/ 346841 h 1513490"/>
                  <a:gd name="connsiteX12" fmla="*/ 1182414 w 1860331"/>
                  <a:gd name="connsiteY12" fmla="*/ 488731 h 1513490"/>
                  <a:gd name="connsiteX13" fmla="*/ 1686910 w 1860331"/>
                  <a:gd name="connsiteY13" fmla="*/ 1056290 h 1513490"/>
                  <a:gd name="connsiteX14" fmla="*/ 1860331 w 1860331"/>
                  <a:gd name="connsiteY14" fmla="*/ 1513490 h 1513490"/>
                  <a:gd name="connsiteX0" fmla="*/ 0 w 1860331"/>
                  <a:gd name="connsiteY0" fmla="*/ 0 h 1513490"/>
                  <a:gd name="connsiteX1" fmla="*/ 236483 w 1860331"/>
                  <a:gd name="connsiteY1" fmla="*/ 47296 h 1513490"/>
                  <a:gd name="connsiteX2" fmla="*/ 378373 w 1860331"/>
                  <a:gd name="connsiteY2" fmla="*/ 78828 h 1513490"/>
                  <a:gd name="connsiteX3" fmla="*/ 457200 w 1860331"/>
                  <a:gd name="connsiteY3" fmla="*/ 94593 h 1513490"/>
                  <a:gd name="connsiteX4" fmla="*/ 536028 w 1860331"/>
                  <a:gd name="connsiteY4" fmla="*/ 126124 h 1513490"/>
                  <a:gd name="connsiteX5" fmla="*/ 583324 w 1860331"/>
                  <a:gd name="connsiteY5" fmla="*/ 141890 h 1513490"/>
                  <a:gd name="connsiteX6" fmla="*/ 630621 w 1860331"/>
                  <a:gd name="connsiteY6" fmla="*/ 173421 h 1513490"/>
                  <a:gd name="connsiteX7" fmla="*/ 740979 w 1860331"/>
                  <a:gd name="connsiteY7" fmla="*/ 204952 h 1513490"/>
                  <a:gd name="connsiteX8" fmla="*/ 851338 w 1860331"/>
                  <a:gd name="connsiteY8" fmla="*/ 252248 h 1513490"/>
                  <a:gd name="connsiteX9" fmla="*/ 898635 w 1860331"/>
                  <a:gd name="connsiteY9" fmla="*/ 283779 h 1513490"/>
                  <a:gd name="connsiteX10" fmla="*/ 945931 w 1860331"/>
                  <a:gd name="connsiteY10" fmla="*/ 299545 h 1513490"/>
                  <a:gd name="connsiteX11" fmla="*/ 1182414 w 1860331"/>
                  <a:gd name="connsiteY11" fmla="*/ 488731 h 1513490"/>
                  <a:gd name="connsiteX12" fmla="*/ 1686910 w 1860331"/>
                  <a:gd name="connsiteY12" fmla="*/ 1056290 h 1513490"/>
                  <a:gd name="connsiteX13" fmla="*/ 1860331 w 1860331"/>
                  <a:gd name="connsiteY13" fmla="*/ 1513490 h 1513490"/>
                  <a:gd name="connsiteX0" fmla="*/ 0 w 1860331"/>
                  <a:gd name="connsiteY0" fmla="*/ 0 h 1513490"/>
                  <a:gd name="connsiteX1" fmla="*/ 378373 w 1860331"/>
                  <a:gd name="connsiteY1" fmla="*/ 78828 h 1513490"/>
                  <a:gd name="connsiteX2" fmla="*/ 457200 w 1860331"/>
                  <a:gd name="connsiteY2" fmla="*/ 94593 h 1513490"/>
                  <a:gd name="connsiteX3" fmla="*/ 536028 w 1860331"/>
                  <a:gd name="connsiteY3" fmla="*/ 126124 h 1513490"/>
                  <a:gd name="connsiteX4" fmla="*/ 583324 w 1860331"/>
                  <a:gd name="connsiteY4" fmla="*/ 141890 h 1513490"/>
                  <a:gd name="connsiteX5" fmla="*/ 630621 w 1860331"/>
                  <a:gd name="connsiteY5" fmla="*/ 173421 h 1513490"/>
                  <a:gd name="connsiteX6" fmla="*/ 740979 w 1860331"/>
                  <a:gd name="connsiteY6" fmla="*/ 204952 h 1513490"/>
                  <a:gd name="connsiteX7" fmla="*/ 851338 w 1860331"/>
                  <a:gd name="connsiteY7" fmla="*/ 252248 h 1513490"/>
                  <a:gd name="connsiteX8" fmla="*/ 898635 w 1860331"/>
                  <a:gd name="connsiteY8" fmla="*/ 283779 h 1513490"/>
                  <a:gd name="connsiteX9" fmla="*/ 945931 w 1860331"/>
                  <a:gd name="connsiteY9" fmla="*/ 299545 h 1513490"/>
                  <a:gd name="connsiteX10" fmla="*/ 1182414 w 1860331"/>
                  <a:gd name="connsiteY10" fmla="*/ 488731 h 1513490"/>
                  <a:gd name="connsiteX11" fmla="*/ 1686910 w 1860331"/>
                  <a:gd name="connsiteY11" fmla="*/ 1056290 h 1513490"/>
                  <a:gd name="connsiteX12" fmla="*/ 1860331 w 1860331"/>
                  <a:gd name="connsiteY12" fmla="*/ 1513490 h 1513490"/>
                  <a:gd name="connsiteX0" fmla="*/ 0 w 1860331"/>
                  <a:gd name="connsiteY0" fmla="*/ 0 h 1513490"/>
                  <a:gd name="connsiteX1" fmla="*/ 457200 w 1860331"/>
                  <a:gd name="connsiteY1" fmla="*/ 94593 h 1513490"/>
                  <a:gd name="connsiteX2" fmla="*/ 536028 w 1860331"/>
                  <a:gd name="connsiteY2" fmla="*/ 126124 h 1513490"/>
                  <a:gd name="connsiteX3" fmla="*/ 583324 w 1860331"/>
                  <a:gd name="connsiteY3" fmla="*/ 141890 h 1513490"/>
                  <a:gd name="connsiteX4" fmla="*/ 630621 w 1860331"/>
                  <a:gd name="connsiteY4" fmla="*/ 173421 h 1513490"/>
                  <a:gd name="connsiteX5" fmla="*/ 740979 w 1860331"/>
                  <a:gd name="connsiteY5" fmla="*/ 204952 h 1513490"/>
                  <a:gd name="connsiteX6" fmla="*/ 851338 w 1860331"/>
                  <a:gd name="connsiteY6" fmla="*/ 252248 h 1513490"/>
                  <a:gd name="connsiteX7" fmla="*/ 898635 w 1860331"/>
                  <a:gd name="connsiteY7" fmla="*/ 283779 h 1513490"/>
                  <a:gd name="connsiteX8" fmla="*/ 945931 w 1860331"/>
                  <a:gd name="connsiteY8" fmla="*/ 299545 h 1513490"/>
                  <a:gd name="connsiteX9" fmla="*/ 1182414 w 1860331"/>
                  <a:gd name="connsiteY9" fmla="*/ 488731 h 1513490"/>
                  <a:gd name="connsiteX10" fmla="*/ 1686910 w 1860331"/>
                  <a:gd name="connsiteY10" fmla="*/ 1056290 h 1513490"/>
                  <a:gd name="connsiteX11" fmla="*/ 1860331 w 1860331"/>
                  <a:gd name="connsiteY11" fmla="*/ 1513490 h 1513490"/>
                  <a:gd name="connsiteX0" fmla="*/ 0 w 1860331"/>
                  <a:gd name="connsiteY0" fmla="*/ 0 h 1513490"/>
                  <a:gd name="connsiteX1" fmla="*/ 536028 w 1860331"/>
                  <a:gd name="connsiteY1" fmla="*/ 126124 h 1513490"/>
                  <a:gd name="connsiteX2" fmla="*/ 583324 w 1860331"/>
                  <a:gd name="connsiteY2" fmla="*/ 141890 h 1513490"/>
                  <a:gd name="connsiteX3" fmla="*/ 630621 w 1860331"/>
                  <a:gd name="connsiteY3" fmla="*/ 173421 h 1513490"/>
                  <a:gd name="connsiteX4" fmla="*/ 740979 w 1860331"/>
                  <a:gd name="connsiteY4" fmla="*/ 204952 h 1513490"/>
                  <a:gd name="connsiteX5" fmla="*/ 851338 w 1860331"/>
                  <a:gd name="connsiteY5" fmla="*/ 252248 h 1513490"/>
                  <a:gd name="connsiteX6" fmla="*/ 898635 w 1860331"/>
                  <a:gd name="connsiteY6" fmla="*/ 283779 h 1513490"/>
                  <a:gd name="connsiteX7" fmla="*/ 945931 w 1860331"/>
                  <a:gd name="connsiteY7" fmla="*/ 299545 h 1513490"/>
                  <a:gd name="connsiteX8" fmla="*/ 1182414 w 1860331"/>
                  <a:gd name="connsiteY8" fmla="*/ 488731 h 1513490"/>
                  <a:gd name="connsiteX9" fmla="*/ 1686910 w 1860331"/>
                  <a:gd name="connsiteY9" fmla="*/ 1056290 h 1513490"/>
                  <a:gd name="connsiteX10" fmla="*/ 1860331 w 1860331"/>
                  <a:gd name="connsiteY10" fmla="*/ 1513490 h 1513490"/>
                  <a:gd name="connsiteX0" fmla="*/ 0 w 1860331"/>
                  <a:gd name="connsiteY0" fmla="*/ 0 h 1513490"/>
                  <a:gd name="connsiteX1" fmla="*/ 583324 w 1860331"/>
                  <a:gd name="connsiteY1" fmla="*/ 141890 h 1513490"/>
                  <a:gd name="connsiteX2" fmla="*/ 630621 w 1860331"/>
                  <a:gd name="connsiteY2" fmla="*/ 173421 h 1513490"/>
                  <a:gd name="connsiteX3" fmla="*/ 740979 w 1860331"/>
                  <a:gd name="connsiteY3" fmla="*/ 204952 h 1513490"/>
                  <a:gd name="connsiteX4" fmla="*/ 851338 w 1860331"/>
                  <a:gd name="connsiteY4" fmla="*/ 252248 h 1513490"/>
                  <a:gd name="connsiteX5" fmla="*/ 898635 w 1860331"/>
                  <a:gd name="connsiteY5" fmla="*/ 283779 h 1513490"/>
                  <a:gd name="connsiteX6" fmla="*/ 945931 w 1860331"/>
                  <a:gd name="connsiteY6" fmla="*/ 299545 h 1513490"/>
                  <a:gd name="connsiteX7" fmla="*/ 1182414 w 1860331"/>
                  <a:gd name="connsiteY7" fmla="*/ 488731 h 1513490"/>
                  <a:gd name="connsiteX8" fmla="*/ 1686910 w 1860331"/>
                  <a:gd name="connsiteY8" fmla="*/ 1056290 h 1513490"/>
                  <a:gd name="connsiteX9" fmla="*/ 1860331 w 1860331"/>
                  <a:gd name="connsiteY9" fmla="*/ 1513490 h 1513490"/>
                  <a:gd name="connsiteX0" fmla="*/ 0 w 1860331"/>
                  <a:gd name="connsiteY0" fmla="*/ 0 h 1513490"/>
                  <a:gd name="connsiteX1" fmla="*/ 630621 w 1860331"/>
                  <a:gd name="connsiteY1" fmla="*/ 173421 h 1513490"/>
                  <a:gd name="connsiteX2" fmla="*/ 740979 w 1860331"/>
                  <a:gd name="connsiteY2" fmla="*/ 204952 h 1513490"/>
                  <a:gd name="connsiteX3" fmla="*/ 851338 w 1860331"/>
                  <a:gd name="connsiteY3" fmla="*/ 252248 h 1513490"/>
                  <a:gd name="connsiteX4" fmla="*/ 898635 w 1860331"/>
                  <a:gd name="connsiteY4" fmla="*/ 283779 h 1513490"/>
                  <a:gd name="connsiteX5" fmla="*/ 945931 w 1860331"/>
                  <a:gd name="connsiteY5" fmla="*/ 299545 h 1513490"/>
                  <a:gd name="connsiteX6" fmla="*/ 1182414 w 1860331"/>
                  <a:gd name="connsiteY6" fmla="*/ 488731 h 1513490"/>
                  <a:gd name="connsiteX7" fmla="*/ 1686910 w 1860331"/>
                  <a:gd name="connsiteY7" fmla="*/ 1056290 h 1513490"/>
                  <a:gd name="connsiteX8" fmla="*/ 1860331 w 1860331"/>
                  <a:gd name="connsiteY8" fmla="*/ 1513490 h 1513490"/>
                  <a:gd name="connsiteX0" fmla="*/ 0 w 1860331"/>
                  <a:gd name="connsiteY0" fmla="*/ 0 h 1513490"/>
                  <a:gd name="connsiteX1" fmla="*/ 740979 w 1860331"/>
                  <a:gd name="connsiteY1" fmla="*/ 204952 h 1513490"/>
                  <a:gd name="connsiteX2" fmla="*/ 851338 w 1860331"/>
                  <a:gd name="connsiteY2" fmla="*/ 252248 h 1513490"/>
                  <a:gd name="connsiteX3" fmla="*/ 898635 w 1860331"/>
                  <a:gd name="connsiteY3" fmla="*/ 283779 h 1513490"/>
                  <a:gd name="connsiteX4" fmla="*/ 945931 w 1860331"/>
                  <a:gd name="connsiteY4" fmla="*/ 299545 h 1513490"/>
                  <a:gd name="connsiteX5" fmla="*/ 1182414 w 1860331"/>
                  <a:gd name="connsiteY5" fmla="*/ 488731 h 1513490"/>
                  <a:gd name="connsiteX6" fmla="*/ 1686910 w 1860331"/>
                  <a:gd name="connsiteY6" fmla="*/ 1056290 h 1513490"/>
                  <a:gd name="connsiteX7" fmla="*/ 1860331 w 1860331"/>
                  <a:gd name="connsiteY7" fmla="*/ 1513490 h 1513490"/>
                  <a:gd name="connsiteX0" fmla="*/ 0 w 1860331"/>
                  <a:gd name="connsiteY0" fmla="*/ 0 h 1513490"/>
                  <a:gd name="connsiteX1" fmla="*/ 851338 w 1860331"/>
                  <a:gd name="connsiteY1" fmla="*/ 252248 h 1513490"/>
                  <a:gd name="connsiteX2" fmla="*/ 898635 w 1860331"/>
                  <a:gd name="connsiteY2" fmla="*/ 283779 h 1513490"/>
                  <a:gd name="connsiteX3" fmla="*/ 945931 w 1860331"/>
                  <a:gd name="connsiteY3" fmla="*/ 299545 h 1513490"/>
                  <a:gd name="connsiteX4" fmla="*/ 1182414 w 1860331"/>
                  <a:gd name="connsiteY4" fmla="*/ 488731 h 1513490"/>
                  <a:gd name="connsiteX5" fmla="*/ 1686910 w 1860331"/>
                  <a:gd name="connsiteY5" fmla="*/ 1056290 h 1513490"/>
                  <a:gd name="connsiteX6" fmla="*/ 1860331 w 1860331"/>
                  <a:gd name="connsiteY6" fmla="*/ 1513490 h 1513490"/>
                  <a:gd name="connsiteX0" fmla="*/ 0 w 1860331"/>
                  <a:gd name="connsiteY0" fmla="*/ 0 h 1513490"/>
                  <a:gd name="connsiteX1" fmla="*/ 898635 w 1860331"/>
                  <a:gd name="connsiteY1" fmla="*/ 283779 h 1513490"/>
                  <a:gd name="connsiteX2" fmla="*/ 945931 w 1860331"/>
                  <a:gd name="connsiteY2" fmla="*/ 299545 h 1513490"/>
                  <a:gd name="connsiteX3" fmla="*/ 1182414 w 1860331"/>
                  <a:gd name="connsiteY3" fmla="*/ 488731 h 1513490"/>
                  <a:gd name="connsiteX4" fmla="*/ 1686910 w 1860331"/>
                  <a:gd name="connsiteY4" fmla="*/ 1056290 h 1513490"/>
                  <a:gd name="connsiteX5" fmla="*/ 1860331 w 1860331"/>
                  <a:gd name="connsiteY5" fmla="*/ 1513490 h 1513490"/>
                  <a:gd name="connsiteX0" fmla="*/ 0 w 1860331"/>
                  <a:gd name="connsiteY0" fmla="*/ 0 h 1513490"/>
                  <a:gd name="connsiteX1" fmla="*/ 945931 w 1860331"/>
                  <a:gd name="connsiteY1" fmla="*/ 299545 h 1513490"/>
                  <a:gd name="connsiteX2" fmla="*/ 1182414 w 1860331"/>
                  <a:gd name="connsiteY2" fmla="*/ 488731 h 1513490"/>
                  <a:gd name="connsiteX3" fmla="*/ 1686910 w 1860331"/>
                  <a:gd name="connsiteY3" fmla="*/ 1056290 h 1513490"/>
                  <a:gd name="connsiteX4" fmla="*/ 1860331 w 1860331"/>
                  <a:gd name="connsiteY4" fmla="*/ 1513490 h 1513490"/>
                  <a:gd name="connsiteX0" fmla="*/ 0 w 1860331"/>
                  <a:gd name="connsiteY0" fmla="*/ 0 h 1513490"/>
                  <a:gd name="connsiteX1" fmla="*/ 1182414 w 1860331"/>
                  <a:gd name="connsiteY1" fmla="*/ 488731 h 1513490"/>
                  <a:gd name="connsiteX2" fmla="*/ 1686910 w 1860331"/>
                  <a:gd name="connsiteY2" fmla="*/ 1056290 h 1513490"/>
                  <a:gd name="connsiteX3" fmla="*/ 1860331 w 1860331"/>
                  <a:gd name="connsiteY3" fmla="*/ 1513490 h 1513490"/>
                  <a:gd name="connsiteX0" fmla="*/ 0 w 1860331"/>
                  <a:gd name="connsiteY0" fmla="*/ 0 h 1513490"/>
                  <a:gd name="connsiteX1" fmla="*/ 1182414 w 1860331"/>
                  <a:gd name="connsiteY1" fmla="*/ 488731 h 1513490"/>
                  <a:gd name="connsiteX2" fmla="*/ 1686910 w 1860331"/>
                  <a:gd name="connsiteY2" fmla="*/ 1056290 h 1513490"/>
                  <a:gd name="connsiteX3" fmla="*/ 1860331 w 1860331"/>
                  <a:gd name="connsiteY3" fmla="*/ 1513490 h 1513490"/>
                  <a:gd name="connsiteX0" fmla="*/ 0 w 1860331"/>
                  <a:gd name="connsiteY0" fmla="*/ 0 h 1513490"/>
                  <a:gd name="connsiteX1" fmla="*/ 1182414 w 1860331"/>
                  <a:gd name="connsiteY1" fmla="*/ 488731 h 1513490"/>
                  <a:gd name="connsiteX2" fmla="*/ 1686910 w 1860331"/>
                  <a:gd name="connsiteY2" fmla="*/ 1056290 h 1513490"/>
                  <a:gd name="connsiteX3" fmla="*/ 1860331 w 1860331"/>
                  <a:gd name="connsiteY3" fmla="*/ 1513490 h 1513490"/>
                  <a:gd name="connsiteX0" fmla="*/ 0 w 1860331"/>
                  <a:gd name="connsiteY0" fmla="*/ 0 h 1513490"/>
                  <a:gd name="connsiteX1" fmla="*/ 1182414 w 1860331"/>
                  <a:gd name="connsiteY1" fmla="*/ 488731 h 1513490"/>
                  <a:gd name="connsiteX2" fmla="*/ 1686910 w 1860331"/>
                  <a:gd name="connsiteY2" fmla="*/ 1056290 h 1513490"/>
                  <a:gd name="connsiteX3" fmla="*/ 1860331 w 1860331"/>
                  <a:gd name="connsiteY3" fmla="*/ 1513490 h 1513490"/>
                  <a:gd name="connsiteX0" fmla="*/ 0 w 1860331"/>
                  <a:gd name="connsiteY0" fmla="*/ 0 h 1513490"/>
                  <a:gd name="connsiteX1" fmla="*/ 1686910 w 1860331"/>
                  <a:gd name="connsiteY1" fmla="*/ 1056290 h 1513490"/>
                  <a:gd name="connsiteX2" fmla="*/ 1860331 w 1860331"/>
                  <a:gd name="connsiteY2" fmla="*/ 1513490 h 1513490"/>
                  <a:gd name="connsiteX0" fmla="*/ 0 w 1860331"/>
                  <a:gd name="connsiteY0" fmla="*/ 0 h 1513490"/>
                  <a:gd name="connsiteX1" fmla="*/ 1227327 w 1860331"/>
                  <a:gd name="connsiteY1" fmla="*/ 498644 h 1513490"/>
                  <a:gd name="connsiteX2" fmla="*/ 1860331 w 1860331"/>
                  <a:gd name="connsiteY2" fmla="*/ 1513490 h 1513490"/>
                  <a:gd name="connsiteX0" fmla="*/ 0 w 1860331"/>
                  <a:gd name="connsiteY0" fmla="*/ 0 h 1513490"/>
                  <a:gd name="connsiteX1" fmla="*/ 1227327 w 1860331"/>
                  <a:gd name="connsiteY1" fmla="*/ 498644 h 1513490"/>
                  <a:gd name="connsiteX2" fmla="*/ 1860331 w 1860331"/>
                  <a:gd name="connsiteY2" fmla="*/ 1513490 h 1513490"/>
                  <a:gd name="connsiteX0" fmla="*/ 0 w 1860331"/>
                  <a:gd name="connsiteY0" fmla="*/ 0 h 1513490"/>
                  <a:gd name="connsiteX1" fmla="*/ 1227327 w 1860331"/>
                  <a:gd name="connsiteY1" fmla="*/ 498644 h 1513490"/>
                  <a:gd name="connsiteX2" fmla="*/ 1860331 w 1860331"/>
                  <a:gd name="connsiteY2" fmla="*/ 1513490 h 1513490"/>
                  <a:gd name="connsiteX0" fmla="*/ 0 w 1860331"/>
                  <a:gd name="connsiteY0" fmla="*/ 0 h 1513490"/>
                  <a:gd name="connsiteX1" fmla="*/ 1227327 w 1860331"/>
                  <a:gd name="connsiteY1" fmla="*/ 498644 h 1513490"/>
                  <a:gd name="connsiteX2" fmla="*/ 1860331 w 1860331"/>
                  <a:gd name="connsiteY2" fmla="*/ 1513490 h 1513490"/>
                  <a:gd name="connsiteX0" fmla="*/ 0 w 1860331"/>
                  <a:gd name="connsiteY0" fmla="*/ 0 h 1513490"/>
                  <a:gd name="connsiteX1" fmla="*/ 1227327 w 1860331"/>
                  <a:gd name="connsiteY1" fmla="*/ 498644 h 1513490"/>
                  <a:gd name="connsiteX2" fmla="*/ 1860331 w 1860331"/>
                  <a:gd name="connsiteY2" fmla="*/ 1513490 h 15134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860331" h="1513490">
                    <a:moveTo>
                      <a:pt x="0" y="0"/>
                    </a:moveTo>
                    <a:cubicBezTo>
                      <a:pt x="401019" y="16170"/>
                      <a:pt x="969843" y="261328"/>
                      <a:pt x="1227327" y="498644"/>
                    </a:cubicBezTo>
                    <a:cubicBezTo>
                      <a:pt x="1484811" y="735960"/>
                      <a:pt x="1762688" y="1094770"/>
                      <a:pt x="1860331" y="1513490"/>
                    </a:cubicBezTo>
                  </a:path>
                </a:pathLst>
              </a:custGeom>
              <a:noFill/>
              <a:ln w="19050" cap="rnd">
                <a:solidFill>
                  <a:schemeClr val="tx1">
                    <a:lumMod val="85000"/>
                    <a:lumOff val="15000"/>
                  </a:schemeClr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defTabSz="914400"/>
                <a:endParaRPr lang="en-US" sz="3200">
                  <a:solidFill>
                    <a:prstClr val="white"/>
                  </a:solidFill>
                  <a:latin typeface="Calibri"/>
                </a:endParaRPr>
              </a:p>
            </p:txBody>
          </p:sp>
          <p:sp>
            <p:nvSpPr>
              <p:cNvPr id="14" name="Freeform 76"/>
              <p:cNvSpPr/>
              <p:nvPr/>
            </p:nvSpPr>
            <p:spPr>
              <a:xfrm rot="5789802" flipH="1" flipV="1">
                <a:off x="2223951" y="4036243"/>
                <a:ext cx="150236" cy="252346"/>
              </a:xfrm>
              <a:custGeom>
                <a:avLst/>
                <a:gdLst>
                  <a:gd name="connsiteX0" fmla="*/ 0 w 329184"/>
                  <a:gd name="connsiteY0" fmla="*/ 67927 h 276933"/>
                  <a:gd name="connsiteX1" fmla="*/ 31351 w 329184"/>
                  <a:gd name="connsiteY1" fmla="*/ 78377 h 276933"/>
                  <a:gd name="connsiteX2" fmla="*/ 36576 w 329184"/>
                  <a:gd name="connsiteY2" fmla="*/ 94053 h 276933"/>
                  <a:gd name="connsiteX3" fmla="*/ 62702 w 329184"/>
                  <a:gd name="connsiteY3" fmla="*/ 125404 h 276933"/>
                  <a:gd name="connsiteX4" fmla="*/ 67927 w 329184"/>
                  <a:gd name="connsiteY4" fmla="*/ 141079 h 276933"/>
                  <a:gd name="connsiteX5" fmla="*/ 78378 w 329184"/>
                  <a:gd name="connsiteY5" fmla="*/ 161980 h 276933"/>
                  <a:gd name="connsiteX6" fmla="*/ 83603 w 329184"/>
                  <a:gd name="connsiteY6" fmla="*/ 177655 h 276933"/>
                  <a:gd name="connsiteX7" fmla="*/ 114954 w 329184"/>
                  <a:gd name="connsiteY7" fmla="*/ 209006 h 276933"/>
                  <a:gd name="connsiteX8" fmla="*/ 130629 w 329184"/>
                  <a:gd name="connsiteY8" fmla="*/ 224681 h 276933"/>
                  <a:gd name="connsiteX9" fmla="*/ 146304 w 329184"/>
                  <a:gd name="connsiteY9" fmla="*/ 240357 h 276933"/>
                  <a:gd name="connsiteX10" fmla="*/ 161980 w 329184"/>
                  <a:gd name="connsiteY10" fmla="*/ 245582 h 276933"/>
                  <a:gd name="connsiteX11" fmla="*/ 182880 w 329184"/>
                  <a:gd name="connsiteY11" fmla="*/ 261257 h 276933"/>
                  <a:gd name="connsiteX12" fmla="*/ 198556 w 329184"/>
                  <a:gd name="connsiteY12" fmla="*/ 266482 h 276933"/>
                  <a:gd name="connsiteX13" fmla="*/ 214231 w 329184"/>
                  <a:gd name="connsiteY13" fmla="*/ 276933 h 276933"/>
                  <a:gd name="connsiteX14" fmla="*/ 245582 w 329184"/>
                  <a:gd name="connsiteY14" fmla="*/ 219456 h 276933"/>
                  <a:gd name="connsiteX15" fmla="*/ 256032 w 329184"/>
                  <a:gd name="connsiteY15" fmla="*/ 135854 h 276933"/>
                  <a:gd name="connsiteX16" fmla="*/ 266483 w 329184"/>
                  <a:gd name="connsiteY16" fmla="*/ 120178 h 276933"/>
                  <a:gd name="connsiteX17" fmla="*/ 282158 w 329184"/>
                  <a:gd name="connsiteY17" fmla="*/ 83602 h 276933"/>
                  <a:gd name="connsiteX18" fmla="*/ 297834 w 329184"/>
                  <a:gd name="connsiteY18" fmla="*/ 52252 h 276933"/>
                  <a:gd name="connsiteX19" fmla="*/ 313509 w 329184"/>
                  <a:gd name="connsiteY19" fmla="*/ 20901 h 276933"/>
                  <a:gd name="connsiteX20" fmla="*/ 329184 w 329184"/>
                  <a:gd name="connsiteY20" fmla="*/ 0 h 276933"/>
                  <a:gd name="connsiteX0" fmla="*/ 0 w 329184"/>
                  <a:gd name="connsiteY0" fmla="*/ 67927 h 276933"/>
                  <a:gd name="connsiteX1" fmla="*/ 31351 w 329184"/>
                  <a:gd name="connsiteY1" fmla="*/ 78377 h 276933"/>
                  <a:gd name="connsiteX2" fmla="*/ 36576 w 329184"/>
                  <a:gd name="connsiteY2" fmla="*/ 94053 h 276933"/>
                  <a:gd name="connsiteX3" fmla="*/ 62702 w 329184"/>
                  <a:gd name="connsiteY3" fmla="*/ 125404 h 276933"/>
                  <a:gd name="connsiteX4" fmla="*/ 67927 w 329184"/>
                  <a:gd name="connsiteY4" fmla="*/ 141079 h 276933"/>
                  <a:gd name="connsiteX5" fmla="*/ 78378 w 329184"/>
                  <a:gd name="connsiteY5" fmla="*/ 161980 h 276933"/>
                  <a:gd name="connsiteX6" fmla="*/ 83603 w 329184"/>
                  <a:gd name="connsiteY6" fmla="*/ 177655 h 276933"/>
                  <a:gd name="connsiteX7" fmla="*/ 114954 w 329184"/>
                  <a:gd name="connsiteY7" fmla="*/ 209006 h 276933"/>
                  <a:gd name="connsiteX8" fmla="*/ 130629 w 329184"/>
                  <a:gd name="connsiteY8" fmla="*/ 224681 h 276933"/>
                  <a:gd name="connsiteX9" fmla="*/ 146304 w 329184"/>
                  <a:gd name="connsiteY9" fmla="*/ 240357 h 276933"/>
                  <a:gd name="connsiteX10" fmla="*/ 161980 w 329184"/>
                  <a:gd name="connsiteY10" fmla="*/ 245582 h 276933"/>
                  <a:gd name="connsiteX11" fmla="*/ 182880 w 329184"/>
                  <a:gd name="connsiteY11" fmla="*/ 261257 h 276933"/>
                  <a:gd name="connsiteX12" fmla="*/ 198556 w 329184"/>
                  <a:gd name="connsiteY12" fmla="*/ 266482 h 276933"/>
                  <a:gd name="connsiteX13" fmla="*/ 214231 w 329184"/>
                  <a:gd name="connsiteY13" fmla="*/ 276933 h 276933"/>
                  <a:gd name="connsiteX14" fmla="*/ 245582 w 329184"/>
                  <a:gd name="connsiteY14" fmla="*/ 219456 h 276933"/>
                  <a:gd name="connsiteX15" fmla="*/ 266483 w 329184"/>
                  <a:gd name="connsiteY15" fmla="*/ 120178 h 276933"/>
                  <a:gd name="connsiteX16" fmla="*/ 282158 w 329184"/>
                  <a:gd name="connsiteY16" fmla="*/ 83602 h 276933"/>
                  <a:gd name="connsiteX17" fmla="*/ 297834 w 329184"/>
                  <a:gd name="connsiteY17" fmla="*/ 52252 h 276933"/>
                  <a:gd name="connsiteX18" fmla="*/ 313509 w 329184"/>
                  <a:gd name="connsiteY18" fmla="*/ 20901 h 276933"/>
                  <a:gd name="connsiteX19" fmla="*/ 329184 w 329184"/>
                  <a:gd name="connsiteY19" fmla="*/ 0 h 276933"/>
                  <a:gd name="connsiteX0" fmla="*/ 0 w 329184"/>
                  <a:gd name="connsiteY0" fmla="*/ 67927 h 276933"/>
                  <a:gd name="connsiteX1" fmla="*/ 31351 w 329184"/>
                  <a:gd name="connsiteY1" fmla="*/ 78377 h 276933"/>
                  <a:gd name="connsiteX2" fmla="*/ 36576 w 329184"/>
                  <a:gd name="connsiteY2" fmla="*/ 94053 h 276933"/>
                  <a:gd name="connsiteX3" fmla="*/ 62702 w 329184"/>
                  <a:gd name="connsiteY3" fmla="*/ 125404 h 276933"/>
                  <a:gd name="connsiteX4" fmla="*/ 67927 w 329184"/>
                  <a:gd name="connsiteY4" fmla="*/ 141079 h 276933"/>
                  <a:gd name="connsiteX5" fmla="*/ 78378 w 329184"/>
                  <a:gd name="connsiteY5" fmla="*/ 161980 h 276933"/>
                  <a:gd name="connsiteX6" fmla="*/ 83603 w 329184"/>
                  <a:gd name="connsiteY6" fmla="*/ 177655 h 276933"/>
                  <a:gd name="connsiteX7" fmla="*/ 114954 w 329184"/>
                  <a:gd name="connsiteY7" fmla="*/ 209006 h 276933"/>
                  <a:gd name="connsiteX8" fmla="*/ 130629 w 329184"/>
                  <a:gd name="connsiteY8" fmla="*/ 224681 h 276933"/>
                  <a:gd name="connsiteX9" fmla="*/ 146304 w 329184"/>
                  <a:gd name="connsiteY9" fmla="*/ 240357 h 276933"/>
                  <a:gd name="connsiteX10" fmla="*/ 161980 w 329184"/>
                  <a:gd name="connsiteY10" fmla="*/ 245582 h 276933"/>
                  <a:gd name="connsiteX11" fmla="*/ 182880 w 329184"/>
                  <a:gd name="connsiteY11" fmla="*/ 261257 h 276933"/>
                  <a:gd name="connsiteX12" fmla="*/ 198556 w 329184"/>
                  <a:gd name="connsiteY12" fmla="*/ 266482 h 276933"/>
                  <a:gd name="connsiteX13" fmla="*/ 214231 w 329184"/>
                  <a:gd name="connsiteY13" fmla="*/ 276933 h 276933"/>
                  <a:gd name="connsiteX14" fmla="*/ 245582 w 329184"/>
                  <a:gd name="connsiteY14" fmla="*/ 219456 h 276933"/>
                  <a:gd name="connsiteX15" fmla="*/ 282703 w 329184"/>
                  <a:gd name="connsiteY15" fmla="*/ 134370 h 276933"/>
                  <a:gd name="connsiteX16" fmla="*/ 282158 w 329184"/>
                  <a:gd name="connsiteY16" fmla="*/ 83602 h 276933"/>
                  <a:gd name="connsiteX17" fmla="*/ 297834 w 329184"/>
                  <a:gd name="connsiteY17" fmla="*/ 52252 h 276933"/>
                  <a:gd name="connsiteX18" fmla="*/ 313509 w 329184"/>
                  <a:gd name="connsiteY18" fmla="*/ 20901 h 276933"/>
                  <a:gd name="connsiteX19" fmla="*/ 329184 w 329184"/>
                  <a:gd name="connsiteY19" fmla="*/ 0 h 276933"/>
                  <a:gd name="connsiteX0" fmla="*/ 0 w 329184"/>
                  <a:gd name="connsiteY0" fmla="*/ 67927 h 276933"/>
                  <a:gd name="connsiteX1" fmla="*/ 31351 w 329184"/>
                  <a:gd name="connsiteY1" fmla="*/ 78377 h 276933"/>
                  <a:gd name="connsiteX2" fmla="*/ 36576 w 329184"/>
                  <a:gd name="connsiteY2" fmla="*/ 94053 h 276933"/>
                  <a:gd name="connsiteX3" fmla="*/ 62702 w 329184"/>
                  <a:gd name="connsiteY3" fmla="*/ 125404 h 276933"/>
                  <a:gd name="connsiteX4" fmla="*/ 67927 w 329184"/>
                  <a:gd name="connsiteY4" fmla="*/ 141079 h 276933"/>
                  <a:gd name="connsiteX5" fmla="*/ 78378 w 329184"/>
                  <a:gd name="connsiteY5" fmla="*/ 161980 h 276933"/>
                  <a:gd name="connsiteX6" fmla="*/ 83603 w 329184"/>
                  <a:gd name="connsiteY6" fmla="*/ 177655 h 276933"/>
                  <a:gd name="connsiteX7" fmla="*/ 114954 w 329184"/>
                  <a:gd name="connsiteY7" fmla="*/ 209006 h 276933"/>
                  <a:gd name="connsiteX8" fmla="*/ 130629 w 329184"/>
                  <a:gd name="connsiteY8" fmla="*/ 224681 h 276933"/>
                  <a:gd name="connsiteX9" fmla="*/ 146304 w 329184"/>
                  <a:gd name="connsiteY9" fmla="*/ 240357 h 276933"/>
                  <a:gd name="connsiteX10" fmla="*/ 161980 w 329184"/>
                  <a:gd name="connsiteY10" fmla="*/ 245582 h 276933"/>
                  <a:gd name="connsiteX11" fmla="*/ 182880 w 329184"/>
                  <a:gd name="connsiteY11" fmla="*/ 261257 h 276933"/>
                  <a:gd name="connsiteX12" fmla="*/ 198556 w 329184"/>
                  <a:gd name="connsiteY12" fmla="*/ 266482 h 276933"/>
                  <a:gd name="connsiteX13" fmla="*/ 214231 w 329184"/>
                  <a:gd name="connsiteY13" fmla="*/ 276933 h 276933"/>
                  <a:gd name="connsiteX14" fmla="*/ 245582 w 329184"/>
                  <a:gd name="connsiteY14" fmla="*/ 219456 h 276933"/>
                  <a:gd name="connsiteX15" fmla="*/ 282703 w 329184"/>
                  <a:gd name="connsiteY15" fmla="*/ 134370 h 276933"/>
                  <a:gd name="connsiteX16" fmla="*/ 298378 w 329184"/>
                  <a:gd name="connsiteY16" fmla="*/ 89684 h 276933"/>
                  <a:gd name="connsiteX17" fmla="*/ 297834 w 329184"/>
                  <a:gd name="connsiteY17" fmla="*/ 52252 h 276933"/>
                  <a:gd name="connsiteX18" fmla="*/ 313509 w 329184"/>
                  <a:gd name="connsiteY18" fmla="*/ 20901 h 276933"/>
                  <a:gd name="connsiteX19" fmla="*/ 329184 w 329184"/>
                  <a:gd name="connsiteY19" fmla="*/ 0 h 276933"/>
                  <a:gd name="connsiteX0" fmla="*/ 0 w 329184"/>
                  <a:gd name="connsiteY0" fmla="*/ 67927 h 276933"/>
                  <a:gd name="connsiteX1" fmla="*/ 31351 w 329184"/>
                  <a:gd name="connsiteY1" fmla="*/ 78377 h 276933"/>
                  <a:gd name="connsiteX2" fmla="*/ 36576 w 329184"/>
                  <a:gd name="connsiteY2" fmla="*/ 94053 h 276933"/>
                  <a:gd name="connsiteX3" fmla="*/ 62702 w 329184"/>
                  <a:gd name="connsiteY3" fmla="*/ 125404 h 276933"/>
                  <a:gd name="connsiteX4" fmla="*/ 67927 w 329184"/>
                  <a:gd name="connsiteY4" fmla="*/ 141079 h 276933"/>
                  <a:gd name="connsiteX5" fmla="*/ 78378 w 329184"/>
                  <a:gd name="connsiteY5" fmla="*/ 161980 h 276933"/>
                  <a:gd name="connsiteX6" fmla="*/ 83603 w 329184"/>
                  <a:gd name="connsiteY6" fmla="*/ 177655 h 276933"/>
                  <a:gd name="connsiteX7" fmla="*/ 114954 w 329184"/>
                  <a:gd name="connsiteY7" fmla="*/ 209006 h 276933"/>
                  <a:gd name="connsiteX8" fmla="*/ 130629 w 329184"/>
                  <a:gd name="connsiteY8" fmla="*/ 224681 h 276933"/>
                  <a:gd name="connsiteX9" fmla="*/ 146304 w 329184"/>
                  <a:gd name="connsiteY9" fmla="*/ 240357 h 276933"/>
                  <a:gd name="connsiteX10" fmla="*/ 161980 w 329184"/>
                  <a:gd name="connsiteY10" fmla="*/ 245582 h 276933"/>
                  <a:gd name="connsiteX11" fmla="*/ 182880 w 329184"/>
                  <a:gd name="connsiteY11" fmla="*/ 261257 h 276933"/>
                  <a:gd name="connsiteX12" fmla="*/ 198556 w 329184"/>
                  <a:gd name="connsiteY12" fmla="*/ 266482 h 276933"/>
                  <a:gd name="connsiteX13" fmla="*/ 214231 w 329184"/>
                  <a:gd name="connsiteY13" fmla="*/ 276933 h 276933"/>
                  <a:gd name="connsiteX14" fmla="*/ 245582 w 329184"/>
                  <a:gd name="connsiteY14" fmla="*/ 219456 h 276933"/>
                  <a:gd name="connsiteX15" fmla="*/ 282703 w 329184"/>
                  <a:gd name="connsiteY15" fmla="*/ 134370 h 276933"/>
                  <a:gd name="connsiteX16" fmla="*/ 298378 w 329184"/>
                  <a:gd name="connsiteY16" fmla="*/ 89684 h 276933"/>
                  <a:gd name="connsiteX17" fmla="*/ 309999 w 329184"/>
                  <a:gd name="connsiteY17" fmla="*/ 56307 h 276933"/>
                  <a:gd name="connsiteX18" fmla="*/ 313509 w 329184"/>
                  <a:gd name="connsiteY18" fmla="*/ 20901 h 276933"/>
                  <a:gd name="connsiteX19" fmla="*/ 329184 w 329184"/>
                  <a:gd name="connsiteY19" fmla="*/ 0 h 276933"/>
                  <a:gd name="connsiteX0" fmla="*/ 0 w 329184"/>
                  <a:gd name="connsiteY0" fmla="*/ 80052 h 289058"/>
                  <a:gd name="connsiteX1" fmla="*/ 31351 w 329184"/>
                  <a:gd name="connsiteY1" fmla="*/ 90502 h 289058"/>
                  <a:gd name="connsiteX2" fmla="*/ 36576 w 329184"/>
                  <a:gd name="connsiteY2" fmla="*/ 106178 h 289058"/>
                  <a:gd name="connsiteX3" fmla="*/ 62702 w 329184"/>
                  <a:gd name="connsiteY3" fmla="*/ 137529 h 289058"/>
                  <a:gd name="connsiteX4" fmla="*/ 67927 w 329184"/>
                  <a:gd name="connsiteY4" fmla="*/ 153204 h 289058"/>
                  <a:gd name="connsiteX5" fmla="*/ 78378 w 329184"/>
                  <a:gd name="connsiteY5" fmla="*/ 174105 h 289058"/>
                  <a:gd name="connsiteX6" fmla="*/ 83603 w 329184"/>
                  <a:gd name="connsiteY6" fmla="*/ 189780 h 289058"/>
                  <a:gd name="connsiteX7" fmla="*/ 114954 w 329184"/>
                  <a:gd name="connsiteY7" fmla="*/ 221131 h 289058"/>
                  <a:gd name="connsiteX8" fmla="*/ 130629 w 329184"/>
                  <a:gd name="connsiteY8" fmla="*/ 236806 h 289058"/>
                  <a:gd name="connsiteX9" fmla="*/ 146304 w 329184"/>
                  <a:gd name="connsiteY9" fmla="*/ 252482 h 289058"/>
                  <a:gd name="connsiteX10" fmla="*/ 161980 w 329184"/>
                  <a:gd name="connsiteY10" fmla="*/ 257707 h 289058"/>
                  <a:gd name="connsiteX11" fmla="*/ 182880 w 329184"/>
                  <a:gd name="connsiteY11" fmla="*/ 273382 h 289058"/>
                  <a:gd name="connsiteX12" fmla="*/ 198556 w 329184"/>
                  <a:gd name="connsiteY12" fmla="*/ 278607 h 289058"/>
                  <a:gd name="connsiteX13" fmla="*/ 214231 w 329184"/>
                  <a:gd name="connsiteY13" fmla="*/ 289058 h 289058"/>
                  <a:gd name="connsiteX14" fmla="*/ 245582 w 329184"/>
                  <a:gd name="connsiteY14" fmla="*/ 231581 h 289058"/>
                  <a:gd name="connsiteX15" fmla="*/ 282703 w 329184"/>
                  <a:gd name="connsiteY15" fmla="*/ 146495 h 289058"/>
                  <a:gd name="connsiteX16" fmla="*/ 298378 w 329184"/>
                  <a:gd name="connsiteY16" fmla="*/ 101809 h 289058"/>
                  <a:gd name="connsiteX17" fmla="*/ 309999 w 329184"/>
                  <a:gd name="connsiteY17" fmla="*/ 68432 h 289058"/>
                  <a:gd name="connsiteX18" fmla="*/ 293234 w 329184"/>
                  <a:gd name="connsiteY18" fmla="*/ 2614 h 289058"/>
                  <a:gd name="connsiteX19" fmla="*/ 329184 w 329184"/>
                  <a:gd name="connsiteY19" fmla="*/ 12125 h 289058"/>
                  <a:gd name="connsiteX0" fmla="*/ 0 w 329184"/>
                  <a:gd name="connsiteY0" fmla="*/ 67927 h 276933"/>
                  <a:gd name="connsiteX1" fmla="*/ 31351 w 329184"/>
                  <a:gd name="connsiteY1" fmla="*/ 78377 h 276933"/>
                  <a:gd name="connsiteX2" fmla="*/ 36576 w 329184"/>
                  <a:gd name="connsiteY2" fmla="*/ 94053 h 276933"/>
                  <a:gd name="connsiteX3" fmla="*/ 62702 w 329184"/>
                  <a:gd name="connsiteY3" fmla="*/ 125404 h 276933"/>
                  <a:gd name="connsiteX4" fmla="*/ 67927 w 329184"/>
                  <a:gd name="connsiteY4" fmla="*/ 141079 h 276933"/>
                  <a:gd name="connsiteX5" fmla="*/ 78378 w 329184"/>
                  <a:gd name="connsiteY5" fmla="*/ 161980 h 276933"/>
                  <a:gd name="connsiteX6" fmla="*/ 83603 w 329184"/>
                  <a:gd name="connsiteY6" fmla="*/ 177655 h 276933"/>
                  <a:gd name="connsiteX7" fmla="*/ 114954 w 329184"/>
                  <a:gd name="connsiteY7" fmla="*/ 209006 h 276933"/>
                  <a:gd name="connsiteX8" fmla="*/ 130629 w 329184"/>
                  <a:gd name="connsiteY8" fmla="*/ 224681 h 276933"/>
                  <a:gd name="connsiteX9" fmla="*/ 146304 w 329184"/>
                  <a:gd name="connsiteY9" fmla="*/ 240357 h 276933"/>
                  <a:gd name="connsiteX10" fmla="*/ 161980 w 329184"/>
                  <a:gd name="connsiteY10" fmla="*/ 245582 h 276933"/>
                  <a:gd name="connsiteX11" fmla="*/ 182880 w 329184"/>
                  <a:gd name="connsiteY11" fmla="*/ 261257 h 276933"/>
                  <a:gd name="connsiteX12" fmla="*/ 198556 w 329184"/>
                  <a:gd name="connsiteY12" fmla="*/ 266482 h 276933"/>
                  <a:gd name="connsiteX13" fmla="*/ 214231 w 329184"/>
                  <a:gd name="connsiteY13" fmla="*/ 276933 h 276933"/>
                  <a:gd name="connsiteX14" fmla="*/ 245582 w 329184"/>
                  <a:gd name="connsiteY14" fmla="*/ 219456 h 276933"/>
                  <a:gd name="connsiteX15" fmla="*/ 282703 w 329184"/>
                  <a:gd name="connsiteY15" fmla="*/ 134370 h 276933"/>
                  <a:gd name="connsiteX16" fmla="*/ 298378 w 329184"/>
                  <a:gd name="connsiteY16" fmla="*/ 89684 h 276933"/>
                  <a:gd name="connsiteX17" fmla="*/ 309999 w 329184"/>
                  <a:gd name="connsiteY17" fmla="*/ 56307 h 276933"/>
                  <a:gd name="connsiteX18" fmla="*/ 329184 w 329184"/>
                  <a:gd name="connsiteY18" fmla="*/ 0 h 276933"/>
                  <a:gd name="connsiteX0" fmla="*/ 0 w 329184"/>
                  <a:gd name="connsiteY0" fmla="*/ 67927 h 276933"/>
                  <a:gd name="connsiteX1" fmla="*/ 31351 w 329184"/>
                  <a:gd name="connsiteY1" fmla="*/ 78377 h 276933"/>
                  <a:gd name="connsiteX2" fmla="*/ 36576 w 329184"/>
                  <a:gd name="connsiteY2" fmla="*/ 94053 h 276933"/>
                  <a:gd name="connsiteX3" fmla="*/ 62702 w 329184"/>
                  <a:gd name="connsiteY3" fmla="*/ 125404 h 276933"/>
                  <a:gd name="connsiteX4" fmla="*/ 67927 w 329184"/>
                  <a:gd name="connsiteY4" fmla="*/ 141079 h 276933"/>
                  <a:gd name="connsiteX5" fmla="*/ 78378 w 329184"/>
                  <a:gd name="connsiteY5" fmla="*/ 161980 h 276933"/>
                  <a:gd name="connsiteX6" fmla="*/ 83603 w 329184"/>
                  <a:gd name="connsiteY6" fmla="*/ 177655 h 276933"/>
                  <a:gd name="connsiteX7" fmla="*/ 114954 w 329184"/>
                  <a:gd name="connsiteY7" fmla="*/ 209006 h 276933"/>
                  <a:gd name="connsiteX8" fmla="*/ 130629 w 329184"/>
                  <a:gd name="connsiteY8" fmla="*/ 224681 h 276933"/>
                  <a:gd name="connsiteX9" fmla="*/ 146304 w 329184"/>
                  <a:gd name="connsiteY9" fmla="*/ 240357 h 276933"/>
                  <a:gd name="connsiteX10" fmla="*/ 161980 w 329184"/>
                  <a:gd name="connsiteY10" fmla="*/ 245582 h 276933"/>
                  <a:gd name="connsiteX11" fmla="*/ 182880 w 329184"/>
                  <a:gd name="connsiteY11" fmla="*/ 261257 h 276933"/>
                  <a:gd name="connsiteX12" fmla="*/ 198556 w 329184"/>
                  <a:gd name="connsiteY12" fmla="*/ 266482 h 276933"/>
                  <a:gd name="connsiteX13" fmla="*/ 214231 w 329184"/>
                  <a:gd name="connsiteY13" fmla="*/ 276933 h 276933"/>
                  <a:gd name="connsiteX14" fmla="*/ 251665 w 329184"/>
                  <a:gd name="connsiteY14" fmla="*/ 225539 h 276933"/>
                  <a:gd name="connsiteX15" fmla="*/ 282703 w 329184"/>
                  <a:gd name="connsiteY15" fmla="*/ 134370 h 276933"/>
                  <a:gd name="connsiteX16" fmla="*/ 298378 w 329184"/>
                  <a:gd name="connsiteY16" fmla="*/ 89684 h 276933"/>
                  <a:gd name="connsiteX17" fmla="*/ 309999 w 329184"/>
                  <a:gd name="connsiteY17" fmla="*/ 56307 h 276933"/>
                  <a:gd name="connsiteX18" fmla="*/ 329184 w 329184"/>
                  <a:gd name="connsiteY18" fmla="*/ 0 h 276933"/>
                  <a:gd name="connsiteX0" fmla="*/ 0 w 329184"/>
                  <a:gd name="connsiteY0" fmla="*/ 67927 h 276933"/>
                  <a:gd name="connsiteX1" fmla="*/ 31351 w 329184"/>
                  <a:gd name="connsiteY1" fmla="*/ 78377 h 276933"/>
                  <a:gd name="connsiteX2" fmla="*/ 36576 w 329184"/>
                  <a:gd name="connsiteY2" fmla="*/ 94053 h 276933"/>
                  <a:gd name="connsiteX3" fmla="*/ 62702 w 329184"/>
                  <a:gd name="connsiteY3" fmla="*/ 125404 h 276933"/>
                  <a:gd name="connsiteX4" fmla="*/ 67927 w 329184"/>
                  <a:gd name="connsiteY4" fmla="*/ 141079 h 276933"/>
                  <a:gd name="connsiteX5" fmla="*/ 78378 w 329184"/>
                  <a:gd name="connsiteY5" fmla="*/ 161980 h 276933"/>
                  <a:gd name="connsiteX6" fmla="*/ 114954 w 329184"/>
                  <a:gd name="connsiteY6" fmla="*/ 209006 h 276933"/>
                  <a:gd name="connsiteX7" fmla="*/ 130629 w 329184"/>
                  <a:gd name="connsiteY7" fmla="*/ 224681 h 276933"/>
                  <a:gd name="connsiteX8" fmla="*/ 146304 w 329184"/>
                  <a:gd name="connsiteY8" fmla="*/ 240357 h 276933"/>
                  <a:gd name="connsiteX9" fmla="*/ 161980 w 329184"/>
                  <a:gd name="connsiteY9" fmla="*/ 245582 h 276933"/>
                  <a:gd name="connsiteX10" fmla="*/ 182880 w 329184"/>
                  <a:gd name="connsiteY10" fmla="*/ 261257 h 276933"/>
                  <a:gd name="connsiteX11" fmla="*/ 198556 w 329184"/>
                  <a:gd name="connsiteY11" fmla="*/ 266482 h 276933"/>
                  <a:gd name="connsiteX12" fmla="*/ 214231 w 329184"/>
                  <a:gd name="connsiteY12" fmla="*/ 276933 h 276933"/>
                  <a:gd name="connsiteX13" fmla="*/ 251665 w 329184"/>
                  <a:gd name="connsiteY13" fmla="*/ 225539 h 276933"/>
                  <a:gd name="connsiteX14" fmla="*/ 282703 w 329184"/>
                  <a:gd name="connsiteY14" fmla="*/ 134370 h 276933"/>
                  <a:gd name="connsiteX15" fmla="*/ 298378 w 329184"/>
                  <a:gd name="connsiteY15" fmla="*/ 89684 h 276933"/>
                  <a:gd name="connsiteX16" fmla="*/ 309999 w 329184"/>
                  <a:gd name="connsiteY16" fmla="*/ 56307 h 276933"/>
                  <a:gd name="connsiteX17" fmla="*/ 329184 w 329184"/>
                  <a:gd name="connsiteY17" fmla="*/ 0 h 276933"/>
                  <a:gd name="connsiteX0" fmla="*/ 0 w 329184"/>
                  <a:gd name="connsiteY0" fmla="*/ 67927 h 276933"/>
                  <a:gd name="connsiteX1" fmla="*/ 31351 w 329184"/>
                  <a:gd name="connsiteY1" fmla="*/ 78377 h 276933"/>
                  <a:gd name="connsiteX2" fmla="*/ 36576 w 329184"/>
                  <a:gd name="connsiteY2" fmla="*/ 94053 h 276933"/>
                  <a:gd name="connsiteX3" fmla="*/ 62702 w 329184"/>
                  <a:gd name="connsiteY3" fmla="*/ 125404 h 276933"/>
                  <a:gd name="connsiteX4" fmla="*/ 67927 w 329184"/>
                  <a:gd name="connsiteY4" fmla="*/ 141079 h 276933"/>
                  <a:gd name="connsiteX5" fmla="*/ 114954 w 329184"/>
                  <a:gd name="connsiteY5" fmla="*/ 209006 h 276933"/>
                  <a:gd name="connsiteX6" fmla="*/ 130629 w 329184"/>
                  <a:gd name="connsiteY6" fmla="*/ 224681 h 276933"/>
                  <a:gd name="connsiteX7" fmla="*/ 146304 w 329184"/>
                  <a:gd name="connsiteY7" fmla="*/ 240357 h 276933"/>
                  <a:gd name="connsiteX8" fmla="*/ 161980 w 329184"/>
                  <a:gd name="connsiteY8" fmla="*/ 245582 h 276933"/>
                  <a:gd name="connsiteX9" fmla="*/ 182880 w 329184"/>
                  <a:gd name="connsiteY9" fmla="*/ 261257 h 276933"/>
                  <a:gd name="connsiteX10" fmla="*/ 198556 w 329184"/>
                  <a:gd name="connsiteY10" fmla="*/ 266482 h 276933"/>
                  <a:gd name="connsiteX11" fmla="*/ 214231 w 329184"/>
                  <a:gd name="connsiteY11" fmla="*/ 276933 h 276933"/>
                  <a:gd name="connsiteX12" fmla="*/ 251665 w 329184"/>
                  <a:gd name="connsiteY12" fmla="*/ 225539 h 276933"/>
                  <a:gd name="connsiteX13" fmla="*/ 282703 w 329184"/>
                  <a:gd name="connsiteY13" fmla="*/ 134370 h 276933"/>
                  <a:gd name="connsiteX14" fmla="*/ 298378 w 329184"/>
                  <a:gd name="connsiteY14" fmla="*/ 89684 h 276933"/>
                  <a:gd name="connsiteX15" fmla="*/ 309999 w 329184"/>
                  <a:gd name="connsiteY15" fmla="*/ 56307 h 276933"/>
                  <a:gd name="connsiteX16" fmla="*/ 329184 w 329184"/>
                  <a:gd name="connsiteY16" fmla="*/ 0 h 276933"/>
                  <a:gd name="connsiteX0" fmla="*/ 0 w 329184"/>
                  <a:gd name="connsiteY0" fmla="*/ 67927 h 276933"/>
                  <a:gd name="connsiteX1" fmla="*/ 31351 w 329184"/>
                  <a:gd name="connsiteY1" fmla="*/ 78377 h 276933"/>
                  <a:gd name="connsiteX2" fmla="*/ 36576 w 329184"/>
                  <a:gd name="connsiteY2" fmla="*/ 94053 h 276933"/>
                  <a:gd name="connsiteX3" fmla="*/ 62702 w 329184"/>
                  <a:gd name="connsiteY3" fmla="*/ 125404 h 276933"/>
                  <a:gd name="connsiteX4" fmla="*/ 114954 w 329184"/>
                  <a:gd name="connsiteY4" fmla="*/ 209006 h 276933"/>
                  <a:gd name="connsiteX5" fmla="*/ 130629 w 329184"/>
                  <a:gd name="connsiteY5" fmla="*/ 224681 h 276933"/>
                  <a:gd name="connsiteX6" fmla="*/ 146304 w 329184"/>
                  <a:gd name="connsiteY6" fmla="*/ 240357 h 276933"/>
                  <a:gd name="connsiteX7" fmla="*/ 161980 w 329184"/>
                  <a:gd name="connsiteY7" fmla="*/ 245582 h 276933"/>
                  <a:gd name="connsiteX8" fmla="*/ 182880 w 329184"/>
                  <a:gd name="connsiteY8" fmla="*/ 261257 h 276933"/>
                  <a:gd name="connsiteX9" fmla="*/ 198556 w 329184"/>
                  <a:gd name="connsiteY9" fmla="*/ 266482 h 276933"/>
                  <a:gd name="connsiteX10" fmla="*/ 214231 w 329184"/>
                  <a:gd name="connsiteY10" fmla="*/ 276933 h 276933"/>
                  <a:gd name="connsiteX11" fmla="*/ 251665 w 329184"/>
                  <a:gd name="connsiteY11" fmla="*/ 225539 h 276933"/>
                  <a:gd name="connsiteX12" fmla="*/ 282703 w 329184"/>
                  <a:gd name="connsiteY12" fmla="*/ 134370 h 276933"/>
                  <a:gd name="connsiteX13" fmla="*/ 298378 w 329184"/>
                  <a:gd name="connsiteY13" fmla="*/ 89684 h 276933"/>
                  <a:gd name="connsiteX14" fmla="*/ 309999 w 329184"/>
                  <a:gd name="connsiteY14" fmla="*/ 56307 h 276933"/>
                  <a:gd name="connsiteX15" fmla="*/ 329184 w 329184"/>
                  <a:gd name="connsiteY15" fmla="*/ 0 h 276933"/>
                  <a:gd name="connsiteX0" fmla="*/ 0 w 329184"/>
                  <a:gd name="connsiteY0" fmla="*/ 67927 h 276933"/>
                  <a:gd name="connsiteX1" fmla="*/ 31351 w 329184"/>
                  <a:gd name="connsiteY1" fmla="*/ 78377 h 276933"/>
                  <a:gd name="connsiteX2" fmla="*/ 36576 w 329184"/>
                  <a:gd name="connsiteY2" fmla="*/ 94053 h 276933"/>
                  <a:gd name="connsiteX3" fmla="*/ 56228 w 329184"/>
                  <a:gd name="connsiteY3" fmla="*/ 100544 h 276933"/>
                  <a:gd name="connsiteX4" fmla="*/ 62702 w 329184"/>
                  <a:gd name="connsiteY4" fmla="*/ 125404 h 276933"/>
                  <a:gd name="connsiteX5" fmla="*/ 114954 w 329184"/>
                  <a:gd name="connsiteY5" fmla="*/ 209006 h 276933"/>
                  <a:gd name="connsiteX6" fmla="*/ 130629 w 329184"/>
                  <a:gd name="connsiteY6" fmla="*/ 224681 h 276933"/>
                  <a:gd name="connsiteX7" fmla="*/ 146304 w 329184"/>
                  <a:gd name="connsiteY7" fmla="*/ 240357 h 276933"/>
                  <a:gd name="connsiteX8" fmla="*/ 161980 w 329184"/>
                  <a:gd name="connsiteY8" fmla="*/ 245582 h 276933"/>
                  <a:gd name="connsiteX9" fmla="*/ 182880 w 329184"/>
                  <a:gd name="connsiteY9" fmla="*/ 261257 h 276933"/>
                  <a:gd name="connsiteX10" fmla="*/ 198556 w 329184"/>
                  <a:gd name="connsiteY10" fmla="*/ 266482 h 276933"/>
                  <a:gd name="connsiteX11" fmla="*/ 214231 w 329184"/>
                  <a:gd name="connsiteY11" fmla="*/ 276933 h 276933"/>
                  <a:gd name="connsiteX12" fmla="*/ 251665 w 329184"/>
                  <a:gd name="connsiteY12" fmla="*/ 225539 h 276933"/>
                  <a:gd name="connsiteX13" fmla="*/ 282703 w 329184"/>
                  <a:gd name="connsiteY13" fmla="*/ 134370 h 276933"/>
                  <a:gd name="connsiteX14" fmla="*/ 298378 w 329184"/>
                  <a:gd name="connsiteY14" fmla="*/ 89684 h 276933"/>
                  <a:gd name="connsiteX15" fmla="*/ 309999 w 329184"/>
                  <a:gd name="connsiteY15" fmla="*/ 56307 h 276933"/>
                  <a:gd name="connsiteX16" fmla="*/ 329184 w 329184"/>
                  <a:gd name="connsiteY16" fmla="*/ 0 h 276933"/>
                  <a:gd name="connsiteX0" fmla="*/ 0 w 329184"/>
                  <a:gd name="connsiteY0" fmla="*/ 67927 h 276933"/>
                  <a:gd name="connsiteX1" fmla="*/ 31351 w 329184"/>
                  <a:gd name="connsiteY1" fmla="*/ 78377 h 276933"/>
                  <a:gd name="connsiteX2" fmla="*/ 56228 w 329184"/>
                  <a:gd name="connsiteY2" fmla="*/ 100544 h 276933"/>
                  <a:gd name="connsiteX3" fmla="*/ 62702 w 329184"/>
                  <a:gd name="connsiteY3" fmla="*/ 125404 h 276933"/>
                  <a:gd name="connsiteX4" fmla="*/ 114954 w 329184"/>
                  <a:gd name="connsiteY4" fmla="*/ 209006 h 276933"/>
                  <a:gd name="connsiteX5" fmla="*/ 130629 w 329184"/>
                  <a:gd name="connsiteY5" fmla="*/ 224681 h 276933"/>
                  <a:gd name="connsiteX6" fmla="*/ 146304 w 329184"/>
                  <a:gd name="connsiteY6" fmla="*/ 240357 h 276933"/>
                  <a:gd name="connsiteX7" fmla="*/ 161980 w 329184"/>
                  <a:gd name="connsiteY7" fmla="*/ 245582 h 276933"/>
                  <a:gd name="connsiteX8" fmla="*/ 182880 w 329184"/>
                  <a:gd name="connsiteY8" fmla="*/ 261257 h 276933"/>
                  <a:gd name="connsiteX9" fmla="*/ 198556 w 329184"/>
                  <a:gd name="connsiteY9" fmla="*/ 266482 h 276933"/>
                  <a:gd name="connsiteX10" fmla="*/ 214231 w 329184"/>
                  <a:gd name="connsiteY10" fmla="*/ 276933 h 276933"/>
                  <a:gd name="connsiteX11" fmla="*/ 251665 w 329184"/>
                  <a:gd name="connsiteY11" fmla="*/ 225539 h 276933"/>
                  <a:gd name="connsiteX12" fmla="*/ 282703 w 329184"/>
                  <a:gd name="connsiteY12" fmla="*/ 134370 h 276933"/>
                  <a:gd name="connsiteX13" fmla="*/ 298378 w 329184"/>
                  <a:gd name="connsiteY13" fmla="*/ 89684 h 276933"/>
                  <a:gd name="connsiteX14" fmla="*/ 309999 w 329184"/>
                  <a:gd name="connsiteY14" fmla="*/ 56307 h 276933"/>
                  <a:gd name="connsiteX15" fmla="*/ 329184 w 329184"/>
                  <a:gd name="connsiteY15" fmla="*/ 0 h 276933"/>
                  <a:gd name="connsiteX0" fmla="*/ 0 w 329184"/>
                  <a:gd name="connsiteY0" fmla="*/ 67927 h 276933"/>
                  <a:gd name="connsiteX1" fmla="*/ 31351 w 329184"/>
                  <a:gd name="connsiteY1" fmla="*/ 78377 h 276933"/>
                  <a:gd name="connsiteX2" fmla="*/ 56228 w 329184"/>
                  <a:gd name="connsiteY2" fmla="*/ 100544 h 276933"/>
                  <a:gd name="connsiteX3" fmla="*/ 114954 w 329184"/>
                  <a:gd name="connsiteY3" fmla="*/ 209006 h 276933"/>
                  <a:gd name="connsiteX4" fmla="*/ 130629 w 329184"/>
                  <a:gd name="connsiteY4" fmla="*/ 224681 h 276933"/>
                  <a:gd name="connsiteX5" fmla="*/ 146304 w 329184"/>
                  <a:gd name="connsiteY5" fmla="*/ 240357 h 276933"/>
                  <a:gd name="connsiteX6" fmla="*/ 161980 w 329184"/>
                  <a:gd name="connsiteY6" fmla="*/ 245582 h 276933"/>
                  <a:gd name="connsiteX7" fmla="*/ 182880 w 329184"/>
                  <a:gd name="connsiteY7" fmla="*/ 261257 h 276933"/>
                  <a:gd name="connsiteX8" fmla="*/ 198556 w 329184"/>
                  <a:gd name="connsiteY8" fmla="*/ 266482 h 276933"/>
                  <a:gd name="connsiteX9" fmla="*/ 214231 w 329184"/>
                  <a:gd name="connsiteY9" fmla="*/ 276933 h 276933"/>
                  <a:gd name="connsiteX10" fmla="*/ 251665 w 329184"/>
                  <a:gd name="connsiteY10" fmla="*/ 225539 h 276933"/>
                  <a:gd name="connsiteX11" fmla="*/ 282703 w 329184"/>
                  <a:gd name="connsiteY11" fmla="*/ 134370 h 276933"/>
                  <a:gd name="connsiteX12" fmla="*/ 298378 w 329184"/>
                  <a:gd name="connsiteY12" fmla="*/ 89684 h 276933"/>
                  <a:gd name="connsiteX13" fmla="*/ 309999 w 329184"/>
                  <a:gd name="connsiteY13" fmla="*/ 56307 h 276933"/>
                  <a:gd name="connsiteX14" fmla="*/ 329184 w 329184"/>
                  <a:gd name="connsiteY14" fmla="*/ 0 h 276933"/>
                  <a:gd name="connsiteX0" fmla="*/ 0 w 329184"/>
                  <a:gd name="connsiteY0" fmla="*/ 67927 h 276933"/>
                  <a:gd name="connsiteX1" fmla="*/ 31351 w 329184"/>
                  <a:gd name="connsiteY1" fmla="*/ 78377 h 276933"/>
                  <a:gd name="connsiteX2" fmla="*/ 114954 w 329184"/>
                  <a:gd name="connsiteY2" fmla="*/ 209006 h 276933"/>
                  <a:gd name="connsiteX3" fmla="*/ 130629 w 329184"/>
                  <a:gd name="connsiteY3" fmla="*/ 224681 h 276933"/>
                  <a:gd name="connsiteX4" fmla="*/ 146304 w 329184"/>
                  <a:gd name="connsiteY4" fmla="*/ 240357 h 276933"/>
                  <a:gd name="connsiteX5" fmla="*/ 161980 w 329184"/>
                  <a:gd name="connsiteY5" fmla="*/ 245582 h 276933"/>
                  <a:gd name="connsiteX6" fmla="*/ 182880 w 329184"/>
                  <a:gd name="connsiteY6" fmla="*/ 261257 h 276933"/>
                  <a:gd name="connsiteX7" fmla="*/ 198556 w 329184"/>
                  <a:gd name="connsiteY7" fmla="*/ 266482 h 276933"/>
                  <a:gd name="connsiteX8" fmla="*/ 214231 w 329184"/>
                  <a:gd name="connsiteY8" fmla="*/ 276933 h 276933"/>
                  <a:gd name="connsiteX9" fmla="*/ 251665 w 329184"/>
                  <a:gd name="connsiteY9" fmla="*/ 225539 h 276933"/>
                  <a:gd name="connsiteX10" fmla="*/ 282703 w 329184"/>
                  <a:gd name="connsiteY10" fmla="*/ 134370 h 276933"/>
                  <a:gd name="connsiteX11" fmla="*/ 298378 w 329184"/>
                  <a:gd name="connsiteY11" fmla="*/ 89684 h 276933"/>
                  <a:gd name="connsiteX12" fmla="*/ 309999 w 329184"/>
                  <a:gd name="connsiteY12" fmla="*/ 56307 h 276933"/>
                  <a:gd name="connsiteX13" fmla="*/ 329184 w 329184"/>
                  <a:gd name="connsiteY13" fmla="*/ 0 h 276933"/>
                  <a:gd name="connsiteX0" fmla="*/ 0 w 329184"/>
                  <a:gd name="connsiteY0" fmla="*/ 67927 h 276933"/>
                  <a:gd name="connsiteX1" fmla="*/ 114954 w 329184"/>
                  <a:gd name="connsiteY1" fmla="*/ 209006 h 276933"/>
                  <a:gd name="connsiteX2" fmla="*/ 130629 w 329184"/>
                  <a:gd name="connsiteY2" fmla="*/ 224681 h 276933"/>
                  <a:gd name="connsiteX3" fmla="*/ 146304 w 329184"/>
                  <a:gd name="connsiteY3" fmla="*/ 240357 h 276933"/>
                  <a:gd name="connsiteX4" fmla="*/ 161980 w 329184"/>
                  <a:gd name="connsiteY4" fmla="*/ 245582 h 276933"/>
                  <a:gd name="connsiteX5" fmla="*/ 182880 w 329184"/>
                  <a:gd name="connsiteY5" fmla="*/ 261257 h 276933"/>
                  <a:gd name="connsiteX6" fmla="*/ 198556 w 329184"/>
                  <a:gd name="connsiteY6" fmla="*/ 266482 h 276933"/>
                  <a:gd name="connsiteX7" fmla="*/ 214231 w 329184"/>
                  <a:gd name="connsiteY7" fmla="*/ 276933 h 276933"/>
                  <a:gd name="connsiteX8" fmla="*/ 251665 w 329184"/>
                  <a:gd name="connsiteY8" fmla="*/ 225539 h 276933"/>
                  <a:gd name="connsiteX9" fmla="*/ 282703 w 329184"/>
                  <a:gd name="connsiteY9" fmla="*/ 134370 h 276933"/>
                  <a:gd name="connsiteX10" fmla="*/ 298378 w 329184"/>
                  <a:gd name="connsiteY10" fmla="*/ 89684 h 276933"/>
                  <a:gd name="connsiteX11" fmla="*/ 309999 w 329184"/>
                  <a:gd name="connsiteY11" fmla="*/ 56307 h 276933"/>
                  <a:gd name="connsiteX12" fmla="*/ 329184 w 329184"/>
                  <a:gd name="connsiteY12" fmla="*/ 0 h 276933"/>
                  <a:gd name="connsiteX0" fmla="*/ 0 w 329184"/>
                  <a:gd name="connsiteY0" fmla="*/ 67927 h 276933"/>
                  <a:gd name="connsiteX1" fmla="*/ 130629 w 329184"/>
                  <a:gd name="connsiteY1" fmla="*/ 224681 h 276933"/>
                  <a:gd name="connsiteX2" fmla="*/ 146304 w 329184"/>
                  <a:gd name="connsiteY2" fmla="*/ 240357 h 276933"/>
                  <a:gd name="connsiteX3" fmla="*/ 161980 w 329184"/>
                  <a:gd name="connsiteY3" fmla="*/ 245582 h 276933"/>
                  <a:gd name="connsiteX4" fmla="*/ 182880 w 329184"/>
                  <a:gd name="connsiteY4" fmla="*/ 261257 h 276933"/>
                  <a:gd name="connsiteX5" fmla="*/ 198556 w 329184"/>
                  <a:gd name="connsiteY5" fmla="*/ 266482 h 276933"/>
                  <a:gd name="connsiteX6" fmla="*/ 214231 w 329184"/>
                  <a:gd name="connsiteY6" fmla="*/ 276933 h 276933"/>
                  <a:gd name="connsiteX7" fmla="*/ 251665 w 329184"/>
                  <a:gd name="connsiteY7" fmla="*/ 225539 h 276933"/>
                  <a:gd name="connsiteX8" fmla="*/ 282703 w 329184"/>
                  <a:gd name="connsiteY8" fmla="*/ 134370 h 276933"/>
                  <a:gd name="connsiteX9" fmla="*/ 298378 w 329184"/>
                  <a:gd name="connsiteY9" fmla="*/ 89684 h 276933"/>
                  <a:gd name="connsiteX10" fmla="*/ 309999 w 329184"/>
                  <a:gd name="connsiteY10" fmla="*/ 56307 h 276933"/>
                  <a:gd name="connsiteX11" fmla="*/ 329184 w 329184"/>
                  <a:gd name="connsiteY11" fmla="*/ 0 h 276933"/>
                  <a:gd name="connsiteX0" fmla="*/ 0 w 329184"/>
                  <a:gd name="connsiteY0" fmla="*/ 67927 h 276933"/>
                  <a:gd name="connsiteX1" fmla="*/ 130629 w 329184"/>
                  <a:gd name="connsiteY1" fmla="*/ 224681 h 276933"/>
                  <a:gd name="connsiteX2" fmla="*/ 146304 w 329184"/>
                  <a:gd name="connsiteY2" fmla="*/ 240357 h 276933"/>
                  <a:gd name="connsiteX3" fmla="*/ 182880 w 329184"/>
                  <a:gd name="connsiteY3" fmla="*/ 261257 h 276933"/>
                  <a:gd name="connsiteX4" fmla="*/ 198556 w 329184"/>
                  <a:gd name="connsiteY4" fmla="*/ 266482 h 276933"/>
                  <a:gd name="connsiteX5" fmla="*/ 214231 w 329184"/>
                  <a:gd name="connsiteY5" fmla="*/ 276933 h 276933"/>
                  <a:gd name="connsiteX6" fmla="*/ 251665 w 329184"/>
                  <a:gd name="connsiteY6" fmla="*/ 225539 h 276933"/>
                  <a:gd name="connsiteX7" fmla="*/ 282703 w 329184"/>
                  <a:gd name="connsiteY7" fmla="*/ 134370 h 276933"/>
                  <a:gd name="connsiteX8" fmla="*/ 298378 w 329184"/>
                  <a:gd name="connsiteY8" fmla="*/ 89684 h 276933"/>
                  <a:gd name="connsiteX9" fmla="*/ 309999 w 329184"/>
                  <a:gd name="connsiteY9" fmla="*/ 56307 h 276933"/>
                  <a:gd name="connsiteX10" fmla="*/ 329184 w 329184"/>
                  <a:gd name="connsiteY10" fmla="*/ 0 h 276933"/>
                  <a:gd name="connsiteX0" fmla="*/ 0 w 329184"/>
                  <a:gd name="connsiteY0" fmla="*/ 67927 h 276933"/>
                  <a:gd name="connsiteX1" fmla="*/ 130629 w 329184"/>
                  <a:gd name="connsiteY1" fmla="*/ 224681 h 276933"/>
                  <a:gd name="connsiteX2" fmla="*/ 146304 w 329184"/>
                  <a:gd name="connsiteY2" fmla="*/ 240357 h 276933"/>
                  <a:gd name="connsiteX3" fmla="*/ 198556 w 329184"/>
                  <a:gd name="connsiteY3" fmla="*/ 266482 h 276933"/>
                  <a:gd name="connsiteX4" fmla="*/ 214231 w 329184"/>
                  <a:gd name="connsiteY4" fmla="*/ 276933 h 276933"/>
                  <a:gd name="connsiteX5" fmla="*/ 251665 w 329184"/>
                  <a:gd name="connsiteY5" fmla="*/ 225539 h 276933"/>
                  <a:gd name="connsiteX6" fmla="*/ 282703 w 329184"/>
                  <a:gd name="connsiteY6" fmla="*/ 134370 h 276933"/>
                  <a:gd name="connsiteX7" fmla="*/ 298378 w 329184"/>
                  <a:gd name="connsiteY7" fmla="*/ 89684 h 276933"/>
                  <a:gd name="connsiteX8" fmla="*/ 309999 w 329184"/>
                  <a:gd name="connsiteY8" fmla="*/ 56307 h 276933"/>
                  <a:gd name="connsiteX9" fmla="*/ 329184 w 329184"/>
                  <a:gd name="connsiteY9" fmla="*/ 0 h 276933"/>
                  <a:gd name="connsiteX0" fmla="*/ 0 w 329184"/>
                  <a:gd name="connsiteY0" fmla="*/ 67927 h 276933"/>
                  <a:gd name="connsiteX1" fmla="*/ 130629 w 329184"/>
                  <a:gd name="connsiteY1" fmla="*/ 224681 h 276933"/>
                  <a:gd name="connsiteX2" fmla="*/ 146304 w 329184"/>
                  <a:gd name="connsiteY2" fmla="*/ 240357 h 276933"/>
                  <a:gd name="connsiteX3" fmla="*/ 214231 w 329184"/>
                  <a:gd name="connsiteY3" fmla="*/ 276933 h 276933"/>
                  <a:gd name="connsiteX4" fmla="*/ 251665 w 329184"/>
                  <a:gd name="connsiteY4" fmla="*/ 225539 h 276933"/>
                  <a:gd name="connsiteX5" fmla="*/ 282703 w 329184"/>
                  <a:gd name="connsiteY5" fmla="*/ 134370 h 276933"/>
                  <a:gd name="connsiteX6" fmla="*/ 298378 w 329184"/>
                  <a:gd name="connsiteY6" fmla="*/ 89684 h 276933"/>
                  <a:gd name="connsiteX7" fmla="*/ 309999 w 329184"/>
                  <a:gd name="connsiteY7" fmla="*/ 56307 h 276933"/>
                  <a:gd name="connsiteX8" fmla="*/ 329184 w 329184"/>
                  <a:gd name="connsiteY8" fmla="*/ 0 h 276933"/>
                  <a:gd name="connsiteX0" fmla="*/ 0 w 329184"/>
                  <a:gd name="connsiteY0" fmla="*/ 67927 h 276933"/>
                  <a:gd name="connsiteX1" fmla="*/ 130629 w 329184"/>
                  <a:gd name="connsiteY1" fmla="*/ 224681 h 276933"/>
                  <a:gd name="connsiteX2" fmla="*/ 214231 w 329184"/>
                  <a:gd name="connsiteY2" fmla="*/ 276933 h 276933"/>
                  <a:gd name="connsiteX3" fmla="*/ 251665 w 329184"/>
                  <a:gd name="connsiteY3" fmla="*/ 225539 h 276933"/>
                  <a:gd name="connsiteX4" fmla="*/ 282703 w 329184"/>
                  <a:gd name="connsiteY4" fmla="*/ 134370 h 276933"/>
                  <a:gd name="connsiteX5" fmla="*/ 298378 w 329184"/>
                  <a:gd name="connsiteY5" fmla="*/ 89684 h 276933"/>
                  <a:gd name="connsiteX6" fmla="*/ 309999 w 329184"/>
                  <a:gd name="connsiteY6" fmla="*/ 56307 h 276933"/>
                  <a:gd name="connsiteX7" fmla="*/ 329184 w 329184"/>
                  <a:gd name="connsiteY7" fmla="*/ 0 h 276933"/>
                  <a:gd name="connsiteX0" fmla="*/ 0 w 329184"/>
                  <a:gd name="connsiteY0" fmla="*/ 67927 h 276933"/>
                  <a:gd name="connsiteX1" fmla="*/ 214231 w 329184"/>
                  <a:gd name="connsiteY1" fmla="*/ 276933 h 276933"/>
                  <a:gd name="connsiteX2" fmla="*/ 251665 w 329184"/>
                  <a:gd name="connsiteY2" fmla="*/ 225539 h 276933"/>
                  <a:gd name="connsiteX3" fmla="*/ 282703 w 329184"/>
                  <a:gd name="connsiteY3" fmla="*/ 134370 h 276933"/>
                  <a:gd name="connsiteX4" fmla="*/ 298378 w 329184"/>
                  <a:gd name="connsiteY4" fmla="*/ 89684 h 276933"/>
                  <a:gd name="connsiteX5" fmla="*/ 309999 w 329184"/>
                  <a:gd name="connsiteY5" fmla="*/ 56307 h 276933"/>
                  <a:gd name="connsiteX6" fmla="*/ 329184 w 329184"/>
                  <a:gd name="connsiteY6" fmla="*/ 0 h 276933"/>
                  <a:gd name="connsiteX0" fmla="*/ 0 w 329184"/>
                  <a:gd name="connsiteY0" fmla="*/ 67927 h 276933"/>
                  <a:gd name="connsiteX1" fmla="*/ 214231 w 329184"/>
                  <a:gd name="connsiteY1" fmla="*/ 276933 h 276933"/>
                  <a:gd name="connsiteX2" fmla="*/ 251665 w 329184"/>
                  <a:gd name="connsiteY2" fmla="*/ 225539 h 276933"/>
                  <a:gd name="connsiteX3" fmla="*/ 282703 w 329184"/>
                  <a:gd name="connsiteY3" fmla="*/ 134370 h 276933"/>
                  <a:gd name="connsiteX4" fmla="*/ 298378 w 329184"/>
                  <a:gd name="connsiteY4" fmla="*/ 89684 h 276933"/>
                  <a:gd name="connsiteX5" fmla="*/ 329184 w 329184"/>
                  <a:gd name="connsiteY5" fmla="*/ 0 h 276933"/>
                  <a:gd name="connsiteX0" fmla="*/ 0 w 329184"/>
                  <a:gd name="connsiteY0" fmla="*/ 67927 h 276933"/>
                  <a:gd name="connsiteX1" fmla="*/ 214231 w 329184"/>
                  <a:gd name="connsiteY1" fmla="*/ 276933 h 276933"/>
                  <a:gd name="connsiteX2" fmla="*/ 251665 w 329184"/>
                  <a:gd name="connsiteY2" fmla="*/ 225539 h 276933"/>
                  <a:gd name="connsiteX3" fmla="*/ 298378 w 329184"/>
                  <a:gd name="connsiteY3" fmla="*/ 89684 h 276933"/>
                  <a:gd name="connsiteX4" fmla="*/ 329184 w 329184"/>
                  <a:gd name="connsiteY4" fmla="*/ 0 h 276933"/>
                  <a:gd name="connsiteX0" fmla="*/ 0 w 329184"/>
                  <a:gd name="connsiteY0" fmla="*/ 67927 h 276999"/>
                  <a:gd name="connsiteX1" fmla="*/ 214231 w 329184"/>
                  <a:gd name="connsiteY1" fmla="*/ 276933 h 276999"/>
                  <a:gd name="connsiteX2" fmla="*/ 298378 w 329184"/>
                  <a:gd name="connsiteY2" fmla="*/ 89684 h 276999"/>
                  <a:gd name="connsiteX3" fmla="*/ 329184 w 329184"/>
                  <a:gd name="connsiteY3" fmla="*/ 0 h 276999"/>
                  <a:gd name="connsiteX0" fmla="*/ 0 w 329184"/>
                  <a:gd name="connsiteY0" fmla="*/ 67927 h 276933"/>
                  <a:gd name="connsiteX1" fmla="*/ 214231 w 329184"/>
                  <a:gd name="connsiteY1" fmla="*/ 276933 h 276933"/>
                  <a:gd name="connsiteX2" fmla="*/ 329184 w 329184"/>
                  <a:gd name="connsiteY2" fmla="*/ 0 h 276933"/>
                  <a:gd name="connsiteX0" fmla="*/ 0 w 323662"/>
                  <a:gd name="connsiteY0" fmla="*/ 97883 h 306889"/>
                  <a:gd name="connsiteX1" fmla="*/ 214231 w 323662"/>
                  <a:gd name="connsiteY1" fmla="*/ 306889 h 306889"/>
                  <a:gd name="connsiteX2" fmla="*/ 323662 w 323662"/>
                  <a:gd name="connsiteY2" fmla="*/ 0 h 30688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3662" h="306889">
                    <a:moveTo>
                      <a:pt x="0" y="97883"/>
                    </a:moveTo>
                    <a:lnTo>
                      <a:pt x="214231" y="306889"/>
                    </a:lnTo>
                    <a:cubicBezTo>
                      <a:pt x="269095" y="295568"/>
                      <a:pt x="299714" y="57694"/>
                      <a:pt x="323662" y="0"/>
                    </a:cubicBezTo>
                  </a:path>
                </a:pathLst>
              </a:custGeom>
              <a:noFill/>
              <a:ln w="19050" cap="rnd">
                <a:solidFill>
                  <a:schemeClr val="tx1">
                    <a:lumMod val="85000"/>
                    <a:lumOff val="15000"/>
                  </a:schemeClr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defTabSz="914400"/>
                <a:endParaRPr lang="en-US" sz="3200">
                  <a:solidFill>
                    <a:prstClr val="white"/>
                  </a:solidFill>
                  <a:latin typeface="Calibri"/>
                </a:endParaRPr>
              </a:p>
            </p:txBody>
          </p:sp>
        </p:grpSp>
        <p:sp>
          <p:nvSpPr>
            <p:cNvPr id="8" name="Rectangle 67"/>
            <p:cNvSpPr/>
            <p:nvPr/>
          </p:nvSpPr>
          <p:spPr>
            <a:xfrm rot="21599113">
              <a:off x="5615205" y="1943149"/>
              <a:ext cx="1264855" cy="792377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marL="342900" indent="-342900" algn="just" defTabSz="914400">
                <a:buFont typeface="Arial" panose="020B0604020202020204" pitchFamily="34" charset="0"/>
                <a:buChar char="•"/>
              </a:pPr>
              <a:r>
                <a:rPr lang="en-US" sz="2000" dirty="0" err="1">
                  <a:solidFill>
                    <a:prstClr val="black">
                      <a:lumMod val="95000"/>
                      <a:lumOff val="5000"/>
                    </a:prstClr>
                  </a:solidFill>
                  <a:latin typeface="Comic Sans MS" pitchFamily="66" charset="0"/>
                </a:rPr>
                <a:t>Disiplinler</a:t>
              </a:r>
              <a:r>
                <a:rPr lang="en-US" sz="2000" dirty="0">
                  <a:solidFill>
                    <a:prstClr val="black">
                      <a:lumMod val="95000"/>
                      <a:lumOff val="5000"/>
                    </a:prstClr>
                  </a:solidFill>
                  <a:latin typeface="Comic Sans MS" pitchFamily="66" charset="0"/>
                </a:rPr>
                <a:t> </a:t>
              </a:r>
              <a:r>
                <a:rPr lang="en-US" sz="2000" dirty="0" err="1">
                  <a:solidFill>
                    <a:prstClr val="black">
                      <a:lumMod val="95000"/>
                      <a:lumOff val="5000"/>
                    </a:prstClr>
                  </a:solidFill>
                  <a:latin typeface="Comic Sans MS" pitchFamily="66" charset="0"/>
                </a:rPr>
                <a:t>arası</a:t>
              </a:r>
              <a:r>
                <a:rPr lang="en-US" sz="2000" dirty="0">
                  <a:solidFill>
                    <a:prstClr val="black">
                      <a:lumMod val="95000"/>
                      <a:lumOff val="5000"/>
                    </a:prstClr>
                  </a:solidFill>
                  <a:latin typeface="Comic Sans MS" pitchFamily="66" charset="0"/>
                </a:rPr>
                <a:t> </a:t>
              </a:r>
              <a:r>
                <a:rPr lang="en-US" sz="2000" dirty="0" err="1">
                  <a:solidFill>
                    <a:prstClr val="black">
                      <a:lumMod val="95000"/>
                      <a:lumOff val="5000"/>
                    </a:prstClr>
                  </a:solidFill>
                  <a:latin typeface="Comic Sans MS" pitchFamily="66" charset="0"/>
                </a:rPr>
                <a:t>işbirliği</a:t>
              </a:r>
              <a:endParaRPr lang="en-US" sz="2000" dirty="0">
                <a:solidFill>
                  <a:prstClr val="black">
                    <a:lumMod val="95000"/>
                    <a:lumOff val="5000"/>
                  </a:prstClr>
                </a:solidFill>
                <a:latin typeface="Comic Sans MS" pitchFamily="66" charset="0"/>
              </a:endParaRPr>
            </a:p>
            <a:p>
              <a:pPr marL="342900" indent="-342900" algn="just" defTabSz="914400">
                <a:buFont typeface="Arial" panose="020B0604020202020204" pitchFamily="34" charset="0"/>
                <a:buChar char="•"/>
              </a:pPr>
              <a:r>
                <a:rPr lang="en-US" sz="2000" dirty="0" err="1">
                  <a:solidFill>
                    <a:prstClr val="black">
                      <a:lumMod val="95000"/>
                      <a:lumOff val="5000"/>
                    </a:prstClr>
                  </a:solidFill>
                  <a:latin typeface="Comic Sans MS" pitchFamily="66" charset="0"/>
                </a:rPr>
                <a:t>Farklı</a:t>
              </a:r>
              <a:r>
                <a:rPr lang="en-US" sz="2000" dirty="0">
                  <a:solidFill>
                    <a:prstClr val="black">
                      <a:lumMod val="95000"/>
                      <a:lumOff val="5000"/>
                    </a:prstClr>
                  </a:solidFill>
                  <a:latin typeface="Comic Sans MS" pitchFamily="66" charset="0"/>
                </a:rPr>
                <a:t> </a:t>
              </a:r>
              <a:r>
                <a:rPr lang="en-US" sz="2000" dirty="0" err="1">
                  <a:solidFill>
                    <a:prstClr val="black">
                      <a:lumMod val="95000"/>
                      <a:lumOff val="5000"/>
                    </a:prstClr>
                  </a:solidFill>
                  <a:latin typeface="Comic Sans MS" pitchFamily="66" charset="0"/>
                </a:rPr>
                <a:t>analitler</a:t>
              </a:r>
              <a:r>
                <a:rPr lang="en-US" sz="2000" dirty="0">
                  <a:solidFill>
                    <a:prstClr val="black">
                      <a:lumMod val="95000"/>
                      <a:lumOff val="5000"/>
                    </a:prstClr>
                  </a:solidFill>
                  <a:latin typeface="Comic Sans MS" pitchFamily="66" charset="0"/>
                </a:rPr>
                <a:t> </a:t>
              </a:r>
              <a:r>
                <a:rPr lang="en-US" sz="2000" dirty="0" err="1">
                  <a:solidFill>
                    <a:prstClr val="black">
                      <a:lumMod val="95000"/>
                      <a:lumOff val="5000"/>
                    </a:prstClr>
                  </a:solidFill>
                  <a:latin typeface="Comic Sans MS" pitchFamily="66" charset="0"/>
                </a:rPr>
                <a:t>için</a:t>
              </a:r>
              <a:r>
                <a:rPr lang="en-US" sz="2000" dirty="0">
                  <a:solidFill>
                    <a:prstClr val="black">
                      <a:lumMod val="95000"/>
                      <a:lumOff val="5000"/>
                    </a:prstClr>
                  </a:solidFill>
                  <a:latin typeface="Comic Sans MS" pitchFamily="66" charset="0"/>
                </a:rPr>
                <a:t> sensor </a:t>
              </a:r>
              <a:r>
                <a:rPr lang="en-US" sz="2000" dirty="0" err="1">
                  <a:solidFill>
                    <a:prstClr val="black">
                      <a:lumMod val="95000"/>
                      <a:lumOff val="5000"/>
                    </a:prstClr>
                  </a:solidFill>
                  <a:latin typeface="Comic Sans MS" pitchFamily="66" charset="0"/>
                </a:rPr>
                <a:t>üretimi</a:t>
              </a:r>
              <a:endParaRPr lang="en-US" sz="2000" dirty="0">
                <a:solidFill>
                  <a:prstClr val="black">
                    <a:lumMod val="95000"/>
                    <a:lumOff val="5000"/>
                  </a:prstClr>
                </a:solidFill>
                <a:latin typeface="Comic Sans MS" pitchFamily="66" charset="0"/>
              </a:endParaRPr>
            </a:p>
            <a:p>
              <a:pPr marL="342900" indent="-342900" algn="just" defTabSz="914400">
                <a:buFont typeface="Arial" panose="020B0604020202020204" pitchFamily="34" charset="0"/>
                <a:buChar char="•"/>
              </a:pPr>
              <a:r>
                <a:rPr lang="en-US" sz="2000" dirty="0" err="1">
                  <a:solidFill>
                    <a:prstClr val="black">
                      <a:lumMod val="95000"/>
                      <a:lumOff val="5000"/>
                    </a:prstClr>
                  </a:solidFill>
                  <a:latin typeface="Comic Sans MS" pitchFamily="66" charset="0"/>
                </a:rPr>
                <a:t>Ülkemizin</a:t>
              </a:r>
              <a:r>
                <a:rPr lang="en-US" sz="2000" dirty="0">
                  <a:solidFill>
                    <a:prstClr val="black">
                      <a:lumMod val="95000"/>
                      <a:lumOff val="5000"/>
                    </a:prstClr>
                  </a:solidFill>
                  <a:latin typeface="Comic Sans MS" pitchFamily="66" charset="0"/>
                </a:rPr>
                <a:t> </a:t>
              </a:r>
              <a:r>
                <a:rPr lang="en-US" sz="2000" dirty="0" err="1">
                  <a:solidFill>
                    <a:prstClr val="black">
                      <a:lumMod val="95000"/>
                      <a:lumOff val="5000"/>
                    </a:prstClr>
                  </a:solidFill>
                  <a:latin typeface="Comic Sans MS" pitchFamily="66" charset="0"/>
                </a:rPr>
                <a:t>biyoekonomisine</a:t>
              </a:r>
              <a:r>
                <a:rPr lang="en-US" sz="2000" dirty="0">
                  <a:solidFill>
                    <a:prstClr val="black">
                      <a:lumMod val="95000"/>
                      <a:lumOff val="5000"/>
                    </a:prstClr>
                  </a:solidFill>
                  <a:latin typeface="Comic Sans MS" pitchFamily="66" charset="0"/>
                </a:rPr>
                <a:t> </a:t>
              </a:r>
              <a:r>
                <a:rPr lang="en-US" sz="2000" dirty="0" err="1">
                  <a:solidFill>
                    <a:prstClr val="black">
                      <a:lumMod val="95000"/>
                      <a:lumOff val="5000"/>
                    </a:prstClr>
                  </a:solidFill>
                  <a:latin typeface="Comic Sans MS" pitchFamily="66" charset="0"/>
                </a:rPr>
                <a:t>katkı</a:t>
              </a:r>
              <a:endParaRPr lang="en-US" sz="2000" dirty="0">
                <a:solidFill>
                  <a:prstClr val="black">
                    <a:lumMod val="95000"/>
                    <a:lumOff val="5000"/>
                  </a:prstClr>
                </a:solidFill>
                <a:latin typeface="Comic Sans MS" pitchFamily="66" charset="0"/>
              </a:endParaRPr>
            </a:p>
            <a:p>
              <a:pPr marL="342900" indent="-342900" algn="just" defTabSz="914400">
                <a:buFont typeface="Arial" panose="020B0604020202020204" pitchFamily="34" charset="0"/>
                <a:buChar char="•"/>
              </a:pPr>
              <a:r>
                <a:rPr lang="en-US" sz="2000" dirty="0" err="1">
                  <a:solidFill>
                    <a:prstClr val="black">
                      <a:lumMod val="95000"/>
                      <a:lumOff val="5000"/>
                    </a:prstClr>
                  </a:solidFill>
                  <a:latin typeface="Comic Sans MS" pitchFamily="66" charset="0"/>
                </a:rPr>
                <a:t>İthal</a:t>
              </a:r>
              <a:r>
                <a:rPr lang="en-US" sz="2000" dirty="0">
                  <a:solidFill>
                    <a:prstClr val="black">
                      <a:lumMod val="95000"/>
                      <a:lumOff val="5000"/>
                    </a:prstClr>
                  </a:solidFill>
                  <a:latin typeface="Comic Sans MS" pitchFamily="66" charset="0"/>
                </a:rPr>
                <a:t> </a:t>
              </a:r>
              <a:r>
                <a:rPr lang="en-US" sz="2000" dirty="0" err="1">
                  <a:solidFill>
                    <a:prstClr val="black">
                      <a:lumMod val="95000"/>
                      <a:lumOff val="5000"/>
                    </a:prstClr>
                  </a:solidFill>
                  <a:latin typeface="Comic Sans MS" pitchFamily="66" charset="0"/>
                </a:rPr>
                <a:t>ürün</a:t>
              </a:r>
              <a:r>
                <a:rPr lang="en-US" sz="2000" dirty="0">
                  <a:solidFill>
                    <a:prstClr val="black">
                      <a:lumMod val="95000"/>
                      <a:lumOff val="5000"/>
                    </a:prstClr>
                  </a:solidFill>
                  <a:latin typeface="Comic Sans MS" pitchFamily="66" charset="0"/>
                </a:rPr>
                <a:t> </a:t>
              </a:r>
              <a:r>
                <a:rPr lang="en-US" sz="2000" dirty="0" err="1">
                  <a:solidFill>
                    <a:prstClr val="black">
                      <a:lumMod val="95000"/>
                      <a:lumOff val="5000"/>
                    </a:prstClr>
                  </a:solidFill>
                  <a:latin typeface="Comic Sans MS" pitchFamily="66" charset="0"/>
                </a:rPr>
                <a:t>ikamesi</a:t>
              </a:r>
              <a:r>
                <a:rPr lang="en-US" sz="2000" dirty="0">
                  <a:solidFill>
                    <a:prstClr val="black">
                      <a:lumMod val="95000"/>
                      <a:lumOff val="5000"/>
                    </a:prstClr>
                  </a:solidFill>
                  <a:latin typeface="Comic Sans MS" pitchFamily="66" charset="0"/>
                </a:rPr>
                <a:t>.</a:t>
              </a:r>
            </a:p>
            <a:p>
              <a:pPr algn="just" defTabSz="914400"/>
              <a:endParaRPr lang="en-US" sz="2000" dirty="0">
                <a:solidFill>
                  <a:prstClr val="black">
                    <a:lumMod val="95000"/>
                    <a:lumOff val="5000"/>
                  </a:prstClr>
                </a:solidFill>
                <a:latin typeface="Comic Sans MS" pitchFamily="66" charset="0"/>
              </a:endParaRPr>
            </a:p>
          </p:txBody>
        </p:sp>
        <p:grpSp>
          <p:nvGrpSpPr>
            <p:cNvPr id="9" name="Group 68"/>
            <p:cNvGrpSpPr/>
            <p:nvPr/>
          </p:nvGrpSpPr>
          <p:grpSpPr>
            <a:xfrm rot="21599113">
              <a:off x="6172260" y="1576712"/>
              <a:ext cx="184785" cy="186690"/>
              <a:chOff x="4917745" y="2235200"/>
              <a:chExt cx="2584952" cy="2489199"/>
            </a:xfrm>
            <a:effectLst>
              <a:outerShdw blurRad="50800" dist="25400" dir="8100000" algn="tr" rotWithShape="0">
                <a:prstClr val="black">
                  <a:alpha val="45000"/>
                </a:prstClr>
              </a:outerShdw>
            </a:effectLst>
          </p:grpSpPr>
          <p:sp>
            <p:nvSpPr>
              <p:cNvPr id="10" name="Oval 9"/>
              <p:cNvSpPr/>
              <p:nvPr/>
            </p:nvSpPr>
            <p:spPr>
              <a:xfrm>
                <a:off x="4917745" y="2429067"/>
                <a:ext cx="2295331" cy="2295332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contrasting" dir="t">
                  <a:rot lat="0" lon="0" rev="1500000"/>
                </a:lightRig>
              </a:scene3d>
              <a:sp3d>
                <a:bevelT w="44450" h="69850"/>
              </a:sp3d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defTabSz="914400"/>
                <a:endParaRPr lang="en-US" sz="2800">
                  <a:solidFill>
                    <a:prstClr val="white"/>
                  </a:solidFill>
                  <a:latin typeface="Calibri"/>
                </a:endParaRPr>
              </a:p>
            </p:txBody>
          </p:sp>
          <p:sp>
            <p:nvSpPr>
              <p:cNvPr id="11" name="Oval 10"/>
              <p:cNvSpPr/>
              <p:nvPr/>
            </p:nvSpPr>
            <p:spPr>
              <a:xfrm>
                <a:off x="5484130" y="2913213"/>
                <a:ext cx="1253454" cy="1253453"/>
              </a:xfrm>
              <a:prstGeom prst="ellipse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contrasting" dir="t">
                  <a:rot lat="0" lon="0" rev="1500000"/>
                </a:lightRig>
              </a:scene3d>
              <a:sp3d/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defTabSz="914400"/>
                <a:endParaRPr lang="en-US" sz="2800">
                  <a:solidFill>
                    <a:prstClr val="white"/>
                  </a:solidFill>
                  <a:latin typeface="Calibri"/>
                </a:endParaRPr>
              </a:p>
            </p:txBody>
          </p:sp>
          <p:sp>
            <p:nvSpPr>
              <p:cNvPr id="12" name="Oval 11"/>
              <p:cNvSpPr/>
              <p:nvPr/>
            </p:nvSpPr>
            <p:spPr>
              <a:xfrm>
                <a:off x="5972471" y="2235200"/>
                <a:ext cx="1530226" cy="1530226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contrasting" dir="t">
                  <a:rot lat="0" lon="0" rev="1500000"/>
                </a:lightRig>
              </a:scene3d>
              <a:sp3d>
                <a:bevelT w="31750" h="69850"/>
              </a:sp3d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defTabSz="914400"/>
                <a:endParaRPr lang="en-US" sz="2800">
                  <a:solidFill>
                    <a:prstClr val="white"/>
                  </a:solidFill>
                  <a:latin typeface="Calibri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7304762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109</Words>
  <Application>Microsoft Office PowerPoint</Application>
  <PresentationFormat>Geniş ekran</PresentationFormat>
  <Paragraphs>41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Comic Sans MS</vt:lpstr>
      <vt:lpstr>Office Teması</vt:lpstr>
      <vt:lpstr>Deney Sonuçları</vt:lpstr>
      <vt:lpstr>Suda Deterjan Tespiti 17 Ölçüm</vt:lpstr>
      <vt:lpstr>Suda Deterjan Tespiti</vt:lpstr>
      <vt:lpstr>Hedefler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Biyosensörler:  Biyoekonomik önemi ve gelecek perspektifi</dc:title>
  <dc:creator>Altay.Unal</dc:creator>
  <cp:lastModifiedBy>Altay.Unal</cp:lastModifiedBy>
  <cp:revision>9</cp:revision>
  <dcterms:created xsi:type="dcterms:W3CDTF">2021-12-15T17:28:50Z</dcterms:created>
  <dcterms:modified xsi:type="dcterms:W3CDTF">2021-12-15T17:37:50Z</dcterms:modified>
</cp:coreProperties>
</file>