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5" r:id="rId2"/>
    <p:sldId id="321" r:id="rId3"/>
    <p:sldId id="331" r:id="rId4"/>
    <p:sldId id="338" r:id="rId5"/>
    <p:sldId id="275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FA5344-0F5F-47C6-BF42-32CA2C941D8C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890AB-4A44-4532-B6D0-C1B7AD59B81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IN" dirty="0" smtClean="0"/>
              <a:t>http://www.mnn.com/earth-matters/wilderness-resources/photos/7-amazing-examples-of-biomimicry/copying-mother-nature</a:t>
            </a:r>
          </a:p>
          <a:p>
            <a:pPr eaLnBrk="1" hangingPunct="1"/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664307-733D-4D8C-A073-E520BB6E0AB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B7D6-EFF2-48DD-9AD8-C920A35E7775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CE3E-E0E3-469F-9C18-46F856667444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E611-A4E8-45D7-8072-F1B3A916765E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2B75-7958-4D12-A54F-D546CA8A88E6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360C2-5544-4627-B6E2-1A1CD3E6C47E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2CC6-3815-4879-8012-0FD7B81E5116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1AB3-8499-4449-9B78-8A6555985401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A594-F50F-46D4-B007-0C62CC4ACB5B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FE31-5783-417B-B8C6-22A97B413334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61B2B-0177-4110-9321-4F1FDE6814FA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6640-6E1D-4D62-B966-8F65CD07DE33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DAD1F-8D2F-4A58-B1F5-F65D163FAF1C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b="1" dirty="0" smtClean="0">
                <a:solidFill>
                  <a:srgbClr val="00B050"/>
                </a:solidFill>
                <a:latin typeface="+mn-lt"/>
                <a:cs typeface="Arial" charset="0"/>
              </a:rPr>
              <a:t>Tasarım Odaklı Düşünme</a:t>
            </a:r>
            <a:br>
              <a:rPr lang="tr-TR" altLang="en-US" b="1" dirty="0" smtClean="0">
                <a:solidFill>
                  <a:srgbClr val="00B050"/>
                </a:solidFill>
                <a:latin typeface="+mn-lt"/>
                <a:cs typeface="Arial" charset="0"/>
              </a:rPr>
            </a:br>
            <a:r>
              <a:rPr lang="tr-TR" altLang="en-US" b="1" dirty="0" err="1" smtClean="0">
                <a:solidFill>
                  <a:srgbClr val="00B050"/>
                </a:solidFill>
                <a:latin typeface="+mn-lt"/>
                <a:cs typeface="Arial" charset="0"/>
              </a:rPr>
              <a:t>Biyomimikri</a:t>
            </a:r>
            <a:endParaRPr lang="tr-TR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944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Dr. Arzu GÜRSOY ERGEN</a:t>
            </a:r>
          </a:p>
          <a:p>
            <a:r>
              <a:rPr lang="tr-TR" b="1" dirty="0" smtClean="0">
                <a:solidFill>
                  <a:srgbClr val="7030A0"/>
                </a:solidFill>
              </a:rPr>
              <a:t>Fen </a:t>
            </a:r>
            <a:r>
              <a:rPr lang="tr-TR" b="1" smtClean="0">
                <a:solidFill>
                  <a:srgbClr val="7030A0"/>
                </a:solidFill>
              </a:rPr>
              <a:t>Fakültesi Biyoloji Bölümü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447800"/>
          </a:xfrm>
        </p:spPr>
        <p:txBody>
          <a:bodyPr>
            <a:normAutofit/>
          </a:bodyPr>
          <a:lstStyle/>
          <a:p>
            <a:pPr eaLnBrk="1" hangingPunct="1"/>
            <a:r>
              <a:rPr lang="tr-TR" sz="3600" b="1" dirty="0" smtClean="0">
                <a:solidFill>
                  <a:srgbClr val="00B050"/>
                </a:solidFill>
              </a:rPr>
              <a:t>Neden doğayı taklit ederiz </a:t>
            </a:r>
            <a:r>
              <a:rPr lang="en-US" sz="3600" b="1" dirty="0" smtClean="0">
                <a:solidFill>
                  <a:srgbClr val="00B050"/>
                </a:solidFill>
              </a:rPr>
              <a:t>??</a:t>
            </a:r>
            <a:endParaRPr lang="en-GB" sz="3600" b="1" dirty="0" smtClean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19812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Cevabı basit</a:t>
            </a:r>
            <a:r>
              <a:rPr lang="en-US" dirty="0" smtClean="0"/>
              <a:t>:</a:t>
            </a:r>
          </a:p>
          <a:p>
            <a:pPr>
              <a:defRPr/>
            </a:pPr>
            <a:r>
              <a:rPr lang="en-US" dirty="0" smtClean="0"/>
              <a:t> </a:t>
            </a:r>
            <a:r>
              <a:rPr lang="tr-TR" dirty="0" smtClean="0"/>
              <a:t>Yeryüzünde 3,85 milyar yıldır yaşam devam ediyor.</a:t>
            </a:r>
            <a:endParaRPr lang="en-US" dirty="0"/>
          </a:p>
          <a:p>
            <a:pPr>
              <a:defRPr/>
            </a:pPr>
            <a:r>
              <a:rPr lang="en-US" dirty="0" smtClean="0"/>
              <a:t> </a:t>
            </a:r>
            <a:r>
              <a:rPr lang="tr-TR" dirty="0" smtClean="0"/>
              <a:t>Yaşam uyum sağlar ve gelişir</a:t>
            </a:r>
            <a:endParaRPr lang="en-US" dirty="0"/>
          </a:p>
          <a:p>
            <a:pPr>
              <a:defRPr/>
            </a:pPr>
            <a:r>
              <a:rPr lang="en-US" dirty="0" smtClean="0"/>
              <a:t> </a:t>
            </a:r>
            <a:r>
              <a:rPr lang="tr-TR" dirty="0" err="1" smtClean="0"/>
              <a:t>Y</a:t>
            </a:r>
            <a:r>
              <a:rPr lang="en-US" dirty="0" err="1" smtClean="0"/>
              <a:t>aşam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elverişli</a:t>
            </a:r>
            <a:r>
              <a:rPr lang="en-US" dirty="0" smtClean="0"/>
              <a:t> </a:t>
            </a:r>
            <a:r>
              <a:rPr lang="en-US" dirty="0" err="1" smtClean="0"/>
              <a:t>koşullar</a:t>
            </a:r>
            <a:r>
              <a:rPr lang="en-US" dirty="0" smtClean="0"/>
              <a:t> </a:t>
            </a:r>
            <a:r>
              <a:rPr lang="tr-TR" dirty="0" smtClean="0"/>
              <a:t>meydana getirir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10244" name="Picture 2" descr="C:\Documents and Settings\Owner\Desktop\I10-03-evolution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81400"/>
            <a:ext cx="823118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00B050"/>
                </a:solidFill>
              </a:rPr>
              <a:t>Doğadan Esinlenen </a:t>
            </a:r>
            <a:r>
              <a:rPr lang="tr-TR" sz="3200" b="1" dirty="0" err="1" smtClean="0">
                <a:solidFill>
                  <a:srgbClr val="00B050"/>
                </a:solidFill>
              </a:rPr>
              <a:t>İnovasyon</a:t>
            </a:r>
            <a:r>
              <a:rPr lang="tr-TR" sz="3200" b="1" dirty="0" smtClean="0">
                <a:solidFill>
                  <a:srgbClr val="00B050"/>
                </a:solidFill>
              </a:rPr>
              <a:t> Stratejileri</a:t>
            </a:r>
            <a:endParaRPr lang="en-GB" sz="3200" b="1" dirty="0" smtClean="0">
              <a:solidFill>
                <a:srgbClr val="00B050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305800" cy="428126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</a:rPr>
              <a:t>Biyolojiden - Tasarıma yaklaşım: </a:t>
            </a:r>
          </a:p>
          <a:p>
            <a:r>
              <a:rPr lang="tr-TR" sz="2800" dirty="0" smtClean="0"/>
              <a:t>Biyolojik olayların anlaşılması ve tasarımda uygulanması</a:t>
            </a:r>
            <a:endParaRPr lang="en-IN" altLang="en-US" sz="2800" dirty="0" smtClean="0"/>
          </a:p>
          <a:p>
            <a:r>
              <a:rPr lang="tr-TR" sz="2800" b="1" dirty="0" smtClean="0">
                <a:solidFill>
                  <a:srgbClr val="FF0000"/>
                </a:solidFill>
              </a:rPr>
              <a:t>Tasarımdan - Biyolojiye yaklaşım: </a:t>
            </a:r>
          </a:p>
          <a:p>
            <a:r>
              <a:rPr lang="tr-TR" sz="2800" dirty="0" smtClean="0"/>
              <a:t>Tasarımdaki temel zorlukları belirlemek.</a:t>
            </a:r>
          </a:p>
          <a:p>
            <a:r>
              <a:rPr lang="tr-TR" sz="2800" dirty="0" smtClean="0"/>
              <a:t>Organizmaların veya ekosistemlerin bu işlevi nasıl başardığını görmek için doğaya bakmak.</a:t>
            </a:r>
          </a:p>
          <a:p>
            <a:pPr>
              <a:buNone/>
            </a:pPr>
            <a:endParaRPr lang="tr-TR" sz="2800" b="1" dirty="0" smtClean="0">
              <a:solidFill>
                <a:srgbClr val="FF0000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1026" name="Picture 2" descr="C:\Users\ARZU\Desktop\Adsız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975" y="1068388"/>
            <a:ext cx="7572375" cy="4867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2420888"/>
            <a:ext cx="8229600" cy="1396752"/>
          </a:xfrm>
        </p:spPr>
        <p:txBody>
          <a:bodyPr>
            <a:noAutofit/>
          </a:bodyPr>
          <a:lstStyle/>
          <a:p>
            <a:pPr marL="0" indent="0" algn="ctr" defTabSz="912813">
              <a:lnSpc>
                <a:spcPct val="90000"/>
              </a:lnSpc>
              <a:spcAft>
                <a:spcPts val="1263"/>
              </a:spcAft>
              <a:buFontTx/>
              <a:buNone/>
            </a:pPr>
            <a:r>
              <a:rPr lang="tr-TR" b="1" dirty="0" smtClean="0">
                <a:solidFill>
                  <a:srgbClr val="C00000"/>
                </a:solidFill>
              </a:rPr>
              <a:t>Uzun vadeli çevresel etki, maliyet ve insan refahını bütünsel olarak ele alarak</a:t>
            </a:r>
            <a:r>
              <a:rPr lang="tr-TR" dirty="0" smtClean="0"/>
              <a:t> </a:t>
            </a:r>
            <a:r>
              <a:rPr lang="tr-TR" b="1" dirty="0" smtClean="0">
                <a:solidFill>
                  <a:srgbClr val="C00000"/>
                </a:solidFill>
              </a:rPr>
              <a:t>sürdürülebilir objeler, mekanlar ve hizmetler tasarlama felsefesidir. </a:t>
            </a:r>
            <a:endParaRPr lang="en-US" b="1" dirty="0">
              <a:solidFill>
                <a:srgbClr val="C00000"/>
              </a:solidFill>
              <a:ea typeface="ＭＳ Ｐゴシック" charset="0"/>
              <a:cs typeface="Verdan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cs typeface="Verdana"/>
              </a:rPr>
              <a:t>Sürdürülebilir tasarım nedir</a:t>
            </a:r>
            <a:r>
              <a:rPr lang="en-US" sz="3600" b="1" dirty="0" smtClean="0">
                <a:cs typeface="Verdana"/>
              </a:rPr>
              <a:t>?</a:t>
            </a:r>
            <a:endParaRPr lang="en-US" sz="3600" b="1" dirty="0">
              <a:cs typeface="Verdana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2339752" y="4437112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2">
              <a:buFont typeface="Wingdings" pitchFamily="2" charset="2"/>
              <a:buChar char="v"/>
            </a:pPr>
            <a:r>
              <a:rPr lang="tr-TR" sz="2800" dirty="0" smtClean="0">
                <a:latin typeface="+mj-lt"/>
                <a:ea typeface="ＭＳ Ｐゴシック" charset="0"/>
                <a:cs typeface="Verdana"/>
              </a:rPr>
              <a:t>Çevreci,</a:t>
            </a:r>
          </a:p>
          <a:p>
            <a:pPr lvl="2">
              <a:buFont typeface="Wingdings" pitchFamily="2" charset="2"/>
              <a:buChar char="v"/>
            </a:pPr>
            <a:r>
              <a:rPr lang="tr-TR" sz="2800" dirty="0" smtClean="0">
                <a:latin typeface="+mj-lt"/>
                <a:ea typeface="ＭＳ Ｐゴシック" charset="0"/>
                <a:cs typeface="Verdana"/>
              </a:rPr>
              <a:t>Sosyal, </a:t>
            </a:r>
          </a:p>
          <a:p>
            <a:pPr lvl="2">
              <a:buFont typeface="Wingdings" pitchFamily="2" charset="2"/>
              <a:buChar char="v"/>
            </a:pPr>
            <a:r>
              <a:rPr lang="tr-TR" sz="2800" dirty="0" smtClean="0">
                <a:latin typeface="+mj-lt"/>
                <a:ea typeface="ＭＳ Ｐゴシック" charset="0"/>
                <a:cs typeface="Verdana"/>
              </a:rPr>
              <a:t>Ekonomik değeri.</a:t>
            </a:r>
            <a:r>
              <a:rPr lang="en-US" sz="2800" dirty="0" smtClean="0">
                <a:latin typeface="+mj-lt"/>
                <a:ea typeface="ＭＳ Ｐゴシック" charset="0"/>
                <a:cs typeface="Verdana"/>
              </a:rPr>
              <a:t> </a:t>
            </a:r>
            <a:endParaRPr lang="en-US" sz="2800" dirty="0">
              <a:latin typeface="+mj-lt"/>
              <a:ea typeface="ＭＳ Ｐゴシック" charset="0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9303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125</Words>
  <Application>Microsoft Office PowerPoint</Application>
  <PresentationFormat>Ekran Gösterisi (4:3)</PresentationFormat>
  <Paragraphs>26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Verdana</vt:lpstr>
      <vt:lpstr>Wingdings</vt:lpstr>
      <vt:lpstr>Ofis Teması</vt:lpstr>
      <vt:lpstr>Tasarım Odaklı Düşünme Biyomimikri</vt:lpstr>
      <vt:lpstr>Neden doğayı taklit ederiz ??</vt:lpstr>
      <vt:lpstr>Doğadan Esinlenen İnovasyon Stratejileri</vt:lpstr>
      <vt:lpstr>PowerPoint Sunusu</vt:lpstr>
      <vt:lpstr>Sürdürülebilir tasarım nedir?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ARZU</dc:creator>
  <cp:lastModifiedBy>ARZU</cp:lastModifiedBy>
  <cp:revision>99</cp:revision>
  <dcterms:created xsi:type="dcterms:W3CDTF">2020-11-10T06:09:27Z</dcterms:created>
  <dcterms:modified xsi:type="dcterms:W3CDTF">2021-10-11T13:07:26Z</dcterms:modified>
</cp:coreProperties>
</file>