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Değerlendirme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iletişimi materyali hazırlamak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 tür bir materyal hazırlıyoruz?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 kitlemiz kim?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okuryazarlık düzeyi ne?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 ne?</a:t>
            </a:r>
          </a:p>
          <a:p>
            <a:r>
              <a:rPr lang="tr-TR" dirty="0" smtClean="0"/>
              <a:t>Görsel var mı?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Materyalin hazırlanması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Bütçe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planlama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34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Sağlık İletişimi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14</cp:revision>
  <dcterms:created xsi:type="dcterms:W3CDTF">2018-05-07T06:13:42Z</dcterms:created>
  <dcterms:modified xsi:type="dcterms:W3CDTF">2019-12-08T18:37:15Z</dcterms:modified>
</cp:coreProperties>
</file>