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342" r:id="rId2"/>
    <p:sldId id="343" r:id="rId3"/>
    <p:sldId id="344" r:id="rId4"/>
    <p:sldId id="345" r:id="rId5"/>
    <p:sldId id="346" r:id="rId6"/>
    <p:sldId id="347" r:id="rId7"/>
    <p:sldId id="348" r:id="rId8"/>
    <p:sldId id="349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8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  <p:grpSp>
        <p:nvGrpSpPr>
          <p:cNvPr id="2" name="1 Grup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>
                <a:solidFill>
                  <a:schemeClr val="tx1"/>
                </a:solidFill>
                <a:latin typeface="Century" pitchFamily="18" charset="0"/>
              </a:rPr>
              <a:t>TAR 345 GREK TARİH YAZARLARI VE ESERLERİ 13. HAFTA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b="1" dirty="0" smtClean="0">
                <a:latin typeface="Century" pitchFamily="18" charset="0"/>
              </a:rPr>
              <a:t>MÖ 2. ve 1. Yüzyıl Tarihçileri ve Eserleri</a:t>
            </a:r>
          </a:p>
          <a:p>
            <a:r>
              <a:rPr lang="tr-TR" dirty="0" smtClean="0">
                <a:latin typeface="Century" pitchFamily="18" charset="0"/>
              </a:rPr>
              <a:t>Poseidonios MÖ ca. 135-50 yılları arasında yaşamış tarihçi, bilim adamı ve filozoftur.</a:t>
            </a:r>
          </a:p>
          <a:p>
            <a:r>
              <a:rPr lang="tr-TR" dirty="0" smtClean="0">
                <a:latin typeface="Century" pitchFamily="18" charset="0"/>
              </a:rPr>
              <a:t>Suriye’nin Apameia kentinde doğmuştur.</a:t>
            </a:r>
          </a:p>
          <a:p>
            <a:r>
              <a:rPr lang="tr-TR" dirty="0" smtClean="0">
                <a:latin typeface="Century" pitchFamily="18" charset="0"/>
              </a:rPr>
              <a:t>Yaşamının büyük kısmını Rodos’ta geçirmiştir.</a:t>
            </a:r>
            <a:endParaRPr lang="tr-TR" dirty="0">
              <a:latin typeface="Century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>
                <a:solidFill>
                  <a:schemeClr val="tx1"/>
                </a:solidFill>
                <a:latin typeface="Century" pitchFamily="18" charset="0"/>
              </a:rPr>
              <a:t>TAR 345 GREK TARİH YAZARLARI VE ESERLERİ 13. HAFTA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>
                <a:latin typeface="Century" pitchFamily="18" charset="0"/>
              </a:rPr>
              <a:t>Stoa felsefesini benimseyen Poseidonios’un felsefi ve doğa bilimleriyle ilgili eserlerinden günümüze bazı fragmanlar kalmıştır.</a:t>
            </a:r>
          </a:p>
          <a:p>
            <a:r>
              <a:rPr lang="tr-TR" dirty="0" smtClean="0">
                <a:latin typeface="Century" pitchFamily="18" charset="0"/>
              </a:rPr>
              <a:t>“Polybios’tan Sonra Tarih” adlı eserinde Polybios’un tarihini devam ettirmiştir.</a:t>
            </a:r>
          </a:p>
          <a:p>
            <a:r>
              <a:rPr lang="tr-TR" dirty="0" smtClean="0">
                <a:latin typeface="Century" pitchFamily="18" charset="0"/>
              </a:rPr>
              <a:t>Eser elli iki kitaptan oluşmaktadır.</a:t>
            </a:r>
            <a:endParaRPr lang="tr-TR" dirty="0">
              <a:latin typeface="Century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>
                <a:solidFill>
                  <a:schemeClr val="tx1"/>
                </a:solidFill>
                <a:latin typeface="Century" pitchFamily="18" charset="0"/>
              </a:rPr>
              <a:t>TAR 345 GREK TARİH YAZARLARI VE ESERLERİ 13. HAFTA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>
              <a:latin typeface="Century" pitchFamily="18" charset="0"/>
            </a:endParaRPr>
          </a:p>
          <a:p>
            <a:r>
              <a:rPr lang="tr-TR" dirty="0" smtClean="0">
                <a:latin typeface="Century" pitchFamily="18" charset="0"/>
              </a:rPr>
              <a:t>Polybios’tan Sonra Tarih adlı eser MÖ 144-85 yılları arasındaki olayları kapsamaktadır.</a:t>
            </a:r>
          </a:p>
          <a:p>
            <a:r>
              <a:rPr lang="tr-TR" dirty="0" smtClean="0">
                <a:latin typeface="Century" pitchFamily="18" charset="0"/>
              </a:rPr>
              <a:t>Sicilyalı Diodoros, Strabon, Livius ve Plutarkhos, Poseidonios’un eserinden yararlanmışlardır.</a:t>
            </a:r>
          </a:p>
          <a:p>
            <a:r>
              <a:rPr lang="tr-TR" dirty="0" smtClean="0">
                <a:latin typeface="Century" pitchFamily="18" charset="0"/>
              </a:rPr>
              <a:t>Hellenistik Dönem’in bilgi birikimini özümsemiş </a:t>
            </a:r>
            <a:r>
              <a:rPr lang="tr-TR" dirty="0" err="1" smtClean="0">
                <a:latin typeface="Century" pitchFamily="18" charset="0"/>
              </a:rPr>
              <a:t>antiçağın</a:t>
            </a:r>
            <a:r>
              <a:rPr lang="tr-TR" dirty="0" smtClean="0">
                <a:latin typeface="Century" pitchFamily="18" charset="0"/>
              </a:rPr>
              <a:t> evrensel düşünürlerindendir.</a:t>
            </a:r>
            <a:endParaRPr lang="tr-TR" dirty="0">
              <a:latin typeface="Century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>
                <a:solidFill>
                  <a:schemeClr val="tx1"/>
                </a:solidFill>
                <a:latin typeface="Century" pitchFamily="18" charset="0"/>
              </a:rPr>
              <a:t>TAR 345 GREK TARİH YAZARLARI VE ESERLERİ 13. HAFTA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>
                <a:latin typeface="Century" pitchFamily="18" charset="0"/>
              </a:rPr>
              <a:t>Strabon MÖ 64- MS 19 yılları arasında yaşamış, </a:t>
            </a:r>
            <a:r>
              <a:rPr lang="tr-TR" dirty="0" err="1" smtClean="0">
                <a:latin typeface="Century" pitchFamily="18" charset="0"/>
              </a:rPr>
              <a:t>Amaseialı</a:t>
            </a:r>
            <a:r>
              <a:rPr lang="tr-TR" dirty="0" smtClean="0">
                <a:latin typeface="Century" pitchFamily="18" charset="0"/>
              </a:rPr>
              <a:t> coğrafyacı ve tarihçidir.</a:t>
            </a:r>
          </a:p>
          <a:p>
            <a:r>
              <a:rPr lang="tr-TR" dirty="0" smtClean="0">
                <a:latin typeface="Century" pitchFamily="18" charset="0"/>
              </a:rPr>
              <a:t>Historika Hypomnemata=Tarihsel Notlar adlı 47 kitaplık bir eseri vardır.</a:t>
            </a:r>
          </a:p>
          <a:p>
            <a:r>
              <a:rPr lang="tr-TR" dirty="0" smtClean="0">
                <a:latin typeface="Century" pitchFamily="18" charset="0"/>
              </a:rPr>
              <a:t>Geographika=Coğrafya adlı eseri dünyanın genel bir tasviridir.</a:t>
            </a:r>
            <a:endParaRPr lang="tr-TR" dirty="0">
              <a:latin typeface="Century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>
                <a:solidFill>
                  <a:schemeClr val="tx1"/>
                </a:solidFill>
                <a:latin typeface="Century" pitchFamily="18" charset="0"/>
              </a:rPr>
              <a:t>TAR 345 GREK TARİH YAZARLARI VE ESERLERİ 13. HAFTA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>
                <a:latin typeface="Century" pitchFamily="18" charset="0"/>
              </a:rPr>
              <a:t>Iobas MÖ ca. 50- MS 23 yılları arasında yaşamıştır.</a:t>
            </a:r>
          </a:p>
          <a:p>
            <a:r>
              <a:rPr lang="tr-TR" dirty="0" smtClean="0">
                <a:latin typeface="Century" pitchFamily="18" charset="0"/>
              </a:rPr>
              <a:t>Numidia kralı Iobas’ın oğludur. Roma’da iyi bir eğitim almıştır.</a:t>
            </a:r>
          </a:p>
          <a:p>
            <a:r>
              <a:rPr lang="tr-TR" dirty="0" smtClean="0">
                <a:latin typeface="Century" pitchFamily="18" charset="0"/>
              </a:rPr>
              <a:t>İki kitaptan oluşan Roma Tarihi adlı eseri vardır.</a:t>
            </a:r>
          </a:p>
          <a:p>
            <a:r>
              <a:rPr lang="tr-TR" dirty="0" smtClean="0">
                <a:latin typeface="Century" pitchFamily="18" charset="0"/>
              </a:rPr>
              <a:t>On yedi kitaptan oluşan bir Tiyatro Tarihi (Theatrike Historia) adlı eseri de vardır.</a:t>
            </a:r>
            <a:endParaRPr lang="tr-TR" dirty="0">
              <a:latin typeface="Century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>
                <a:solidFill>
                  <a:schemeClr val="tx1"/>
                </a:solidFill>
                <a:latin typeface="Century" pitchFamily="18" charset="0"/>
              </a:rPr>
              <a:t>TAR 345 GREK TARİH YAZARLARI VE ESERLERİ 13. HAFTA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>
                <a:latin typeface="Century" pitchFamily="18" charset="0"/>
              </a:rPr>
              <a:t>Dionysios, MÖ 1. yüzyıl da yaşamış hatip ve tarihçidir.</a:t>
            </a:r>
          </a:p>
          <a:p>
            <a:r>
              <a:rPr lang="tr-TR" dirty="0" smtClean="0">
                <a:latin typeface="Century" pitchFamily="18" charset="0"/>
              </a:rPr>
              <a:t>Halikarnassoslu Dionysios’un yirmi kitaptan oluşan Rhomaike Arkhaiaologia (Roma’nın Eski Zaman Tarihi) adlı eseri vardır.</a:t>
            </a:r>
          </a:p>
          <a:p>
            <a:r>
              <a:rPr lang="tr-TR" dirty="0" smtClean="0">
                <a:latin typeface="Century" pitchFamily="18" charset="0"/>
              </a:rPr>
              <a:t>Eser, kuruluşundan I. Kartaca Savaşı’na kadar olan Roma tarihini konu almıştır.</a:t>
            </a:r>
            <a:endParaRPr lang="tr-TR" dirty="0">
              <a:latin typeface="Century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>
                <a:solidFill>
                  <a:schemeClr val="tx1"/>
                </a:solidFill>
                <a:latin typeface="Century" pitchFamily="18" charset="0"/>
              </a:rPr>
              <a:t>TAR 345 GREK TARİH YAZARLARI VE ESERLERİ 13. HAFTA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>
                <a:latin typeface="Century" pitchFamily="18" charset="0"/>
              </a:rPr>
              <a:t>Diodoros Sikeliotes MÖ 90-20 yılları arasında Sicilya’da doğmuştur.</a:t>
            </a:r>
          </a:p>
          <a:p>
            <a:r>
              <a:rPr lang="tr-TR" dirty="0" smtClean="0">
                <a:latin typeface="Century" pitchFamily="18" charset="0"/>
              </a:rPr>
              <a:t>Kırk kitaptan oluşan Bibliotheke Historike adlı bir dünya tarihi yazmıştır.</a:t>
            </a:r>
          </a:p>
          <a:p>
            <a:r>
              <a:rPr lang="tr-TR" dirty="0" smtClean="0">
                <a:latin typeface="Century" pitchFamily="18" charset="0"/>
              </a:rPr>
              <a:t>Eser, eleştirisel yaklaşımdan uzak bir derlemedir.</a:t>
            </a:r>
            <a:endParaRPr lang="tr-TR" dirty="0">
              <a:latin typeface="Century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>
                <a:solidFill>
                  <a:schemeClr val="tx1"/>
                </a:solidFill>
                <a:latin typeface="Century" pitchFamily="18" charset="0"/>
              </a:rPr>
              <a:t>TAR 345 GREK TARİH YAZARLARI VE ESERLERİ 13. HAFTA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>
                <a:latin typeface="Century" pitchFamily="18" charset="0"/>
              </a:rPr>
              <a:t>Nikolaos, MÖ 1. yüzyıl düşünür ve tarihçisidir.</a:t>
            </a:r>
          </a:p>
          <a:p>
            <a:r>
              <a:rPr lang="tr-TR" dirty="0" err="1" smtClean="0">
                <a:latin typeface="Century" pitchFamily="18" charset="0"/>
              </a:rPr>
              <a:t>Damascuslu</a:t>
            </a:r>
            <a:r>
              <a:rPr lang="tr-TR" dirty="0" smtClean="0">
                <a:latin typeface="Century" pitchFamily="18" charset="0"/>
              </a:rPr>
              <a:t> Nikolaos, Mısır kraliçesi Kleopatra’nın sarayında öğretmenlik yapmış, daha sonra Iudaea kralı I. Herodes’in danışmanı ve tarihçisi olmuştur.</a:t>
            </a:r>
          </a:p>
          <a:p>
            <a:r>
              <a:rPr lang="tr-TR" dirty="0" smtClean="0">
                <a:latin typeface="Century" pitchFamily="18" charset="0"/>
              </a:rPr>
              <a:t>Yüzkırkdört kitaplık Historiai adlı bir dünya tarihi yazmıştır.</a:t>
            </a:r>
            <a:endParaRPr lang="tr-TR" dirty="0">
              <a:latin typeface="Century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Canlı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980</TotalTime>
  <Words>374</Words>
  <Application>Microsoft Office PowerPoint</Application>
  <PresentationFormat>Ekran Gösterisi (4:3)</PresentationFormat>
  <Paragraphs>42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Akış</vt:lpstr>
      <vt:lpstr>TAR 345 GREK TARİH YAZARLARI VE ESERLERİ 13. HAFTA</vt:lpstr>
      <vt:lpstr>TAR 345 GREK TARİH YAZARLARI VE ESERLERİ 13. HAFTA</vt:lpstr>
      <vt:lpstr>TAR 345 GREK TARİH YAZARLARI VE ESERLERİ 13. HAFTA</vt:lpstr>
      <vt:lpstr>TAR 345 GREK TARİH YAZARLARI VE ESERLERİ 13. HAFTA</vt:lpstr>
      <vt:lpstr>TAR 345 GREK TARİH YAZARLARI VE ESERLERİ 13. HAFTA</vt:lpstr>
      <vt:lpstr>TAR 345 GREK TARİH YAZARLARI VE ESERLERİ 13. HAFTA</vt:lpstr>
      <vt:lpstr>TAR 345 GREK TARİH YAZARLARI VE ESERLERİ 13. HAFTA</vt:lpstr>
      <vt:lpstr>TAR 345 GREK TARİH YAZARLARI VE ESERLERİ 13. HAFTA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TAR 345 GREK TARİH YAZARLARI VE ESERLERİ 1. HAFTA</dc:title>
  <dc:creator>pc</dc:creator>
  <cp:lastModifiedBy>Hülya-Hoca</cp:lastModifiedBy>
  <cp:revision>171</cp:revision>
  <dcterms:created xsi:type="dcterms:W3CDTF">2019-05-24T22:31:32Z</dcterms:created>
  <dcterms:modified xsi:type="dcterms:W3CDTF">2019-05-31T12:22:31Z</dcterms:modified>
</cp:coreProperties>
</file>