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86" r:id="rId4"/>
    <p:sldId id="283" r:id="rId5"/>
    <p:sldId id="287" r:id="rId6"/>
    <p:sldId id="288" r:id="rId7"/>
    <p:sldId id="289" r:id="rId8"/>
    <p:sldId id="284" r:id="rId9"/>
    <p:sldId id="285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 VE ET ÜRÜNLERİ</a:t>
            </a: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BAŞLICA GIDA KAYNAKLI ZEHİRLENMELERİN  ANA KAYNAĞI OLMASINDA 2 TEMEL NEDEN VARDIR;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TAZE ET İÇERDİĞİ BESİN MADDELERİ, SU AKTİVİTESİ, PH DERECESİ BAKIMINDAN MİKROORGANİZMALARIN ÖZELLİKLE PATOJEN BAKTERİLERİN GELİŞMESİ İÇİN EN UYGUN ORTAMI SAĞLAR.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ÇİFTLİK HAYVANLARI BAKTERİ, PARAZİT GİBİ  PATOJEN MİKROORGANİZMLAR İÇİN İYİ BİR TAŞIYICIDIR. BESLENMELERİNDE KULLANILAN YEM, SU, YAŞADIKLARI ÇEVRE ŞARTLARI VE ETRAFLARINDAKİ DİĞER HAYVANLAR BU TAŞIYICILIĞA YARDIMCI OLUR.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300" y="1012248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ETLER, ET ÜRÜNLERİ VE SU ÜRÜNLERİ MİKROORGANİZMALARIN GELİŞİP ÇOĞALMALARI İÇİN UYGUN ORTAMLARDIR. ÇÜNKÜ 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YÜKSEK NEM (%75-78) İÇERİRLER. SU AKTİVİTELERİ 0,99’DUR, 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TAZE ETİN PH’SI 7-7,5 TUR, 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FERMENTE OLABİLİR, GLİKOJENİ İÇERİR, AZOTLU BESİN ÖĞELERİ, MİNERAL VE DİĞER GELİŞME FAKTÖRLERİNCE ZENGİNDİR. 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ET VE SU ÜRÜNLERİNDE MİKROFLORA ÜÇ YÖNDEN ÖNEM TAŞIR.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 VE ÜRÜNLERİNİN BOZULMALARINA NEDEN OLURLAR. 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ETTEN KAYNAKLANAN HASTALIK VE ZEHİRLENMELERİNE NEDEN OLUR. 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ÇEŞİTLİ GIDA MADDELERİNİN (SUCUK, PASTIRMA VB.) ÜRETİMİNDE ETKİLİDİRLER.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22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300" y="1012248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algn="just"/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KIRMIZI ETLER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SAĞLIKLI BİR HAYVANIN KAS DOKUSU STERİLDİR.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KESİMDEN SONRA BAĞIŞIKLIK MEKANİZMASI ZAYIFLAR VE DURUR; MİKROORGANİZMALAR YAYILIR.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MİKROORGANİZMALARIN ETE BULAŞMA NEDENLERİ: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KESİM, DERİNİN YÜZÜLMESİ, İÇ ORGANLARIN ÇIKARTILMASI, KARKASIN PARÇALANMASI SIRASINDA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HAYVANIN DERİSİ, BAĞIRSAKLARI, KESİM ALETLERİ, ÇALIŞANLAR, ALET-EKİPMANLAR…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36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300" y="1012248"/>
            <a:ext cx="6942362" cy="59849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ETE BULAŞAN MİKROORGANİZMALAR: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PATOJEN MİKROORGANİZMALAR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İNDİKATÖR MİKROORGANİZMALAR</a:t>
            </a:r>
          </a:p>
          <a:p>
            <a:pPr lvl="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AEROBİK MEZOFİLİK BAKTERİLER</a:t>
            </a:r>
          </a:p>
          <a:p>
            <a:pPr lvl="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FEKAL KOLİFORMLAR</a:t>
            </a:r>
          </a:p>
          <a:p>
            <a:pPr lvl="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TOPLAM KOLİFORM</a:t>
            </a:r>
          </a:p>
          <a:p>
            <a:pPr lvl="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ENTEROBACTERİACEAE</a:t>
            </a:r>
          </a:p>
          <a:p>
            <a:pPr lvl="0" algn="just">
              <a:buFont typeface="Wingdings" pitchFamily="2" charset="2"/>
              <a:buChar char="Ø"/>
            </a:pP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E.COLİ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BOZULMAYA NEDEN OLAN SAPROFİT MİKROORGANİZMALAR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SOĞUKTA SAKLANAN ETLERDE BOZULMA ETMENLERİ;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PSEUDOMONAS, MORAXELLA, ACİNETOBACTER, ALCALİGENES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FLAVOBACTERİUM, ALTEROMONAS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(AEROBİK PSİKROTROF)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VAKUM PAKETLENMİŞ SOĞUKTA DEPOLANAN ETLERDE BOZULMA ETMENLERİ; LAB,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BROCHOTRİX THERMOSPHACTA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PSİKROTROF ENTEROBACTERİACEAE,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AEROMONAS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VAKUM PAKETLENMİŞ ÜRÜNLERDE BASKIN FLORA; PH, AMBALAJIN O2 GEÇİRGENLİĞİ, DEPOLAMA SICAKLIĞINA BAĞLIDIR.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563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300" y="1111639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HAYVANIN ÖLÜMÜNDEN SONRA MİKROORGANİZMALARIN DOKULARA YAYILMASINI ETKİLEYEN FAKTÖRLER: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BAĞIRSAKTAKİ YÜK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KESİMDEN 24 SAAT ÖNCESİNDEN İTİBAREN YEM VERİLMEMELİ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KESİMDEN ÖNCE HAYVANIN FİZYOLOJİK DURUMU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YORGUN, SİNİRLİ VE HEYECANLI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KAS DOKULARINDAKİ GLİKOJEN KESİMDEN ÖNCE TÜKETİLDİĞİNDEN ETTE NORMAL PH DÜŞÜŞÜ GÖZLENEMEZ.</a:t>
            </a:r>
          </a:p>
          <a:p>
            <a:pPr lvl="1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NORMALDE PH’NIN 5.5’E DÜŞMESİ PSEUDOMONAS TÜRLERİNİ İNHİBE EDER.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KESİM VE KANATMA YÖNTEMLERİ</a:t>
            </a:r>
          </a:p>
          <a:p>
            <a:pPr lvl="0"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SOĞUTMA HIZI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67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300" y="1111639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TAZE ETLERDE MİKROBİYEL BOZULMA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VAKUM PAKETLENMİŞ ETLERDE MİKROBİYEL BOZULMA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KÜRLENMİŞ ETLERDE MİKROBİYEL BOZULMA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BALIK VE DENİZ ÜRÜNLERİNDE MİKROBİYEL BOZULMA</a:t>
            </a:r>
          </a:p>
          <a:p>
            <a:pPr algn="just"/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KANATLI (TAVUK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KÜMES HAYVANLARI)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ETLERİNDE MİKROBİYEL BOZULMA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3314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marL="0" indent="0" algn="just">
              <a:buNone/>
            </a:pPr>
            <a:r>
              <a:rPr lang="tr-TR" dirty="0"/>
              <a:t>BAKTERİLER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PSEUDOMONAS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LACTOBACİLLUS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STREPTOCOCCUS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SALMONELLA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LEUCONOSTOC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MİCROCOCCUS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63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ET VE ET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marL="0" indent="0" algn="just">
              <a:buNone/>
            </a:pPr>
            <a:r>
              <a:rPr lang="tr-TR" dirty="0"/>
              <a:t>KÜFLER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CLADOSPORİUM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GEOTRİCHUM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PENİCİLLİUM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4084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2607</TotalTime>
  <Words>505</Words>
  <Application>Microsoft Macintosh PowerPoint</Application>
  <PresentationFormat>Geniş ekran</PresentationFormat>
  <Paragraphs>112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GIDA MİKROBİYOLOJİSİ</vt:lpstr>
      <vt:lpstr>ET VE ET ÜRÜNLERİNDE MİKROBİYEL BOZULMALAR</vt:lpstr>
      <vt:lpstr>ET VE ET ÜRÜNLERİNDE MİKROBİYEL BOZULMALAR</vt:lpstr>
      <vt:lpstr>ET VE ET ÜRÜNLERİNDE MİKROBİYEL BOZULMALAR</vt:lpstr>
      <vt:lpstr>ET VE ET ÜRÜNLERİNDE MİKROBİYEL BOZULMALAR</vt:lpstr>
      <vt:lpstr>ET VE ET ÜRÜNLERİNDE MİKROBİYEL BOZULMALAR</vt:lpstr>
      <vt:lpstr>ET VE ET ÜRÜNLERİNDE MİKROBİYEL BOZULMALAR</vt:lpstr>
      <vt:lpstr>ET VE ET ÜRÜNLERİNDE MİKROBİYEL BOZULMALAR</vt:lpstr>
      <vt:lpstr>ET VE ET ÜRÜNLERİNDE MİKROBİYEL BOZULMALAR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201</cp:revision>
  <dcterms:created xsi:type="dcterms:W3CDTF">2019-02-18T12:54:52Z</dcterms:created>
  <dcterms:modified xsi:type="dcterms:W3CDTF">2020-01-21T08:13:30Z</dcterms:modified>
</cp:coreProperties>
</file>