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86" r:id="rId2"/>
    <p:sldId id="354" r:id="rId3"/>
    <p:sldId id="387" r:id="rId4"/>
    <p:sldId id="310" r:id="rId5"/>
    <p:sldId id="388" r:id="rId6"/>
    <p:sldId id="339" r:id="rId7"/>
    <p:sldId id="344" r:id="rId8"/>
    <p:sldId id="390" r:id="rId9"/>
    <p:sldId id="391" r:id="rId10"/>
    <p:sldId id="394" r:id="rId11"/>
    <p:sldId id="407" r:id="rId12"/>
    <p:sldId id="408" r:id="rId13"/>
    <p:sldId id="395" r:id="rId14"/>
    <p:sldId id="418" r:id="rId15"/>
    <p:sldId id="397" r:id="rId16"/>
    <p:sldId id="420" r:id="rId17"/>
    <p:sldId id="399" r:id="rId18"/>
    <p:sldId id="400" r:id="rId19"/>
    <p:sldId id="421" r:id="rId20"/>
    <p:sldId id="41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66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74E3F-DA74-4C11-A6B3-D04A8CC6EECE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7FD213F-3396-484F-AA20-1B70348B88E0}">
      <dgm:prSet custT="1"/>
      <dgm:spPr/>
      <dgm:t>
        <a:bodyPr/>
        <a:lstStyle/>
        <a:p>
          <a:pPr algn="ctr"/>
          <a:r>
            <a:rPr lang="tr-TR" altLang="tr-T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TEMEL BİLGİLER</a:t>
          </a:r>
          <a:endParaRPr lang="tr-TR" sz="3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4B1EC-FB75-489C-869D-58F95DE0F3A8}" type="parTrans" cxnId="{AD48A991-ECFD-41EC-8E4C-2EC5E3B357FB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962B0-677D-4F12-BEA5-230370EEEC07}" type="sibTrans" cxnId="{AD48A991-ECFD-41EC-8E4C-2EC5E3B357FB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476F3-89CA-4CAA-8470-43F1EC1581F4}">
      <dgm:prSet custT="1"/>
      <dgm:spPr/>
      <dgm:t>
        <a:bodyPr/>
        <a:lstStyle/>
        <a:p>
          <a:pPr algn="ctr"/>
          <a:r>
            <a:rPr lang="tr-T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 HAZIRLANMASI</a:t>
          </a:r>
        </a:p>
      </dgm:t>
    </dgm:pt>
    <dgm:pt modelId="{C8777745-F3A5-40F6-A677-1F180D40D003}" type="sibTrans" cxnId="{2EB5D785-7E93-4DB1-A40D-2CA2E306B808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3CB7B-E4FD-40E5-BEE5-154363D3BE9E}" type="parTrans" cxnId="{2EB5D785-7E93-4DB1-A40D-2CA2E306B808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531C2-D0D5-4D15-B249-3CD68E19AE2C}">
      <dgm:prSet custT="1"/>
      <dgm:spPr/>
      <dgm:t>
        <a:bodyPr/>
        <a:lstStyle/>
        <a:p>
          <a:pPr algn="ctr"/>
          <a:r>
            <a:rPr lang="tr-T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SUNUMUNYAPILMASI</a:t>
          </a:r>
          <a:endParaRPr lang="tr-TR" altLang="tr-TR" sz="3600" b="1" dirty="0">
            <a:effectLst>
              <a:outerShdw blurRad="38100" dist="38100" dir="2700000" algn="tl">
                <a:srgbClr val="FFFFFF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9721-590A-4EC8-A42D-35E05352A43E}" type="sibTrans" cxnId="{1426934B-4F77-42A4-A949-5E2CE526734F}">
      <dgm:prSet/>
      <dgm:spPr/>
      <dgm:t>
        <a:bodyPr/>
        <a:lstStyle/>
        <a:p>
          <a:endParaRPr lang="tr-TR"/>
        </a:p>
      </dgm:t>
    </dgm:pt>
    <dgm:pt modelId="{77928100-A186-4BCA-B385-030B34455BA6}" type="parTrans" cxnId="{1426934B-4F77-42A4-A949-5E2CE526734F}">
      <dgm:prSet/>
      <dgm:spPr/>
      <dgm:t>
        <a:bodyPr/>
        <a:lstStyle/>
        <a:p>
          <a:endParaRPr lang="tr-TR"/>
        </a:p>
      </dgm:t>
    </dgm:pt>
    <dgm:pt modelId="{8E432B19-CF18-48FB-A852-405A5DD278E3}" type="pres">
      <dgm:prSet presAssocID="{E3574E3F-DA74-4C11-A6B3-D04A8CC6EECE}" presName="Name0" presStyleCnt="0">
        <dgm:presLayoutVars>
          <dgm:dir/>
          <dgm:animLvl val="lvl"/>
          <dgm:resizeHandles val="exact"/>
        </dgm:presLayoutVars>
      </dgm:prSet>
      <dgm:spPr/>
    </dgm:pt>
    <dgm:pt modelId="{A11C5A85-7623-4285-9588-389D77B7E2A5}" type="pres">
      <dgm:prSet presAssocID="{57FD213F-3396-484F-AA20-1B70348B88E0}" presName="linNode" presStyleCnt="0"/>
      <dgm:spPr/>
    </dgm:pt>
    <dgm:pt modelId="{D026FA94-232E-47E8-89A1-59DD9ECA2223}" type="pres">
      <dgm:prSet presAssocID="{57FD213F-3396-484F-AA20-1B70348B88E0}" presName="parentText" presStyleLbl="node1" presStyleIdx="0" presStyleCnt="3" custScaleX="277079" custScaleY="34834">
        <dgm:presLayoutVars>
          <dgm:chMax val="1"/>
          <dgm:bulletEnabled val="1"/>
        </dgm:presLayoutVars>
      </dgm:prSet>
      <dgm:spPr/>
    </dgm:pt>
    <dgm:pt modelId="{A0ABE540-53FC-44DC-AB6F-13D0035F4948}" type="pres">
      <dgm:prSet presAssocID="{DF7962B0-677D-4F12-BEA5-230370EEEC07}" presName="sp" presStyleCnt="0"/>
      <dgm:spPr/>
    </dgm:pt>
    <dgm:pt modelId="{7CB73B70-51CC-4C4D-A606-5C31996E27F9}" type="pres">
      <dgm:prSet presAssocID="{A9C476F3-89CA-4CAA-8470-43F1EC1581F4}" presName="linNode" presStyleCnt="0"/>
      <dgm:spPr/>
    </dgm:pt>
    <dgm:pt modelId="{6985935E-5E52-4771-BD3B-A276714D4D91}" type="pres">
      <dgm:prSet presAssocID="{A9C476F3-89CA-4CAA-8470-43F1EC1581F4}" presName="parentText" presStyleLbl="node1" presStyleIdx="1" presStyleCnt="3" custScaleX="277778" custScaleY="39136">
        <dgm:presLayoutVars>
          <dgm:chMax val="1"/>
          <dgm:bulletEnabled val="1"/>
        </dgm:presLayoutVars>
      </dgm:prSet>
      <dgm:spPr/>
    </dgm:pt>
    <dgm:pt modelId="{DE1C01A3-6078-49F9-BF56-0953EADD7422}" type="pres">
      <dgm:prSet presAssocID="{C8777745-F3A5-40F6-A677-1F180D40D003}" presName="sp" presStyleCnt="0"/>
      <dgm:spPr/>
    </dgm:pt>
    <dgm:pt modelId="{AA693658-F35A-4528-B18A-D5A2AE15CAC7}" type="pres">
      <dgm:prSet presAssocID="{369531C2-D0D5-4D15-B249-3CD68E19AE2C}" presName="linNode" presStyleCnt="0"/>
      <dgm:spPr/>
    </dgm:pt>
    <dgm:pt modelId="{12D0875F-6563-44EB-90F5-8C4539E12FD5}" type="pres">
      <dgm:prSet presAssocID="{369531C2-D0D5-4D15-B249-3CD68E19AE2C}" presName="parentText" presStyleLbl="node1" presStyleIdx="2" presStyleCnt="3" custScaleX="277778" custScaleY="48465" custLinFactX="98993" custLinFactNeighborX="100000" custLinFactNeighborY="-1574">
        <dgm:presLayoutVars>
          <dgm:chMax val="1"/>
          <dgm:bulletEnabled val="1"/>
        </dgm:presLayoutVars>
      </dgm:prSet>
      <dgm:spPr/>
    </dgm:pt>
  </dgm:ptLst>
  <dgm:cxnLst>
    <dgm:cxn modelId="{A18C722A-8C9F-4870-8336-3AFB09C5B19D}" type="presOf" srcId="{57FD213F-3396-484F-AA20-1B70348B88E0}" destId="{D026FA94-232E-47E8-89A1-59DD9ECA2223}" srcOrd="0" destOrd="0" presId="urn:microsoft.com/office/officeart/2005/8/layout/vList5"/>
    <dgm:cxn modelId="{1426934B-4F77-42A4-A949-5E2CE526734F}" srcId="{E3574E3F-DA74-4C11-A6B3-D04A8CC6EECE}" destId="{369531C2-D0D5-4D15-B249-3CD68E19AE2C}" srcOrd="2" destOrd="0" parTransId="{77928100-A186-4BCA-B385-030B34455BA6}" sibTransId="{88039721-590A-4EC8-A42D-35E05352A43E}"/>
    <dgm:cxn modelId="{B5DB5550-EDCA-4DC9-A813-EFFF12CB5C8C}" type="presOf" srcId="{369531C2-D0D5-4D15-B249-3CD68E19AE2C}" destId="{12D0875F-6563-44EB-90F5-8C4539E12FD5}" srcOrd="0" destOrd="0" presId="urn:microsoft.com/office/officeart/2005/8/layout/vList5"/>
    <dgm:cxn modelId="{A7BC847D-5804-4F18-9FA6-613608F25148}" type="presOf" srcId="{E3574E3F-DA74-4C11-A6B3-D04A8CC6EECE}" destId="{8E432B19-CF18-48FB-A852-405A5DD278E3}" srcOrd="0" destOrd="0" presId="urn:microsoft.com/office/officeart/2005/8/layout/vList5"/>
    <dgm:cxn modelId="{2EB5D785-7E93-4DB1-A40D-2CA2E306B808}" srcId="{E3574E3F-DA74-4C11-A6B3-D04A8CC6EECE}" destId="{A9C476F3-89CA-4CAA-8470-43F1EC1581F4}" srcOrd="1" destOrd="0" parTransId="{92F3CB7B-E4FD-40E5-BEE5-154363D3BE9E}" sibTransId="{C8777745-F3A5-40F6-A677-1F180D40D003}"/>
    <dgm:cxn modelId="{AD48A991-ECFD-41EC-8E4C-2EC5E3B357FB}" srcId="{E3574E3F-DA74-4C11-A6B3-D04A8CC6EECE}" destId="{57FD213F-3396-484F-AA20-1B70348B88E0}" srcOrd="0" destOrd="0" parTransId="{AB64B1EC-FB75-489C-869D-58F95DE0F3A8}" sibTransId="{DF7962B0-677D-4F12-BEA5-230370EEEC07}"/>
    <dgm:cxn modelId="{C835B4CD-42DB-42F1-8CC5-4A916E61C95D}" type="presOf" srcId="{A9C476F3-89CA-4CAA-8470-43F1EC1581F4}" destId="{6985935E-5E52-4771-BD3B-A276714D4D91}" srcOrd="0" destOrd="0" presId="urn:microsoft.com/office/officeart/2005/8/layout/vList5"/>
    <dgm:cxn modelId="{1065BB0B-EBA2-4196-8364-3EB3573AB793}" type="presParOf" srcId="{8E432B19-CF18-48FB-A852-405A5DD278E3}" destId="{A11C5A85-7623-4285-9588-389D77B7E2A5}" srcOrd="0" destOrd="0" presId="urn:microsoft.com/office/officeart/2005/8/layout/vList5"/>
    <dgm:cxn modelId="{9D1BFA8B-98CF-466F-B1B6-906B0E43AFEC}" type="presParOf" srcId="{A11C5A85-7623-4285-9588-389D77B7E2A5}" destId="{D026FA94-232E-47E8-89A1-59DD9ECA2223}" srcOrd="0" destOrd="0" presId="urn:microsoft.com/office/officeart/2005/8/layout/vList5"/>
    <dgm:cxn modelId="{A57D9AE2-954B-4043-A256-2A33C4EAA59C}" type="presParOf" srcId="{8E432B19-CF18-48FB-A852-405A5DD278E3}" destId="{A0ABE540-53FC-44DC-AB6F-13D0035F4948}" srcOrd="1" destOrd="0" presId="urn:microsoft.com/office/officeart/2005/8/layout/vList5"/>
    <dgm:cxn modelId="{BAD649F3-2C5A-4362-AA42-BBC791F06455}" type="presParOf" srcId="{8E432B19-CF18-48FB-A852-405A5DD278E3}" destId="{7CB73B70-51CC-4C4D-A606-5C31996E27F9}" srcOrd="2" destOrd="0" presId="urn:microsoft.com/office/officeart/2005/8/layout/vList5"/>
    <dgm:cxn modelId="{E8347351-D176-43F9-AE41-B1279D084C06}" type="presParOf" srcId="{7CB73B70-51CC-4C4D-A606-5C31996E27F9}" destId="{6985935E-5E52-4771-BD3B-A276714D4D91}" srcOrd="0" destOrd="0" presId="urn:microsoft.com/office/officeart/2005/8/layout/vList5"/>
    <dgm:cxn modelId="{F70F5CBA-E654-4526-A456-1A6525F97644}" type="presParOf" srcId="{8E432B19-CF18-48FB-A852-405A5DD278E3}" destId="{DE1C01A3-6078-49F9-BF56-0953EADD7422}" srcOrd="3" destOrd="0" presId="urn:microsoft.com/office/officeart/2005/8/layout/vList5"/>
    <dgm:cxn modelId="{83E2C66E-47B7-47E1-AD71-14554BAA2A3D}" type="presParOf" srcId="{8E432B19-CF18-48FB-A852-405A5DD278E3}" destId="{AA693658-F35A-4528-B18A-D5A2AE15CAC7}" srcOrd="4" destOrd="0" presId="urn:microsoft.com/office/officeart/2005/8/layout/vList5"/>
    <dgm:cxn modelId="{DF2E63FD-1979-4B8A-9233-6E500ABBF4F7}" type="presParOf" srcId="{AA693658-F35A-4528-B18A-D5A2AE15CAC7}" destId="{12D0875F-6563-44EB-90F5-8C4539E12F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C8FEA-502E-4DF7-B0F3-4122D58871B6}" type="doc">
      <dgm:prSet loTypeId="urn:diagrams.loki3.com/BracketList+Icon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3CE29BB-3925-4650-94FA-D0352C04B143}">
      <dgm:prSet phldrT="[Metin]" custT="1"/>
      <dgm:spPr>
        <a:solidFill>
          <a:srgbClr val="FFFF00"/>
        </a:solidFill>
      </dgm:spPr>
      <dgm:t>
        <a:bodyPr/>
        <a:lstStyle/>
        <a:p>
          <a:pPr algn="ctr"/>
          <a:r>
            <a:rPr lang="tr-TR" sz="18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Sunumun planlanmasında</a:t>
          </a:r>
          <a:endParaRPr lang="tr-TR" sz="1800" dirty="0">
            <a:effectLst/>
          </a:endParaRPr>
        </a:p>
      </dgm:t>
    </dgm:pt>
    <dgm:pt modelId="{112383F3-0CEF-4092-9DB1-8CD75F6B0EE1}" type="parTrans" cxnId="{919EF6E4-C0E2-46B6-8A93-C380D368413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8FC7C9C-F639-4910-96D6-6555948FCF1D}" type="sibTrans" cxnId="{919EF6E4-C0E2-46B6-8A93-C380D368413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C4F2350-FCC1-45C3-B05B-48C56A3287C0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kimlere yapılacak (hedef kitle kim ?)</a:t>
          </a:r>
        </a:p>
      </dgm:t>
    </dgm:pt>
    <dgm:pt modelId="{62BF166D-8A05-42A4-A1D4-D509957FA064}" type="parTrans" cxnId="{3AFDD08F-0478-4D45-AA04-8F62A45521B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E93457E-D255-4481-9CD4-7895B9E6D1E9}" type="sibTrans" cxnId="{3AFDD08F-0478-4D45-AA04-8F62A45521B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D346F83-7125-456F-8F82-94043D7B6096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KAPSAM:</a:t>
          </a:r>
          <a:endParaRPr lang="tr-TR" sz="2800" b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940B4-FF63-4402-9E9D-1705DD175FFB}" type="parTrans" cxnId="{22628C84-8DCE-40E6-B528-5890C1B7D68F}">
      <dgm:prSet/>
      <dgm:spPr/>
      <dgm:t>
        <a:bodyPr/>
        <a:lstStyle/>
        <a:p>
          <a:endParaRPr lang="tr-TR"/>
        </a:p>
      </dgm:t>
    </dgm:pt>
    <dgm:pt modelId="{B9704F55-B1B7-4F62-AB76-6D28D96EEF7F}" type="sibTrans" cxnId="{22628C84-8DCE-40E6-B528-5890C1B7D68F}">
      <dgm:prSet/>
      <dgm:spPr/>
      <dgm:t>
        <a:bodyPr/>
        <a:lstStyle/>
        <a:p>
          <a:endParaRPr lang="tr-TR"/>
        </a:p>
      </dgm:t>
    </dgm:pt>
    <dgm:pt modelId="{DE2FAC0A-6817-4E70-96F6-D455B6DC9832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endParaRPr lang="tr-TR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3471B-C118-4140-9089-D1C738D18F33}" type="parTrans" cxnId="{CF83CA4A-31AB-49D0-980C-5AEA96FE5998}">
      <dgm:prSet/>
      <dgm:spPr/>
      <dgm:t>
        <a:bodyPr/>
        <a:lstStyle/>
        <a:p>
          <a:endParaRPr lang="tr-TR"/>
        </a:p>
      </dgm:t>
    </dgm:pt>
    <dgm:pt modelId="{275CEF1F-1A21-4B00-8B36-861A9CFAD3C7}" type="sibTrans" cxnId="{CF83CA4A-31AB-49D0-980C-5AEA96FE5998}">
      <dgm:prSet/>
      <dgm:spPr/>
      <dgm:t>
        <a:bodyPr/>
        <a:lstStyle/>
        <a:p>
          <a:endParaRPr lang="tr-TR"/>
        </a:p>
      </dgm:t>
    </dgm:pt>
    <dgm:pt modelId="{7BB5B246-E713-4083-9660-22230BB85D72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nerede yapılacak?</a:t>
          </a:r>
        </a:p>
      </dgm:t>
    </dgm:pt>
    <dgm:pt modelId="{0F35D6B4-992C-4560-A9AE-B0E928E6D917}" type="parTrans" cxnId="{F0C095CF-56C4-42C2-9FAC-CBCA2711B02B}">
      <dgm:prSet/>
      <dgm:spPr/>
      <dgm:t>
        <a:bodyPr/>
        <a:lstStyle/>
        <a:p>
          <a:endParaRPr lang="tr-TR"/>
        </a:p>
      </dgm:t>
    </dgm:pt>
    <dgm:pt modelId="{68CBAB46-FFE5-4E62-9CF4-5F1AAC090F52}" type="sibTrans" cxnId="{F0C095CF-56C4-42C2-9FAC-CBCA2711B02B}">
      <dgm:prSet/>
      <dgm:spPr/>
      <dgm:t>
        <a:bodyPr/>
        <a:lstStyle/>
        <a:p>
          <a:endParaRPr lang="tr-TR"/>
        </a:p>
      </dgm:t>
    </dgm:pt>
    <dgm:pt modelId="{FC6B92A8-3F2C-45C5-BA52-6BB4F377E675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 zaman yapılacak?</a:t>
          </a:r>
        </a:p>
      </dgm:t>
    </dgm:pt>
    <dgm:pt modelId="{366D1217-2B4B-4241-859F-CD1ACBCC8A28}" type="parTrans" cxnId="{57175548-B34E-4659-A4BA-883432D28973}">
      <dgm:prSet/>
      <dgm:spPr/>
      <dgm:t>
        <a:bodyPr/>
        <a:lstStyle/>
        <a:p>
          <a:endParaRPr lang="tr-TR"/>
        </a:p>
      </dgm:t>
    </dgm:pt>
    <dgm:pt modelId="{139B17FA-2CCD-4A4A-A2BA-6A0193DD4117}" type="sibTrans" cxnId="{57175548-B34E-4659-A4BA-883432D28973}">
      <dgm:prSet/>
      <dgm:spPr/>
      <dgm:t>
        <a:bodyPr/>
        <a:lstStyle/>
        <a:p>
          <a:endParaRPr lang="tr-TR"/>
        </a:p>
      </dgm:t>
    </dgm:pt>
    <dgm:pt modelId="{99D1E28F-E772-4833-9E3A-F25529DF0DF1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hangi yollarla yapılacak?</a:t>
          </a:r>
        </a:p>
      </dgm:t>
    </dgm:pt>
    <dgm:pt modelId="{ABF72A0C-F502-4EA1-9E13-6821C774F18D}" type="parTrans" cxnId="{444EC417-7219-4E14-812F-35AB9474231D}">
      <dgm:prSet/>
      <dgm:spPr/>
      <dgm:t>
        <a:bodyPr/>
        <a:lstStyle/>
        <a:p>
          <a:endParaRPr lang="tr-TR"/>
        </a:p>
      </dgm:t>
    </dgm:pt>
    <dgm:pt modelId="{DA9163C6-FA9A-4613-9BF0-95DAC24177BE}" type="sibTrans" cxnId="{444EC417-7219-4E14-812F-35AB9474231D}">
      <dgm:prSet/>
      <dgm:spPr/>
      <dgm:t>
        <a:bodyPr/>
        <a:lstStyle/>
        <a:p>
          <a:endParaRPr lang="tr-TR"/>
        </a:p>
      </dgm:t>
    </dgm:pt>
    <dgm:pt modelId="{06BB7079-C472-4EA3-9E03-6BE33BE758E6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</dgm:t>
    </dgm:pt>
    <dgm:pt modelId="{7D260434-0A34-4ABE-B860-C581CE7B74D9}" type="parTrans" cxnId="{169D216B-5823-41F4-8B69-500C6BAE6EAA}">
      <dgm:prSet/>
      <dgm:spPr/>
      <dgm:t>
        <a:bodyPr/>
        <a:lstStyle/>
        <a:p>
          <a:endParaRPr lang="tr-TR"/>
        </a:p>
      </dgm:t>
    </dgm:pt>
    <dgm:pt modelId="{61DEB153-96CC-485A-8202-0321C1F439BA}" type="sibTrans" cxnId="{169D216B-5823-41F4-8B69-500C6BAE6EAA}">
      <dgm:prSet/>
      <dgm:spPr/>
      <dgm:t>
        <a:bodyPr/>
        <a:lstStyle/>
        <a:p>
          <a:endParaRPr lang="tr-TR"/>
        </a:p>
      </dgm:t>
    </dgm:pt>
    <dgm:pt modelId="{D8A18B00-B681-4AF2-972F-8AD0D40B5DBF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</dgm:t>
    </dgm:pt>
    <dgm:pt modelId="{1F3DC900-51D5-4098-BF66-3818EFCD66D9}" type="parTrans" cxnId="{07E2EDD0-0A7E-423B-8434-4DEED8D809F9}">
      <dgm:prSet/>
      <dgm:spPr/>
      <dgm:t>
        <a:bodyPr/>
        <a:lstStyle/>
        <a:p>
          <a:endParaRPr lang="tr-TR"/>
        </a:p>
      </dgm:t>
    </dgm:pt>
    <dgm:pt modelId="{CA8EA690-E428-406B-A03F-FDC9D5E17D95}" type="sibTrans" cxnId="{07E2EDD0-0A7E-423B-8434-4DEED8D809F9}">
      <dgm:prSet/>
      <dgm:spPr/>
      <dgm:t>
        <a:bodyPr/>
        <a:lstStyle/>
        <a:p>
          <a:endParaRPr lang="tr-TR"/>
        </a:p>
      </dgm:t>
    </dgm:pt>
    <dgm:pt modelId="{ADAC3946-6B04-4BF4-B846-8A5DF07B2B66}" type="pres">
      <dgm:prSet presAssocID="{542C8FEA-502E-4DF7-B0F3-4122D58871B6}" presName="Name0" presStyleCnt="0">
        <dgm:presLayoutVars>
          <dgm:dir/>
          <dgm:animLvl val="lvl"/>
          <dgm:resizeHandles val="exact"/>
        </dgm:presLayoutVars>
      </dgm:prSet>
      <dgm:spPr/>
    </dgm:pt>
    <dgm:pt modelId="{05FE2118-DFC0-4FEE-A850-1A3B9B71BBDA}" type="pres">
      <dgm:prSet presAssocID="{D3CE29BB-3925-4650-94FA-D0352C04B143}" presName="linNode" presStyleCnt="0"/>
      <dgm:spPr/>
    </dgm:pt>
    <dgm:pt modelId="{20C4839B-601D-47C7-9B77-2A36B2A08450}" type="pres">
      <dgm:prSet presAssocID="{D3CE29BB-3925-4650-94FA-D0352C04B143}" presName="parTx" presStyleLbl="revTx" presStyleIdx="0" presStyleCnt="1" custScaleX="138024" custLinFactNeighborX="-33254">
        <dgm:presLayoutVars>
          <dgm:chMax val="1"/>
          <dgm:bulletEnabled val="1"/>
        </dgm:presLayoutVars>
      </dgm:prSet>
      <dgm:spPr/>
    </dgm:pt>
    <dgm:pt modelId="{E133407E-155A-484C-ACF0-7E5F4A2AD2F1}" type="pres">
      <dgm:prSet presAssocID="{D3CE29BB-3925-4650-94FA-D0352C04B143}" presName="bracket" presStyleLbl="parChTrans1D1" presStyleIdx="0" presStyleCnt="1" custLinFactNeighborX="57517"/>
      <dgm:spPr/>
    </dgm:pt>
    <dgm:pt modelId="{FE953E28-2B9C-4140-892E-F78A0126B5F4}" type="pres">
      <dgm:prSet presAssocID="{D3CE29BB-3925-4650-94FA-D0352C04B143}" presName="spH" presStyleCnt="0"/>
      <dgm:spPr/>
    </dgm:pt>
    <dgm:pt modelId="{D46FF7A2-DF35-4EC3-BD69-BD251042DD9F}" type="pres">
      <dgm:prSet presAssocID="{D3CE29BB-3925-4650-94FA-D0352C04B143}" presName="desTx" presStyleLbl="node1" presStyleIdx="0" presStyleCnt="1" custScaleX="162117" custLinFactX="-345" custLinFactNeighborX="-100000" custLinFactNeighborY="-1231">
        <dgm:presLayoutVars>
          <dgm:bulletEnabled val="1"/>
        </dgm:presLayoutVars>
      </dgm:prSet>
      <dgm:spPr/>
    </dgm:pt>
  </dgm:ptLst>
  <dgm:cxnLst>
    <dgm:cxn modelId="{34FFB503-83C2-4EB2-8945-D3A8BD27DB65}" type="presOf" srcId="{1D346F83-7125-456F-8F82-94043D7B6096}" destId="{D46FF7A2-DF35-4EC3-BD69-BD251042DD9F}" srcOrd="0" destOrd="0" presId="urn:diagrams.loki3.com/BracketList+Icon"/>
    <dgm:cxn modelId="{444EC417-7219-4E14-812F-35AB9474231D}" srcId="{D3CE29BB-3925-4650-94FA-D0352C04B143}" destId="{99D1E28F-E772-4833-9E3A-F25529DF0DF1}" srcOrd="5" destOrd="0" parTransId="{ABF72A0C-F502-4EA1-9E13-6821C774F18D}" sibTransId="{DA9163C6-FA9A-4613-9BF0-95DAC24177BE}"/>
    <dgm:cxn modelId="{A0F77624-3504-4B27-B419-6F0B2F0C5F63}" type="presOf" srcId="{CC4F2350-FCC1-45C3-B05B-48C56A3287C0}" destId="{D46FF7A2-DF35-4EC3-BD69-BD251042DD9F}" srcOrd="0" destOrd="2" presId="urn:diagrams.loki3.com/BracketList+Icon"/>
    <dgm:cxn modelId="{A39AFD35-CE1C-47B7-933A-1EAF28B5400F}" type="presOf" srcId="{99D1E28F-E772-4833-9E3A-F25529DF0DF1}" destId="{D46FF7A2-DF35-4EC3-BD69-BD251042DD9F}" srcOrd="0" destOrd="5" presId="urn:diagrams.loki3.com/BracketList+Icon"/>
    <dgm:cxn modelId="{055C1D38-D087-4ED9-A652-BA8E8F3EA3A7}" type="presOf" srcId="{FC6B92A8-3F2C-45C5-BA52-6BB4F377E675}" destId="{D46FF7A2-DF35-4EC3-BD69-BD251042DD9F}" srcOrd="0" destOrd="4" presId="urn:diagrams.loki3.com/BracketList+Icon"/>
    <dgm:cxn modelId="{920C8946-11D2-4A70-9864-0B8669A90ACA}" type="presOf" srcId="{7BB5B246-E713-4083-9660-22230BB85D72}" destId="{D46FF7A2-DF35-4EC3-BD69-BD251042DD9F}" srcOrd="0" destOrd="3" presId="urn:diagrams.loki3.com/BracketList+Icon"/>
    <dgm:cxn modelId="{57175548-B34E-4659-A4BA-883432D28973}" srcId="{D3CE29BB-3925-4650-94FA-D0352C04B143}" destId="{FC6B92A8-3F2C-45C5-BA52-6BB4F377E675}" srcOrd="4" destOrd="0" parTransId="{366D1217-2B4B-4241-859F-CD1ACBCC8A28}" sibTransId="{139B17FA-2CCD-4A4A-A2BA-6A0193DD4117}"/>
    <dgm:cxn modelId="{F6B3E048-95D4-41DA-83A8-C5FB7D40E9AD}" type="presOf" srcId="{D3CE29BB-3925-4650-94FA-D0352C04B143}" destId="{20C4839B-601D-47C7-9B77-2A36B2A08450}" srcOrd="0" destOrd="0" presId="urn:diagrams.loki3.com/BracketList+Icon"/>
    <dgm:cxn modelId="{CF83CA4A-31AB-49D0-980C-5AEA96FE5998}" srcId="{D3CE29BB-3925-4650-94FA-D0352C04B143}" destId="{DE2FAC0A-6817-4E70-96F6-D455B6DC9832}" srcOrd="1" destOrd="0" parTransId="{02A3471B-C118-4140-9089-D1C738D18F33}" sibTransId="{275CEF1F-1A21-4B00-8B36-861A9CFAD3C7}"/>
    <dgm:cxn modelId="{169D216B-5823-41F4-8B69-500C6BAE6EAA}" srcId="{D3CE29BB-3925-4650-94FA-D0352C04B143}" destId="{06BB7079-C472-4EA3-9E03-6BE33BE758E6}" srcOrd="6" destOrd="0" parTransId="{7D260434-0A34-4ABE-B860-C581CE7B74D9}" sibTransId="{61DEB153-96CC-485A-8202-0321C1F439BA}"/>
    <dgm:cxn modelId="{22628C84-8DCE-40E6-B528-5890C1B7D68F}" srcId="{D3CE29BB-3925-4650-94FA-D0352C04B143}" destId="{1D346F83-7125-456F-8F82-94043D7B6096}" srcOrd="0" destOrd="0" parTransId="{F94940B4-FF63-4402-9E9D-1705DD175FFB}" sibTransId="{B9704F55-B1B7-4F62-AB76-6D28D96EEF7F}"/>
    <dgm:cxn modelId="{3AFDD08F-0478-4D45-AA04-8F62A45521BD}" srcId="{D3CE29BB-3925-4650-94FA-D0352C04B143}" destId="{CC4F2350-FCC1-45C3-B05B-48C56A3287C0}" srcOrd="2" destOrd="0" parTransId="{62BF166D-8A05-42A4-A1D4-D509957FA064}" sibTransId="{5E93457E-D255-4481-9CD4-7895B9E6D1E9}"/>
    <dgm:cxn modelId="{54BBE898-4488-4EF9-9AF9-B49C720FDECF}" type="presOf" srcId="{D8A18B00-B681-4AF2-972F-8AD0D40B5DBF}" destId="{D46FF7A2-DF35-4EC3-BD69-BD251042DD9F}" srcOrd="0" destOrd="7" presId="urn:diagrams.loki3.com/BracketList+Icon"/>
    <dgm:cxn modelId="{A8DF7D9C-991C-40F6-889B-4697FE37A381}" type="presOf" srcId="{DE2FAC0A-6817-4E70-96F6-D455B6DC9832}" destId="{D46FF7A2-DF35-4EC3-BD69-BD251042DD9F}" srcOrd="0" destOrd="1" presId="urn:diagrams.loki3.com/BracketList+Icon"/>
    <dgm:cxn modelId="{F0C095CF-56C4-42C2-9FAC-CBCA2711B02B}" srcId="{D3CE29BB-3925-4650-94FA-D0352C04B143}" destId="{7BB5B246-E713-4083-9660-22230BB85D72}" srcOrd="3" destOrd="0" parTransId="{0F35D6B4-992C-4560-A9AE-B0E928E6D917}" sibTransId="{68CBAB46-FFE5-4E62-9CF4-5F1AAC090F52}"/>
    <dgm:cxn modelId="{07E2EDD0-0A7E-423B-8434-4DEED8D809F9}" srcId="{D3CE29BB-3925-4650-94FA-D0352C04B143}" destId="{D8A18B00-B681-4AF2-972F-8AD0D40B5DBF}" srcOrd="7" destOrd="0" parTransId="{1F3DC900-51D5-4098-BF66-3818EFCD66D9}" sibTransId="{CA8EA690-E428-406B-A03F-FDC9D5E17D95}"/>
    <dgm:cxn modelId="{919EF6E4-C0E2-46B6-8A93-C380D3684132}" srcId="{542C8FEA-502E-4DF7-B0F3-4122D58871B6}" destId="{D3CE29BB-3925-4650-94FA-D0352C04B143}" srcOrd="0" destOrd="0" parTransId="{112383F3-0CEF-4092-9DB1-8CD75F6B0EE1}" sibTransId="{88FC7C9C-F639-4910-96D6-6555948FCF1D}"/>
    <dgm:cxn modelId="{2BED13F4-9D79-4CF5-A389-86C99962F206}" type="presOf" srcId="{06BB7079-C472-4EA3-9E03-6BE33BE758E6}" destId="{D46FF7A2-DF35-4EC3-BD69-BD251042DD9F}" srcOrd="0" destOrd="6" presId="urn:diagrams.loki3.com/BracketList+Icon"/>
    <dgm:cxn modelId="{18BB90FD-D17F-47B4-8512-C81C580AB04F}" type="presOf" srcId="{542C8FEA-502E-4DF7-B0F3-4122D58871B6}" destId="{ADAC3946-6B04-4BF4-B846-8A5DF07B2B66}" srcOrd="0" destOrd="0" presId="urn:diagrams.loki3.com/BracketList+Icon"/>
    <dgm:cxn modelId="{14F21EDB-65F8-4DF3-96BC-F60AF29A20BA}" type="presParOf" srcId="{ADAC3946-6B04-4BF4-B846-8A5DF07B2B66}" destId="{05FE2118-DFC0-4FEE-A850-1A3B9B71BBDA}" srcOrd="0" destOrd="0" presId="urn:diagrams.loki3.com/BracketList+Icon"/>
    <dgm:cxn modelId="{73B8FEBB-DF3C-4CEE-9B6C-08C4F6AD69FD}" type="presParOf" srcId="{05FE2118-DFC0-4FEE-A850-1A3B9B71BBDA}" destId="{20C4839B-601D-47C7-9B77-2A36B2A08450}" srcOrd="0" destOrd="0" presId="urn:diagrams.loki3.com/BracketList+Icon"/>
    <dgm:cxn modelId="{15AAAD93-D6E4-486F-8F51-2896122ADEDA}" type="presParOf" srcId="{05FE2118-DFC0-4FEE-A850-1A3B9B71BBDA}" destId="{E133407E-155A-484C-ACF0-7E5F4A2AD2F1}" srcOrd="1" destOrd="0" presId="urn:diagrams.loki3.com/BracketList+Icon"/>
    <dgm:cxn modelId="{C696BDB5-3E8F-42CF-A2F6-4C7A3CCFEAA8}" type="presParOf" srcId="{05FE2118-DFC0-4FEE-A850-1A3B9B71BBDA}" destId="{FE953E28-2B9C-4140-892E-F78A0126B5F4}" srcOrd="2" destOrd="0" presId="urn:diagrams.loki3.com/BracketList+Icon"/>
    <dgm:cxn modelId="{D2E5A3E7-A934-401A-8847-F255E4EF1531}" type="presParOf" srcId="{05FE2118-DFC0-4FEE-A850-1A3B9B71BBDA}" destId="{D46FF7A2-DF35-4EC3-BD69-BD251042DD9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6FA94-232E-47E8-89A1-59DD9ECA2223}">
      <dsp:nvSpPr>
        <dsp:cNvPr id="0" name=""/>
        <dsp:cNvSpPr/>
      </dsp:nvSpPr>
      <dsp:spPr>
        <a:xfrm>
          <a:off x="4145" y="634"/>
          <a:ext cx="8475569" cy="1230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36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TEMEL BİLGİLER</a:t>
          </a:r>
          <a:endParaRPr lang="tr-TR" sz="3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26" y="60715"/>
        <a:ext cx="8355407" cy="1110608"/>
      </dsp:txXfrm>
    </dsp:sp>
    <dsp:sp modelId="{6985935E-5E52-4771-BD3B-A276714D4D91}">
      <dsp:nvSpPr>
        <dsp:cNvPr id="0" name=""/>
        <dsp:cNvSpPr/>
      </dsp:nvSpPr>
      <dsp:spPr>
        <a:xfrm>
          <a:off x="4145" y="1408066"/>
          <a:ext cx="8488652" cy="138277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 HAZIRLANMASI</a:t>
          </a:r>
        </a:p>
      </dsp:txBody>
      <dsp:txXfrm>
        <a:off x="71646" y="1475567"/>
        <a:ext cx="8353650" cy="1247768"/>
      </dsp:txXfrm>
    </dsp:sp>
    <dsp:sp modelId="{12D0875F-6563-44EB-90F5-8C4539E12FD5}">
      <dsp:nvSpPr>
        <dsp:cNvPr id="0" name=""/>
        <dsp:cNvSpPr/>
      </dsp:nvSpPr>
      <dsp:spPr>
        <a:xfrm>
          <a:off x="8291" y="2911885"/>
          <a:ext cx="8488652" cy="171238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SUNUMUNYAPILMASI</a:t>
          </a:r>
          <a:endParaRPr lang="tr-TR" altLang="tr-TR" sz="3600" b="1" kern="1200" dirty="0">
            <a:effectLst>
              <a:outerShdw blurRad="38100" dist="38100" dir="2700000" algn="tl">
                <a:srgbClr val="FFFFFF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83" y="2995477"/>
        <a:ext cx="8321468" cy="154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4839B-601D-47C7-9B77-2A36B2A08450}">
      <dsp:nvSpPr>
        <dsp:cNvPr id="0" name=""/>
        <dsp:cNvSpPr/>
      </dsp:nvSpPr>
      <dsp:spPr>
        <a:xfrm>
          <a:off x="0" y="2214000"/>
          <a:ext cx="1946176" cy="1287000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Sunumun planlanmasında</a:t>
          </a:r>
          <a:endParaRPr lang="tr-TR" sz="1800" kern="1200" dirty="0">
            <a:effectLst/>
          </a:endParaRPr>
        </a:p>
      </dsp:txBody>
      <dsp:txXfrm>
        <a:off x="0" y="2214000"/>
        <a:ext cx="1946176" cy="1287000"/>
      </dsp:txXfrm>
    </dsp:sp>
    <dsp:sp modelId="{E133407E-155A-484C-ACF0-7E5F4A2AD2F1}">
      <dsp:nvSpPr>
        <dsp:cNvPr id="0" name=""/>
        <dsp:cNvSpPr/>
      </dsp:nvSpPr>
      <dsp:spPr>
        <a:xfrm>
          <a:off x="2016224" y="877983"/>
          <a:ext cx="282005" cy="395903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FF7A2-DF35-4EC3-BD69-BD251042DD9F}">
      <dsp:nvSpPr>
        <dsp:cNvPr id="0" name=""/>
        <dsp:cNvSpPr/>
      </dsp:nvSpPr>
      <dsp:spPr>
        <a:xfrm>
          <a:off x="2220117" y="829247"/>
          <a:ext cx="6217633" cy="395903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u="sng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KAPSAM:</a:t>
          </a:r>
          <a:endParaRPr lang="tr-TR" sz="2800" b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kimlere yapılacak (hedef kitle kim ?)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nerede yapılacak?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 zaman yapılacak?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hangi yollarla yapılacak?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</dsp:txBody>
      <dsp:txXfrm>
        <a:off x="2220117" y="829247"/>
        <a:ext cx="6217633" cy="395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Dikey Köşeli Ayraç Listesi"/>
  <dgm:desc val="Gruplandırılmış bilgi bloklarını göstermek için kullanın.  Uzun Düzey 2 metinlerinde kullanışlı olur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42535-FA3B-4094-A21E-D97A3347E0AD}" type="datetimeFigureOut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F65F-87A3-4AF3-8479-D8A5ED88A73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5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F8B-0D2C-41D9-85F9-594DD44133C3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8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712E-A5ED-48EB-8569-208C28500711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0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DFC-6374-4317-BB22-022101B0F633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50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2D49-2931-41F1-800B-C0CE7B23FD2E}" type="datetime1">
              <a:rPr lang="tr-TR" smtClean="0"/>
              <a:pPr>
                <a:defRPr/>
              </a:pPr>
              <a:t>20 Nis 2021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B45-460E-4E6E-8133-F54D62CB6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C1B4-DF52-49CA-B8B4-CAE8E5ABCB75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7A42-E483-42CD-AC5C-2F74C52425EB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8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29-2631-44D3-B6BB-5500E4A798EA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9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7F5E-A9AB-476A-8E69-38AC7B0E2042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0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8BC-9116-49A0-B90F-B731AC1BB56C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5BBA-0E3A-4B6D-A57B-3BCA443E0833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60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B7BF-64B8-49FB-B058-D4E8054A28FE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90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759C-5A7B-4D4C-9380-854EF1D1B11B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0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A53A-2064-4854-B326-1B4386FA1A50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60649"/>
            <a:ext cx="8928992" cy="504056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«Bilimsel Araştırma Hazırlama ve Sunum Teknikleri» Dersi</a:t>
            </a:r>
          </a:p>
          <a:p>
            <a:pPr>
              <a:buNone/>
              <a:defRPr/>
            </a:pP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«Sözlü Sunum</a:t>
            </a:r>
          </a:p>
          <a:p>
            <a:pPr>
              <a:buNone/>
              <a:defRPr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Hazırlama Teknikleri-1»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032375" y="5007367"/>
            <a:ext cx="3824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lvl="0" algn="ctr"/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yenerataseven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hotmail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.com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19.04.2021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Etkin Sunum Teknikleri – Torun Akade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88382"/>
            <a:ext cx="4344417" cy="29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num Nedir? Etkili Sunum Nasıl Yapılır? - Web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9612"/>
            <a:ext cx="3340800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5554-F1FD-4F3C-B58F-DF64B899E276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84313"/>
            <a:ext cx="30241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Anlatımı Güçlendirecek Görsel Malzemeler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Diyagramlar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Tablo/Çizelge/Harita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İstatistikler/Ölçümler 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Resim/Fotoğraf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Posterler/Resim kartları 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Filmlerden kesitler/müzik</a:t>
            </a:r>
          </a:p>
        </p:txBody>
      </p:sp>
    </p:spTree>
    <p:extLst>
      <p:ext uri="{BB962C8B-B14F-4D97-AF65-F5344CB8AC3E}">
        <p14:creationId xmlns:p14="http://schemas.microsoft.com/office/powerpoint/2010/main" val="306326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E25E83-0314-4193-8EE6-E46D4AE21B2F}" type="slidenum">
              <a:rPr lang="tr-TR" altLang="tr-TR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tr-TR" altLang="tr-TR" sz="1400"/>
          </a:p>
        </p:txBody>
      </p:sp>
      <p:pic>
        <p:nvPicPr>
          <p:cNvPr id="10243" name="Picture 2" descr="http://www.tarim.gov.tr/BUGEM/Belgeler/Bitkisel%20%C3%9Cretim/Tohumculuk/Desteklemeler/Sertifikal%C4%B1%20tohum%20kul%20des%20i%C5%9F%20ak%C4%B1%C5%9F%20diy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3297"/>
            <a:ext cx="41767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Anlatımı Güçlendirecek Görsel Malzemeler</a:t>
            </a:r>
          </a:p>
        </p:txBody>
      </p:sp>
      <p:pic>
        <p:nvPicPr>
          <p:cNvPr id="10245" name="Picture 4" descr="http://haber.sol.org.tr/sites/default/files/images/2015/01/01/cizel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42497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Dikdörtgen 4"/>
          <p:cNvSpPr>
            <a:spLocks noChangeArrowheads="1"/>
          </p:cNvSpPr>
          <p:nvPr/>
        </p:nvSpPr>
        <p:spPr bwMode="auto">
          <a:xfrm>
            <a:off x="611188" y="5128865"/>
            <a:ext cx="2808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400" b="1">
                <a:latin typeface="Times New Roman" pitchFamily="18" charset="0"/>
                <a:cs typeface="Times New Roman" pitchFamily="18" charset="0"/>
              </a:rPr>
              <a:t>Diyagram</a:t>
            </a:r>
            <a:endParaRPr lang="tr-TR" altLang="tr-TR" sz="2400"/>
          </a:p>
        </p:txBody>
      </p:sp>
      <p:sp>
        <p:nvSpPr>
          <p:cNvPr id="10247" name="Dikdörtgen 6"/>
          <p:cNvSpPr>
            <a:spLocks noChangeArrowheads="1"/>
          </p:cNvSpPr>
          <p:nvPr/>
        </p:nvSpPr>
        <p:spPr bwMode="auto">
          <a:xfrm>
            <a:off x="6443663" y="2592388"/>
            <a:ext cx="113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400" b="1">
                <a:latin typeface="Times New Roman" pitchFamily="18" charset="0"/>
                <a:cs typeface="Times New Roman" pitchFamily="18" charset="0"/>
              </a:rPr>
              <a:t>Çizelge</a:t>
            </a: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3267058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95922E-034E-430E-9030-71CAE4D2A259}" type="slidenum">
              <a:rPr lang="tr-TR" altLang="tr-TR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tr-TR" altLang="tr-TR" sz="1400"/>
          </a:p>
        </p:txBody>
      </p:sp>
      <p:pic>
        <p:nvPicPr>
          <p:cNvPr id="11267" name="Picture 2" descr="http://thermomed.com.tr/files/Klorofil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3115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Dikdörtgen 4"/>
          <p:cNvSpPr>
            <a:spLocks noChangeArrowheads="1"/>
          </p:cNvSpPr>
          <p:nvPr/>
        </p:nvSpPr>
        <p:spPr bwMode="auto">
          <a:xfrm>
            <a:off x="827584" y="188640"/>
            <a:ext cx="7826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Anlatımı Güçlendirecek Görsel Malzemeler</a:t>
            </a:r>
            <a:endParaRPr lang="tr-TR" alt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Dikdörtgen 5"/>
          <p:cNvSpPr>
            <a:spLocks noChangeArrowheads="1"/>
          </p:cNvSpPr>
          <p:nvPr/>
        </p:nvSpPr>
        <p:spPr bwMode="auto">
          <a:xfrm>
            <a:off x="900113" y="5662613"/>
            <a:ext cx="122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800" b="1">
                <a:latin typeface="Times New Roman" pitchFamily="18" charset="0"/>
                <a:cs typeface="Times New Roman" pitchFamily="18" charset="0"/>
              </a:rPr>
              <a:t>Ölçüm</a:t>
            </a:r>
            <a:endParaRPr lang="tr-TR" altLang="tr-TR" sz="2800"/>
          </a:p>
        </p:txBody>
      </p:sp>
      <p:sp>
        <p:nvSpPr>
          <p:cNvPr id="11270" name="Dikdörtgen 6"/>
          <p:cNvSpPr>
            <a:spLocks noChangeArrowheads="1"/>
          </p:cNvSpPr>
          <p:nvPr/>
        </p:nvSpPr>
        <p:spPr bwMode="auto">
          <a:xfrm>
            <a:off x="5435600" y="5646738"/>
            <a:ext cx="1543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800" b="1">
                <a:latin typeface="Times New Roman" pitchFamily="18" charset="0"/>
                <a:cs typeface="Times New Roman" pitchFamily="18" charset="0"/>
              </a:rPr>
              <a:t>İstatistik</a:t>
            </a:r>
            <a:endParaRPr lang="tr-TR" altLang="tr-TR" sz="2800"/>
          </a:p>
        </p:txBody>
      </p:sp>
      <p:pic>
        <p:nvPicPr>
          <p:cNvPr id="11271" name="Picture 6" descr="http://www.karacabeyziraatodasi.org.tr/resimler/icerik/image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4640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0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DB-098B-4675-B142-308CFFB964E2}" type="slidenum">
              <a:rPr lang="tr-TR" altLang="tr-TR"/>
              <a:pPr/>
              <a:t>13</a:t>
            </a:fld>
            <a:endParaRPr lang="tr-TR" altLang="tr-T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Zamanlama </a:t>
            </a:r>
            <a:r>
              <a:rPr lang="tr-TR" altLang="tr-T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(toplam zaman:35-45 dk.)</a:t>
            </a:r>
            <a:endParaRPr lang="tr-TR" alt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639341"/>
            <a:ext cx="4897438" cy="4525963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600" dirty="0"/>
              <a:t>Giriş: %15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tr-TR" altLang="tr-TR" sz="5400" dirty="0"/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600" dirty="0"/>
              <a:t>Ana Konu ve Anlatılacaklar: %60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tr-TR" altLang="tr-TR" sz="3600" dirty="0"/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600" dirty="0"/>
              <a:t>Sonuç: %25 </a:t>
            </a:r>
          </a:p>
        </p:txBody>
      </p:sp>
      <p:pic>
        <p:nvPicPr>
          <p:cNvPr id="18437" name="Picture 5" descr="sa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808"/>
            <a:ext cx="302418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AutoShape 9"/>
          <p:cNvSpPr>
            <a:spLocks/>
          </p:cNvSpPr>
          <p:nvPr/>
        </p:nvSpPr>
        <p:spPr bwMode="auto">
          <a:xfrm>
            <a:off x="3348038" y="2565400"/>
            <a:ext cx="71437" cy="2232025"/>
          </a:xfrm>
          <a:prstGeom prst="rightBrace">
            <a:avLst>
              <a:gd name="adj1" fmla="val 260372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2" name="AutoShape 10"/>
          <p:cNvSpPr>
            <a:spLocks/>
          </p:cNvSpPr>
          <p:nvPr/>
        </p:nvSpPr>
        <p:spPr bwMode="auto">
          <a:xfrm>
            <a:off x="3348038" y="1628775"/>
            <a:ext cx="71437" cy="792163"/>
          </a:xfrm>
          <a:prstGeom prst="rightBrace">
            <a:avLst>
              <a:gd name="adj1" fmla="val 92408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3348038" y="5013102"/>
            <a:ext cx="71437" cy="792162"/>
          </a:xfrm>
          <a:prstGeom prst="rightBrace">
            <a:avLst>
              <a:gd name="adj1" fmla="val 92408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8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altLang="tr-T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Süre </a:t>
            </a:r>
            <a:r>
              <a:rPr lang="tr-TR" altLang="tr-T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altLang="tr-TR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altLang="tr-T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1752550" y="2636912"/>
            <a:ext cx="6419850" cy="1512168"/>
          </a:xfrm>
        </p:spPr>
        <p:txBody>
          <a:bodyPr>
            <a:normAutofit/>
          </a:bodyPr>
          <a:lstStyle/>
          <a:p>
            <a:pPr marL="107950" indent="0">
              <a:buFont typeface="Georgia" pitchFamily="18" charset="0"/>
              <a:buNone/>
            </a:pPr>
            <a:r>
              <a:rPr lang="tr-TR" altLang="tr-TR" sz="8800" dirty="0"/>
              <a:t>35-45 + 5</a:t>
            </a:r>
          </a:p>
        </p:txBody>
      </p:sp>
      <p:sp>
        <p:nvSpPr>
          <p:cNvPr id="16388" name="Metin kutusu 3"/>
          <p:cNvSpPr txBox="1">
            <a:spLocks noChangeArrowheads="1"/>
          </p:cNvSpPr>
          <p:nvPr/>
        </p:nvSpPr>
        <p:spPr bwMode="auto">
          <a:xfrm>
            <a:off x="0" y="0"/>
            <a:ext cx="1335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400">
                <a:solidFill>
                  <a:srgbClr val="FFFFFF"/>
                </a:solidFill>
                <a:cs typeface="Arial" charset="0"/>
              </a:rPr>
              <a:t>Sunum Öncesi</a:t>
            </a:r>
          </a:p>
        </p:txBody>
      </p:sp>
      <p:sp>
        <p:nvSpPr>
          <p:cNvPr id="16389" name="Metin kutusu 4"/>
          <p:cNvSpPr txBox="1">
            <a:spLocks noChangeArrowheads="1"/>
          </p:cNvSpPr>
          <p:nvPr/>
        </p:nvSpPr>
        <p:spPr bwMode="auto">
          <a:xfrm>
            <a:off x="7380288" y="0"/>
            <a:ext cx="148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400">
                <a:solidFill>
                  <a:srgbClr val="FFFFFF"/>
                </a:solidFill>
                <a:cs typeface="Arial" charset="0"/>
              </a:rPr>
              <a:t>Sunum Hazırlığı</a:t>
            </a:r>
          </a:p>
        </p:txBody>
      </p:sp>
      <p:sp>
        <p:nvSpPr>
          <p:cNvPr id="3" name="Çift Köşeli Ayraç 2"/>
          <p:cNvSpPr/>
          <p:nvPr/>
        </p:nvSpPr>
        <p:spPr>
          <a:xfrm>
            <a:off x="2411760" y="3932659"/>
            <a:ext cx="1800200" cy="115252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Çift Köşeli Ayraç 8"/>
          <p:cNvSpPr/>
          <p:nvPr/>
        </p:nvSpPr>
        <p:spPr>
          <a:xfrm>
            <a:off x="5118101" y="3932659"/>
            <a:ext cx="1830164" cy="115252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6392" name="Metin kutusu 3"/>
          <p:cNvSpPr txBox="1">
            <a:spLocks noChangeArrowheads="1"/>
          </p:cNvSpPr>
          <p:nvPr/>
        </p:nvSpPr>
        <p:spPr bwMode="auto">
          <a:xfrm>
            <a:off x="2771800" y="4293096"/>
            <a:ext cx="114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cs typeface="Arial" charset="0"/>
              </a:rPr>
              <a:t>SUNUM</a:t>
            </a:r>
          </a:p>
        </p:txBody>
      </p:sp>
      <p:sp>
        <p:nvSpPr>
          <p:cNvPr id="16393" name="Metin kutusu 10"/>
          <p:cNvSpPr txBox="1">
            <a:spLocks noChangeArrowheads="1"/>
          </p:cNvSpPr>
          <p:nvPr/>
        </p:nvSpPr>
        <p:spPr bwMode="auto">
          <a:xfrm>
            <a:off x="5286374" y="4150821"/>
            <a:ext cx="1523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cs typeface="Arial" charset="0"/>
              </a:rPr>
              <a:t>SORU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cs typeface="Arial" charset="0"/>
              </a:rPr>
              <a:t>TARTIŞMA</a:t>
            </a:r>
          </a:p>
        </p:txBody>
      </p:sp>
    </p:spTree>
    <p:extLst>
      <p:ext uri="{BB962C8B-B14F-4D97-AF65-F5344CB8AC3E}">
        <p14:creationId xmlns:p14="http://schemas.microsoft.com/office/powerpoint/2010/main" val="83007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1F7-E84B-47E5-88CD-99BAEC1FD640}" type="slidenum">
              <a:rPr lang="tr-TR" altLang="tr-TR"/>
              <a:pPr/>
              <a:t>15</a:t>
            </a:fld>
            <a:endParaRPr lang="tr-TR" altLang="tr-TR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Sunumdan Önce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4691063" cy="3921125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Deneme yaparak, sunumun kaç dakika sürdüğü kontrol edilmelidir.</a:t>
            </a:r>
          </a:p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dirty="0"/>
          </a:p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Sunumdan önce sunum dosyasından bir yedek kopya yapılmalıdır.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tr-TR" altLang="tr-TR" dirty="0"/>
          </a:p>
        </p:txBody>
      </p:sp>
      <p:pic>
        <p:nvPicPr>
          <p:cNvPr id="126980" name="Picture 4" descr="yedekl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26638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zamanl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25209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Biçimi-1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2116594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Kısa ve özlü bir anlatım olmalı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988241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İzleyicide merak uyandırıcı cümleler kurulmalı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852337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İzleyiciler ile temas kurulmalı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3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7F27-A8A2-4DB2-94F6-EF0AC1A49200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7529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2089150"/>
          </a:xfrm>
        </p:spPr>
        <p:txBody>
          <a:bodyPr/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Yazı boyutu salondakiler tarafından görülebilmeli</a:t>
            </a:r>
          </a:p>
          <a:p>
            <a:pPr lvl="2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Örneğin, başlıklar için 44 boyut, maddeler için 32 boyut, metin için ise 28-20 boyut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48263" y="4005263"/>
            <a:ext cx="3744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Yazı tipi anlaşılır olmalı (</a:t>
            </a:r>
            <a:r>
              <a:rPr lang="tr-TR" altLang="tr-TR" sz="3200" dirty="0" err="1"/>
              <a:t>Arial</a:t>
            </a:r>
            <a:r>
              <a:rPr lang="tr-TR" altLang="tr-TR" sz="3200" dirty="0"/>
              <a:t>, Times New Roman vb.)</a:t>
            </a:r>
          </a:p>
        </p:txBody>
      </p:sp>
    </p:spTree>
    <p:extLst>
      <p:ext uri="{BB962C8B-B14F-4D97-AF65-F5344CB8AC3E}">
        <p14:creationId xmlns:p14="http://schemas.microsoft.com/office/powerpoint/2010/main" val="32620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B7B-73B3-4F0A-AD8E-E8C68EE259CD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411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557338"/>
            <a:ext cx="7273925" cy="4525962"/>
          </a:xfrm>
        </p:spPr>
        <p:txBody>
          <a:bodyPr>
            <a:norm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Renk seçimine dikkat edilmelidir.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endParaRPr lang="tr-TR" altLang="tr-TR" sz="1400" dirty="0"/>
          </a:p>
          <a:p>
            <a:pPr lvl="2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/>
              <a:t>Yazı rengi/sunum rengi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Arka plan ile yazı rengi zıt olmalı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Tüm sunuda ayrı renk teması kullanılmalı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2-3 renkle sınırlandırılmalı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None/>
            </a:pPr>
            <a:endParaRPr lang="tr-TR" alt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67744" y="4187731"/>
            <a:ext cx="4608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Dikkat çekici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67744" y="5059378"/>
            <a:ext cx="4608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İzleyiciyi motive etme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267744" y="5796553"/>
            <a:ext cx="4608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Akıcılık kazandırma</a:t>
            </a:r>
          </a:p>
        </p:txBody>
      </p:sp>
    </p:spTree>
    <p:extLst>
      <p:ext uri="{BB962C8B-B14F-4D97-AF65-F5344CB8AC3E}">
        <p14:creationId xmlns:p14="http://schemas.microsoft.com/office/powerpoint/2010/main" val="31549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Biçimi-4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2116594"/>
            <a:ext cx="835292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Fotoğraf eklenebilir.</a:t>
            </a:r>
          </a:p>
          <a:p>
            <a:pPr lvl="2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Karmaşıklık yaratmamak kaydıyla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3429000"/>
            <a:ext cx="83529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Her görsel yansı (sunu) 15-20 kelime olmalı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4221088"/>
            <a:ext cx="835292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Başlıklar daha büyük, koyu veya farklı bir renkte olmalı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5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5446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 İÇERİĞİ</a:t>
            </a:r>
            <a:endParaRPr lang="en-US" b="1" u="sng" dirty="0">
              <a:solidFill>
                <a:srgbClr val="FF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2442"/>
              </p:ext>
            </p:extLst>
          </p:nvPr>
        </p:nvGraphicFramePr>
        <p:xfrm>
          <a:off x="395536" y="1844824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4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www.ankaraortodonti.net/resimler/ileti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057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02913F-EA95-4A5A-9362-24D169D27C5B}" type="slidenum">
              <a:rPr lang="tr-TR" altLang="tr-TR" sz="1200" smtClean="0"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tr-TR" altLang="tr-TR" sz="1200" dirty="0">
              <a:latin typeface="+mn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18" y="2420888"/>
            <a:ext cx="7129463" cy="151162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tr-TR" alt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TEŞEKKÜRLER…</a:t>
            </a:r>
            <a:endParaRPr lang="tr-TR" alt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tr-T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lvl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TEMEL BİLGİLER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628800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Konuya hakim olmak gerekir.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276872"/>
            <a:ext cx="835292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Konuyu iyi planlamak ve sunum tekniklerine uygun sunmak gerekir.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67544" y="3338989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yapan kişi kendisine hakim olmalı.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7544" y="4005064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Dinleyenler üzerinde hakimiyet kurmalı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67544" y="4705980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basit cümlelerden oluşmalı, anlaşılır olmalı</a:t>
            </a:r>
          </a:p>
        </p:txBody>
      </p:sp>
    </p:spTree>
    <p:extLst>
      <p:ext uri="{BB962C8B-B14F-4D97-AF65-F5344CB8AC3E}">
        <p14:creationId xmlns:p14="http://schemas.microsoft.com/office/powerpoint/2010/main" val="990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648072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yapan kişi beden diline dikkat etmeli.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91522" y="1988840"/>
            <a:ext cx="8229600" cy="5543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Sunumda teknolojik imkanlardan yararlanılmalı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91522" y="2708920"/>
            <a:ext cx="8229600" cy="11521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Elektrik kesilebilir; bilgisayar bozulabilir; sunum program eski çıkabilir…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91522" y="4005064"/>
            <a:ext cx="8229600" cy="9721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Yazılı çıktı alınabilir, sunum yerinde deneme yapılabilir; sunum mail atılabilir....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11560" y="5121188"/>
            <a:ext cx="8229600" cy="6120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Kıyafet konusuna dikkat edilmeli.</a:t>
            </a:r>
          </a:p>
        </p:txBody>
      </p:sp>
    </p:spTree>
    <p:extLst>
      <p:ext uri="{BB962C8B-B14F-4D97-AF65-F5344CB8AC3E}">
        <p14:creationId xmlns:p14="http://schemas.microsoft.com/office/powerpoint/2010/main" val="30287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000512"/>
              </p:ext>
            </p:extLst>
          </p:nvPr>
        </p:nvGraphicFramePr>
        <p:xfrm>
          <a:off x="251520" y="457200"/>
          <a:ext cx="856895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0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482468" y="1052736"/>
            <a:ext cx="82296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planlanması:</a:t>
            </a:r>
            <a:endParaRPr lang="tr-TR" sz="40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84876" y="3861048"/>
            <a:ext cx="1569252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1345466" y="2492896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3966296" y="2492896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246216" y="3861048"/>
            <a:ext cx="2376264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GELİŞME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6918624" y="2492896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501500" y="3861048"/>
            <a:ext cx="1785276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SONUÇ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planlanması-GİRİŞ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2116594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3300"/>
              </a:buClr>
            </a:pPr>
            <a:r>
              <a:rPr lang="tr-TR" alt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"Hoş Geldiniz"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deyip kendinizi tanıtın.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83377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</a:pP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Konunuzu, sunumunuzun ana hatlarını belirtin.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55385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belirtilmelidir.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67544" y="427393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Sunuma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alışma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sürecidir.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67544" y="499401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Dinleyicilerin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dikkatinin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çekilebileceği aşamadır.</a:t>
            </a:r>
          </a:p>
        </p:txBody>
      </p:sp>
    </p:spTree>
    <p:extLst>
      <p:ext uri="{BB962C8B-B14F-4D97-AF65-F5344CB8AC3E}">
        <p14:creationId xmlns:p14="http://schemas.microsoft.com/office/powerpoint/2010/main" val="37051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planlanması-GELİŞME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987752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yapan kişi anlatmak istediklerini aktarır.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704930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Cümleler kısa, basit ve anlaşılır olmalı.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405846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Dilbilgisi ve yazım kurallarına uygun olmalı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4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planlanması-SONUÇ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982073"/>
            <a:ext cx="83529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 tamamlanma aşamasıdır.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699251"/>
            <a:ext cx="83529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Sunumda anlatılmak istenenlerin kısaca aktarıldığı bölümdür.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832215"/>
            <a:ext cx="83529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 sonunca dikkat çekici bir kapanış cümlesinin olması yararlı olur.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2577</TotalTime>
  <Words>453</Words>
  <Application>Microsoft Office PowerPoint</Application>
  <PresentationFormat>Ekran Gösterisi (4:3)</PresentationFormat>
  <Paragraphs>124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Georgia</vt:lpstr>
      <vt:lpstr>Times New Roman</vt:lpstr>
      <vt:lpstr>Wingdings</vt:lpstr>
      <vt:lpstr>Ofis Teması</vt:lpstr>
      <vt:lpstr>PowerPoint Sunusu</vt:lpstr>
      <vt:lpstr>SUNUM İÇERİĞİ</vt:lpstr>
      <vt:lpstr>TEMEL BİLGİLER</vt:lpstr>
      <vt:lpstr>PowerPoint Sunusu</vt:lpstr>
      <vt:lpstr>PowerPoint Sunusu</vt:lpstr>
      <vt:lpstr>PowerPoint Sunusu</vt:lpstr>
      <vt:lpstr>Sunumun planlanması-GİRİŞ</vt:lpstr>
      <vt:lpstr>Sunumun planlanması-GELİŞME</vt:lpstr>
      <vt:lpstr>Sunumun planlanması-SONUÇ</vt:lpstr>
      <vt:lpstr>Anlatımı Güçlendirecek Görsel Malzemeler</vt:lpstr>
      <vt:lpstr>Anlatımı Güçlendirecek Görsel Malzemeler</vt:lpstr>
      <vt:lpstr>PowerPoint Sunusu</vt:lpstr>
      <vt:lpstr>Zamanlama (toplam zaman:35-45 dk.)</vt:lpstr>
      <vt:lpstr>Süre (dk)</vt:lpstr>
      <vt:lpstr>Sunumdan Önce</vt:lpstr>
      <vt:lpstr>Anlatım Biçimi-1</vt:lpstr>
      <vt:lpstr>Anlatım Biçimi-2</vt:lpstr>
      <vt:lpstr>Anlatım Biçimi-3</vt:lpstr>
      <vt:lpstr>Anlatım Biçimi-4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yenerataseven</dc:creator>
  <cp:lastModifiedBy>Doç. Dr. Yener ATASEVEN</cp:lastModifiedBy>
  <cp:revision>163</cp:revision>
  <dcterms:created xsi:type="dcterms:W3CDTF">2017-05-18T11:05:24Z</dcterms:created>
  <dcterms:modified xsi:type="dcterms:W3CDTF">2021-04-20T09:57:16Z</dcterms:modified>
</cp:coreProperties>
</file>