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796027F-7875-4030-9381-8BD8C4F21935}"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1/20/2018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2400" b="1" dirty="0"/>
              <a:t>             Tasarruf Mevduatı Sigorta Fonu Kurulu</a:t>
            </a:r>
            <a:r>
              <a:rPr lang="tr-TR" sz="2400" dirty="0"/>
              <a:t/>
            </a:r>
            <a:br>
              <a:rPr lang="tr-TR" sz="2400" dirty="0"/>
            </a:br>
            <a:r>
              <a:rPr lang="tr-TR" sz="2400" dirty="0"/>
              <a:t>Tasarruf Mevduatı Sigorta Fonu Kurulu, Fonun karar organıdır. Fon Kurulu, biri başkan, biri ikinci başkan olmak üzere yedi üyeden oluşur. Fon Kurulu Başkanı Fonun da başkanıdır.</a:t>
            </a:r>
            <a:br>
              <a:rPr lang="tr-TR" sz="2400" dirty="0"/>
            </a:br>
            <a:r>
              <a:rPr lang="tr-TR" sz="2400" dirty="0"/>
              <a:t>             Başkanın izin, hastalık, yurt içi ve yurt dışı görevlendirme ve görevde bulunmadığı diğer hâller ile görevden alınması durumunda ikinci başkan, onun da bulunmadığı hâllerde Fon Kurulu tarafından belirlenecek bir üye Başkana vekâlet eder.</a:t>
            </a:r>
            <a:br>
              <a:rPr lang="tr-TR" sz="2400" dirty="0"/>
            </a:br>
            <a:endParaRPr lang="tr-TR" sz="2400"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632098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             Fon Kurulunun çalışma esasları</a:t>
            </a:r>
            <a:endParaRPr lang="tr-TR" dirty="0"/>
          </a:p>
          <a:p>
            <a:r>
              <a:rPr lang="tr-TR" b="1" dirty="0"/>
              <a:t>             </a:t>
            </a:r>
            <a:r>
              <a:rPr lang="tr-TR" dirty="0"/>
              <a:t>Fon Kurulu en az haftada bir defa olmak üzere, gerekli hallerde toplanır. Toplantıyı Fon Kurulu Başkanı, yokluğunda ikinci başkan yönetir. </a:t>
            </a:r>
            <a:endParaRPr lang="tr-TR" dirty="0"/>
          </a:p>
        </p:txBody>
      </p:sp>
    </p:spTree>
    <p:extLst>
      <p:ext uri="{BB962C8B-B14F-4D97-AF65-F5344CB8AC3E}">
        <p14:creationId xmlns:p14="http://schemas.microsoft.com/office/powerpoint/2010/main" val="3839699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Fon Kurulu en az beş üyenin hazır bulunması ile </a:t>
            </a:r>
            <a:r>
              <a:rPr lang="tr-TR" dirty="0" err="1"/>
              <a:t>toplânır</a:t>
            </a:r>
            <a:r>
              <a:rPr lang="tr-TR" dirty="0"/>
              <a:t> ve bu Kanunda belirtilen özel nisap gerektiren haller dışında en az dört üyenin aynı yöndeki oyuyla karar alır. </a:t>
            </a:r>
            <a:endParaRPr lang="tr-TR" dirty="0"/>
          </a:p>
        </p:txBody>
      </p:sp>
    </p:spTree>
    <p:extLst>
      <p:ext uri="{BB962C8B-B14F-4D97-AF65-F5344CB8AC3E}">
        <p14:creationId xmlns:p14="http://schemas.microsoft.com/office/powerpoint/2010/main" val="3956255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Fon Kurulu, bu Kanun ve diğer mevzuatla verilen görevler yanında ayrıca aşağıdaki görevleri yapar ve yetkileri kullanır:</a:t>
            </a:r>
          </a:p>
          <a:p>
            <a:r>
              <a:rPr lang="tr-TR" dirty="0"/>
              <a:t>             a) Fonun ana stratejisini, performans ölçütlerini, amaç ve hedeflerini, hizmet kalite standartlarını belirlemek, insan kaynakları ve çalışma politikalarını oluşturmak, Fonun hizmet birimleri ve bunların görevleri hakkında öneride bulunmak.</a:t>
            </a:r>
          </a:p>
          <a:p>
            <a:r>
              <a:rPr lang="tr-TR" dirty="0"/>
              <a:t>             b) Fonun ana stratejisi ile amaç ve hedeflerine uygun olarak hazırlanan bütçe teklifini görüşmek ve karara bağlamak.</a:t>
            </a:r>
          </a:p>
          <a:p>
            <a:r>
              <a:rPr lang="tr-TR" dirty="0"/>
              <a:t>             c) Fonun performansını ve malî durumunu gösteren raporları onaylamak.</a:t>
            </a:r>
          </a:p>
          <a:p>
            <a:r>
              <a:rPr lang="tr-TR" dirty="0"/>
              <a:t>             d) Fon Başkanının önerisi üzerine, başkan yardımcıları ve daire başkanlarını atamak.</a:t>
            </a:r>
          </a:p>
          <a:p>
            <a:endParaRPr lang="tr-TR" dirty="0"/>
          </a:p>
        </p:txBody>
      </p:sp>
    </p:spTree>
    <p:extLst>
      <p:ext uri="{BB962C8B-B14F-4D97-AF65-F5344CB8AC3E}">
        <p14:creationId xmlns:p14="http://schemas.microsoft.com/office/powerpoint/2010/main" val="18837724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TotalTime>
  <Words>19</Words>
  <Application>Microsoft Office PowerPoint</Application>
  <PresentationFormat>Geniş ekran</PresentationFormat>
  <Paragraphs>9</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Century Gothic</vt:lpstr>
      <vt:lpstr>Wingdings 3</vt:lpstr>
      <vt:lpstr>İyon</vt:lpstr>
      <vt:lpstr>             Tasarruf Mevduatı Sigorta Fonu Kurulu Tasarruf Mevduatı Sigorta Fonu Kurulu, Fonun karar organıdır. Fon Kurulu, biri başkan, biri ikinci başkan olmak üzere yedi üyeden oluşur. Fon Kurulu Başkanı Fonun da başkanıdır.              Başkanın izin, hastalık, yurt içi ve yurt dışı görevlendirme ve görevde bulunmadığı diğer hâller ile görevden alınması durumunda ikinci başkan, onun da bulunmadığı hâllerde Fon Kurulu tarafından belirlenecek bir üye Başkana vekâlet eder. </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Tasarruf Mevduatı Sigorta Fonu Kurulu Tasarruf Mevduatı Sigorta Fonu Kurulu, Fonun karar organıdır. Fon Kurulu, biri başkan, biri ikinci başkan olmak üzere yedi üyeden oluşur. Fon Kurulu Başkanı Fonun da başkanıdır.              Başkanın izin, hastalık, yurt içi ve yurt dışı görevlendirme ve görevde bulunmadığı diğer hâller ile görevden alınması durumunda ikinci başkan, onun da bulunmadığı hâllerde Fon Kurulu tarafından belirlenecek bir üye Başkana vekâlet eder. </dc:title>
  <dc:creator>Pelin Atila Yoruk</dc:creator>
  <cp:lastModifiedBy>Pelin Atila Yoruk</cp:lastModifiedBy>
  <cp:revision>1</cp:revision>
  <dcterms:created xsi:type="dcterms:W3CDTF">2018-01-19T23:04:25Z</dcterms:created>
  <dcterms:modified xsi:type="dcterms:W3CDTF">2018-01-19T23:06:08Z</dcterms:modified>
</cp:coreProperties>
</file>