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C2467-3CB0-4B2E-A6B1-5EA074AC7595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7C740-E7F4-4771-8296-AC5DE86221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07101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C2467-3CB0-4B2E-A6B1-5EA074AC7595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7C740-E7F4-4771-8296-AC5DE86221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55763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C2467-3CB0-4B2E-A6B1-5EA074AC7595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7C740-E7F4-4771-8296-AC5DE86221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65167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C2467-3CB0-4B2E-A6B1-5EA074AC7595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7C740-E7F4-4771-8296-AC5DE86221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99297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C2467-3CB0-4B2E-A6B1-5EA074AC7595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7C740-E7F4-4771-8296-AC5DE86221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5315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C2467-3CB0-4B2E-A6B1-5EA074AC7595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7C740-E7F4-4771-8296-AC5DE86221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59381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C2467-3CB0-4B2E-A6B1-5EA074AC7595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7C740-E7F4-4771-8296-AC5DE86221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576457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C2467-3CB0-4B2E-A6B1-5EA074AC7595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7C740-E7F4-4771-8296-AC5DE86221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74764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C2467-3CB0-4B2E-A6B1-5EA074AC7595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7C740-E7F4-4771-8296-AC5DE86221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086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C2467-3CB0-4B2E-A6B1-5EA074AC7595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7C740-E7F4-4771-8296-AC5DE86221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69591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C2467-3CB0-4B2E-A6B1-5EA074AC7595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7C740-E7F4-4771-8296-AC5DE86221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902461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CC2467-3CB0-4B2E-A6B1-5EA074AC7595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17C740-E7F4-4771-8296-AC5DE86221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79698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Transgenez</a:t>
            </a:r>
            <a:r>
              <a:rPr lang="tr-TR" dirty="0" smtClean="0"/>
              <a:t> ve Klonlama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err="1" smtClean="0"/>
              <a:t>Trasgenez</a:t>
            </a:r>
            <a:r>
              <a:rPr lang="tr-TR" dirty="0" smtClean="0"/>
              <a:t>: </a:t>
            </a:r>
          </a:p>
          <a:p>
            <a:pPr>
              <a:buNone/>
            </a:pPr>
            <a:r>
              <a:rPr lang="tr-TR" dirty="0" smtClean="0"/>
              <a:t>	DNA’nın seçilen bir bölümünün zigot </a:t>
            </a:r>
            <a:r>
              <a:rPr lang="tr-TR" dirty="0" err="1" smtClean="0"/>
              <a:t>pronükleusuna</a:t>
            </a:r>
            <a:r>
              <a:rPr lang="tr-TR" dirty="0" smtClean="0"/>
              <a:t> enjekte edilmesidir.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err="1" smtClean="0"/>
              <a:t>Cloning</a:t>
            </a:r>
            <a:r>
              <a:rPr lang="tr-TR" dirty="0" smtClean="0"/>
              <a:t>:</a:t>
            </a:r>
          </a:p>
          <a:p>
            <a:pPr>
              <a:buNone/>
            </a:pPr>
            <a:r>
              <a:rPr lang="tr-TR" dirty="0" smtClean="0"/>
              <a:t>	DNA’yı total olarak </a:t>
            </a:r>
            <a:r>
              <a:rPr lang="tr-TR" dirty="0" err="1" smtClean="0"/>
              <a:t>donörün</a:t>
            </a:r>
            <a:r>
              <a:rPr lang="tr-TR" dirty="0" smtClean="0"/>
              <a:t> oosit </a:t>
            </a:r>
            <a:r>
              <a:rPr lang="tr-TR" dirty="0" err="1" smtClean="0"/>
              <a:t>stoplazmasına</a:t>
            </a:r>
            <a:r>
              <a:rPr lang="tr-TR" dirty="0" smtClean="0"/>
              <a:t> transfer etmektir. DNA transferi yapılan oosit embriyo gibi davranarak bölünmek ve gelişmek üzere çeşitli yöntemlerle indüklenir.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31737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dirty="0" smtClean="0"/>
              <a:t>	</a:t>
            </a:r>
            <a:r>
              <a:rPr lang="tr-TR" sz="3500" dirty="0" err="1" smtClean="0"/>
              <a:t>Transgenez</a:t>
            </a:r>
            <a:r>
              <a:rPr lang="tr-TR" sz="3500" dirty="0" smtClean="0"/>
              <a:t>;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		Seçili özelliklere sahip bir birey oluşturur.</a:t>
            </a:r>
          </a:p>
          <a:p>
            <a:pPr>
              <a:buNone/>
            </a:pPr>
            <a:r>
              <a:rPr lang="tr-TR" dirty="0" smtClean="0"/>
              <a:t>		</a:t>
            </a:r>
            <a:r>
              <a:rPr lang="tr-TR" dirty="0" err="1" smtClean="0"/>
              <a:t>rDNA’nın</a:t>
            </a:r>
            <a:r>
              <a:rPr lang="tr-TR" dirty="0" smtClean="0"/>
              <a:t> rastgele enjeksiyonu ve </a:t>
            </a:r>
            <a:r>
              <a:rPr lang="tr-TR" dirty="0" err="1" smtClean="0"/>
              <a:t>integrasyonu</a:t>
            </a:r>
            <a:r>
              <a:rPr lang="tr-TR" dirty="0" smtClean="0"/>
              <a:t> sebebiyle sonuçları tahmin edilemez.</a:t>
            </a:r>
          </a:p>
          <a:p>
            <a:pPr>
              <a:buNone/>
            </a:pPr>
            <a:r>
              <a:rPr lang="tr-TR" dirty="0" smtClean="0"/>
              <a:t>	</a:t>
            </a:r>
            <a:r>
              <a:rPr lang="tr-TR" sz="3500" dirty="0"/>
              <a:t>K</a:t>
            </a:r>
            <a:r>
              <a:rPr lang="tr-TR" sz="3500" dirty="0" smtClean="0"/>
              <a:t>lonlama;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		Seçili özelliklere sahip bir bireyin birebir aynısının üretilmesidir.</a:t>
            </a:r>
          </a:p>
          <a:p>
            <a:pPr>
              <a:buNone/>
            </a:pPr>
            <a:r>
              <a:rPr lang="tr-TR" dirty="0" smtClean="0"/>
              <a:t>		Sonuçları kesin ve tahmin </a:t>
            </a:r>
            <a:r>
              <a:rPr lang="tr-TR" smtClean="0"/>
              <a:t>edilebilirdir.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		</a:t>
            </a:r>
            <a:endParaRPr lang="tr-TR" dirty="0"/>
          </a:p>
        </p:txBody>
      </p:sp>
      <p:sp>
        <p:nvSpPr>
          <p:cNvPr id="4" name="1 Başlık"/>
          <p:cNvSpPr txBox="1">
            <a:spLocks/>
          </p:cNvSpPr>
          <p:nvPr/>
        </p:nvSpPr>
        <p:spPr>
          <a:xfrm>
            <a:off x="1952596" y="28572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tr-TR" sz="4400" dirty="0" smtClean="0">
                <a:latin typeface="+mj-lt"/>
                <a:ea typeface="+mj-ea"/>
                <a:cs typeface="+mj-cs"/>
              </a:rPr>
              <a:t>Önemli bilgiler</a:t>
            </a:r>
            <a:endParaRPr lang="tr-TR" sz="4400" dirty="0"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08208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</Words>
  <Application>Microsoft Office PowerPoint</Application>
  <PresentationFormat>Geniş ekran</PresentationFormat>
  <Paragraphs>14</Paragraphs>
  <Slides>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Teması</vt:lpstr>
      <vt:lpstr>Transgenez ve Klonlama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Transgenez ve Klonlama</dc:title>
  <dc:creator>Tuna</dc:creator>
  <cp:lastModifiedBy>Tuna</cp:lastModifiedBy>
  <cp:revision>1</cp:revision>
  <dcterms:created xsi:type="dcterms:W3CDTF">2021-05-18T12:35:32Z</dcterms:created>
  <dcterms:modified xsi:type="dcterms:W3CDTF">2021-05-18T12:35:35Z</dcterms:modified>
</cp:coreProperties>
</file>