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26"/>
  </p:notesMasterIdLst>
  <p:sldIdLst>
    <p:sldId id="273" r:id="rId2"/>
    <p:sldId id="274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86" r:id="rId15"/>
    <p:sldId id="287" r:id="rId16"/>
    <p:sldId id="288" r:id="rId17"/>
    <p:sldId id="289" r:id="rId18"/>
    <p:sldId id="290" r:id="rId19"/>
    <p:sldId id="291" r:id="rId20"/>
    <p:sldId id="292" r:id="rId21"/>
    <p:sldId id="293" r:id="rId22"/>
    <p:sldId id="294" r:id="rId23"/>
    <p:sldId id="295" r:id="rId24"/>
    <p:sldId id="296" r:id="rId2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22" autoAdjust="0"/>
    <p:restoredTop sz="94660"/>
  </p:normalViewPr>
  <p:slideViewPr>
    <p:cSldViewPr snapToGrid="0">
      <p:cViewPr varScale="1">
        <p:scale>
          <a:sx n="83" d="100"/>
          <a:sy n="83" d="100"/>
        </p:scale>
        <p:origin x="60" y="4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7FCAFF-C9AE-47A9-82C4-7A9B5300A48E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C9DA4A-0DF8-42E1-B70A-ADF8BC9CEEC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3487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C9DA4A-0DF8-42E1-B70A-ADF8BC9CEECA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8819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51D1F-79DF-4B5E-8F9D-3D819804B6BC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B0F98D0-A33C-4329-8B02-CAB0F98F2E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8101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51D1F-79DF-4B5E-8F9D-3D819804B6BC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B0F98D0-A33C-4329-8B02-CAB0F98F2E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1860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51D1F-79DF-4B5E-8F9D-3D819804B6BC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B0F98D0-A33C-4329-8B02-CAB0F98F2E42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702869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51D1F-79DF-4B5E-8F9D-3D819804B6BC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B0F98D0-A33C-4329-8B02-CAB0F98F2E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51977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51D1F-79DF-4B5E-8F9D-3D819804B6BC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B0F98D0-A33C-4329-8B02-CAB0F98F2E42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276008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51D1F-79DF-4B5E-8F9D-3D819804B6BC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B0F98D0-A33C-4329-8B02-CAB0F98F2E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40857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51D1F-79DF-4B5E-8F9D-3D819804B6BC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F98D0-A33C-4329-8B02-CAB0F98F2E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9041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51D1F-79DF-4B5E-8F9D-3D819804B6BC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F98D0-A33C-4329-8B02-CAB0F98F2E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1291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51D1F-79DF-4B5E-8F9D-3D819804B6BC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F98D0-A33C-4329-8B02-CAB0F98F2E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9737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51D1F-79DF-4B5E-8F9D-3D819804B6BC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B0F98D0-A33C-4329-8B02-CAB0F98F2E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850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51D1F-79DF-4B5E-8F9D-3D819804B6BC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B0F98D0-A33C-4329-8B02-CAB0F98F2E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3220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51D1F-79DF-4B5E-8F9D-3D819804B6BC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B0F98D0-A33C-4329-8B02-CAB0F98F2E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8572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51D1F-79DF-4B5E-8F9D-3D819804B6BC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F98D0-A33C-4329-8B02-CAB0F98F2E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9960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51D1F-79DF-4B5E-8F9D-3D819804B6BC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F98D0-A33C-4329-8B02-CAB0F98F2E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9028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51D1F-79DF-4B5E-8F9D-3D819804B6BC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F98D0-A33C-4329-8B02-CAB0F98F2E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943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51D1F-79DF-4B5E-8F9D-3D819804B6BC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B0F98D0-A33C-4329-8B02-CAB0F98F2E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8758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C51D1F-79DF-4B5E-8F9D-3D819804B6BC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B0F98D0-A33C-4329-8B02-CAB0F98F2E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3862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62482" y="640152"/>
            <a:ext cx="9727413" cy="1280890"/>
          </a:xfrm>
        </p:spPr>
        <p:txBody>
          <a:bodyPr/>
          <a:lstStyle/>
          <a:p>
            <a:r>
              <a:rPr lang="tr-TR" dirty="0"/>
              <a:t>SINIF I MALOKLUZYON (NÖTROKLUZYON)</a:t>
            </a:r>
          </a:p>
        </p:txBody>
      </p:sp>
      <p:sp>
        <p:nvSpPr>
          <p:cNvPr id="3" name="Dikdörtgen 2"/>
          <p:cNvSpPr/>
          <p:nvPr/>
        </p:nvSpPr>
        <p:spPr>
          <a:xfrm>
            <a:off x="2630904" y="1921042"/>
            <a:ext cx="8341895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dirty="0" smtClean="0"/>
          </a:p>
          <a:p>
            <a:pPr algn="just">
              <a:lnSpc>
                <a:spcPct val="150000"/>
              </a:lnSpc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Bütün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maksillar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mandibular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dişlerin birbirleri ile olan ilişkileri normal, ama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okluzyon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hattında bir yada iki dişin sıralanışı yanlıştır. Bunlar dönmüş veya farklı yönlere yönelmiş olabilir. 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9751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74776" y="640152"/>
            <a:ext cx="8911687" cy="1280890"/>
          </a:xfrm>
        </p:spPr>
        <p:txBody>
          <a:bodyPr/>
          <a:lstStyle/>
          <a:p>
            <a:r>
              <a:rPr lang="tr-TR" dirty="0"/>
              <a:t>SINIF II MALOKLUZYON (DİSTOKLUZYON)</a:t>
            </a:r>
          </a:p>
        </p:txBody>
      </p:sp>
      <p:sp>
        <p:nvSpPr>
          <p:cNvPr id="4" name="Dikdörtgen 3"/>
          <p:cNvSpPr/>
          <p:nvPr/>
        </p:nvSpPr>
        <p:spPr>
          <a:xfrm>
            <a:off x="2640371" y="1736376"/>
            <a:ext cx="32079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 smtClean="0"/>
              <a:t>KISA MANDİBULA </a:t>
            </a:r>
            <a:endParaRPr lang="tr-TR" sz="2800" dirty="0"/>
          </a:p>
        </p:txBody>
      </p:sp>
      <p:sp>
        <p:nvSpPr>
          <p:cNvPr id="5" name="Dikdörtgen 4"/>
          <p:cNvSpPr/>
          <p:nvPr/>
        </p:nvSpPr>
        <p:spPr>
          <a:xfrm>
            <a:off x="4066354" y="2624935"/>
            <a:ext cx="42322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 smtClean="0"/>
              <a:t>MANDİBULAR BRACHYGNATHISM</a:t>
            </a:r>
            <a:endParaRPr lang="tr-TR" sz="2000" dirty="0"/>
          </a:p>
        </p:txBody>
      </p:sp>
      <p:sp>
        <p:nvSpPr>
          <p:cNvPr id="6" name="Dikdörtgen 5"/>
          <p:cNvSpPr/>
          <p:nvPr/>
        </p:nvSpPr>
        <p:spPr>
          <a:xfrm>
            <a:off x="4041971" y="3929121"/>
            <a:ext cx="338105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 smtClean="0"/>
              <a:t>MANDİBULAR RETRUZYON </a:t>
            </a:r>
            <a:endParaRPr lang="tr-TR" sz="2000" dirty="0"/>
          </a:p>
        </p:txBody>
      </p:sp>
      <p:sp>
        <p:nvSpPr>
          <p:cNvPr id="7" name="Dikdörtgen 6"/>
          <p:cNvSpPr/>
          <p:nvPr/>
        </p:nvSpPr>
        <p:spPr>
          <a:xfrm>
            <a:off x="4066354" y="4867761"/>
            <a:ext cx="276550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 smtClean="0"/>
              <a:t>UNILATERAL WRY BITE</a:t>
            </a:r>
            <a:endParaRPr lang="tr-TR" sz="2000" dirty="0"/>
          </a:p>
        </p:txBody>
      </p:sp>
      <p:sp>
        <p:nvSpPr>
          <p:cNvPr id="8" name="Dikdörtgen 7"/>
          <p:cNvSpPr/>
          <p:nvPr/>
        </p:nvSpPr>
        <p:spPr>
          <a:xfrm>
            <a:off x="2640371" y="6060311"/>
            <a:ext cx="45817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 smtClean="0"/>
              <a:t>MAKSİLLAR PROTRUZYON </a:t>
            </a:r>
            <a:endParaRPr lang="tr-TR" sz="2800" dirty="0"/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8257" y="4467274"/>
            <a:ext cx="2124761" cy="1262638"/>
          </a:xfrm>
          <a:prstGeom prst="rect">
            <a:avLst/>
          </a:prstGeom>
        </p:spPr>
      </p:pic>
      <p:sp>
        <p:nvSpPr>
          <p:cNvPr id="11" name="Rectangle 2"/>
          <p:cNvSpPr>
            <a:spLocks noChangeArrowheads="1"/>
          </p:cNvSpPr>
          <p:nvPr/>
        </p:nvSpPr>
        <p:spPr bwMode="auto">
          <a:xfrm flipV="1">
            <a:off x="8298603" y="1805537"/>
            <a:ext cx="977030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4097" name="Picture 1" descr="overbi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8603" y="2156180"/>
            <a:ext cx="1797583" cy="1414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4"/>
          <p:cNvSpPr>
            <a:spLocks noChangeArrowheads="1"/>
          </p:cNvSpPr>
          <p:nvPr/>
        </p:nvSpPr>
        <p:spPr bwMode="auto">
          <a:xfrm flipV="1">
            <a:off x="10256607" y="1853331"/>
            <a:ext cx="8508685" cy="49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4099" name="Picture 3" descr="sınıf ıı overbit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6608" y="2156180"/>
            <a:ext cx="1641652" cy="1446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5004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903114" y="575984"/>
            <a:ext cx="9823665" cy="1280890"/>
          </a:xfrm>
        </p:spPr>
        <p:txBody>
          <a:bodyPr/>
          <a:lstStyle/>
          <a:p>
            <a:r>
              <a:rPr lang="tr-TR" dirty="0"/>
              <a:t>SINIF III MALOKLUZYON (MEZİOKLUZYON) </a:t>
            </a:r>
          </a:p>
        </p:txBody>
      </p:sp>
      <p:sp>
        <p:nvSpPr>
          <p:cNvPr id="3" name="Dikdörtgen 2"/>
          <p:cNvSpPr/>
          <p:nvPr/>
        </p:nvSpPr>
        <p:spPr>
          <a:xfrm>
            <a:off x="2057256" y="1672208"/>
            <a:ext cx="28328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 smtClean="0"/>
              <a:t>UZUN MANDİBULA</a:t>
            </a:r>
            <a:endParaRPr lang="tr-TR" sz="2400" dirty="0"/>
          </a:p>
        </p:txBody>
      </p:sp>
      <p:sp>
        <p:nvSpPr>
          <p:cNvPr id="4" name="Dikdörtgen 3"/>
          <p:cNvSpPr/>
          <p:nvPr/>
        </p:nvSpPr>
        <p:spPr>
          <a:xfrm>
            <a:off x="3328989" y="2378061"/>
            <a:ext cx="355578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 smtClean="0"/>
              <a:t>MANDİBULAR PROGNATİZM</a:t>
            </a:r>
            <a:endParaRPr lang="tr-TR" sz="2000" dirty="0"/>
          </a:p>
        </p:txBody>
      </p:sp>
      <p:sp>
        <p:nvSpPr>
          <p:cNvPr id="5" name="Dikdörtgen 4"/>
          <p:cNvSpPr/>
          <p:nvPr/>
        </p:nvSpPr>
        <p:spPr>
          <a:xfrm>
            <a:off x="3349473" y="3250147"/>
            <a:ext cx="35477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 smtClean="0"/>
              <a:t>MANDİBULAR PROTRUZYON</a:t>
            </a:r>
            <a:endParaRPr lang="tr-TR" sz="2000" dirty="0"/>
          </a:p>
        </p:txBody>
      </p:sp>
      <p:sp>
        <p:nvSpPr>
          <p:cNvPr id="6" name="Dikdörtgen 5"/>
          <p:cNvSpPr/>
          <p:nvPr/>
        </p:nvSpPr>
        <p:spPr>
          <a:xfrm>
            <a:off x="3349473" y="3913731"/>
            <a:ext cx="228299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 smtClean="0"/>
              <a:t>SEVİYELİ KAPANIŞ</a:t>
            </a:r>
            <a:endParaRPr lang="tr-TR" sz="2000" dirty="0"/>
          </a:p>
        </p:txBody>
      </p:sp>
      <p:sp>
        <p:nvSpPr>
          <p:cNvPr id="7" name="Dikdörtgen 6"/>
          <p:cNvSpPr/>
          <p:nvPr/>
        </p:nvSpPr>
        <p:spPr>
          <a:xfrm>
            <a:off x="3349473" y="4848546"/>
            <a:ext cx="276550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 smtClean="0"/>
              <a:t>UNILATERAL WRY BITE</a:t>
            </a:r>
            <a:endParaRPr lang="tr-TR" sz="2000" dirty="0"/>
          </a:p>
        </p:txBody>
      </p:sp>
      <p:sp>
        <p:nvSpPr>
          <p:cNvPr id="8" name="Dikdörtgen 7"/>
          <p:cNvSpPr/>
          <p:nvPr/>
        </p:nvSpPr>
        <p:spPr>
          <a:xfrm>
            <a:off x="2057256" y="5907326"/>
            <a:ext cx="36679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 smtClean="0"/>
              <a:t>MAKSİLLAR RETRUZYON </a:t>
            </a:r>
            <a:endParaRPr lang="tr-TR" sz="2400" dirty="0"/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3676" y="4463515"/>
            <a:ext cx="1709090" cy="1139393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1524" y="1875013"/>
            <a:ext cx="1679697" cy="1102896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8393" y="1862702"/>
            <a:ext cx="1797123" cy="1128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322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TEK DİŞE AİT BOZUKLUKLAR </a:t>
            </a:r>
          </a:p>
        </p:txBody>
      </p:sp>
      <p:sp>
        <p:nvSpPr>
          <p:cNvPr id="3" name="Dikdörtgen 2"/>
          <p:cNvSpPr/>
          <p:nvPr/>
        </p:nvSpPr>
        <p:spPr>
          <a:xfrm>
            <a:off x="2071852" y="1905000"/>
            <a:ext cx="3935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 smtClean="0"/>
              <a:t>1. DÜŞMEYEN SÜT DİŞİ </a:t>
            </a:r>
            <a:endParaRPr lang="tr-TR" sz="2800" b="1" dirty="0"/>
          </a:p>
        </p:txBody>
      </p:sp>
      <p:sp>
        <p:nvSpPr>
          <p:cNvPr id="4" name="Dikdörtgen 3"/>
          <p:cNvSpPr/>
          <p:nvPr/>
        </p:nvSpPr>
        <p:spPr>
          <a:xfrm>
            <a:off x="1507959" y="2413338"/>
            <a:ext cx="1028298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Süt dişi kalıcı diş çıkmaya başlarken ve kalıcı diş tam olarak çıkmadan önce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gingivadan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düşmez. Kalıcı dişin taç kısmının yarısından fazlası çıkmış ise ve süt dişi hala o bölgede sıkıca tutunuyor ise süt dişinin düşeceği şüphelidir. Düşmeyen diş genellikle kalıcı dişin doğru ve uygun bir pozisyonda çıkmasına engel olur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8568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732547" y="750708"/>
            <a:ext cx="9288379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Düşmeyen süt dişi kalıcı dişin çıkmaya başlamasından itibaren iki haftalık bir süre içinde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okluzal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defekte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yol açabilir. Dişlerde erken aşınma sonucu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malokluzyonla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birlikte, dişlerde dönme ve çarpışma sonucu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periodontal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hastalıklara neden olur.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6865" y="3946359"/>
            <a:ext cx="3785135" cy="2911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688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988013" y="693639"/>
            <a:ext cx="23381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KAYIP DİŞ</a:t>
            </a: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2117557" y="1390926"/>
            <a:ext cx="8742947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Diş tam olarak çıkmamıştır ve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gingivanın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altında kalmış olabilir, travma sonucu oluşan diş kırıklarında dişin kök kısmı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gingivanın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altında kalabilir ve o bölgede diş yokmuş gibi görülebilir, eğer bunlar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gingivanın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altında gömülü ise çekilmelidir. 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0630" y="4714913"/>
            <a:ext cx="7265073" cy="2143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246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661996" y="661555"/>
            <a:ext cx="44437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YER DEĞİŞTİRMİŞ DİŞ</a:t>
            </a: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2342146" y="1866310"/>
            <a:ext cx="874294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Genel olarak düşmeyen süt dişlerinin çıkmakta olan kalıcı dişlerin köklerini etkilemesi sonucu bu kalıcı dişlerin normalden farklı bir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okluzal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pozisyonda çıkmasıdır.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421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072606" y="725724"/>
            <a:ext cx="39917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4. DEVİYE OLMUŞ DİŞ</a:t>
            </a: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2072606" y="1595021"/>
            <a:ext cx="960922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Genel olarak düşmeyen süt dişleri sonucu oluşur, daha çok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kanin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dişlerde gözlenir. </a:t>
            </a:r>
          </a:p>
          <a:p>
            <a:pPr algn="just">
              <a:lnSpc>
                <a:spcPct val="150000"/>
              </a:lnSpc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Deviye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olan diş diğer dokulara ve dişlere çarpabilir, bunun sonucunda da yeni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malokluzyonlar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ve yumuşak doku travması meydana gelir, bu dişler uygun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ortodontik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tedavi seçenekleri ile normal pozisyonuna getirilerek enfeksiyonlu dokuda ve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malokluzyonda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iyileşme sağlanabilir. 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9154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4711" y="1969867"/>
            <a:ext cx="4316930" cy="3003081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 flipV="1">
            <a:off x="7379367" y="3299722"/>
            <a:ext cx="1457594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2049" name="Picture 1" descr="lateral deviye kani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9367" y="1969867"/>
            <a:ext cx="4310875" cy="3003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5171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861460" y="709681"/>
            <a:ext cx="31566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5. ÇAPRAŞIK DİŞ</a:t>
            </a: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1507958" y="1509101"/>
            <a:ext cx="94488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Yavru köpeklerde dişin çıkarken yanlış yöne doğru çıkması sonucu oluşur, bu da dişin tomurcuklanma aşamasında hatalı sıralanması sonucu dişin çıkması için yeterli boşluk oluşmaması ve dişin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gingivaya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yeteri derecede tutunamaması sonucu oluşmaktadır.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3" name="Picture 1" descr="openbite.jpg (26565 bytes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6695" y="4719256"/>
            <a:ext cx="3545305" cy="2138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8532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130728" y="693640"/>
            <a:ext cx="21253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6. KISA DİŞ</a:t>
            </a: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2470484" y="1812303"/>
            <a:ext cx="835793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Normal uzunluğundan daha kısa olan dişlerdir. Travma ve genetik etkiler sonucu oluşur. Çoğunlukla kesici dişlerde görülür 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102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518609" y="1162053"/>
            <a:ext cx="8758989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Bu dişlerdeki bozukluklar sonradan oluşan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malokluzyonlardandır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ve travma, yanlış beslenme alışkanlıkları, düşmeyen süt dişleri gibi etkiler sonucu daha çok görülmektedir. </a:t>
            </a:r>
          </a:p>
          <a:p>
            <a:pPr algn="just">
              <a:lnSpc>
                <a:spcPct val="150000"/>
              </a:lnSpc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Bunların yanında dişlerin çıkış ve gelişim aşamasında meydana gelen bozukluklar da sınıf I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malokluzyonun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oluşumunda etkilidir 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425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044944" y="757808"/>
            <a:ext cx="22797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7. UZUN DİŞ</a:t>
            </a: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2197767" y="2079140"/>
            <a:ext cx="87429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Normalden daha uzun olan dişlerdir. </a:t>
            </a:r>
          </a:p>
          <a:p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Genetik bozukluktur 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0017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842175" y="677597"/>
            <a:ext cx="28777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8. DÖNMÜŞ DİŞ</a:t>
            </a: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2018638" y="2063098"/>
            <a:ext cx="966001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Dişin tomurcuklanma aşamasında yada çıkarken düşmeyen süt dişi ve travmalar sonucu dönmesidir. 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4279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869475" y="741766"/>
            <a:ext cx="28376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9. NOKSAN DİŞ</a:t>
            </a: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1636294" y="1635840"/>
            <a:ext cx="962526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Normal sayısından az olarak oluşan dişlerdir, kesici ve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premolar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dişlerde çok görülür. Genetik bir problemdir. Üç tipi bulunur;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2310062" y="3865693"/>
            <a:ext cx="8951495" cy="2597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Hypodontia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>
              <a:lnSpc>
                <a:spcPct val="150000"/>
              </a:lnSpc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Birkaç diş yoktur. Bu durumun genel karakteristiği; bir ya da daha fazla dişin noksanlığıdır, diğer anomaliler ile birlikte de seyredebilir. 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3822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812758" y="588820"/>
            <a:ext cx="940067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Oligodontia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just">
              <a:lnSpc>
                <a:spcPct val="150000"/>
              </a:lnSpc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Birçok diş yoktur. Bu dişler genellikle farklı gruplardandır (kesiciler,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kanin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dişler,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premolar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molar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dişler). Bu durum genellikle mevcut dişlerin küçük boyutta olması ve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ektodermal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anomalilerin birleşmesi ile olur </a:t>
            </a:r>
          </a:p>
          <a:p>
            <a:pPr algn="just">
              <a:lnSpc>
                <a:spcPct val="150000"/>
              </a:lnSpc>
            </a:pPr>
            <a:endParaRPr lang="tr-T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tr-TR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Anodontia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just">
              <a:lnSpc>
                <a:spcPct val="150000"/>
              </a:lnSpc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Bütün dişler yoktur. Az görülen bu durum çoğu defa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generalize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deformiteler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sonucu oluşur 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4238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879322" y="693640"/>
            <a:ext cx="40357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10. FAZLA SAYIDA DİŞ</a:t>
            </a: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2213810" y="1721930"/>
            <a:ext cx="930442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Genelde genetik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defekt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yada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dental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gelişim aşamasındaki karmaşa sonucu oluşur. Bu durum normal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okluzyonal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oluşumunu zorlayabilir ve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periodontal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hastalıklara sebebiyet verebilir.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8295" y="5003122"/>
            <a:ext cx="4992689" cy="1550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64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832332" y="693639"/>
            <a:ext cx="93987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ANTERIOR CROSSBITE  (ANTERİOR ÇAPRAZ ISIRIŞ) </a:t>
            </a: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2005262" y="2363615"/>
            <a:ext cx="986589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Bir yada daha fazla üst kesici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dişde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malokluzyon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varsa, alt kesici dişler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linguale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doğru yer değiştirir, yada alt kesiciler üst  kesicileri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bukkale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doğru iter ve üst kesicileri kapatarak örter.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3634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440093" y="465222"/>
            <a:ext cx="1015112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Anterior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crosbite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çene bozuklukları ile oluşabilir, ancak daha çok düşmeyen süt dişleri sonucu oluşur. Bu süt dişler çıkmaya çalışan kalıcı dişlerin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linguale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doğru ilerlemesini sağlar. Bu anormallik geniş kafa yapısına ve şekline sahip ırklarda görülür 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2903" y="3908704"/>
            <a:ext cx="5499012" cy="294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873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771405" y="757808"/>
            <a:ext cx="96119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POSTERIOR CROSSBITE (POSTERİOR ÇAPRAZ ISIRIŞ)</a:t>
            </a: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1018778" y="1388002"/>
            <a:ext cx="985776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Az bulunan bu bozukluk, genellikle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unilateraldir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öğütücü dişlerin kapanma ilişkileri ile oluşur. 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Mandibular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ilk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molar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diş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maksillar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dördüncü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premoların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dile bakan yüzü yerine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bukkale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bakan yüzünü kapatır 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7998" y="4065658"/>
            <a:ext cx="5274423" cy="2792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860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783162" y="693639"/>
            <a:ext cx="79507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GENİŞ MANDİBULA (BASE – WIDE CANINES)</a:t>
            </a: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2342147" y="1818183"/>
            <a:ext cx="8598568" cy="2597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Mandibula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maksillaya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göre daha geniş yapılıdır ve çoğu defa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mandibular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kanin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dişler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laterale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doğru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deviye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olmuştur. Bu dişler buradaki yumuşak dokulara yada üst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premolar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dişlere temas edebilir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1109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118552" y="709682"/>
            <a:ext cx="83338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DAR MANDİBULA (BASE – NARROW CANINES)</a:t>
            </a: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2518610" y="1595021"/>
            <a:ext cx="8807116" cy="2597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Mandibula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maksillaya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göre daha dar yapılı gelişir.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Mandibular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kanin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dişin taç kısmı sert damağa çarpar ve mukoza ile bunun altındaki kemik dokuda nekroza neden olur. 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3168" y="3686523"/>
            <a:ext cx="5127779" cy="2852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612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802850" y="693639"/>
            <a:ext cx="63355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ÇAPRAŞIK YADA DÖNMÜŞ DİŞLER </a:t>
            </a: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1802850" y="1514980"/>
            <a:ext cx="935254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Bazı dişlerin arasında yetersiz boşluk bulunması ve bununla birlikte iskelet değişikliklerinin oluşması diş boyutunda önemli bir değişiklik yapmaz ancak dişlerin dönmesine ve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içiçe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geçmesine sebep olurlar. </a:t>
            </a:r>
          </a:p>
          <a:p>
            <a:pPr algn="just"/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Dişlerin birbiriyle çarpışması ve dönmesi bu dişlerin dişetinden çıkarken bir hata sonucu normal pozisyonunu kaybetmesi ile oluşur. 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 flipV="1">
            <a:off x="3787993" y="5013324"/>
            <a:ext cx="1800595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025" name="Picture 1" descr="crowd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442" y="4133661"/>
            <a:ext cx="3256547" cy="2724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168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029384" y="725723"/>
            <a:ext cx="45822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KISMİ SEVİYELİ KAPANIŞ</a:t>
            </a: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1066857" y="1389945"/>
            <a:ext cx="10355122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Okluzyon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mandibular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prognathismin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hafif derecesi gibidir ve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mandibular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dişler hafifçe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anterioru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kapatır, bu durum normal diş ilişkileri veya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maksillar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dişlerin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okluzyonu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sonucu oluşur. 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Bunun nedenleri ise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maksillar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mandibular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kesicilerin uç kısımlarının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biribirini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örtmesidir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1473" y="4406349"/>
            <a:ext cx="3513219" cy="229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71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115</TotalTime>
  <Words>284</Words>
  <Application>Microsoft Office PowerPoint</Application>
  <PresentationFormat>Geniş ekran</PresentationFormat>
  <Paragraphs>65</Paragraphs>
  <Slides>24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9" baseType="lpstr">
      <vt:lpstr>Arial</vt:lpstr>
      <vt:lpstr>Calibri</vt:lpstr>
      <vt:lpstr>Century Gothic</vt:lpstr>
      <vt:lpstr>Wingdings 3</vt:lpstr>
      <vt:lpstr>Duman</vt:lpstr>
      <vt:lpstr>SINIF I MALOKLUZYON (NÖTROKLUZYON)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SINIF II MALOKLUZYON (DİSTOKLUZYON)</vt:lpstr>
      <vt:lpstr>SINIF III MALOKLUZYON (MEZİOKLUZYON) </vt:lpstr>
      <vt:lpstr>TEK DİŞE AİT BOZUKLUKLAR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Murat</dc:creator>
  <cp:lastModifiedBy>Murat</cp:lastModifiedBy>
  <cp:revision>52</cp:revision>
  <dcterms:created xsi:type="dcterms:W3CDTF">2019-10-09T10:23:56Z</dcterms:created>
  <dcterms:modified xsi:type="dcterms:W3CDTF">2020-01-31T06:24:18Z</dcterms:modified>
</cp:coreProperties>
</file>