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50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0"/>
          <p:cNvSpPr/>
          <p:nvPr/>
        </p:nvSpPr>
        <p:spPr>
          <a:xfrm>
            <a:off x="577850" y="9975850"/>
            <a:ext cx="387350" cy="349250"/>
          </a:xfrm>
          <a:custGeom>
            <a:avLst/>
            <a:gdLst>
              <a:gd name="connsiteX0" fmla="*/ 18695 w 387350"/>
              <a:gd name="connsiteY0" fmla="*/ 161317 h 349250"/>
              <a:gd name="connsiteX1" fmla="*/ 169685 w 387350"/>
              <a:gd name="connsiteY1" fmla="*/ 10353 h 349250"/>
              <a:gd name="connsiteX2" fmla="*/ 393566 w 387350"/>
              <a:gd name="connsiteY2" fmla="*/ 104054 h 349250"/>
              <a:gd name="connsiteX3" fmla="*/ 377946 w 387350"/>
              <a:gd name="connsiteY3" fmla="*/ 239401 h 349250"/>
              <a:gd name="connsiteX4" fmla="*/ 357120 w 387350"/>
              <a:gd name="connsiteY4" fmla="*/ 260224 h 349250"/>
              <a:gd name="connsiteX5" fmla="*/ 195717 w 387350"/>
              <a:gd name="connsiteY5" fmla="*/ 359131 h 349250"/>
              <a:gd name="connsiteX6" fmla="*/ 18695 w 387350"/>
              <a:gd name="connsiteY6" fmla="*/ 161317 h 349250"/>
              <a:gd name="connsiteX7" fmla="*/ 18695 w 387350"/>
              <a:gd name="connsiteY7" fmla="*/ 161317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350" h="349250">
                <a:moveTo>
                  <a:pt x="18695" y="161317"/>
                </a:moveTo>
                <a:cubicBezTo>
                  <a:pt x="23901" y="51999"/>
                  <a:pt x="60347" y="20765"/>
                  <a:pt x="169685" y="10353"/>
                </a:cubicBezTo>
                <a:cubicBezTo>
                  <a:pt x="263402" y="-57"/>
                  <a:pt x="341500" y="25970"/>
                  <a:pt x="393566" y="104054"/>
                </a:cubicBezTo>
                <a:cubicBezTo>
                  <a:pt x="419598" y="150906"/>
                  <a:pt x="430011" y="197756"/>
                  <a:pt x="377946" y="239401"/>
                </a:cubicBezTo>
                <a:cubicBezTo>
                  <a:pt x="367533" y="244607"/>
                  <a:pt x="357120" y="255018"/>
                  <a:pt x="357120" y="260224"/>
                </a:cubicBezTo>
                <a:cubicBezTo>
                  <a:pt x="341500" y="353925"/>
                  <a:pt x="279022" y="379953"/>
                  <a:pt x="195717" y="359131"/>
                </a:cubicBezTo>
                <a:cubicBezTo>
                  <a:pt x="65554" y="327897"/>
                  <a:pt x="13489" y="265430"/>
                  <a:pt x="18695" y="161317"/>
                </a:cubicBezTo>
                <a:lnTo>
                  <a:pt x="18695" y="16131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"/>
          <p:cNvSpPr/>
          <p:nvPr/>
        </p:nvSpPr>
        <p:spPr>
          <a:xfrm>
            <a:off x="-158750" y="7842250"/>
            <a:ext cx="285750" cy="273050"/>
          </a:xfrm>
          <a:custGeom>
            <a:avLst/>
            <a:gdLst>
              <a:gd name="connsiteX0" fmla="*/ 151337 w 285750"/>
              <a:gd name="connsiteY0" fmla="*/ 9644 h 273050"/>
              <a:gd name="connsiteX1" fmla="*/ 297120 w 285750"/>
              <a:gd name="connsiteY1" fmla="*/ 155402 h 273050"/>
              <a:gd name="connsiteX2" fmla="*/ 260674 w 285750"/>
              <a:gd name="connsiteY2" fmla="*/ 197047 h 273050"/>
              <a:gd name="connsiteX3" fmla="*/ 239848 w 285750"/>
              <a:gd name="connsiteY3" fmla="*/ 217869 h 273050"/>
              <a:gd name="connsiteX4" fmla="*/ 198196 w 285750"/>
              <a:gd name="connsiteY4" fmla="*/ 280337 h 273050"/>
              <a:gd name="connsiteX5" fmla="*/ 5554 w 285750"/>
              <a:gd name="connsiteY5" fmla="*/ 212664 h 273050"/>
              <a:gd name="connsiteX6" fmla="*/ 73239 w 285750"/>
              <a:gd name="connsiteY6" fmla="*/ 40878 h 273050"/>
              <a:gd name="connsiteX7" fmla="*/ 151337 w 285750"/>
              <a:gd name="connsiteY7" fmla="*/ 9644 h 273050"/>
              <a:gd name="connsiteX8" fmla="*/ 151337 w 285750"/>
              <a:gd name="connsiteY8" fmla="*/ 9644 h 273050"/>
              <a:gd name="connsiteX9" fmla="*/ 151337 w 285750"/>
              <a:gd name="connsiteY9" fmla="*/ 9644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750" h="273050">
                <a:moveTo>
                  <a:pt x="151337" y="9644"/>
                </a:moveTo>
                <a:cubicBezTo>
                  <a:pt x="265881" y="14850"/>
                  <a:pt x="317946" y="77317"/>
                  <a:pt x="297120" y="155402"/>
                </a:cubicBezTo>
                <a:cubicBezTo>
                  <a:pt x="291913" y="171019"/>
                  <a:pt x="271087" y="181430"/>
                  <a:pt x="260674" y="197047"/>
                </a:cubicBezTo>
                <a:cubicBezTo>
                  <a:pt x="255467" y="202252"/>
                  <a:pt x="245054" y="207458"/>
                  <a:pt x="239848" y="217869"/>
                </a:cubicBezTo>
                <a:cubicBezTo>
                  <a:pt x="224228" y="238692"/>
                  <a:pt x="219022" y="269926"/>
                  <a:pt x="198196" y="280337"/>
                </a:cubicBezTo>
                <a:cubicBezTo>
                  <a:pt x="151337" y="306365"/>
                  <a:pt x="31586" y="259515"/>
                  <a:pt x="5554" y="212664"/>
                </a:cubicBezTo>
                <a:cubicBezTo>
                  <a:pt x="-20478" y="160608"/>
                  <a:pt x="10760" y="72111"/>
                  <a:pt x="73239" y="40878"/>
                </a:cubicBezTo>
                <a:cubicBezTo>
                  <a:pt x="104478" y="25261"/>
                  <a:pt x="140924" y="14850"/>
                  <a:pt x="151337" y="9644"/>
                </a:cubicBezTo>
                <a:lnTo>
                  <a:pt x="151337" y="9644"/>
                </a:lnTo>
                <a:lnTo>
                  <a:pt x="151337" y="964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5182850" y="-273050"/>
            <a:ext cx="438150" cy="438150"/>
          </a:xfrm>
          <a:custGeom>
            <a:avLst/>
            <a:gdLst>
              <a:gd name="connsiteX0" fmla="*/ 211627 w 438150"/>
              <a:gd name="connsiteY0" fmla="*/ 2520 h 438150"/>
              <a:gd name="connsiteX1" fmla="*/ 445921 w 438150"/>
              <a:gd name="connsiteY1" fmla="*/ 210745 h 438150"/>
              <a:gd name="connsiteX2" fmla="*/ 242867 w 438150"/>
              <a:gd name="connsiteY2" fmla="*/ 450204 h 438150"/>
              <a:gd name="connsiteX3" fmla="*/ 13779 w 438150"/>
              <a:gd name="connsiteY3" fmla="*/ 283624 h 438150"/>
              <a:gd name="connsiteX4" fmla="*/ 211627 w 438150"/>
              <a:gd name="connsiteY4" fmla="*/ 2520 h 438150"/>
              <a:gd name="connsiteX5" fmla="*/ 211627 w 438150"/>
              <a:gd name="connsiteY5" fmla="*/ 2520 h 438150"/>
              <a:gd name="connsiteX6" fmla="*/ 211627 w 438150"/>
              <a:gd name="connsiteY6" fmla="*/ 252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438150">
                <a:moveTo>
                  <a:pt x="211627" y="2520"/>
                </a:moveTo>
                <a:cubicBezTo>
                  <a:pt x="320964" y="7726"/>
                  <a:pt x="456334" y="122250"/>
                  <a:pt x="445921" y="210745"/>
                </a:cubicBezTo>
                <a:cubicBezTo>
                  <a:pt x="425096" y="366914"/>
                  <a:pt x="388650" y="450204"/>
                  <a:pt x="242867" y="450204"/>
                </a:cubicBezTo>
                <a:cubicBezTo>
                  <a:pt x="164769" y="450204"/>
                  <a:pt x="13779" y="335680"/>
                  <a:pt x="13779" y="283624"/>
                </a:cubicBezTo>
                <a:cubicBezTo>
                  <a:pt x="8573" y="132661"/>
                  <a:pt x="107497" y="-2685"/>
                  <a:pt x="211627" y="2520"/>
                </a:cubicBezTo>
                <a:lnTo>
                  <a:pt x="211627" y="2520"/>
                </a:lnTo>
                <a:lnTo>
                  <a:pt x="211627" y="252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027650" y="1212850"/>
            <a:ext cx="323850" cy="425450"/>
          </a:xfrm>
          <a:custGeom>
            <a:avLst/>
            <a:gdLst>
              <a:gd name="connsiteX0" fmla="*/ 261661 w 323850"/>
              <a:gd name="connsiteY0" fmla="*/ 432293 h 425450"/>
              <a:gd name="connsiteX1" fmla="*/ 131498 w 323850"/>
              <a:gd name="connsiteY1" fmla="*/ 427088 h 425450"/>
              <a:gd name="connsiteX2" fmla="*/ 11748 w 323850"/>
              <a:gd name="connsiteY2" fmla="*/ 125161 h 425450"/>
              <a:gd name="connsiteX3" fmla="*/ 115878 w 323850"/>
              <a:gd name="connsiteY3" fmla="*/ 15843 h 425450"/>
              <a:gd name="connsiteX4" fmla="*/ 329345 w 323850"/>
              <a:gd name="connsiteY4" fmla="*/ 140778 h 425450"/>
              <a:gd name="connsiteX5" fmla="*/ 272074 w 323850"/>
              <a:gd name="connsiteY5" fmla="*/ 359414 h 425450"/>
              <a:gd name="connsiteX6" fmla="*/ 261661 w 323850"/>
              <a:gd name="connsiteY6" fmla="*/ 432293 h 425450"/>
              <a:gd name="connsiteX7" fmla="*/ 261661 w 323850"/>
              <a:gd name="connsiteY7" fmla="*/ 432293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" h="425450">
                <a:moveTo>
                  <a:pt x="261661" y="432293"/>
                </a:moveTo>
                <a:cubicBezTo>
                  <a:pt x="214802" y="432293"/>
                  <a:pt x="173150" y="432293"/>
                  <a:pt x="131498" y="427088"/>
                </a:cubicBezTo>
                <a:cubicBezTo>
                  <a:pt x="11748" y="401060"/>
                  <a:pt x="-40316" y="265713"/>
                  <a:pt x="11748" y="125161"/>
                </a:cubicBezTo>
                <a:cubicBezTo>
                  <a:pt x="32574" y="73104"/>
                  <a:pt x="48193" y="15843"/>
                  <a:pt x="115878" y="15843"/>
                </a:cubicBezTo>
                <a:cubicBezTo>
                  <a:pt x="209596" y="15843"/>
                  <a:pt x="344966" y="83516"/>
                  <a:pt x="329345" y="140778"/>
                </a:cubicBezTo>
                <a:cubicBezTo>
                  <a:pt x="313726" y="213657"/>
                  <a:pt x="360585" y="307358"/>
                  <a:pt x="272074" y="359414"/>
                </a:cubicBezTo>
                <a:cubicBezTo>
                  <a:pt x="261661" y="359414"/>
                  <a:pt x="266867" y="395854"/>
                  <a:pt x="261661" y="432293"/>
                </a:cubicBezTo>
                <a:lnTo>
                  <a:pt x="261661" y="43229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176750" y="-31750"/>
            <a:ext cx="298450" cy="298450"/>
          </a:xfrm>
          <a:custGeom>
            <a:avLst/>
            <a:gdLst>
              <a:gd name="connsiteX0" fmla="*/ 305548 w 298450"/>
              <a:gd name="connsiteY0" fmla="*/ 193288 h 298450"/>
              <a:gd name="connsiteX1" fmla="*/ 159765 w 298450"/>
              <a:gd name="connsiteY1" fmla="*/ 302606 h 298450"/>
              <a:gd name="connsiteX2" fmla="*/ 50427 w 298450"/>
              <a:gd name="connsiteY2" fmla="*/ 266167 h 298450"/>
              <a:gd name="connsiteX3" fmla="*/ 8776 w 298450"/>
              <a:gd name="connsiteY3" fmla="*/ 73558 h 298450"/>
              <a:gd name="connsiteX4" fmla="*/ 211830 w 298450"/>
              <a:gd name="connsiteY4" fmla="*/ 5885 h 298450"/>
              <a:gd name="connsiteX5" fmla="*/ 279516 w 298450"/>
              <a:gd name="connsiteY5" fmla="*/ 83969 h 298450"/>
              <a:gd name="connsiteX6" fmla="*/ 305548 w 298450"/>
              <a:gd name="connsiteY6" fmla="*/ 193288 h 298450"/>
              <a:gd name="connsiteX7" fmla="*/ 305548 w 298450"/>
              <a:gd name="connsiteY7" fmla="*/ 193288 h 298450"/>
              <a:gd name="connsiteX8" fmla="*/ 305548 w 298450"/>
              <a:gd name="connsiteY8" fmla="*/ 19328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450" h="298450">
                <a:moveTo>
                  <a:pt x="305548" y="193288"/>
                </a:moveTo>
                <a:cubicBezTo>
                  <a:pt x="305548" y="266167"/>
                  <a:pt x="227451" y="323429"/>
                  <a:pt x="159765" y="302606"/>
                </a:cubicBezTo>
                <a:cubicBezTo>
                  <a:pt x="123319" y="292195"/>
                  <a:pt x="86873" y="276578"/>
                  <a:pt x="50427" y="266167"/>
                </a:cubicBezTo>
                <a:cubicBezTo>
                  <a:pt x="-95353" y="224522"/>
                  <a:pt x="-69321" y="172465"/>
                  <a:pt x="8776" y="73558"/>
                </a:cubicBezTo>
                <a:cubicBezTo>
                  <a:pt x="45222" y="26707"/>
                  <a:pt x="128527" y="-20142"/>
                  <a:pt x="211830" y="5885"/>
                </a:cubicBezTo>
                <a:cubicBezTo>
                  <a:pt x="253483" y="16296"/>
                  <a:pt x="284722" y="31913"/>
                  <a:pt x="279516" y="83969"/>
                </a:cubicBezTo>
                <a:cubicBezTo>
                  <a:pt x="279516" y="125614"/>
                  <a:pt x="300342" y="162054"/>
                  <a:pt x="305548" y="193288"/>
                </a:cubicBezTo>
                <a:lnTo>
                  <a:pt x="305548" y="193288"/>
                </a:lnTo>
                <a:lnTo>
                  <a:pt x="305548" y="19328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053050" y="2038350"/>
            <a:ext cx="311150" cy="285750"/>
          </a:xfrm>
          <a:custGeom>
            <a:avLst/>
            <a:gdLst>
              <a:gd name="connsiteX0" fmla="*/ 288326 w 311150"/>
              <a:gd name="connsiteY0" fmla="*/ 293937 h 285750"/>
              <a:gd name="connsiteX1" fmla="*/ 17588 w 311150"/>
              <a:gd name="connsiteY1" fmla="*/ 221058 h 285750"/>
              <a:gd name="connsiteX2" fmla="*/ 116512 w 311150"/>
              <a:gd name="connsiteY2" fmla="*/ 18038 h 285750"/>
              <a:gd name="connsiteX3" fmla="*/ 319566 w 311150"/>
              <a:gd name="connsiteY3" fmla="*/ 142973 h 285750"/>
              <a:gd name="connsiteX4" fmla="*/ 314360 w 311150"/>
              <a:gd name="connsiteY4" fmla="*/ 195029 h 285750"/>
              <a:gd name="connsiteX5" fmla="*/ 288328 w 311150"/>
              <a:gd name="connsiteY5" fmla="*/ 293937 h 285750"/>
              <a:gd name="connsiteX6" fmla="*/ 288326 w 311150"/>
              <a:gd name="connsiteY6" fmla="*/ 293937 h 285750"/>
              <a:gd name="connsiteX7" fmla="*/ 288326 w 311150"/>
              <a:gd name="connsiteY7" fmla="*/ 293937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150" h="285750">
                <a:moveTo>
                  <a:pt x="288326" y="293937"/>
                </a:moveTo>
                <a:cubicBezTo>
                  <a:pt x="225848" y="319965"/>
                  <a:pt x="64445" y="283525"/>
                  <a:pt x="17588" y="221058"/>
                </a:cubicBezTo>
                <a:cubicBezTo>
                  <a:pt x="-13651" y="179412"/>
                  <a:pt x="59239" y="23243"/>
                  <a:pt x="116512" y="18038"/>
                </a:cubicBezTo>
                <a:cubicBezTo>
                  <a:pt x="189402" y="7627"/>
                  <a:pt x="298739" y="70094"/>
                  <a:pt x="319566" y="142973"/>
                </a:cubicBezTo>
                <a:cubicBezTo>
                  <a:pt x="324772" y="158590"/>
                  <a:pt x="314360" y="179412"/>
                  <a:pt x="314360" y="195029"/>
                </a:cubicBezTo>
                <a:cubicBezTo>
                  <a:pt x="309153" y="221058"/>
                  <a:pt x="298739" y="252291"/>
                  <a:pt x="288328" y="293937"/>
                </a:cubicBezTo>
                <a:lnTo>
                  <a:pt x="288326" y="293937"/>
                </a:lnTo>
                <a:lnTo>
                  <a:pt x="288326" y="29393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391150" y="10140950"/>
            <a:ext cx="349250" cy="209550"/>
          </a:xfrm>
          <a:custGeom>
            <a:avLst/>
            <a:gdLst>
              <a:gd name="connsiteX0" fmla="*/ 13780 w 349250"/>
              <a:gd name="connsiteY0" fmla="*/ 220137 h 209550"/>
              <a:gd name="connsiteX1" fmla="*/ 89836 w 349250"/>
              <a:gd name="connsiteY1" fmla="*/ 113198 h 209550"/>
              <a:gd name="connsiteX2" fmla="*/ 187055 w 349250"/>
              <a:gd name="connsiteY2" fmla="*/ 11528 h 209550"/>
              <a:gd name="connsiteX3" fmla="*/ 233633 w 349250"/>
              <a:gd name="connsiteY3" fmla="*/ 41111 h 209550"/>
              <a:gd name="connsiteX4" fmla="*/ 354234 w 349250"/>
              <a:gd name="connsiteY4" fmla="*/ 44172 h 209550"/>
              <a:gd name="connsiteX5" fmla="*/ 13780 w 349250"/>
              <a:gd name="connsiteY5" fmla="*/ 220137 h 209550"/>
              <a:gd name="connsiteX6" fmla="*/ 13780 w 349250"/>
              <a:gd name="connsiteY6" fmla="*/ 220137 h 209550"/>
              <a:gd name="connsiteX7" fmla="*/ 13780 w 349250"/>
              <a:gd name="connsiteY7" fmla="*/ 220137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50" h="209550">
                <a:moveTo>
                  <a:pt x="13780" y="220137"/>
                </a:moveTo>
                <a:cubicBezTo>
                  <a:pt x="38084" y="194720"/>
                  <a:pt x="58138" y="150262"/>
                  <a:pt x="89836" y="113198"/>
                </a:cubicBezTo>
                <a:cubicBezTo>
                  <a:pt x="121534" y="76134"/>
                  <a:pt x="155357" y="48592"/>
                  <a:pt x="187055" y="11528"/>
                </a:cubicBezTo>
                <a:cubicBezTo>
                  <a:pt x="198699" y="18924"/>
                  <a:pt x="212469" y="35841"/>
                  <a:pt x="233633" y="41111"/>
                </a:cubicBezTo>
                <a:lnTo>
                  <a:pt x="354234" y="44172"/>
                </a:lnTo>
                <a:cubicBezTo>
                  <a:pt x="227349" y="102487"/>
                  <a:pt x="119502" y="156551"/>
                  <a:pt x="13780" y="220137"/>
                </a:cubicBezTo>
                <a:lnTo>
                  <a:pt x="13780" y="220137"/>
                </a:lnTo>
                <a:lnTo>
                  <a:pt x="13780" y="22013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Freeform 8"/>
          <p:cNvSpPr/>
          <p:nvPr/>
        </p:nvSpPr>
        <p:spPr>
          <a:xfrm>
            <a:off x="15030450" y="-387350"/>
            <a:ext cx="438150" cy="438150"/>
          </a:xfrm>
          <a:custGeom>
            <a:avLst/>
            <a:gdLst>
              <a:gd name="connsiteX0" fmla="*/ 211627 w 438150"/>
              <a:gd name="connsiteY0" fmla="*/ 2520 h 438150"/>
              <a:gd name="connsiteX1" fmla="*/ 445921 w 438150"/>
              <a:gd name="connsiteY1" fmla="*/ 210745 h 438150"/>
              <a:gd name="connsiteX2" fmla="*/ 242867 w 438150"/>
              <a:gd name="connsiteY2" fmla="*/ 450204 h 438150"/>
              <a:gd name="connsiteX3" fmla="*/ 13779 w 438150"/>
              <a:gd name="connsiteY3" fmla="*/ 283624 h 438150"/>
              <a:gd name="connsiteX4" fmla="*/ 211627 w 438150"/>
              <a:gd name="connsiteY4" fmla="*/ 2520 h 438150"/>
              <a:gd name="connsiteX5" fmla="*/ 211627 w 438150"/>
              <a:gd name="connsiteY5" fmla="*/ 2520 h 438150"/>
              <a:gd name="connsiteX6" fmla="*/ 211627 w 438150"/>
              <a:gd name="connsiteY6" fmla="*/ 252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438150">
                <a:moveTo>
                  <a:pt x="211627" y="2520"/>
                </a:moveTo>
                <a:cubicBezTo>
                  <a:pt x="320964" y="7726"/>
                  <a:pt x="456334" y="122250"/>
                  <a:pt x="445921" y="210745"/>
                </a:cubicBezTo>
                <a:cubicBezTo>
                  <a:pt x="425096" y="366914"/>
                  <a:pt x="388650" y="450204"/>
                  <a:pt x="242867" y="450204"/>
                </a:cubicBezTo>
                <a:cubicBezTo>
                  <a:pt x="164769" y="450204"/>
                  <a:pt x="13779" y="335680"/>
                  <a:pt x="13779" y="283624"/>
                </a:cubicBezTo>
                <a:cubicBezTo>
                  <a:pt x="8573" y="132661"/>
                  <a:pt x="107497" y="-2685"/>
                  <a:pt x="211627" y="2520"/>
                </a:cubicBezTo>
                <a:lnTo>
                  <a:pt x="211627" y="2520"/>
                </a:lnTo>
                <a:lnTo>
                  <a:pt x="211627" y="252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8281650" y="146050"/>
            <a:ext cx="374650" cy="374650"/>
          </a:xfrm>
          <a:custGeom>
            <a:avLst/>
            <a:gdLst>
              <a:gd name="connsiteX0" fmla="*/ 381122 w 374650"/>
              <a:gd name="connsiteY0" fmla="*/ 177086 h 374650"/>
              <a:gd name="connsiteX1" fmla="*/ 115588 w 374650"/>
              <a:gd name="connsiteY1" fmla="*/ 380106 h 374650"/>
              <a:gd name="connsiteX2" fmla="*/ 16664 w 374650"/>
              <a:gd name="connsiteY2" fmla="*/ 354078 h 374650"/>
              <a:gd name="connsiteX3" fmla="*/ 58317 w 374650"/>
              <a:gd name="connsiteY3" fmla="*/ 10506 h 374650"/>
              <a:gd name="connsiteX4" fmla="*/ 303023 w 374650"/>
              <a:gd name="connsiteY4" fmla="*/ 41740 h 374650"/>
              <a:gd name="connsiteX5" fmla="*/ 381122 w 374650"/>
              <a:gd name="connsiteY5" fmla="*/ 177086 h 374650"/>
              <a:gd name="connsiteX6" fmla="*/ 381122 w 374650"/>
              <a:gd name="connsiteY6" fmla="*/ 177086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50" h="374650">
                <a:moveTo>
                  <a:pt x="381122" y="177086"/>
                </a:moveTo>
                <a:cubicBezTo>
                  <a:pt x="355089" y="333255"/>
                  <a:pt x="209306" y="322844"/>
                  <a:pt x="115588" y="380106"/>
                </a:cubicBezTo>
                <a:cubicBezTo>
                  <a:pt x="94763" y="390517"/>
                  <a:pt x="42696" y="374901"/>
                  <a:pt x="16664" y="354078"/>
                </a:cubicBezTo>
                <a:cubicBezTo>
                  <a:pt x="-92671" y="270788"/>
                  <a:pt x="-56227" y="78179"/>
                  <a:pt x="58317" y="10506"/>
                </a:cubicBezTo>
                <a:cubicBezTo>
                  <a:pt x="152034" y="-46755"/>
                  <a:pt x="230133" y="-10315"/>
                  <a:pt x="303023" y="41740"/>
                </a:cubicBezTo>
                <a:cubicBezTo>
                  <a:pt x="344676" y="67768"/>
                  <a:pt x="360295" y="130236"/>
                  <a:pt x="381122" y="177086"/>
                </a:cubicBezTo>
                <a:lnTo>
                  <a:pt x="381122" y="17708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024350" y="-146050"/>
            <a:ext cx="298450" cy="298450"/>
          </a:xfrm>
          <a:custGeom>
            <a:avLst/>
            <a:gdLst>
              <a:gd name="connsiteX0" fmla="*/ 305548 w 298450"/>
              <a:gd name="connsiteY0" fmla="*/ 193288 h 298450"/>
              <a:gd name="connsiteX1" fmla="*/ 159765 w 298450"/>
              <a:gd name="connsiteY1" fmla="*/ 302606 h 298450"/>
              <a:gd name="connsiteX2" fmla="*/ 50427 w 298450"/>
              <a:gd name="connsiteY2" fmla="*/ 266167 h 298450"/>
              <a:gd name="connsiteX3" fmla="*/ 8776 w 298450"/>
              <a:gd name="connsiteY3" fmla="*/ 73558 h 298450"/>
              <a:gd name="connsiteX4" fmla="*/ 211830 w 298450"/>
              <a:gd name="connsiteY4" fmla="*/ 5885 h 298450"/>
              <a:gd name="connsiteX5" fmla="*/ 279516 w 298450"/>
              <a:gd name="connsiteY5" fmla="*/ 83969 h 298450"/>
              <a:gd name="connsiteX6" fmla="*/ 305548 w 298450"/>
              <a:gd name="connsiteY6" fmla="*/ 193288 h 298450"/>
              <a:gd name="connsiteX7" fmla="*/ 305548 w 298450"/>
              <a:gd name="connsiteY7" fmla="*/ 193288 h 298450"/>
              <a:gd name="connsiteX8" fmla="*/ 305548 w 298450"/>
              <a:gd name="connsiteY8" fmla="*/ 19328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450" h="298450">
                <a:moveTo>
                  <a:pt x="305548" y="193288"/>
                </a:moveTo>
                <a:cubicBezTo>
                  <a:pt x="305548" y="266167"/>
                  <a:pt x="227451" y="323429"/>
                  <a:pt x="159765" y="302606"/>
                </a:cubicBezTo>
                <a:cubicBezTo>
                  <a:pt x="123319" y="292195"/>
                  <a:pt x="86873" y="276578"/>
                  <a:pt x="50427" y="266167"/>
                </a:cubicBezTo>
                <a:cubicBezTo>
                  <a:pt x="-95353" y="224521"/>
                  <a:pt x="-69321" y="172465"/>
                  <a:pt x="8776" y="73558"/>
                </a:cubicBezTo>
                <a:cubicBezTo>
                  <a:pt x="45222" y="26707"/>
                  <a:pt x="128527" y="-20142"/>
                  <a:pt x="211830" y="5885"/>
                </a:cubicBezTo>
                <a:cubicBezTo>
                  <a:pt x="253483" y="16296"/>
                  <a:pt x="284722" y="31913"/>
                  <a:pt x="279516" y="83969"/>
                </a:cubicBezTo>
                <a:cubicBezTo>
                  <a:pt x="279516" y="125614"/>
                  <a:pt x="300342" y="162054"/>
                  <a:pt x="305548" y="193288"/>
                </a:cubicBezTo>
                <a:lnTo>
                  <a:pt x="305548" y="193288"/>
                </a:lnTo>
                <a:lnTo>
                  <a:pt x="305548" y="19328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243550" y="2381250"/>
            <a:ext cx="349250" cy="273050"/>
          </a:xfrm>
          <a:custGeom>
            <a:avLst/>
            <a:gdLst>
              <a:gd name="connsiteX0" fmla="*/ 351536 w 349250"/>
              <a:gd name="connsiteY0" fmla="*/ 117841 h 273050"/>
              <a:gd name="connsiteX1" fmla="*/ 49558 w 349250"/>
              <a:gd name="connsiteY1" fmla="*/ 274010 h 273050"/>
              <a:gd name="connsiteX2" fmla="*/ 18318 w 349250"/>
              <a:gd name="connsiteY2" fmla="*/ 263599 h 273050"/>
              <a:gd name="connsiteX3" fmla="*/ 33939 w 349250"/>
              <a:gd name="connsiteY3" fmla="*/ 44962 h 273050"/>
              <a:gd name="connsiteX4" fmla="*/ 252612 w 349250"/>
              <a:gd name="connsiteY4" fmla="*/ 13729 h 273050"/>
              <a:gd name="connsiteX5" fmla="*/ 351536 w 349250"/>
              <a:gd name="connsiteY5" fmla="*/ 117841 h 273050"/>
              <a:gd name="connsiteX6" fmla="*/ 351536 w 349250"/>
              <a:gd name="connsiteY6" fmla="*/ 117841 h 273050"/>
              <a:gd name="connsiteX7" fmla="*/ 351536 w 349250"/>
              <a:gd name="connsiteY7" fmla="*/ 117841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50" h="273050">
                <a:moveTo>
                  <a:pt x="351536" y="117841"/>
                </a:moveTo>
                <a:cubicBezTo>
                  <a:pt x="257818" y="185514"/>
                  <a:pt x="164101" y="242776"/>
                  <a:pt x="49558" y="274010"/>
                </a:cubicBezTo>
                <a:cubicBezTo>
                  <a:pt x="39144" y="274010"/>
                  <a:pt x="28731" y="268804"/>
                  <a:pt x="18318" y="263599"/>
                </a:cubicBezTo>
                <a:cubicBezTo>
                  <a:pt x="-44160" y="221954"/>
                  <a:pt x="-28540" y="86607"/>
                  <a:pt x="33939" y="44962"/>
                </a:cubicBezTo>
                <a:cubicBezTo>
                  <a:pt x="101623" y="-1888"/>
                  <a:pt x="179720" y="-22710"/>
                  <a:pt x="252612" y="13729"/>
                </a:cubicBezTo>
                <a:cubicBezTo>
                  <a:pt x="294265" y="34551"/>
                  <a:pt x="315090" y="76196"/>
                  <a:pt x="351536" y="117841"/>
                </a:cubicBezTo>
                <a:lnTo>
                  <a:pt x="351536" y="117841"/>
                </a:lnTo>
                <a:lnTo>
                  <a:pt x="351536" y="117841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23850" y="9137650"/>
            <a:ext cx="425450" cy="450850"/>
          </a:xfrm>
          <a:custGeom>
            <a:avLst/>
            <a:gdLst>
              <a:gd name="connsiteX0" fmla="*/ 196443 w 425450"/>
              <a:gd name="connsiteY0" fmla="*/ 14216 h 450850"/>
              <a:gd name="connsiteX1" fmla="*/ 430737 w 425450"/>
              <a:gd name="connsiteY1" fmla="*/ 222441 h 450850"/>
              <a:gd name="connsiteX2" fmla="*/ 227682 w 425450"/>
              <a:gd name="connsiteY2" fmla="*/ 461900 h 450850"/>
              <a:gd name="connsiteX3" fmla="*/ -1405 w 425450"/>
              <a:gd name="connsiteY3" fmla="*/ 295319 h 450850"/>
              <a:gd name="connsiteX4" fmla="*/ 196443 w 425450"/>
              <a:gd name="connsiteY4" fmla="*/ 14216 h 450850"/>
              <a:gd name="connsiteX5" fmla="*/ 196443 w 425450"/>
              <a:gd name="connsiteY5" fmla="*/ 14216 h 450850"/>
              <a:gd name="connsiteX6" fmla="*/ 196443 w 425450"/>
              <a:gd name="connsiteY6" fmla="*/ 14216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" h="450850">
                <a:moveTo>
                  <a:pt x="196443" y="14216"/>
                </a:moveTo>
                <a:cubicBezTo>
                  <a:pt x="305780" y="19421"/>
                  <a:pt x="441150" y="133945"/>
                  <a:pt x="430737" y="222441"/>
                </a:cubicBezTo>
                <a:cubicBezTo>
                  <a:pt x="409911" y="378610"/>
                  <a:pt x="373465" y="461900"/>
                  <a:pt x="227682" y="461900"/>
                </a:cubicBezTo>
                <a:cubicBezTo>
                  <a:pt x="149584" y="461900"/>
                  <a:pt x="-1405" y="347376"/>
                  <a:pt x="-1405" y="295319"/>
                </a:cubicBezTo>
                <a:cubicBezTo>
                  <a:pt x="-6611" y="144356"/>
                  <a:pt x="92312" y="9010"/>
                  <a:pt x="196443" y="14216"/>
                </a:cubicBezTo>
                <a:lnTo>
                  <a:pt x="196443" y="14216"/>
                </a:lnTo>
                <a:lnTo>
                  <a:pt x="196443" y="1421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44450" y="7689850"/>
            <a:ext cx="285750" cy="273050"/>
          </a:xfrm>
          <a:custGeom>
            <a:avLst/>
            <a:gdLst>
              <a:gd name="connsiteX0" fmla="*/ 151337 w 285750"/>
              <a:gd name="connsiteY0" fmla="*/ 9644 h 273050"/>
              <a:gd name="connsiteX1" fmla="*/ 297120 w 285750"/>
              <a:gd name="connsiteY1" fmla="*/ 155402 h 273050"/>
              <a:gd name="connsiteX2" fmla="*/ 260674 w 285750"/>
              <a:gd name="connsiteY2" fmla="*/ 197047 h 273050"/>
              <a:gd name="connsiteX3" fmla="*/ 239848 w 285750"/>
              <a:gd name="connsiteY3" fmla="*/ 217869 h 273050"/>
              <a:gd name="connsiteX4" fmla="*/ 198196 w 285750"/>
              <a:gd name="connsiteY4" fmla="*/ 280337 h 273050"/>
              <a:gd name="connsiteX5" fmla="*/ 5554 w 285750"/>
              <a:gd name="connsiteY5" fmla="*/ 212664 h 273050"/>
              <a:gd name="connsiteX6" fmla="*/ 73239 w 285750"/>
              <a:gd name="connsiteY6" fmla="*/ 40878 h 273050"/>
              <a:gd name="connsiteX7" fmla="*/ 151337 w 285750"/>
              <a:gd name="connsiteY7" fmla="*/ 9644 h 273050"/>
              <a:gd name="connsiteX8" fmla="*/ 151337 w 285750"/>
              <a:gd name="connsiteY8" fmla="*/ 9644 h 273050"/>
              <a:gd name="connsiteX9" fmla="*/ 151337 w 285750"/>
              <a:gd name="connsiteY9" fmla="*/ 9644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750" h="273050">
                <a:moveTo>
                  <a:pt x="151337" y="9644"/>
                </a:moveTo>
                <a:cubicBezTo>
                  <a:pt x="265881" y="14850"/>
                  <a:pt x="317946" y="77317"/>
                  <a:pt x="297120" y="155402"/>
                </a:cubicBezTo>
                <a:cubicBezTo>
                  <a:pt x="291913" y="171019"/>
                  <a:pt x="271087" y="181430"/>
                  <a:pt x="260674" y="197047"/>
                </a:cubicBezTo>
                <a:cubicBezTo>
                  <a:pt x="255467" y="202252"/>
                  <a:pt x="245054" y="207458"/>
                  <a:pt x="239848" y="217869"/>
                </a:cubicBezTo>
                <a:cubicBezTo>
                  <a:pt x="224228" y="238692"/>
                  <a:pt x="219022" y="269926"/>
                  <a:pt x="198196" y="280337"/>
                </a:cubicBezTo>
                <a:cubicBezTo>
                  <a:pt x="151337" y="306365"/>
                  <a:pt x="31586" y="259515"/>
                  <a:pt x="5554" y="212664"/>
                </a:cubicBezTo>
                <a:cubicBezTo>
                  <a:pt x="-20478" y="160608"/>
                  <a:pt x="10760" y="72111"/>
                  <a:pt x="73239" y="40878"/>
                </a:cubicBezTo>
                <a:cubicBezTo>
                  <a:pt x="104478" y="25261"/>
                  <a:pt x="140924" y="14850"/>
                  <a:pt x="151337" y="9644"/>
                </a:cubicBezTo>
                <a:lnTo>
                  <a:pt x="151337" y="9644"/>
                </a:lnTo>
                <a:lnTo>
                  <a:pt x="151337" y="964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482310" y="2330346"/>
            <a:ext cx="7335987" cy="4688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400" spc="-2614" dirty="0">
                <a:solidFill>
                  <a:srgbClr val="030606"/>
                </a:solidFill>
                <a:latin typeface="Times New Roman"/>
                <a:ea typeface="Times New Roman"/>
              </a:rPr>
              <a:t>KİŞİYE</a:t>
            </a:r>
            <a:r>
              <a:rPr lang="en-US" altLang="zh-CN" sz="14400" spc="-20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400" spc="-3060" dirty="0">
                <a:solidFill>
                  <a:srgbClr val="030606"/>
                </a:solidFill>
                <a:latin typeface="Times New Roman"/>
                <a:ea typeface="Times New Roman"/>
              </a:rPr>
              <a:t>ÖZEL</a:t>
            </a:r>
          </a:p>
          <a:p>
            <a:pPr marL="0" indent="205731">
              <a:lnSpc>
                <a:spcPct val="100000"/>
              </a:lnSpc>
            </a:pPr>
            <a:r>
              <a:rPr lang="en-US" altLang="zh-CN" sz="14400" spc="-2825" dirty="0">
                <a:solidFill>
                  <a:srgbClr val="030606"/>
                </a:solidFill>
                <a:latin typeface="Times New Roman"/>
                <a:ea typeface="Times New Roman"/>
              </a:rPr>
              <a:t>TASARIM</a:t>
            </a:r>
            <a:r>
              <a:rPr lang="en-US" altLang="zh-CN" sz="14400" spc="-198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400" spc="-1714" dirty="0">
                <a:solidFill>
                  <a:srgbClr val="030606"/>
                </a:solidFill>
                <a:latin typeface="Times New Roman"/>
                <a:ea typeface="Times New Roman"/>
              </a:rPr>
              <a:t>/1</a:t>
            </a:r>
          </a:p>
          <a:p>
            <a:pPr>
              <a:lnSpc>
                <a:spcPts val="1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3"/>
          <p:cNvSpPr/>
          <p:nvPr/>
        </p:nvSpPr>
        <p:spPr>
          <a:xfrm>
            <a:off x="4006850" y="-107950"/>
            <a:ext cx="234950" cy="400050"/>
          </a:xfrm>
          <a:custGeom>
            <a:avLst/>
            <a:gdLst>
              <a:gd name="connsiteX0" fmla="*/ 180583 w 234950"/>
              <a:gd name="connsiteY0" fmla="*/ 747 h 400050"/>
              <a:gd name="connsiteX1" fmla="*/ 243424 w 234950"/>
              <a:gd name="connsiteY1" fmla="*/ 18328 h 400050"/>
              <a:gd name="connsiteX2" fmla="*/ 147542 w 234950"/>
              <a:gd name="connsiteY2" fmla="*/ 218657 h 400050"/>
              <a:gd name="connsiteX3" fmla="*/ 17279 w 234950"/>
              <a:gd name="connsiteY3" fmla="*/ 399404 h 400050"/>
              <a:gd name="connsiteX4" fmla="*/ 24155 w 234950"/>
              <a:gd name="connsiteY4" fmla="*/ 403321 h 400050"/>
              <a:gd name="connsiteX5" fmla="*/ 35709 w 234950"/>
              <a:gd name="connsiteY5" fmla="*/ 255117 h 400050"/>
              <a:gd name="connsiteX6" fmla="*/ 92435 w 234950"/>
              <a:gd name="connsiteY6" fmla="*/ 123537 h 400050"/>
              <a:gd name="connsiteX7" fmla="*/ 180582 w 234950"/>
              <a:gd name="connsiteY7" fmla="*/ 746 h 400050"/>
              <a:gd name="connsiteX8" fmla="*/ 180583 w 234950"/>
              <a:gd name="connsiteY8" fmla="*/ 747 h 400050"/>
              <a:gd name="connsiteX9" fmla="*/ 180583 w 234950"/>
              <a:gd name="connsiteY9" fmla="*/ 747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50" h="400050">
                <a:moveTo>
                  <a:pt x="180583" y="747"/>
                </a:moveTo>
                <a:cubicBezTo>
                  <a:pt x="198250" y="1705"/>
                  <a:pt x="212003" y="9537"/>
                  <a:pt x="243424" y="18328"/>
                </a:cubicBezTo>
                <a:cubicBezTo>
                  <a:pt x="145343" y="62621"/>
                  <a:pt x="169029" y="148951"/>
                  <a:pt x="147542" y="218657"/>
                </a:cubicBezTo>
                <a:cubicBezTo>
                  <a:pt x="126055" y="288363"/>
                  <a:pt x="59395" y="341447"/>
                  <a:pt x="17279" y="399404"/>
                </a:cubicBezTo>
                <a:lnTo>
                  <a:pt x="24155" y="403321"/>
                </a:lnTo>
                <a:cubicBezTo>
                  <a:pt x="-36776" y="350408"/>
                  <a:pt x="15176" y="307158"/>
                  <a:pt x="35709" y="255117"/>
                </a:cubicBezTo>
                <a:cubicBezTo>
                  <a:pt x="52325" y="209952"/>
                  <a:pt x="97402" y="162785"/>
                  <a:pt x="92435" y="123537"/>
                </a:cubicBezTo>
                <a:cubicBezTo>
                  <a:pt x="72664" y="30332"/>
                  <a:pt x="119747" y="11623"/>
                  <a:pt x="180582" y="746"/>
                </a:cubicBezTo>
                <a:lnTo>
                  <a:pt x="180583" y="747"/>
                </a:lnTo>
                <a:lnTo>
                  <a:pt x="180583" y="747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18268950" y="9302750"/>
            <a:ext cx="95250" cy="171450"/>
          </a:xfrm>
          <a:custGeom>
            <a:avLst/>
            <a:gdLst>
              <a:gd name="connsiteX0" fmla="*/ 73998 w 95250"/>
              <a:gd name="connsiteY0" fmla="*/ 179978 h 171450"/>
              <a:gd name="connsiteX1" fmla="*/ 7143 w 95250"/>
              <a:gd name="connsiteY1" fmla="*/ 14009 h 171450"/>
              <a:gd name="connsiteX2" fmla="*/ 102127 w 95250"/>
              <a:gd name="connsiteY2" fmla="*/ 56965 h 171450"/>
              <a:gd name="connsiteX3" fmla="*/ 73998 w 95250"/>
              <a:gd name="connsiteY3" fmla="*/ 179978 h 171450"/>
              <a:gd name="connsiteX4" fmla="*/ 73998 w 95250"/>
              <a:gd name="connsiteY4" fmla="*/ 179978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71450">
                <a:moveTo>
                  <a:pt x="73998" y="179978"/>
                </a:moveTo>
                <a:cubicBezTo>
                  <a:pt x="-6810" y="149532"/>
                  <a:pt x="-34421" y="95868"/>
                  <a:pt x="7143" y="14009"/>
                </a:cubicBezTo>
                <a:cubicBezTo>
                  <a:pt x="43916" y="137"/>
                  <a:pt x="73617" y="12045"/>
                  <a:pt x="102127" y="56965"/>
                </a:cubicBezTo>
                <a:cubicBezTo>
                  <a:pt x="126266" y="101434"/>
                  <a:pt x="112121" y="152991"/>
                  <a:pt x="73998" y="179978"/>
                </a:cubicBezTo>
                <a:lnTo>
                  <a:pt x="73998" y="17997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-120650" y="247650"/>
            <a:ext cx="247650" cy="247650"/>
          </a:xfrm>
          <a:custGeom>
            <a:avLst/>
            <a:gdLst>
              <a:gd name="connsiteX0" fmla="*/ 24902 w 247650"/>
              <a:gd name="connsiteY0" fmla="*/ 227367 h 247650"/>
              <a:gd name="connsiteX1" fmla="*/ 2053 w 247650"/>
              <a:gd name="connsiteY1" fmla="*/ 41647 h 247650"/>
              <a:gd name="connsiteX2" fmla="*/ 90674 w 247650"/>
              <a:gd name="connsiteY2" fmla="*/ 17671 h 247650"/>
              <a:gd name="connsiteX3" fmla="*/ 215358 w 247650"/>
              <a:gd name="connsiteY3" fmla="*/ 72534 h 247650"/>
              <a:gd name="connsiteX4" fmla="*/ 258074 w 247650"/>
              <a:gd name="connsiteY4" fmla="*/ 194034 h 247650"/>
              <a:gd name="connsiteX5" fmla="*/ 200664 w 247650"/>
              <a:gd name="connsiteY5" fmla="*/ 236700 h 247650"/>
              <a:gd name="connsiteX6" fmla="*/ 172634 w 247650"/>
              <a:gd name="connsiteY6" fmla="*/ 251475 h 247650"/>
              <a:gd name="connsiteX7" fmla="*/ 24902 w 247650"/>
              <a:gd name="connsiteY7" fmla="*/ 227367 h 247650"/>
              <a:gd name="connsiteX8" fmla="*/ 24902 w 247650"/>
              <a:gd name="connsiteY8" fmla="*/ 227367 h 247650"/>
              <a:gd name="connsiteX9" fmla="*/ 24902 w 247650"/>
              <a:gd name="connsiteY9" fmla="*/ 22736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247650">
                <a:moveTo>
                  <a:pt x="24902" y="227367"/>
                </a:moveTo>
                <a:cubicBezTo>
                  <a:pt x="-11450" y="172799"/>
                  <a:pt x="-24595" y="107375"/>
                  <a:pt x="2053" y="41647"/>
                </a:cubicBezTo>
                <a:cubicBezTo>
                  <a:pt x="10636" y="22652"/>
                  <a:pt x="62484" y="12548"/>
                  <a:pt x="90674" y="17671"/>
                </a:cubicBezTo>
                <a:cubicBezTo>
                  <a:pt x="133939" y="26562"/>
                  <a:pt x="178265" y="46608"/>
                  <a:pt x="215358" y="72534"/>
                </a:cubicBezTo>
                <a:cubicBezTo>
                  <a:pt x="254412" y="100872"/>
                  <a:pt x="272219" y="142477"/>
                  <a:pt x="258074" y="194034"/>
                </a:cubicBezTo>
                <a:cubicBezTo>
                  <a:pt x="250551" y="224184"/>
                  <a:pt x="245440" y="252374"/>
                  <a:pt x="200664" y="236700"/>
                </a:cubicBezTo>
                <a:cubicBezTo>
                  <a:pt x="194332" y="233836"/>
                  <a:pt x="182277" y="243636"/>
                  <a:pt x="172634" y="251475"/>
                </a:cubicBezTo>
                <a:cubicBezTo>
                  <a:pt x="127728" y="279970"/>
                  <a:pt x="64566" y="271231"/>
                  <a:pt x="24902" y="227367"/>
                </a:cubicBezTo>
                <a:lnTo>
                  <a:pt x="24902" y="227367"/>
                </a:lnTo>
                <a:lnTo>
                  <a:pt x="24902" y="22736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-95250" y="2152650"/>
            <a:ext cx="120650" cy="171450"/>
          </a:xfrm>
          <a:custGeom>
            <a:avLst/>
            <a:gdLst>
              <a:gd name="connsiteX0" fmla="*/ 17936 w 120650"/>
              <a:gd name="connsiteY0" fmla="*/ 9838 h 171450"/>
              <a:gd name="connsiteX1" fmla="*/ 127835 w 120650"/>
              <a:gd name="connsiteY1" fmla="*/ 36663 h 171450"/>
              <a:gd name="connsiteX2" fmla="*/ 126545 w 120650"/>
              <a:gd name="connsiteY2" fmla="*/ 177914 h 171450"/>
              <a:gd name="connsiteX3" fmla="*/ 2792 w 120650"/>
              <a:gd name="connsiteY3" fmla="*/ 178375 h 171450"/>
              <a:gd name="connsiteX4" fmla="*/ 17936 w 120650"/>
              <a:gd name="connsiteY4" fmla="*/ 9838 h 171450"/>
              <a:gd name="connsiteX5" fmla="*/ 17936 w 120650"/>
              <a:gd name="connsiteY5" fmla="*/ 9838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" h="171450">
                <a:moveTo>
                  <a:pt x="17936" y="9838"/>
                </a:moveTo>
                <a:cubicBezTo>
                  <a:pt x="49277" y="-15640"/>
                  <a:pt x="92542" y="-6749"/>
                  <a:pt x="127835" y="36663"/>
                </a:cubicBezTo>
                <a:cubicBezTo>
                  <a:pt x="157246" y="72840"/>
                  <a:pt x="155926" y="150023"/>
                  <a:pt x="126545" y="177914"/>
                </a:cubicBezTo>
                <a:cubicBezTo>
                  <a:pt x="109670" y="191633"/>
                  <a:pt x="12595" y="190435"/>
                  <a:pt x="2792" y="178375"/>
                </a:cubicBezTo>
                <a:cubicBezTo>
                  <a:pt x="-47735" y="111296"/>
                  <a:pt x="-44745" y="60796"/>
                  <a:pt x="17936" y="9838"/>
                </a:cubicBezTo>
                <a:lnTo>
                  <a:pt x="17936" y="983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1377950" y="-82550"/>
            <a:ext cx="146050" cy="146050"/>
          </a:xfrm>
          <a:custGeom>
            <a:avLst/>
            <a:gdLst>
              <a:gd name="connsiteX0" fmla="*/ 155653 w 146050"/>
              <a:gd name="connsiteY0" fmla="*/ 30127 h 146050"/>
              <a:gd name="connsiteX1" fmla="*/ 143049 w 146050"/>
              <a:gd name="connsiteY1" fmla="*/ 152535 h 146050"/>
              <a:gd name="connsiteX2" fmla="*/ 110038 w 146050"/>
              <a:gd name="connsiteY2" fmla="*/ 151331 h 146050"/>
              <a:gd name="connsiteX3" fmla="*/ 92552 w 146050"/>
              <a:gd name="connsiteY3" fmla="*/ 149524 h 146050"/>
              <a:gd name="connsiteX4" fmla="*/ 47936 w 146050"/>
              <a:gd name="connsiteY4" fmla="*/ 153748 h 146050"/>
              <a:gd name="connsiteX5" fmla="*/ 6731 w 146050"/>
              <a:gd name="connsiteY5" fmla="*/ 39032 h 146050"/>
              <a:gd name="connsiteX6" fmla="*/ 111778 w 146050"/>
              <a:gd name="connsiteY6" fmla="*/ 5709 h 146050"/>
              <a:gd name="connsiteX7" fmla="*/ 155653 w 146050"/>
              <a:gd name="connsiteY7" fmla="*/ 30126 h 146050"/>
              <a:gd name="connsiteX8" fmla="*/ 155653 w 146050"/>
              <a:gd name="connsiteY8" fmla="*/ 30127 h 146050"/>
              <a:gd name="connsiteX9" fmla="*/ 155653 w 146050"/>
              <a:gd name="connsiteY9" fmla="*/ 30127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050" h="146050">
                <a:moveTo>
                  <a:pt x="155653" y="30127"/>
                </a:moveTo>
                <a:cubicBezTo>
                  <a:pt x="196378" y="85146"/>
                  <a:pt x="187055" y="132783"/>
                  <a:pt x="143049" y="152535"/>
                </a:cubicBezTo>
                <a:cubicBezTo>
                  <a:pt x="133856" y="156003"/>
                  <a:pt x="121192" y="150275"/>
                  <a:pt x="110038" y="151331"/>
                </a:cubicBezTo>
                <a:cubicBezTo>
                  <a:pt x="105666" y="150879"/>
                  <a:pt x="99334" y="148016"/>
                  <a:pt x="92552" y="149524"/>
                </a:cubicBezTo>
                <a:cubicBezTo>
                  <a:pt x="77026" y="150128"/>
                  <a:pt x="60600" y="159475"/>
                  <a:pt x="47936" y="153748"/>
                </a:cubicBezTo>
                <a:cubicBezTo>
                  <a:pt x="18235" y="141841"/>
                  <a:pt x="-5162" y="68730"/>
                  <a:pt x="6731" y="39032"/>
                </a:cubicBezTo>
                <a:cubicBezTo>
                  <a:pt x="21036" y="7374"/>
                  <a:pt x="73784" y="-11473"/>
                  <a:pt x="111778" y="5709"/>
                </a:cubicBezTo>
                <a:cubicBezTo>
                  <a:pt x="130774" y="14300"/>
                  <a:pt x="149321" y="27263"/>
                  <a:pt x="155653" y="30126"/>
                </a:cubicBezTo>
                <a:lnTo>
                  <a:pt x="155653" y="30127"/>
                </a:lnTo>
                <a:lnTo>
                  <a:pt x="155653" y="3012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9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  <a:gd name="connsiteX4" fmla="*/ 0 w 1828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15551150" y="793750"/>
            <a:ext cx="260350" cy="298450"/>
          </a:xfrm>
          <a:custGeom>
            <a:avLst/>
            <a:gdLst>
              <a:gd name="connsiteX0" fmla="*/ 29412 w 260350"/>
              <a:gd name="connsiteY0" fmla="*/ 269757 h 298450"/>
              <a:gd name="connsiteX1" fmla="*/ 11475 w 260350"/>
              <a:gd name="connsiteY1" fmla="*/ 17848 h 298450"/>
              <a:gd name="connsiteX2" fmla="*/ 268112 w 260350"/>
              <a:gd name="connsiteY2" fmla="*/ 11746 h 298450"/>
              <a:gd name="connsiteX3" fmla="*/ 251110 w 260350"/>
              <a:gd name="connsiteY3" fmla="*/ 260081 h 298450"/>
              <a:gd name="connsiteX4" fmla="*/ 110517 w 260350"/>
              <a:gd name="connsiteY4" fmla="*/ 310419 h 298450"/>
              <a:gd name="connsiteX5" fmla="*/ 29412 w 260350"/>
              <a:gd name="connsiteY5" fmla="*/ 269757 h 298450"/>
              <a:gd name="connsiteX6" fmla="*/ 29412 w 260350"/>
              <a:gd name="connsiteY6" fmla="*/ 269757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50" h="298450">
                <a:moveTo>
                  <a:pt x="29412" y="269757"/>
                </a:moveTo>
                <a:cubicBezTo>
                  <a:pt x="-49037" y="146990"/>
                  <a:pt x="-58633" y="69514"/>
                  <a:pt x="11475" y="17848"/>
                </a:cubicBezTo>
                <a:cubicBezTo>
                  <a:pt x="125981" y="-64580"/>
                  <a:pt x="202893" y="-68478"/>
                  <a:pt x="268112" y="11746"/>
                </a:cubicBezTo>
                <a:cubicBezTo>
                  <a:pt x="341159" y="101598"/>
                  <a:pt x="336686" y="201170"/>
                  <a:pt x="251110" y="260081"/>
                </a:cubicBezTo>
                <a:cubicBezTo>
                  <a:pt x="209929" y="288229"/>
                  <a:pt x="158312" y="303542"/>
                  <a:pt x="110517" y="310419"/>
                </a:cubicBezTo>
                <a:cubicBezTo>
                  <a:pt x="89833" y="311245"/>
                  <a:pt x="57317" y="284381"/>
                  <a:pt x="29412" y="269757"/>
                </a:cubicBezTo>
                <a:lnTo>
                  <a:pt x="29412" y="26975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1"/>
          <p:cNvSpPr/>
          <p:nvPr/>
        </p:nvSpPr>
        <p:spPr>
          <a:xfrm>
            <a:off x="17468850" y="1593850"/>
            <a:ext cx="349250" cy="285750"/>
          </a:xfrm>
          <a:custGeom>
            <a:avLst/>
            <a:gdLst>
              <a:gd name="connsiteX0" fmla="*/ 306103 w 349250"/>
              <a:gd name="connsiteY0" fmla="*/ 297327 h 285750"/>
              <a:gd name="connsiteX1" fmla="*/ 47696 w 349250"/>
              <a:gd name="connsiteY1" fmla="*/ 235580 h 285750"/>
              <a:gd name="connsiteX2" fmla="*/ 14200 w 349250"/>
              <a:gd name="connsiteY2" fmla="*/ 161543 h 285750"/>
              <a:gd name="connsiteX3" fmla="*/ 247217 w 349250"/>
              <a:gd name="connsiteY3" fmla="*/ 14749 h 285750"/>
              <a:gd name="connsiteX4" fmla="*/ 350544 w 349250"/>
              <a:gd name="connsiteY4" fmla="*/ 181250 h 285750"/>
              <a:gd name="connsiteX5" fmla="*/ 306103 w 349250"/>
              <a:gd name="connsiteY5" fmla="*/ 297327 h 285750"/>
              <a:gd name="connsiteX6" fmla="*/ 306103 w 349250"/>
              <a:gd name="connsiteY6" fmla="*/ 297327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50" h="285750">
                <a:moveTo>
                  <a:pt x="306103" y="297327"/>
                </a:moveTo>
                <a:cubicBezTo>
                  <a:pt x="196628" y="359675"/>
                  <a:pt x="130012" y="264597"/>
                  <a:pt x="47696" y="235580"/>
                </a:cubicBezTo>
                <a:cubicBezTo>
                  <a:pt x="30832" y="227970"/>
                  <a:pt x="14386" y="188041"/>
                  <a:pt x="14200" y="161543"/>
                </a:cubicBezTo>
                <a:cubicBezTo>
                  <a:pt x="10845" y="52344"/>
                  <a:pt x="148039" y="-21878"/>
                  <a:pt x="247217" y="14749"/>
                </a:cubicBezTo>
                <a:cubicBezTo>
                  <a:pt x="329533" y="43767"/>
                  <a:pt x="346164" y="110193"/>
                  <a:pt x="350544" y="181250"/>
                </a:cubicBezTo>
                <a:cubicBezTo>
                  <a:pt x="355342" y="219988"/>
                  <a:pt x="324597" y="260973"/>
                  <a:pt x="306103" y="297327"/>
                </a:cubicBezTo>
                <a:lnTo>
                  <a:pt x="306103" y="29732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/>
          <p:cNvSpPr/>
          <p:nvPr/>
        </p:nvSpPr>
        <p:spPr>
          <a:xfrm>
            <a:off x="18256250" y="996950"/>
            <a:ext cx="234950" cy="260350"/>
          </a:xfrm>
          <a:custGeom>
            <a:avLst/>
            <a:gdLst>
              <a:gd name="connsiteX0" fmla="*/ 241884 w 234950"/>
              <a:gd name="connsiteY0" fmla="*/ 23832 h 260350"/>
              <a:gd name="connsiteX1" fmla="*/ 225487 w 234950"/>
              <a:gd name="connsiteY1" fmla="*/ 266344 h 260350"/>
              <a:gd name="connsiteX2" fmla="*/ 9425 w 234950"/>
              <a:gd name="connsiteY2" fmla="*/ 250119 h 260350"/>
              <a:gd name="connsiteX3" fmla="*/ 13571 w 234950"/>
              <a:gd name="connsiteY3" fmla="*/ 12237 h 260350"/>
              <a:gd name="connsiteX4" fmla="*/ 241884 w 234950"/>
              <a:gd name="connsiteY4" fmla="*/ 23832 h 260350"/>
              <a:gd name="connsiteX5" fmla="*/ 241884 w 234950"/>
              <a:gd name="connsiteY5" fmla="*/ 23832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50" h="260350">
                <a:moveTo>
                  <a:pt x="241884" y="23832"/>
                </a:moveTo>
                <a:cubicBezTo>
                  <a:pt x="303888" y="106670"/>
                  <a:pt x="298206" y="217886"/>
                  <a:pt x="225487" y="266344"/>
                </a:cubicBezTo>
                <a:cubicBezTo>
                  <a:pt x="155982" y="312188"/>
                  <a:pt x="47952" y="304076"/>
                  <a:pt x="9425" y="250119"/>
                </a:cubicBezTo>
                <a:cubicBezTo>
                  <a:pt x="-31708" y="192953"/>
                  <a:pt x="-28215" y="46208"/>
                  <a:pt x="13571" y="12237"/>
                </a:cubicBezTo>
                <a:cubicBezTo>
                  <a:pt x="93324" y="-47268"/>
                  <a:pt x="192923" y="-42961"/>
                  <a:pt x="241884" y="23832"/>
                </a:cubicBezTo>
                <a:lnTo>
                  <a:pt x="241884" y="23832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17202150" y="-69850"/>
            <a:ext cx="209550" cy="260350"/>
          </a:xfrm>
          <a:custGeom>
            <a:avLst/>
            <a:gdLst>
              <a:gd name="connsiteX0" fmla="*/ 16476 w 209550"/>
              <a:gd name="connsiteY0" fmla="*/ 265378 h 260350"/>
              <a:gd name="connsiteX1" fmla="*/ 25046 w 209550"/>
              <a:gd name="connsiteY1" fmla="*/ 13239 h 260350"/>
              <a:gd name="connsiteX2" fmla="*/ 211199 w 209550"/>
              <a:gd name="connsiteY2" fmla="*/ 5809 h 260350"/>
              <a:gd name="connsiteX3" fmla="*/ 207241 w 209550"/>
              <a:gd name="connsiteY3" fmla="*/ 270188 h 260350"/>
              <a:gd name="connsiteX4" fmla="*/ 16476 w 209550"/>
              <a:gd name="connsiteY4" fmla="*/ 265378 h 260350"/>
              <a:gd name="connsiteX5" fmla="*/ 16476 w 209550"/>
              <a:gd name="connsiteY5" fmla="*/ 265378 h 260350"/>
              <a:gd name="connsiteX6" fmla="*/ 16476 w 209550"/>
              <a:gd name="connsiteY6" fmla="*/ 265378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260350">
                <a:moveTo>
                  <a:pt x="16476" y="265378"/>
                </a:moveTo>
                <a:cubicBezTo>
                  <a:pt x="-43526" y="191571"/>
                  <a:pt x="-38634" y="59679"/>
                  <a:pt x="25046" y="13239"/>
                </a:cubicBezTo>
                <a:cubicBezTo>
                  <a:pt x="69442" y="-17522"/>
                  <a:pt x="190935" y="-25684"/>
                  <a:pt x="211199" y="5809"/>
                </a:cubicBezTo>
                <a:cubicBezTo>
                  <a:pt x="288252" y="113723"/>
                  <a:pt x="275953" y="203668"/>
                  <a:pt x="207241" y="270188"/>
                </a:cubicBezTo>
                <a:cubicBezTo>
                  <a:pt x="151992" y="320434"/>
                  <a:pt x="55607" y="313513"/>
                  <a:pt x="16476" y="265378"/>
                </a:cubicBezTo>
                <a:lnTo>
                  <a:pt x="16476" y="265378"/>
                </a:lnTo>
                <a:lnTo>
                  <a:pt x="16476" y="26537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4"/>
          <p:cNvSpPr/>
          <p:nvPr/>
        </p:nvSpPr>
        <p:spPr>
          <a:xfrm>
            <a:off x="16363950" y="349250"/>
            <a:ext cx="260350" cy="273050"/>
          </a:xfrm>
          <a:custGeom>
            <a:avLst/>
            <a:gdLst>
              <a:gd name="connsiteX0" fmla="*/ 39906 w 260350"/>
              <a:gd name="connsiteY0" fmla="*/ 12977 h 273050"/>
              <a:gd name="connsiteX1" fmla="*/ 208776 w 260350"/>
              <a:gd name="connsiteY1" fmla="*/ 30258 h 273050"/>
              <a:gd name="connsiteX2" fmla="*/ 263095 w 260350"/>
              <a:gd name="connsiteY2" fmla="*/ 215281 h 273050"/>
              <a:gd name="connsiteX3" fmla="*/ 171696 w 260350"/>
              <a:gd name="connsiteY3" fmla="*/ 273595 h 273050"/>
              <a:gd name="connsiteX4" fmla="*/ 148403 w 260350"/>
              <a:gd name="connsiteY4" fmla="*/ 271212 h 273050"/>
              <a:gd name="connsiteX5" fmla="*/ 6458 w 260350"/>
              <a:gd name="connsiteY5" fmla="*/ 221382 h 273050"/>
              <a:gd name="connsiteX6" fmla="*/ 39906 w 260350"/>
              <a:gd name="connsiteY6" fmla="*/ 12977 h 273050"/>
              <a:gd name="connsiteX7" fmla="*/ 39906 w 260350"/>
              <a:gd name="connsiteY7" fmla="*/ 12977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273050">
                <a:moveTo>
                  <a:pt x="39906" y="12977"/>
                </a:moveTo>
                <a:cubicBezTo>
                  <a:pt x="110014" y="-38688"/>
                  <a:pt x="147563" y="-31904"/>
                  <a:pt x="208776" y="30258"/>
                </a:cubicBezTo>
                <a:cubicBezTo>
                  <a:pt x="262162" y="82793"/>
                  <a:pt x="285222" y="143994"/>
                  <a:pt x="263095" y="215281"/>
                </a:cubicBezTo>
                <a:cubicBezTo>
                  <a:pt x="247209" y="254844"/>
                  <a:pt x="223497" y="284780"/>
                  <a:pt x="171696" y="273595"/>
                </a:cubicBezTo>
                <a:cubicBezTo>
                  <a:pt x="163264" y="269790"/>
                  <a:pt x="151617" y="268598"/>
                  <a:pt x="148403" y="271212"/>
                </a:cubicBezTo>
                <a:cubicBezTo>
                  <a:pt x="82718" y="308621"/>
                  <a:pt x="35342" y="283178"/>
                  <a:pt x="6458" y="221382"/>
                </a:cubicBezTo>
                <a:cubicBezTo>
                  <a:pt x="-39475" y="125478"/>
                  <a:pt x="-26990" y="62031"/>
                  <a:pt x="39906" y="12977"/>
                </a:cubicBezTo>
                <a:lnTo>
                  <a:pt x="39906" y="1297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/>
          <p:cNvSpPr/>
          <p:nvPr/>
        </p:nvSpPr>
        <p:spPr>
          <a:xfrm>
            <a:off x="14928850" y="1111250"/>
            <a:ext cx="209550" cy="247650"/>
          </a:xfrm>
          <a:custGeom>
            <a:avLst/>
            <a:gdLst>
              <a:gd name="connsiteX0" fmla="*/ 217402 w 209550"/>
              <a:gd name="connsiteY0" fmla="*/ 252034 h 247650"/>
              <a:gd name="connsiteX1" fmla="*/ 37070 w 209550"/>
              <a:gd name="connsiteY1" fmla="*/ 260060 h 247650"/>
              <a:gd name="connsiteX2" fmla="*/ 8280 w 209550"/>
              <a:gd name="connsiteY2" fmla="*/ 27634 h 247650"/>
              <a:gd name="connsiteX3" fmla="*/ 209294 w 209550"/>
              <a:gd name="connsiteY3" fmla="*/ 18783 h 247650"/>
              <a:gd name="connsiteX4" fmla="*/ 217402 w 209550"/>
              <a:gd name="connsiteY4" fmla="*/ 252034 h 247650"/>
              <a:gd name="connsiteX5" fmla="*/ 217402 w 209550"/>
              <a:gd name="connsiteY5" fmla="*/ 252034 h 247650"/>
              <a:gd name="connsiteX6" fmla="*/ 217402 w 209550"/>
              <a:gd name="connsiteY6" fmla="*/ 252034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247650">
                <a:moveTo>
                  <a:pt x="217402" y="252034"/>
                </a:moveTo>
                <a:cubicBezTo>
                  <a:pt x="172400" y="288618"/>
                  <a:pt x="63158" y="292150"/>
                  <a:pt x="37070" y="260060"/>
                </a:cubicBezTo>
                <a:cubicBezTo>
                  <a:pt x="548" y="215134"/>
                  <a:pt x="-20648" y="51152"/>
                  <a:pt x="8280" y="27634"/>
                </a:cubicBezTo>
                <a:cubicBezTo>
                  <a:pt x="72567" y="-24628"/>
                  <a:pt x="172772" y="-26142"/>
                  <a:pt x="209294" y="18783"/>
                </a:cubicBezTo>
                <a:cubicBezTo>
                  <a:pt x="296781" y="139533"/>
                  <a:pt x="297155" y="192528"/>
                  <a:pt x="217402" y="252034"/>
                </a:cubicBezTo>
                <a:lnTo>
                  <a:pt x="217402" y="252034"/>
                </a:lnTo>
                <a:lnTo>
                  <a:pt x="217402" y="25203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17291050" y="2101850"/>
            <a:ext cx="222250" cy="285750"/>
          </a:xfrm>
          <a:custGeom>
            <a:avLst/>
            <a:gdLst>
              <a:gd name="connsiteX0" fmla="*/ 223401 w 222250"/>
              <a:gd name="connsiteY0" fmla="*/ 256934 h 285750"/>
              <a:gd name="connsiteX1" fmla="*/ 151894 w 222250"/>
              <a:gd name="connsiteY1" fmla="*/ 293747 h 285750"/>
              <a:gd name="connsiteX2" fmla="*/ 14980 w 222250"/>
              <a:gd name="connsiteY2" fmla="*/ 223838 h 285750"/>
              <a:gd name="connsiteX3" fmla="*/ 24110 w 222250"/>
              <a:gd name="connsiteY3" fmla="*/ 51191 h 285750"/>
              <a:gd name="connsiteX4" fmla="*/ 180962 w 222250"/>
              <a:gd name="connsiteY4" fmla="*/ 14285 h 285750"/>
              <a:gd name="connsiteX5" fmla="*/ 223401 w 222250"/>
              <a:gd name="connsiteY5" fmla="*/ 256933 h 285750"/>
              <a:gd name="connsiteX6" fmla="*/ 223401 w 222250"/>
              <a:gd name="connsiteY6" fmla="*/ 256934 h 285750"/>
              <a:gd name="connsiteX7" fmla="*/ 223401 w 222250"/>
              <a:gd name="connsiteY7" fmla="*/ 256934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50" h="285750">
                <a:moveTo>
                  <a:pt x="223401" y="256934"/>
                </a:moveTo>
                <a:cubicBezTo>
                  <a:pt x="198293" y="272017"/>
                  <a:pt x="175186" y="296131"/>
                  <a:pt x="151894" y="293747"/>
                </a:cubicBezTo>
                <a:cubicBezTo>
                  <a:pt x="98880" y="294206"/>
                  <a:pt x="51503" y="268764"/>
                  <a:pt x="14980" y="223838"/>
                </a:cubicBezTo>
                <a:cubicBezTo>
                  <a:pt x="-8498" y="194957"/>
                  <a:pt x="212" y="54630"/>
                  <a:pt x="24110" y="51191"/>
                </a:cubicBezTo>
                <a:cubicBezTo>
                  <a:pt x="77730" y="44910"/>
                  <a:pt x="104702" y="-72953"/>
                  <a:pt x="180962" y="14285"/>
                </a:cubicBezTo>
                <a:cubicBezTo>
                  <a:pt x="277486" y="133018"/>
                  <a:pt x="285686" y="195640"/>
                  <a:pt x="223401" y="256933"/>
                </a:cubicBezTo>
                <a:lnTo>
                  <a:pt x="223401" y="256934"/>
                </a:lnTo>
                <a:lnTo>
                  <a:pt x="223401" y="25693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17735550" y="882650"/>
            <a:ext cx="196850" cy="234950"/>
          </a:xfrm>
          <a:custGeom>
            <a:avLst/>
            <a:gdLst>
              <a:gd name="connsiteX0" fmla="*/ 189216 w 196850"/>
              <a:gd name="connsiteY0" fmla="*/ 247156 h 234950"/>
              <a:gd name="connsiteX1" fmla="*/ 18529 w 196850"/>
              <a:gd name="connsiteY1" fmla="*/ 247342 h 234950"/>
              <a:gd name="connsiteX2" fmla="*/ 39537 w 196850"/>
              <a:gd name="connsiteY2" fmla="*/ 17070 h 234950"/>
              <a:gd name="connsiteX3" fmla="*/ 202398 w 196850"/>
              <a:gd name="connsiteY3" fmla="*/ 7257 h 234950"/>
              <a:gd name="connsiteX4" fmla="*/ 189216 w 196850"/>
              <a:gd name="connsiteY4" fmla="*/ 247157 h 234950"/>
              <a:gd name="connsiteX5" fmla="*/ 189216 w 196850"/>
              <a:gd name="connsiteY5" fmla="*/ 247156 h 234950"/>
              <a:gd name="connsiteX6" fmla="*/ 189216 w 196850"/>
              <a:gd name="connsiteY6" fmla="*/ 247156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850" h="234950">
                <a:moveTo>
                  <a:pt x="189216" y="247156"/>
                </a:moveTo>
                <a:cubicBezTo>
                  <a:pt x="131357" y="294193"/>
                  <a:pt x="51837" y="294882"/>
                  <a:pt x="18529" y="247342"/>
                </a:cubicBezTo>
                <a:cubicBezTo>
                  <a:pt x="-33041" y="177340"/>
                  <a:pt x="-21535" y="66720"/>
                  <a:pt x="39537" y="17070"/>
                </a:cubicBezTo>
                <a:cubicBezTo>
                  <a:pt x="74896" y="-11673"/>
                  <a:pt x="181528" y="-18414"/>
                  <a:pt x="202398" y="7257"/>
                </a:cubicBezTo>
                <a:cubicBezTo>
                  <a:pt x="251359" y="74051"/>
                  <a:pt x="247074" y="200120"/>
                  <a:pt x="189216" y="247157"/>
                </a:cubicBezTo>
                <a:lnTo>
                  <a:pt x="189216" y="247156"/>
                </a:lnTo>
                <a:lnTo>
                  <a:pt x="189216" y="24715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17164050" y="1289050"/>
            <a:ext cx="171450" cy="234950"/>
          </a:xfrm>
          <a:custGeom>
            <a:avLst/>
            <a:gdLst>
              <a:gd name="connsiteX0" fmla="*/ 22531 w 171450"/>
              <a:gd name="connsiteY0" fmla="*/ 233004 h 234950"/>
              <a:gd name="connsiteX1" fmla="*/ 18431 w 171450"/>
              <a:gd name="connsiteY1" fmla="*/ 17815 h 234950"/>
              <a:gd name="connsiteX2" fmla="*/ 182271 w 171450"/>
              <a:gd name="connsiteY2" fmla="*/ 55175 h 234950"/>
              <a:gd name="connsiteX3" fmla="*/ 168716 w 171450"/>
              <a:gd name="connsiteY3" fmla="*/ 242079 h 234950"/>
              <a:gd name="connsiteX4" fmla="*/ 22533 w 171450"/>
              <a:gd name="connsiteY4" fmla="*/ 233004 h 234950"/>
              <a:gd name="connsiteX5" fmla="*/ 22531 w 171450"/>
              <a:gd name="connsiteY5" fmla="*/ 233004 h 234950"/>
              <a:gd name="connsiteX6" fmla="*/ 22531 w 171450"/>
              <a:gd name="connsiteY6" fmla="*/ 233004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50" h="234950">
                <a:moveTo>
                  <a:pt x="22531" y="233004"/>
                </a:moveTo>
                <a:cubicBezTo>
                  <a:pt x="-44690" y="143748"/>
                  <a:pt x="-45854" y="70078"/>
                  <a:pt x="18431" y="17815"/>
                </a:cubicBezTo>
                <a:cubicBezTo>
                  <a:pt x="57004" y="-13541"/>
                  <a:pt x="143140" y="7040"/>
                  <a:pt x="182271" y="55175"/>
                </a:cubicBezTo>
                <a:cubicBezTo>
                  <a:pt x="231838" y="116146"/>
                  <a:pt x="228578" y="204074"/>
                  <a:pt x="168716" y="242079"/>
                </a:cubicBezTo>
                <a:cubicBezTo>
                  <a:pt x="89569" y="295763"/>
                  <a:pt x="68885" y="296588"/>
                  <a:pt x="22533" y="233004"/>
                </a:cubicBezTo>
                <a:lnTo>
                  <a:pt x="22531" y="233004"/>
                </a:lnTo>
                <a:lnTo>
                  <a:pt x="22531" y="23300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17900650" y="260350"/>
            <a:ext cx="222250" cy="260350"/>
          </a:xfrm>
          <a:custGeom>
            <a:avLst/>
            <a:gdLst>
              <a:gd name="connsiteX0" fmla="*/ 227595 w 222250"/>
              <a:gd name="connsiteY0" fmla="*/ 16490 h 260350"/>
              <a:gd name="connsiteX1" fmla="*/ 193123 w 222250"/>
              <a:gd name="connsiteY1" fmla="*/ 263036 h 260350"/>
              <a:gd name="connsiteX2" fmla="*/ 44936 w 222250"/>
              <a:gd name="connsiteY2" fmla="*/ 244931 h 260350"/>
              <a:gd name="connsiteX3" fmla="*/ 15493 w 222250"/>
              <a:gd name="connsiteY3" fmla="*/ 103642 h 260350"/>
              <a:gd name="connsiteX4" fmla="*/ 129393 w 222250"/>
              <a:gd name="connsiteY4" fmla="*/ 27036 h 260350"/>
              <a:gd name="connsiteX5" fmla="*/ 227595 w 222250"/>
              <a:gd name="connsiteY5" fmla="*/ 16490 h 260350"/>
              <a:gd name="connsiteX6" fmla="*/ 227595 w 222250"/>
              <a:gd name="connsiteY6" fmla="*/ 16490 h 260350"/>
              <a:gd name="connsiteX7" fmla="*/ 227595 w 222250"/>
              <a:gd name="connsiteY7" fmla="*/ 1649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50" h="260350">
                <a:moveTo>
                  <a:pt x="227595" y="16490"/>
                </a:moveTo>
                <a:cubicBezTo>
                  <a:pt x="274739" y="100750"/>
                  <a:pt x="261230" y="202339"/>
                  <a:pt x="193123" y="263036"/>
                </a:cubicBezTo>
                <a:cubicBezTo>
                  <a:pt x="170623" y="281328"/>
                  <a:pt x="53554" y="275233"/>
                  <a:pt x="44936" y="244931"/>
                </a:cubicBezTo>
                <a:cubicBezTo>
                  <a:pt x="29097" y="199179"/>
                  <a:pt x="10648" y="150219"/>
                  <a:pt x="15493" y="103642"/>
                </a:cubicBezTo>
                <a:cubicBezTo>
                  <a:pt x="19547" y="36389"/>
                  <a:pt x="56301" y="22498"/>
                  <a:pt x="129393" y="27036"/>
                </a:cubicBezTo>
                <a:cubicBezTo>
                  <a:pt x="158509" y="30015"/>
                  <a:pt x="188836" y="21350"/>
                  <a:pt x="227595" y="16490"/>
                </a:cubicBezTo>
                <a:lnTo>
                  <a:pt x="227595" y="16490"/>
                </a:lnTo>
                <a:lnTo>
                  <a:pt x="227595" y="1649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7087850" y="679450"/>
            <a:ext cx="247650" cy="247650"/>
          </a:xfrm>
          <a:custGeom>
            <a:avLst/>
            <a:gdLst>
              <a:gd name="connsiteX0" fmla="*/ 189616 w 247650"/>
              <a:gd name="connsiteY0" fmla="*/ 251727 h 247650"/>
              <a:gd name="connsiteX1" fmla="*/ 49069 w 247650"/>
              <a:gd name="connsiteY1" fmla="*/ 216750 h 247650"/>
              <a:gd name="connsiteX2" fmla="*/ 16786 w 247650"/>
              <a:gd name="connsiteY2" fmla="*/ 131069 h 247650"/>
              <a:gd name="connsiteX3" fmla="*/ 114847 w 247650"/>
              <a:gd name="connsiteY3" fmla="*/ 8712 h 247650"/>
              <a:gd name="connsiteX4" fmla="*/ 258374 w 247650"/>
              <a:gd name="connsiteY4" fmla="*/ 99892 h 247650"/>
              <a:gd name="connsiteX5" fmla="*/ 244075 w 247650"/>
              <a:gd name="connsiteY5" fmla="*/ 180806 h 247650"/>
              <a:gd name="connsiteX6" fmla="*/ 189616 w 247650"/>
              <a:gd name="connsiteY6" fmla="*/ 251727 h 247650"/>
              <a:gd name="connsiteX7" fmla="*/ 189616 w 247650"/>
              <a:gd name="connsiteY7" fmla="*/ 251727 h 247650"/>
              <a:gd name="connsiteX8" fmla="*/ 189616 w 247650"/>
              <a:gd name="connsiteY8" fmla="*/ 25172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" h="247650">
                <a:moveTo>
                  <a:pt x="189616" y="251727"/>
                </a:moveTo>
                <a:cubicBezTo>
                  <a:pt x="144615" y="288310"/>
                  <a:pt x="70125" y="268920"/>
                  <a:pt x="49069" y="216750"/>
                </a:cubicBezTo>
                <a:cubicBezTo>
                  <a:pt x="37236" y="189061"/>
                  <a:pt x="28618" y="158759"/>
                  <a:pt x="16786" y="131069"/>
                </a:cubicBezTo>
                <a:cubicBezTo>
                  <a:pt x="-30545" y="20312"/>
                  <a:pt x="14642" y="10226"/>
                  <a:pt x="114847" y="8712"/>
                </a:cubicBezTo>
                <a:cubicBezTo>
                  <a:pt x="162036" y="7656"/>
                  <a:pt x="232706" y="35482"/>
                  <a:pt x="258374" y="99892"/>
                </a:cubicBezTo>
                <a:cubicBezTo>
                  <a:pt x="272817" y="130790"/>
                  <a:pt x="278826" y="157884"/>
                  <a:pt x="244075" y="180806"/>
                </a:cubicBezTo>
                <a:cubicBezTo>
                  <a:pt x="218360" y="201711"/>
                  <a:pt x="206294" y="232839"/>
                  <a:pt x="189616" y="251727"/>
                </a:cubicBezTo>
                <a:lnTo>
                  <a:pt x="189616" y="251727"/>
                </a:lnTo>
                <a:lnTo>
                  <a:pt x="189616" y="25172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16605250" y="1314450"/>
            <a:ext cx="222250" cy="273050"/>
          </a:xfrm>
          <a:custGeom>
            <a:avLst/>
            <a:gdLst>
              <a:gd name="connsiteX0" fmla="*/ 138915 w 222250"/>
              <a:gd name="connsiteY0" fmla="*/ 274130 h 273050"/>
              <a:gd name="connsiteX1" fmla="*/ 14253 w 222250"/>
              <a:gd name="connsiteY1" fmla="*/ 199590 h 273050"/>
              <a:gd name="connsiteX2" fmla="*/ 15324 w 222250"/>
              <a:gd name="connsiteY2" fmla="*/ 76134 h 273050"/>
              <a:gd name="connsiteX3" fmla="*/ 171989 w 222250"/>
              <a:gd name="connsiteY3" fmla="*/ 12730 h 273050"/>
              <a:gd name="connsiteX4" fmla="*/ 232737 w 222250"/>
              <a:gd name="connsiteY4" fmla="*/ 192527 h 273050"/>
              <a:gd name="connsiteX5" fmla="*/ 138915 w 222250"/>
              <a:gd name="connsiteY5" fmla="*/ 274130 h 273050"/>
              <a:gd name="connsiteX6" fmla="*/ 138915 w 222250"/>
              <a:gd name="connsiteY6" fmla="*/ 274130 h 273050"/>
              <a:gd name="connsiteX7" fmla="*/ 138915 w 222250"/>
              <a:gd name="connsiteY7" fmla="*/ 27413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50" h="273050">
                <a:moveTo>
                  <a:pt x="138915" y="274130"/>
                </a:moveTo>
                <a:cubicBezTo>
                  <a:pt x="89721" y="266154"/>
                  <a:pt x="47561" y="247130"/>
                  <a:pt x="14253" y="199590"/>
                </a:cubicBezTo>
                <a:cubicBezTo>
                  <a:pt x="-16447" y="155260"/>
                  <a:pt x="-9597" y="117714"/>
                  <a:pt x="15324" y="76134"/>
                </a:cubicBezTo>
                <a:cubicBezTo>
                  <a:pt x="40247" y="34554"/>
                  <a:pt x="135652" y="-5698"/>
                  <a:pt x="171989" y="12730"/>
                </a:cubicBezTo>
                <a:cubicBezTo>
                  <a:pt x="227798" y="41977"/>
                  <a:pt x="264693" y="139898"/>
                  <a:pt x="232737" y="192527"/>
                </a:cubicBezTo>
                <a:cubicBezTo>
                  <a:pt x="209026" y="222463"/>
                  <a:pt x="174273" y="245385"/>
                  <a:pt x="138915" y="274130"/>
                </a:cubicBezTo>
                <a:lnTo>
                  <a:pt x="138915" y="274130"/>
                </a:lnTo>
                <a:lnTo>
                  <a:pt x="138915" y="27413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15627350" y="120650"/>
            <a:ext cx="222250" cy="171450"/>
          </a:xfrm>
          <a:custGeom>
            <a:avLst/>
            <a:gdLst>
              <a:gd name="connsiteX0" fmla="*/ 223913 w 222250"/>
              <a:gd name="connsiteY0" fmla="*/ 179147 h 171450"/>
              <a:gd name="connsiteX1" fmla="*/ 16890 w 222250"/>
              <a:gd name="connsiteY1" fmla="*/ 160905 h 171450"/>
              <a:gd name="connsiteX2" fmla="*/ 9529 w 222250"/>
              <a:gd name="connsiteY2" fmla="*/ 33643 h 171450"/>
              <a:gd name="connsiteX3" fmla="*/ 218183 w 222250"/>
              <a:gd name="connsiteY3" fmla="*/ 7922 h 171450"/>
              <a:gd name="connsiteX4" fmla="*/ 223913 w 222250"/>
              <a:gd name="connsiteY4" fmla="*/ 179147 h 171450"/>
              <a:gd name="connsiteX5" fmla="*/ 223913 w 222250"/>
              <a:gd name="connsiteY5" fmla="*/ 179147 h 171450"/>
              <a:gd name="connsiteX6" fmla="*/ 223913 w 222250"/>
              <a:gd name="connsiteY6" fmla="*/ 179147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50" h="171450">
                <a:moveTo>
                  <a:pt x="223913" y="179147"/>
                </a:moveTo>
                <a:cubicBezTo>
                  <a:pt x="182126" y="213118"/>
                  <a:pt x="50804" y="202622"/>
                  <a:pt x="16890" y="160905"/>
                </a:cubicBezTo>
                <a:cubicBezTo>
                  <a:pt x="-17023" y="119188"/>
                  <a:pt x="-22614" y="59774"/>
                  <a:pt x="9529" y="33643"/>
                </a:cubicBezTo>
                <a:cubicBezTo>
                  <a:pt x="102745" y="-42137"/>
                  <a:pt x="173834" y="-46630"/>
                  <a:pt x="218183" y="7922"/>
                </a:cubicBezTo>
                <a:cubicBezTo>
                  <a:pt x="270358" y="72102"/>
                  <a:pt x="268915" y="142563"/>
                  <a:pt x="223913" y="179147"/>
                </a:cubicBezTo>
                <a:lnTo>
                  <a:pt x="223913" y="179147"/>
                </a:lnTo>
                <a:lnTo>
                  <a:pt x="223913" y="17914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17341850" y="2635250"/>
            <a:ext cx="234950" cy="234950"/>
          </a:xfrm>
          <a:custGeom>
            <a:avLst/>
            <a:gdLst>
              <a:gd name="connsiteX0" fmla="*/ 9464 w 234950"/>
              <a:gd name="connsiteY0" fmla="*/ 245235 h 234950"/>
              <a:gd name="connsiteX1" fmla="*/ 42910 w 234950"/>
              <a:gd name="connsiteY1" fmla="*/ 36830 h 234950"/>
              <a:gd name="connsiteX2" fmla="*/ 197946 w 234950"/>
              <a:gd name="connsiteY2" fmla="*/ 17390 h 234950"/>
              <a:gd name="connsiteX3" fmla="*/ 238428 w 234950"/>
              <a:gd name="connsiteY3" fmla="*/ 165693 h 234950"/>
              <a:gd name="connsiteX4" fmla="*/ 114699 w 234950"/>
              <a:gd name="connsiteY4" fmla="*/ 223641 h 234950"/>
              <a:gd name="connsiteX5" fmla="*/ 9464 w 234950"/>
              <a:gd name="connsiteY5" fmla="*/ 245235 h 234950"/>
              <a:gd name="connsiteX6" fmla="*/ 9464 w 234950"/>
              <a:gd name="connsiteY6" fmla="*/ 245235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50" h="234950">
                <a:moveTo>
                  <a:pt x="9464" y="245235"/>
                </a:moveTo>
                <a:cubicBezTo>
                  <a:pt x="20550" y="166934"/>
                  <a:pt x="27212" y="102891"/>
                  <a:pt x="42910" y="36830"/>
                </a:cubicBezTo>
                <a:cubicBezTo>
                  <a:pt x="52973" y="-3328"/>
                  <a:pt x="159607" y="-10069"/>
                  <a:pt x="197946" y="17390"/>
                </a:cubicBezTo>
                <a:cubicBezTo>
                  <a:pt x="249935" y="55072"/>
                  <a:pt x="260743" y="120903"/>
                  <a:pt x="238428" y="165693"/>
                </a:cubicBezTo>
                <a:cubicBezTo>
                  <a:pt x="209080" y="221531"/>
                  <a:pt x="172325" y="235422"/>
                  <a:pt x="114699" y="223641"/>
                </a:cubicBezTo>
                <a:cubicBezTo>
                  <a:pt x="88193" y="223870"/>
                  <a:pt x="60475" y="235744"/>
                  <a:pt x="9464" y="245235"/>
                </a:cubicBezTo>
                <a:lnTo>
                  <a:pt x="9464" y="245235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14903450" y="146050"/>
            <a:ext cx="209550" cy="196850"/>
          </a:xfrm>
          <a:custGeom>
            <a:avLst/>
            <a:gdLst>
              <a:gd name="connsiteX0" fmla="*/ 67450 w 209550"/>
              <a:gd name="connsiteY0" fmla="*/ 187226 h 196850"/>
              <a:gd name="connsiteX1" fmla="*/ 41967 w 209550"/>
              <a:gd name="connsiteY1" fmla="*/ 149314 h 196850"/>
              <a:gd name="connsiteX2" fmla="*/ 14715 w 209550"/>
              <a:gd name="connsiteY2" fmla="*/ 43554 h 196850"/>
              <a:gd name="connsiteX3" fmla="*/ 150277 w 209550"/>
              <a:gd name="connsiteY3" fmla="*/ 13295 h 196850"/>
              <a:gd name="connsiteX4" fmla="*/ 219457 w 209550"/>
              <a:gd name="connsiteY4" fmla="*/ 196897 h 196850"/>
              <a:gd name="connsiteX5" fmla="*/ 67450 w 209550"/>
              <a:gd name="connsiteY5" fmla="*/ 187226 h 196850"/>
              <a:gd name="connsiteX6" fmla="*/ 67450 w 209550"/>
              <a:gd name="connsiteY6" fmla="*/ 187226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196850">
                <a:moveTo>
                  <a:pt x="67450" y="187226"/>
                </a:moveTo>
                <a:cubicBezTo>
                  <a:pt x="62233" y="180808"/>
                  <a:pt x="49189" y="164763"/>
                  <a:pt x="41967" y="149314"/>
                </a:cubicBezTo>
                <a:cubicBezTo>
                  <a:pt x="28133" y="112594"/>
                  <a:pt x="1252" y="59829"/>
                  <a:pt x="14715" y="43554"/>
                </a:cubicBezTo>
                <a:cubicBezTo>
                  <a:pt x="44856" y="8392"/>
                  <a:pt x="88645" y="-16547"/>
                  <a:pt x="150277" y="13295"/>
                </a:cubicBezTo>
                <a:cubicBezTo>
                  <a:pt x="240419" y="51940"/>
                  <a:pt x="272516" y="111123"/>
                  <a:pt x="219457" y="196897"/>
                </a:cubicBezTo>
                <a:cubicBezTo>
                  <a:pt x="173431" y="271623"/>
                  <a:pt x="126240" y="272678"/>
                  <a:pt x="67450" y="187226"/>
                </a:cubicBezTo>
                <a:lnTo>
                  <a:pt x="67450" y="18722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17938750" y="2178050"/>
            <a:ext cx="146050" cy="222250"/>
          </a:xfrm>
          <a:custGeom>
            <a:avLst/>
            <a:gdLst>
              <a:gd name="connsiteX0" fmla="*/ 156616 w 146050"/>
              <a:gd name="connsiteY0" fmla="*/ 225468 h 222250"/>
              <a:gd name="connsiteX1" fmla="*/ 35542 w 146050"/>
              <a:gd name="connsiteY1" fmla="*/ 201310 h 222250"/>
              <a:gd name="connsiteX2" fmla="*/ 16161 w 146050"/>
              <a:gd name="connsiteY2" fmla="*/ 19862 h 222250"/>
              <a:gd name="connsiteX3" fmla="*/ 152516 w 146050"/>
              <a:gd name="connsiteY3" fmla="*/ 10279 h 222250"/>
              <a:gd name="connsiteX4" fmla="*/ 156616 w 146050"/>
              <a:gd name="connsiteY4" fmla="*/ 225468 h 222250"/>
              <a:gd name="connsiteX5" fmla="*/ 156616 w 146050"/>
              <a:gd name="connsiteY5" fmla="*/ 225468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222250">
                <a:moveTo>
                  <a:pt x="156616" y="225468"/>
                </a:moveTo>
                <a:cubicBezTo>
                  <a:pt x="124474" y="251599"/>
                  <a:pt x="69456" y="243027"/>
                  <a:pt x="35542" y="201310"/>
                </a:cubicBezTo>
                <a:cubicBezTo>
                  <a:pt x="-14630" y="146161"/>
                  <a:pt x="-22409" y="51220"/>
                  <a:pt x="16161" y="19862"/>
                </a:cubicBezTo>
                <a:cubicBezTo>
                  <a:pt x="67592" y="-21947"/>
                  <a:pt x="127034" y="-27632"/>
                  <a:pt x="152516" y="10279"/>
                </a:cubicBezTo>
                <a:cubicBezTo>
                  <a:pt x="215127" y="87295"/>
                  <a:pt x="218295" y="169997"/>
                  <a:pt x="156616" y="225468"/>
                </a:cubicBezTo>
                <a:lnTo>
                  <a:pt x="156616" y="22546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15754350" y="1390650"/>
            <a:ext cx="171450" cy="209550"/>
          </a:xfrm>
          <a:custGeom>
            <a:avLst/>
            <a:gdLst>
              <a:gd name="connsiteX0" fmla="*/ 163769 w 171450"/>
              <a:gd name="connsiteY0" fmla="*/ 48677 h 209550"/>
              <a:gd name="connsiteX1" fmla="*/ 175928 w 171450"/>
              <a:gd name="connsiteY1" fmla="*/ 214676 h 209550"/>
              <a:gd name="connsiteX2" fmla="*/ 9666 w 171450"/>
              <a:gd name="connsiteY2" fmla="*/ 200604 h 209550"/>
              <a:gd name="connsiteX3" fmla="*/ 34867 w 171450"/>
              <a:gd name="connsiteY3" fmla="*/ 14892 h 209550"/>
              <a:gd name="connsiteX4" fmla="*/ 163769 w 171450"/>
              <a:gd name="connsiteY4" fmla="*/ 48677 h 209550"/>
              <a:gd name="connsiteX5" fmla="*/ 163769 w 171450"/>
              <a:gd name="connsiteY5" fmla="*/ 48677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50" h="209550">
                <a:moveTo>
                  <a:pt x="163769" y="48677"/>
                </a:moveTo>
                <a:cubicBezTo>
                  <a:pt x="204903" y="105843"/>
                  <a:pt x="210680" y="191753"/>
                  <a:pt x="175928" y="214676"/>
                </a:cubicBezTo>
                <a:cubicBezTo>
                  <a:pt x="125103" y="250663"/>
                  <a:pt x="40366" y="244934"/>
                  <a:pt x="9666" y="200604"/>
                </a:cubicBezTo>
                <a:cubicBezTo>
                  <a:pt x="-36686" y="137020"/>
                  <a:pt x="-28207" y="55510"/>
                  <a:pt x="34867" y="14892"/>
                </a:cubicBezTo>
                <a:cubicBezTo>
                  <a:pt x="69620" y="-8029"/>
                  <a:pt x="135678" y="7556"/>
                  <a:pt x="163769" y="48677"/>
                </a:cubicBezTo>
                <a:lnTo>
                  <a:pt x="163769" y="4867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16262350" y="1035050"/>
            <a:ext cx="158750" cy="158750"/>
          </a:xfrm>
          <a:custGeom>
            <a:avLst/>
            <a:gdLst>
              <a:gd name="connsiteX0" fmla="*/ 26398 w 158750"/>
              <a:gd name="connsiteY0" fmla="*/ 150940 h 158750"/>
              <a:gd name="connsiteX1" fmla="*/ 17639 w 158750"/>
              <a:gd name="connsiteY1" fmla="*/ 8826 h 158750"/>
              <a:gd name="connsiteX2" fmla="*/ 158605 w 158750"/>
              <a:gd name="connsiteY2" fmla="*/ 11482 h 158750"/>
              <a:gd name="connsiteX3" fmla="*/ 162938 w 158750"/>
              <a:gd name="connsiteY3" fmla="*/ 167854 h 158750"/>
              <a:gd name="connsiteX4" fmla="*/ 26398 w 158750"/>
              <a:gd name="connsiteY4" fmla="*/ 150940 h 158750"/>
              <a:gd name="connsiteX5" fmla="*/ 26398 w 158750"/>
              <a:gd name="connsiteY5" fmla="*/ 150940 h 158750"/>
              <a:gd name="connsiteX6" fmla="*/ 26398 w 158750"/>
              <a:gd name="connsiteY6" fmla="*/ 15094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" h="158750">
                <a:moveTo>
                  <a:pt x="26398" y="150940"/>
                </a:moveTo>
                <a:cubicBezTo>
                  <a:pt x="-17950" y="96387"/>
                  <a:pt x="-20932" y="40183"/>
                  <a:pt x="17639" y="8826"/>
                </a:cubicBezTo>
                <a:cubicBezTo>
                  <a:pt x="59425" y="-25144"/>
                  <a:pt x="126694" y="-21203"/>
                  <a:pt x="158605" y="11482"/>
                </a:cubicBezTo>
                <a:cubicBezTo>
                  <a:pt x="189910" y="49990"/>
                  <a:pt x="195082" y="141723"/>
                  <a:pt x="162938" y="167854"/>
                </a:cubicBezTo>
                <a:cubicBezTo>
                  <a:pt x="134008" y="191373"/>
                  <a:pt x="52485" y="183030"/>
                  <a:pt x="26398" y="150940"/>
                </a:cubicBezTo>
                <a:lnTo>
                  <a:pt x="26398" y="150940"/>
                </a:lnTo>
                <a:lnTo>
                  <a:pt x="26398" y="15094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18167350" y="1631950"/>
            <a:ext cx="133350" cy="222250"/>
          </a:xfrm>
          <a:custGeom>
            <a:avLst/>
            <a:gdLst>
              <a:gd name="connsiteX0" fmla="*/ 98795 w 133350"/>
              <a:gd name="connsiteY0" fmla="*/ 232997 h 222250"/>
              <a:gd name="connsiteX1" fmla="*/ 9955 w 133350"/>
              <a:gd name="connsiteY1" fmla="*/ 12078 h 222250"/>
              <a:gd name="connsiteX2" fmla="*/ 136435 w 133350"/>
              <a:gd name="connsiteY2" fmla="*/ 69151 h 222250"/>
              <a:gd name="connsiteX3" fmla="*/ 98795 w 133350"/>
              <a:gd name="connsiteY3" fmla="*/ 232997 h 222250"/>
              <a:gd name="connsiteX4" fmla="*/ 98795 w 133350"/>
              <a:gd name="connsiteY4" fmla="*/ 232997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22250">
                <a:moveTo>
                  <a:pt x="98795" y="232997"/>
                </a:moveTo>
                <a:cubicBezTo>
                  <a:pt x="-8816" y="192564"/>
                  <a:pt x="-45525" y="121141"/>
                  <a:pt x="9955" y="12078"/>
                </a:cubicBezTo>
                <a:cubicBezTo>
                  <a:pt x="58963" y="-6442"/>
                  <a:pt x="98514" y="9372"/>
                  <a:pt x="136435" y="69151"/>
                </a:cubicBezTo>
                <a:cubicBezTo>
                  <a:pt x="168532" y="128335"/>
                  <a:pt x="149618" y="197009"/>
                  <a:pt x="98795" y="232997"/>
                </a:cubicBezTo>
                <a:lnTo>
                  <a:pt x="98795" y="23299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365250" y="1149350"/>
            <a:ext cx="298450" cy="260350"/>
          </a:xfrm>
          <a:custGeom>
            <a:avLst/>
            <a:gdLst>
              <a:gd name="connsiteX0" fmla="*/ 267314 w 298450"/>
              <a:gd name="connsiteY0" fmla="*/ 266039 h 260350"/>
              <a:gd name="connsiteX1" fmla="*/ 37896 w 298450"/>
              <a:gd name="connsiteY1" fmla="*/ 211054 h 260350"/>
              <a:gd name="connsiteX2" fmla="*/ 8118 w 298450"/>
              <a:gd name="connsiteY2" fmla="*/ 145295 h 260350"/>
              <a:gd name="connsiteX3" fmla="*/ 214870 w 298450"/>
              <a:gd name="connsiteY3" fmla="*/ 15095 h 260350"/>
              <a:gd name="connsiteX4" fmla="*/ 306692 w 298450"/>
              <a:gd name="connsiteY4" fmla="*/ 162999 h 260350"/>
              <a:gd name="connsiteX5" fmla="*/ 267314 w 298450"/>
              <a:gd name="connsiteY5" fmla="*/ 266039 h 260350"/>
              <a:gd name="connsiteX6" fmla="*/ 267314 w 298450"/>
              <a:gd name="connsiteY6" fmla="*/ 266039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50" h="260350">
                <a:moveTo>
                  <a:pt x="267314" y="266039"/>
                </a:moveTo>
                <a:cubicBezTo>
                  <a:pt x="170175" y="321333"/>
                  <a:pt x="110983" y="236870"/>
                  <a:pt x="37896" y="211054"/>
                </a:cubicBezTo>
                <a:cubicBezTo>
                  <a:pt x="22922" y="204287"/>
                  <a:pt x="8300" y="168823"/>
                  <a:pt x="8118" y="145295"/>
                </a:cubicBezTo>
                <a:cubicBezTo>
                  <a:pt x="5074" y="48332"/>
                  <a:pt x="126809" y="-17487"/>
                  <a:pt x="214870" y="15095"/>
                </a:cubicBezTo>
                <a:cubicBezTo>
                  <a:pt x="287958" y="40911"/>
                  <a:pt x="302761" y="99903"/>
                  <a:pt x="306692" y="162999"/>
                </a:cubicBezTo>
                <a:cubicBezTo>
                  <a:pt x="310975" y="197398"/>
                  <a:pt x="283708" y="233771"/>
                  <a:pt x="267314" y="266039"/>
                </a:cubicBezTo>
                <a:lnTo>
                  <a:pt x="267314" y="266039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2051050" y="615950"/>
            <a:ext cx="222250" cy="234950"/>
          </a:xfrm>
          <a:custGeom>
            <a:avLst/>
            <a:gdLst>
              <a:gd name="connsiteX0" fmla="*/ 222926 w 222250"/>
              <a:gd name="connsiteY0" fmla="*/ 27038 h 234950"/>
              <a:gd name="connsiteX1" fmla="*/ 208519 w 222250"/>
              <a:gd name="connsiteY1" fmla="*/ 242360 h 234950"/>
              <a:gd name="connsiteX2" fmla="*/ 16719 w 222250"/>
              <a:gd name="connsiteY2" fmla="*/ 227821 h 234950"/>
              <a:gd name="connsiteX3" fmla="*/ 20252 w 222250"/>
              <a:gd name="connsiteY3" fmla="*/ 16603 h 234950"/>
              <a:gd name="connsiteX4" fmla="*/ 222926 w 222250"/>
              <a:gd name="connsiteY4" fmla="*/ 27038 h 234950"/>
              <a:gd name="connsiteX5" fmla="*/ 222926 w 222250"/>
              <a:gd name="connsiteY5" fmla="*/ 27038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0" h="234950">
                <a:moveTo>
                  <a:pt x="222926" y="27038"/>
                </a:moveTo>
                <a:cubicBezTo>
                  <a:pt x="278016" y="100630"/>
                  <a:pt x="273040" y="199378"/>
                  <a:pt x="208519" y="242360"/>
                </a:cubicBezTo>
                <a:cubicBezTo>
                  <a:pt x="146850" y="283024"/>
                  <a:pt x="50950" y="275754"/>
                  <a:pt x="16719" y="227821"/>
                </a:cubicBezTo>
                <a:cubicBezTo>
                  <a:pt x="-19829" y="177037"/>
                  <a:pt x="-16819" y="46740"/>
                  <a:pt x="20252" y="16603"/>
                </a:cubicBezTo>
                <a:cubicBezTo>
                  <a:pt x="91010" y="-36184"/>
                  <a:pt x="179423" y="-32299"/>
                  <a:pt x="222926" y="27038"/>
                </a:cubicBezTo>
                <a:lnTo>
                  <a:pt x="222926" y="2703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666750" y="1377950"/>
            <a:ext cx="247650" cy="285750"/>
          </a:xfrm>
          <a:custGeom>
            <a:avLst/>
            <a:gdLst>
              <a:gd name="connsiteX0" fmla="*/ 70138 w 247650"/>
              <a:gd name="connsiteY0" fmla="*/ 287336 h 285750"/>
              <a:gd name="connsiteX1" fmla="*/ 15047 w 247650"/>
              <a:gd name="connsiteY1" fmla="*/ 213745 h 285750"/>
              <a:gd name="connsiteX2" fmla="*/ 127137 w 247650"/>
              <a:gd name="connsiteY2" fmla="*/ 13712 h 285750"/>
              <a:gd name="connsiteX3" fmla="*/ 233376 w 247650"/>
              <a:gd name="connsiteY3" fmla="*/ 22047 h 285750"/>
              <a:gd name="connsiteX4" fmla="*/ 259961 w 247650"/>
              <a:gd name="connsiteY4" fmla="*/ 194574 h 285750"/>
              <a:gd name="connsiteX5" fmla="*/ 114696 w 247650"/>
              <a:gd name="connsiteY5" fmla="*/ 260582 h 285750"/>
              <a:gd name="connsiteX6" fmla="*/ 70138 w 247650"/>
              <a:gd name="connsiteY6" fmla="*/ 287336 h 285750"/>
              <a:gd name="connsiteX7" fmla="*/ 70138 w 247650"/>
              <a:gd name="connsiteY7" fmla="*/ 287336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" h="285750">
                <a:moveTo>
                  <a:pt x="70138" y="287336"/>
                </a:moveTo>
                <a:cubicBezTo>
                  <a:pt x="49278" y="261678"/>
                  <a:pt x="30737" y="238870"/>
                  <a:pt x="15047" y="213745"/>
                </a:cubicBezTo>
                <a:cubicBezTo>
                  <a:pt x="-24001" y="136581"/>
                  <a:pt x="26965" y="47796"/>
                  <a:pt x="127137" y="13712"/>
                </a:cubicBezTo>
                <a:cubicBezTo>
                  <a:pt x="164925" y="1933"/>
                  <a:pt x="203246" y="-15015"/>
                  <a:pt x="233376" y="22047"/>
                </a:cubicBezTo>
                <a:cubicBezTo>
                  <a:pt x="275095" y="73364"/>
                  <a:pt x="298283" y="177626"/>
                  <a:pt x="259961" y="194574"/>
                </a:cubicBezTo>
                <a:cubicBezTo>
                  <a:pt x="213085" y="218478"/>
                  <a:pt x="182614" y="285865"/>
                  <a:pt x="114696" y="260582"/>
                </a:cubicBezTo>
                <a:cubicBezTo>
                  <a:pt x="110061" y="254880"/>
                  <a:pt x="92417" y="273959"/>
                  <a:pt x="70138" y="287336"/>
                </a:cubicBezTo>
                <a:lnTo>
                  <a:pt x="70138" y="28733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374650" y="44450"/>
            <a:ext cx="234950" cy="234950"/>
          </a:xfrm>
          <a:custGeom>
            <a:avLst/>
            <a:gdLst>
              <a:gd name="connsiteX0" fmla="*/ 39898 w 234950"/>
              <a:gd name="connsiteY0" fmla="*/ 12510 h 234950"/>
              <a:gd name="connsiteX1" fmla="*/ 189810 w 234950"/>
              <a:gd name="connsiteY1" fmla="*/ 27957 h 234950"/>
              <a:gd name="connsiteX2" fmla="*/ 238141 w 234950"/>
              <a:gd name="connsiteY2" fmla="*/ 192276 h 234950"/>
              <a:gd name="connsiteX3" fmla="*/ 157044 w 234950"/>
              <a:gd name="connsiteY3" fmla="*/ 243999 h 234950"/>
              <a:gd name="connsiteX4" fmla="*/ 136366 w 234950"/>
              <a:gd name="connsiteY4" fmla="*/ 241868 h 234950"/>
              <a:gd name="connsiteX5" fmla="*/ 10336 w 234950"/>
              <a:gd name="connsiteY5" fmla="*/ 197537 h 234950"/>
              <a:gd name="connsiteX6" fmla="*/ 39898 w 234950"/>
              <a:gd name="connsiteY6" fmla="*/ 12510 h 234950"/>
              <a:gd name="connsiteX7" fmla="*/ 39898 w 234950"/>
              <a:gd name="connsiteY7" fmla="*/ 1251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950" h="234950">
                <a:moveTo>
                  <a:pt x="39898" y="12510"/>
                </a:moveTo>
                <a:cubicBezTo>
                  <a:pt x="102101" y="-33323"/>
                  <a:pt x="135435" y="-27276"/>
                  <a:pt x="189810" y="27957"/>
                </a:cubicBezTo>
                <a:cubicBezTo>
                  <a:pt x="237232" y="74637"/>
                  <a:pt x="257739" y="128993"/>
                  <a:pt x="238141" y="192276"/>
                </a:cubicBezTo>
                <a:cubicBezTo>
                  <a:pt x="224064" y="227396"/>
                  <a:pt x="203034" y="253962"/>
                  <a:pt x="157044" y="243999"/>
                </a:cubicBezTo>
                <a:cubicBezTo>
                  <a:pt x="149557" y="240615"/>
                  <a:pt x="139218" y="239550"/>
                  <a:pt x="136366" y="241868"/>
                </a:cubicBezTo>
                <a:cubicBezTo>
                  <a:pt x="78083" y="275045"/>
                  <a:pt x="36013" y="252425"/>
                  <a:pt x="10336" y="197537"/>
                </a:cubicBezTo>
                <a:cubicBezTo>
                  <a:pt x="-30495" y="112353"/>
                  <a:pt x="-19452" y="56024"/>
                  <a:pt x="39898" y="12510"/>
                </a:cubicBezTo>
                <a:lnTo>
                  <a:pt x="39898" y="1251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3"/>
          <p:cNvSpPr/>
          <p:nvPr/>
        </p:nvSpPr>
        <p:spPr>
          <a:xfrm>
            <a:off x="2457450" y="984250"/>
            <a:ext cx="234950" cy="285750"/>
          </a:xfrm>
          <a:custGeom>
            <a:avLst/>
            <a:gdLst>
              <a:gd name="connsiteX0" fmla="*/ 79004 w 234950"/>
              <a:gd name="connsiteY0" fmla="*/ 278736 h 285750"/>
              <a:gd name="connsiteX1" fmla="*/ 11779 w 234950"/>
              <a:gd name="connsiteY1" fmla="*/ 120306 h 285750"/>
              <a:gd name="connsiteX2" fmla="*/ 75221 w 234950"/>
              <a:gd name="connsiteY2" fmla="*/ 11910 h 285750"/>
              <a:gd name="connsiteX3" fmla="*/ 162566 w 234950"/>
              <a:gd name="connsiteY3" fmla="*/ 26134 h 285750"/>
              <a:gd name="connsiteX4" fmla="*/ 242277 w 234950"/>
              <a:gd name="connsiteY4" fmla="*/ 240706 h 285750"/>
              <a:gd name="connsiteX5" fmla="*/ 179540 w 234950"/>
              <a:gd name="connsiteY5" fmla="*/ 291708 h 285750"/>
              <a:gd name="connsiteX6" fmla="*/ 79004 w 234950"/>
              <a:gd name="connsiteY6" fmla="*/ 278737 h 285750"/>
              <a:gd name="connsiteX7" fmla="*/ 79004 w 234950"/>
              <a:gd name="connsiteY7" fmla="*/ 278736 h 285750"/>
              <a:gd name="connsiteX8" fmla="*/ 79004 w 234950"/>
              <a:gd name="connsiteY8" fmla="*/ 278736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50" h="285750">
                <a:moveTo>
                  <a:pt x="79004" y="278736"/>
                </a:moveTo>
                <a:cubicBezTo>
                  <a:pt x="53862" y="218679"/>
                  <a:pt x="29969" y="171811"/>
                  <a:pt x="11779" y="120306"/>
                </a:cubicBezTo>
                <a:cubicBezTo>
                  <a:pt x="-5875" y="63632"/>
                  <a:pt x="53657" y="43645"/>
                  <a:pt x="75221" y="11910"/>
                </a:cubicBezTo>
                <a:cubicBezTo>
                  <a:pt x="84310" y="-213"/>
                  <a:pt x="137787" y="13132"/>
                  <a:pt x="162566" y="26134"/>
                </a:cubicBezTo>
                <a:cubicBezTo>
                  <a:pt x="234051" y="67458"/>
                  <a:pt x="270964" y="165298"/>
                  <a:pt x="242277" y="240706"/>
                </a:cubicBezTo>
                <a:cubicBezTo>
                  <a:pt x="232120" y="263168"/>
                  <a:pt x="203603" y="286351"/>
                  <a:pt x="179540" y="291708"/>
                </a:cubicBezTo>
                <a:cubicBezTo>
                  <a:pt x="147989" y="293681"/>
                  <a:pt x="110020" y="281933"/>
                  <a:pt x="79004" y="278737"/>
                </a:cubicBezTo>
                <a:lnTo>
                  <a:pt x="79004" y="278736"/>
                </a:lnTo>
                <a:lnTo>
                  <a:pt x="79004" y="27873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4"/>
          <p:cNvSpPr/>
          <p:nvPr/>
        </p:nvSpPr>
        <p:spPr>
          <a:xfrm>
            <a:off x="1606550" y="514350"/>
            <a:ext cx="158750" cy="222250"/>
          </a:xfrm>
          <a:custGeom>
            <a:avLst/>
            <a:gdLst>
              <a:gd name="connsiteX0" fmla="*/ 158532 w 158750"/>
              <a:gd name="connsiteY0" fmla="*/ 225092 h 222250"/>
              <a:gd name="connsiteX1" fmla="*/ 7019 w 158750"/>
              <a:gd name="connsiteY1" fmla="*/ 225153 h 222250"/>
              <a:gd name="connsiteX2" fmla="*/ 25526 w 158750"/>
              <a:gd name="connsiteY2" fmla="*/ 20702 h 222250"/>
              <a:gd name="connsiteX3" fmla="*/ 170087 w 158750"/>
              <a:gd name="connsiteY3" fmla="*/ 12088 h 222250"/>
              <a:gd name="connsiteX4" fmla="*/ 158532 w 158750"/>
              <a:gd name="connsiteY4" fmla="*/ 225092 h 222250"/>
              <a:gd name="connsiteX5" fmla="*/ 158532 w 158750"/>
              <a:gd name="connsiteY5" fmla="*/ 225092 h 222250"/>
              <a:gd name="connsiteX6" fmla="*/ 158532 w 158750"/>
              <a:gd name="connsiteY6" fmla="*/ 225092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" h="222250">
                <a:moveTo>
                  <a:pt x="158532" y="225092"/>
                </a:moveTo>
                <a:cubicBezTo>
                  <a:pt x="107202" y="266821"/>
                  <a:pt x="36615" y="267384"/>
                  <a:pt x="7019" y="225153"/>
                </a:cubicBezTo>
                <a:cubicBezTo>
                  <a:pt x="-38800" y="162965"/>
                  <a:pt x="-28655" y="64749"/>
                  <a:pt x="25526" y="20702"/>
                </a:cubicBezTo>
                <a:cubicBezTo>
                  <a:pt x="56895" y="-4798"/>
                  <a:pt x="151545" y="-10718"/>
                  <a:pt x="170087" y="12088"/>
                </a:cubicBezTo>
                <a:cubicBezTo>
                  <a:pt x="213589" y="71426"/>
                  <a:pt x="209863" y="183363"/>
                  <a:pt x="158532" y="225092"/>
                </a:cubicBezTo>
                <a:lnTo>
                  <a:pt x="158532" y="225092"/>
                </a:lnTo>
                <a:lnTo>
                  <a:pt x="158532" y="225092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5"/>
          <p:cNvSpPr/>
          <p:nvPr/>
        </p:nvSpPr>
        <p:spPr>
          <a:xfrm>
            <a:off x="-247650" y="1949450"/>
            <a:ext cx="247650" cy="209550"/>
          </a:xfrm>
          <a:custGeom>
            <a:avLst/>
            <a:gdLst>
              <a:gd name="connsiteX0" fmla="*/ -2368 w 247650"/>
              <a:gd name="connsiteY0" fmla="*/ 191425 h 209550"/>
              <a:gd name="connsiteX1" fmla="*/ 8310 w 247650"/>
              <a:gd name="connsiteY1" fmla="*/ 88040 h 209550"/>
              <a:gd name="connsiteX2" fmla="*/ 88691 w 247650"/>
              <a:gd name="connsiteY2" fmla="*/ 17959 h 209550"/>
              <a:gd name="connsiteX3" fmla="*/ 192079 w 247650"/>
              <a:gd name="connsiteY3" fmla="*/ 28612 h 209550"/>
              <a:gd name="connsiteX4" fmla="*/ 244852 w 247650"/>
              <a:gd name="connsiteY4" fmla="*/ 99353 h 209550"/>
              <a:gd name="connsiteX5" fmla="*/ 182478 w 247650"/>
              <a:gd name="connsiteY5" fmla="*/ 197411 h 209550"/>
              <a:gd name="connsiteX6" fmla="*/ 149326 w 247650"/>
              <a:gd name="connsiteY6" fmla="*/ 214892 h 209550"/>
              <a:gd name="connsiteX7" fmla="*/ -2368 w 247650"/>
              <a:gd name="connsiteY7" fmla="*/ 191425 h 209550"/>
              <a:gd name="connsiteX8" fmla="*/ -2368 w 247650"/>
              <a:gd name="connsiteY8" fmla="*/ 191425 h 209550"/>
              <a:gd name="connsiteX9" fmla="*/ -2368 w 247650"/>
              <a:gd name="connsiteY9" fmla="*/ 19142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209550">
                <a:moveTo>
                  <a:pt x="-2368" y="191425"/>
                </a:moveTo>
                <a:cubicBezTo>
                  <a:pt x="-24477" y="152577"/>
                  <a:pt x="-33930" y="117646"/>
                  <a:pt x="8310" y="88040"/>
                </a:cubicBezTo>
                <a:cubicBezTo>
                  <a:pt x="39145" y="67708"/>
                  <a:pt x="62492" y="43993"/>
                  <a:pt x="88691" y="17959"/>
                </a:cubicBezTo>
                <a:cubicBezTo>
                  <a:pt x="129149" y="-19665"/>
                  <a:pt x="161415" y="-3280"/>
                  <a:pt x="192079" y="28612"/>
                </a:cubicBezTo>
                <a:cubicBezTo>
                  <a:pt x="213472" y="49102"/>
                  <a:pt x="237183" y="72442"/>
                  <a:pt x="244852" y="99353"/>
                </a:cubicBezTo>
                <a:cubicBezTo>
                  <a:pt x="257872" y="150325"/>
                  <a:pt x="206360" y="168527"/>
                  <a:pt x="182478" y="197411"/>
                </a:cubicBezTo>
                <a:cubicBezTo>
                  <a:pt x="176241" y="207217"/>
                  <a:pt x="157881" y="207937"/>
                  <a:pt x="149326" y="214892"/>
                </a:cubicBezTo>
                <a:cubicBezTo>
                  <a:pt x="95678" y="253771"/>
                  <a:pt x="36498" y="245060"/>
                  <a:pt x="-2368" y="191425"/>
                </a:cubicBezTo>
                <a:lnTo>
                  <a:pt x="-2368" y="191425"/>
                </a:lnTo>
                <a:lnTo>
                  <a:pt x="-2368" y="191425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/>
          <p:cNvSpPr/>
          <p:nvPr/>
        </p:nvSpPr>
        <p:spPr>
          <a:xfrm>
            <a:off x="1098550" y="882650"/>
            <a:ext cx="146050" cy="209550"/>
          </a:xfrm>
          <a:custGeom>
            <a:avLst/>
            <a:gdLst>
              <a:gd name="connsiteX0" fmla="*/ 11510 w 146050"/>
              <a:gd name="connsiteY0" fmla="*/ 204626 h 209550"/>
              <a:gd name="connsiteX1" fmla="*/ 7739 w 146050"/>
              <a:gd name="connsiteY1" fmla="*/ 13553 h 209550"/>
              <a:gd name="connsiteX2" fmla="*/ 153197 w 146050"/>
              <a:gd name="connsiteY2" fmla="*/ 46825 h 209550"/>
              <a:gd name="connsiteX3" fmla="*/ 141279 w 146050"/>
              <a:gd name="connsiteY3" fmla="*/ 212774 h 209550"/>
              <a:gd name="connsiteX4" fmla="*/ 11510 w 146050"/>
              <a:gd name="connsiteY4" fmla="*/ 204626 h 209550"/>
              <a:gd name="connsiteX5" fmla="*/ 11510 w 146050"/>
              <a:gd name="connsiteY5" fmla="*/ 204626 h 209550"/>
              <a:gd name="connsiteX6" fmla="*/ 11510 w 146050"/>
              <a:gd name="connsiteY6" fmla="*/ 204626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50" h="209550">
                <a:moveTo>
                  <a:pt x="11510" y="204626"/>
                </a:moveTo>
                <a:cubicBezTo>
                  <a:pt x="-48215" y="125333"/>
                  <a:pt x="-49294" y="59918"/>
                  <a:pt x="7739" y="13553"/>
                </a:cubicBezTo>
                <a:cubicBezTo>
                  <a:pt x="41959" y="-14266"/>
                  <a:pt x="118431" y="4061"/>
                  <a:pt x="153197" y="46825"/>
                </a:cubicBezTo>
                <a:cubicBezTo>
                  <a:pt x="197233" y="100993"/>
                  <a:pt x="194392" y="179065"/>
                  <a:pt x="141279" y="212774"/>
                </a:cubicBezTo>
                <a:cubicBezTo>
                  <a:pt x="71055" y="260392"/>
                  <a:pt x="52695" y="261113"/>
                  <a:pt x="11510" y="204626"/>
                </a:cubicBezTo>
                <a:lnTo>
                  <a:pt x="11510" y="204626"/>
                </a:lnTo>
                <a:lnTo>
                  <a:pt x="11510" y="20462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1746250" y="-19050"/>
            <a:ext cx="196850" cy="209550"/>
          </a:xfrm>
          <a:custGeom>
            <a:avLst/>
            <a:gdLst>
              <a:gd name="connsiteX0" fmla="*/ 198932 w 196850"/>
              <a:gd name="connsiteY0" fmla="*/ 1248 h 209550"/>
              <a:gd name="connsiteX1" fmla="*/ 168483 w 196850"/>
              <a:gd name="connsiteY1" fmla="*/ 220141 h 209550"/>
              <a:gd name="connsiteX2" fmla="*/ 36931 w 196850"/>
              <a:gd name="connsiteY2" fmla="*/ 203974 h 209550"/>
              <a:gd name="connsiteX3" fmla="*/ 10710 w 196850"/>
              <a:gd name="connsiteY3" fmla="*/ 78502 h 209550"/>
              <a:gd name="connsiteX4" fmla="*/ 111768 w 196850"/>
              <a:gd name="connsiteY4" fmla="*/ 10552 h 209550"/>
              <a:gd name="connsiteX5" fmla="*/ 198932 w 196850"/>
              <a:gd name="connsiteY5" fmla="*/ 1248 h 209550"/>
              <a:gd name="connsiteX6" fmla="*/ 198932 w 196850"/>
              <a:gd name="connsiteY6" fmla="*/ 1248 h 209550"/>
              <a:gd name="connsiteX7" fmla="*/ 198932 w 196850"/>
              <a:gd name="connsiteY7" fmla="*/ 1248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50" h="209550">
                <a:moveTo>
                  <a:pt x="198932" y="1248"/>
                </a:moveTo>
                <a:cubicBezTo>
                  <a:pt x="240832" y="76093"/>
                  <a:pt x="228902" y="166288"/>
                  <a:pt x="168483" y="220141"/>
                </a:cubicBezTo>
                <a:cubicBezTo>
                  <a:pt x="148521" y="236369"/>
                  <a:pt x="44600" y="230885"/>
                  <a:pt x="36931" y="203974"/>
                </a:cubicBezTo>
                <a:cubicBezTo>
                  <a:pt x="22843" y="163341"/>
                  <a:pt x="6438" y="119856"/>
                  <a:pt x="10710" y="78502"/>
                </a:cubicBezTo>
                <a:cubicBezTo>
                  <a:pt x="14266" y="18790"/>
                  <a:pt x="46884" y="6478"/>
                  <a:pt x="111768" y="10552"/>
                </a:cubicBezTo>
                <a:cubicBezTo>
                  <a:pt x="137615" y="13215"/>
                  <a:pt x="164530" y="5540"/>
                  <a:pt x="198932" y="1248"/>
                </a:cubicBezTo>
                <a:lnTo>
                  <a:pt x="198932" y="1248"/>
                </a:lnTo>
                <a:lnTo>
                  <a:pt x="198932" y="124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1022350" y="336550"/>
            <a:ext cx="222250" cy="222250"/>
          </a:xfrm>
          <a:custGeom>
            <a:avLst/>
            <a:gdLst>
              <a:gd name="connsiteX0" fmla="*/ 168023 w 222250"/>
              <a:gd name="connsiteY0" fmla="*/ 226128 h 222250"/>
              <a:gd name="connsiteX1" fmla="*/ 43243 w 222250"/>
              <a:gd name="connsiteY1" fmla="*/ 194986 h 222250"/>
              <a:gd name="connsiteX2" fmla="*/ 14533 w 222250"/>
              <a:gd name="connsiteY2" fmla="*/ 118888 h 222250"/>
              <a:gd name="connsiteX3" fmla="*/ 101504 w 222250"/>
              <a:gd name="connsiteY3" fmla="*/ 10303 h 222250"/>
              <a:gd name="connsiteX4" fmla="*/ 228965 w 222250"/>
              <a:gd name="connsiteY4" fmla="*/ 91353 h 222250"/>
              <a:gd name="connsiteX5" fmla="*/ 216320 w 222250"/>
              <a:gd name="connsiteY5" fmla="*/ 163189 h 222250"/>
              <a:gd name="connsiteX6" fmla="*/ 168024 w 222250"/>
              <a:gd name="connsiteY6" fmla="*/ 226128 h 222250"/>
              <a:gd name="connsiteX7" fmla="*/ 168023 w 222250"/>
              <a:gd name="connsiteY7" fmla="*/ 226128 h 222250"/>
              <a:gd name="connsiteX8" fmla="*/ 168023 w 222250"/>
              <a:gd name="connsiteY8" fmla="*/ 226128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0" h="222250">
                <a:moveTo>
                  <a:pt x="168023" y="226128"/>
                </a:moveTo>
                <a:cubicBezTo>
                  <a:pt x="128100" y="258584"/>
                  <a:pt x="61966" y="241321"/>
                  <a:pt x="43243" y="194986"/>
                </a:cubicBezTo>
                <a:cubicBezTo>
                  <a:pt x="32722" y="170392"/>
                  <a:pt x="25053" y="143481"/>
                  <a:pt x="14533" y="118888"/>
                </a:cubicBezTo>
                <a:cubicBezTo>
                  <a:pt x="-27548" y="20515"/>
                  <a:pt x="12556" y="11587"/>
                  <a:pt x="101504" y="10303"/>
                </a:cubicBezTo>
                <a:cubicBezTo>
                  <a:pt x="143393" y="9396"/>
                  <a:pt x="206141" y="34146"/>
                  <a:pt x="228965" y="91353"/>
                </a:cubicBezTo>
                <a:cubicBezTo>
                  <a:pt x="241804" y="118797"/>
                  <a:pt x="247155" y="142857"/>
                  <a:pt x="216320" y="163189"/>
                </a:cubicBezTo>
                <a:cubicBezTo>
                  <a:pt x="193507" y="181736"/>
                  <a:pt x="182816" y="209367"/>
                  <a:pt x="168024" y="226128"/>
                </a:cubicBezTo>
                <a:lnTo>
                  <a:pt x="168023" y="226128"/>
                </a:lnTo>
                <a:lnTo>
                  <a:pt x="168023" y="22612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590550" y="895350"/>
            <a:ext cx="209550" cy="247650"/>
          </a:xfrm>
          <a:custGeom>
            <a:avLst/>
            <a:gdLst>
              <a:gd name="connsiteX0" fmla="*/ 126831 w 209550"/>
              <a:gd name="connsiteY0" fmla="*/ 250725 h 247650"/>
              <a:gd name="connsiteX1" fmla="*/ 16127 w 209550"/>
              <a:gd name="connsiteY1" fmla="*/ 184464 h 247650"/>
              <a:gd name="connsiteX2" fmla="*/ 17002 w 209550"/>
              <a:gd name="connsiteY2" fmla="*/ 74844 h 247650"/>
              <a:gd name="connsiteX3" fmla="*/ 156030 w 209550"/>
              <a:gd name="connsiteY3" fmla="*/ 18642 h 247650"/>
              <a:gd name="connsiteX4" fmla="*/ 210064 w 209550"/>
              <a:gd name="connsiteY4" fmla="*/ 178326 h 247650"/>
              <a:gd name="connsiteX5" fmla="*/ 126831 w 209550"/>
              <a:gd name="connsiteY5" fmla="*/ 250725 h 247650"/>
              <a:gd name="connsiteX6" fmla="*/ 126831 w 209550"/>
              <a:gd name="connsiteY6" fmla="*/ 250725 h 247650"/>
              <a:gd name="connsiteX7" fmla="*/ 126831 w 209550"/>
              <a:gd name="connsiteY7" fmla="*/ 2507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47650">
                <a:moveTo>
                  <a:pt x="126831" y="250725"/>
                </a:moveTo>
                <a:cubicBezTo>
                  <a:pt x="83158" y="243613"/>
                  <a:pt x="45723" y="226695"/>
                  <a:pt x="16127" y="184464"/>
                </a:cubicBezTo>
                <a:cubicBezTo>
                  <a:pt x="-11150" y="145083"/>
                  <a:pt x="-5095" y="111749"/>
                  <a:pt x="17002" y="74844"/>
                </a:cubicBezTo>
                <a:cubicBezTo>
                  <a:pt x="39100" y="37939"/>
                  <a:pt x="123764" y="2257"/>
                  <a:pt x="156030" y="18642"/>
                </a:cubicBezTo>
                <a:cubicBezTo>
                  <a:pt x="205588" y="44646"/>
                  <a:pt x="238399" y="131615"/>
                  <a:pt x="210064" y="178326"/>
                </a:cubicBezTo>
                <a:cubicBezTo>
                  <a:pt x="189034" y="204892"/>
                  <a:pt x="158200" y="225224"/>
                  <a:pt x="126831" y="250725"/>
                </a:cubicBezTo>
                <a:lnTo>
                  <a:pt x="126831" y="250725"/>
                </a:lnTo>
                <a:lnTo>
                  <a:pt x="126831" y="250725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2482850" y="311150"/>
            <a:ext cx="184150" cy="184150"/>
          </a:xfrm>
          <a:custGeom>
            <a:avLst/>
            <a:gdLst>
              <a:gd name="connsiteX0" fmla="*/ 191814 w 184150"/>
              <a:gd name="connsiteY0" fmla="*/ 195500 h 184150"/>
              <a:gd name="connsiteX1" fmla="*/ 9807 w 184150"/>
              <a:gd name="connsiteY1" fmla="*/ 111443 h 184150"/>
              <a:gd name="connsiteX2" fmla="*/ 34927 w 184150"/>
              <a:gd name="connsiteY2" fmla="*/ 19995 h 184150"/>
              <a:gd name="connsiteX3" fmla="*/ 166297 w 184150"/>
              <a:gd name="connsiteY3" fmla="*/ 12634 h 184150"/>
              <a:gd name="connsiteX4" fmla="*/ 191814 w 184150"/>
              <a:gd name="connsiteY4" fmla="*/ 195500 h 184150"/>
              <a:gd name="connsiteX5" fmla="*/ 191814 w 184150"/>
              <a:gd name="connsiteY5" fmla="*/ 19550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0" h="184150">
                <a:moveTo>
                  <a:pt x="191814" y="195500"/>
                </a:moveTo>
                <a:cubicBezTo>
                  <a:pt x="75418" y="209628"/>
                  <a:pt x="50639" y="196626"/>
                  <a:pt x="9807" y="111443"/>
                </a:cubicBezTo>
                <a:cubicBezTo>
                  <a:pt x="-9449" y="70277"/>
                  <a:pt x="6410" y="43178"/>
                  <a:pt x="34927" y="19995"/>
                </a:cubicBezTo>
                <a:cubicBezTo>
                  <a:pt x="74850" y="-12460"/>
                  <a:pt x="119591" y="-15687"/>
                  <a:pt x="166297" y="12634"/>
                </a:cubicBezTo>
                <a:cubicBezTo>
                  <a:pt x="205516" y="37572"/>
                  <a:pt x="213901" y="82842"/>
                  <a:pt x="191814" y="195500"/>
                </a:cubicBezTo>
                <a:lnTo>
                  <a:pt x="191814" y="19550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1"/>
          <p:cNvSpPr/>
          <p:nvPr/>
        </p:nvSpPr>
        <p:spPr>
          <a:xfrm>
            <a:off x="184150" y="1238250"/>
            <a:ext cx="222250" cy="234950"/>
          </a:xfrm>
          <a:custGeom>
            <a:avLst/>
            <a:gdLst>
              <a:gd name="connsiteX0" fmla="*/ 196029 w 222250"/>
              <a:gd name="connsiteY0" fmla="*/ 238777 h 234950"/>
              <a:gd name="connsiteX1" fmla="*/ 58410 w 222250"/>
              <a:gd name="connsiteY1" fmla="*/ 180191 h 234950"/>
              <a:gd name="connsiteX2" fmla="*/ 16862 w 222250"/>
              <a:gd name="connsiteY2" fmla="*/ 76649 h 234950"/>
              <a:gd name="connsiteX3" fmla="*/ 133428 w 222250"/>
              <a:gd name="connsiteY3" fmla="*/ 10296 h 234950"/>
              <a:gd name="connsiteX4" fmla="*/ 222398 w 222250"/>
              <a:gd name="connsiteY4" fmla="*/ 160518 h 234950"/>
              <a:gd name="connsiteX5" fmla="*/ 196029 w 222250"/>
              <a:gd name="connsiteY5" fmla="*/ 238777 h 234950"/>
              <a:gd name="connsiteX6" fmla="*/ 196029 w 222250"/>
              <a:gd name="connsiteY6" fmla="*/ 238777 h 234950"/>
              <a:gd name="connsiteX7" fmla="*/ 196029 w 222250"/>
              <a:gd name="connsiteY7" fmla="*/ 238777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50" h="234950">
                <a:moveTo>
                  <a:pt x="196029" y="238777"/>
                </a:moveTo>
                <a:cubicBezTo>
                  <a:pt x="148255" y="220794"/>
                  <a:pt x="97095" y="210298"/>
                  <a:pt x="58410" y="180191"/>
                </a:cubicBezTo>
                <a:cubicBezTo>
                  <a:pt x="31847" y="159169"/>
                  <a:pt x="18294" y="113366"/>
                  <a:pt x="16862" y="76649"/>
                </a:cubicBezTo>
                <a:cubicBezTo>
                  <a:pt x="14363" y="50270"/>
                  <a:pt x="105264" y="4782"/>
                  <a:pt x="133428" y="10296"/>
                </a:cubicBezTo>
                <a:cubicBezTo>
                  <a:pt x="177101" y="17408"/>
                  <a:pt x="234691" y="117379"/>
                  <a:pt x="222398" y="160518"/>
                </a:cubicBezTo>
                <a:cubicBezTo>
                  <a:pt x="215093" y="180663"/>
                  <a:pt x="207788" y="200807"/>
                  <a:pt x="196029" y="238777"/>
                </a:cubicBezTo>
                <a:lnTo>
                  <a:pt x="196029" y="238777"/>
                </a:lnTo>
                <a:lnTo>
                  <a:pt x="196029" y="23877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/>
          <p:cNvSpPr/>
          <p:nvPr/>
        </p:nvSpPr>
        <p:spPr>
          <a:xfrm>
            <a:off x="-120650" y="1581150"/>
            <a:ext cx="158750" cy="171450"/>
          </a:xfrm>
          <a:custGeom>
            <a:avLst/>
            <a:gdLst>
              <a:gd name="connsiteX0" fmla="*/ 154685 w 158750"/>
              <a:gd name="connsiteY0" fmla="*/ 35223 h 171450"/>
              <a:gd name="connsiteX1" fmla="*/ 166114 w 158750"/>
              <a:gd name="connsiteY1" fmla="*/ 177456 h 171450"/>
              <a:gd name="connsiteX2" fmla="*/ 11033 w 158750"/>
              <a:gd name="connsiteY2" fmla="*/ 161476 h 171450"/>
              <a:gd name="connsiteX3" fmla="*/ -5564 w 158750"/>
              <a:gd name="connsiteY3" fmla="*/ 18711 h 171450"/>
              <a:gd name="connsiteX4" fmla="*/ 154685 w 158750"/>
              <a:gd name="connsiteY4" fmla="*/ 35223 h 171450"/>
              <a:gd name="connsiteX5" fmla="*/ 154685 w 158750"/>
              <a:gd name="connsiteY5" fmla="*/ 35223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" h="171450">
                <a:moveTo>
                  <a:pt x="154685" y="35223"/>
                </a:moveTo>
                <a:cubicBezTo>
                  <a:pt x="186599" y="80306"/>
                  <a:pt x="194631" y="154273"/>
                  <a:pt x="166114" y="177456"/>
                </a:cubicBezTo>
                <a:cubicBezTo>
                  <a:pt x="117636" y="216866"/>
                  <a:pt x="45265" y="209409"/>
                  <a:pt x="11033" y="161476"/>
                </a:cubicBezTo>
                <a:cubicBezTo>
                  <a:pt x="-23197" y="113543"/>
                  <a:pt x="-33547" y="36724"/>
                  <a:pt x="-5564" y="18711"/>
                </a:cubicBezTo>
                <a:cubicBezTo>
                  <a:pt x="26337" y="-11959"/>
                  <a:pt x="126873" y="1012"/>
                  <a:pt x="154685" y="35223"/>
                </a:cubicBezTo>
                <a:lnTo>
                  <a:pt x="154685" y="35223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3"/>
          <p:cNvSpPr/>
          <p:nvPr/>
        </p:nvSpPr>
        <p:spPr>
          <a:xfrm>
            <a:off x="-158750" y="971550"/>
            <a:ext cx="158750" cy="184150"/>
          </a:xfrm>
          <a:custGeom>
            <a:avLst/>
            <a:gdLst>
              <a:gd name="connsiteX0" fmla="*/ 142785 w 158750"/>
              <a:gd name="connsiteY0" fmla="*/ 41494 h 184150"/>
              <a:gd name="connsiteX1" fmla="*/ 153680 w 158750"/>
              <a:gd name="connsiteY1" fmla="*/ 188896 h 184150"/>
              <a:gd name="connsiteX2" fmla="*/ 6086 w 158750"/>
              <a:gd name="connsiteY2" fmla="*/ 176300 h 184150"/>
              <a:gd name="connsiteX3" fmla="*/ 28343 w 158750"/>
              <a:gd name="connsiteY3" fmla="*/ 11417 h 184150"/>
              <a:gd name="connsiteX4" fmla="*/ 142785 w 158750"/>
              <a:gd name="connsiteY4" fmla="*/ 41494 h 184150"/>
              <a:gd name="connsiteX5" fmla="*/ 142785 w 158750"/>
              <a:gd name="connsiteY5" fmla="*/ 41494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" h="184150">
                <a:moveTo>
                  <a:pt x="142785" y="41494"/>
                </a:moveTo>
                <a:cubicBezTo>
                  <a:pt x="179334" y="92278"/>
                  <a:pt x="184515" y="168564"/>
                  <a:pt x="153680" y="188896"/>
                </a:cubicBezTo>
                <a:cubicBezTo>
                  <a:pt x="108588" y="220819"/>
                  <a:pt x="33365" y="215680"/>
                  <a:pt x="6086" y="176300"/>
                </a:cubicBezTo>
                <a:cubicBezTo>
                  <a:pt x="-35097" y="119814"/>
                  <a:pt x="-27621" y="47444"/>
                  <a:pt x="28343" y="11417"/>
                </a:cubicBezTo>
                <a:cubicBezTo>
                  <a:pt x="59178" y="-8914"/>
                  <a:pt x="117825" y="4964"/>
                  <a:pt x="142785" y="41494"/>
                </a:cubicBezTo>
                <a:lnTo>
                  <a:pt x="142785" y="4149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/>
          <p:cNvSpPr/>
          <p:nvPr/>
        </p:nvSpPr>
        <p:spPr>
          <a:xfrm>
            <a:off x="2254250" y="-120650"/>
            <a:ext cx="158750" cy="184150"/>
          </a:xfrm>
          <a:custGeom>
            <a:avLst/>
            <a:gdLst>
              <a:gd name="connsiteX0" fmla="*/ 139247 w 158750"/>
              <a:gd name="connsiteY0" fmla="*/ 188225 h 184150"/>
              <a:gd name="connsiteX1" fmla="*/ 77214 w 158750"/>
              <a:gd name="connsiteY1" fmla="*/ 181833 h 184150"/>
              <a:gd name="connsiteX2" fmla="*/ 22124 w 158750"/>
              <a:gd name="connsiteY2" fmla="*/ 108241 h 184150"/>
              <a:gd name="connsiteX3" fmla="*/ 14455 w 158750"/>
              <a:gd name="connsiteY3" fmla="*/ 81330 h 184150"/>
              <a:gd name="connsiteX4" fmla="*/ 49380 w 158750"/>
              <a:gd name="connsiteY4" fmla="*/ -3883 h 184150"/>
              <a:gd name="connsiteX5" fmla="*/ 170775 w 158750"/>
              <a:gd name="connsiteY5" fmla="*/ 34746 h 184150"/>
              <a:gd name="connsiteX6" fmla="*/ 139247 w 158750"/>
              <a:gd name="connsiteY6" fmla="*/ 188225 h 184150"/>
              <a:gd name="connsiteX7" fmla="*/ 139247 w 158750"/>
              <a:gd name="connsiteY7" fmla="*/ 188225 h 184150"/>
              <a:gd name="connsiteX8" fmla="*/ 139247 w 158750"/>
              <a:gd name="connsiteY8" fmla="*/ 188225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50" h="184150">
                <a:moveTo>
                  <a:pt x="139247" y="188225"/>
                </a:moveTo>
                <a:cubicBezTo>
                  <a:pt x="128908" y="187159"/>
                  <a:pt x="96824" y="194302"/>
                  <a:pt x="77214" y="181833"/>
                </a:cubicBezTo>
                <a:cubicBezTo>
                  <a:pt x="50118" y="165980"/>
                  <a:pt x="6445" y="158868"/>
                  <a:pt x="22124" y="108241"/>
                </a:cubicBezTo>
                <a:cubicBezTo>
                  <a:pt x="25509" y="100753"/>
                  <a:pt x="18556" y="92201"/>
                  <a:pt x="14455" y="81330"/>
                </a:cubicBezTo>
                <a:cubicBezTo>
                  <a:pt x="-11754" y="31610"/>
                  <a:pt x="-5699" y="-1722"/>
                  <a:pt x="49380" y="-3883"/>
                </a:cubicBezTo>
                <a:cubicBezTo>
                  <a:pt x="88951" y="-7642"/>
                  <a:pt x="144746" y="8555"/>
                  <a:pt x="170775" y="34746"/>
                </a:cubicBezTo>
                <a:cubicBezTo>
                  <a:pt x="207858" y="80361"/>
                  <a:pt x="192895" y="149347"/>
                  <a:pt x="139247" y="188225"/>
                </a:cubicBezTo>
                <a:lnTo>
                  <a:pt x="139247" y="188225"/>
                </a:lnTo>
                <a:lnTo>
                  <a:pt x="139247" y="188225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/>
          <p:cNvSpPr/>
          <p:nvPr/>
        </p:nvSpPr>
        <p:spPr>
          <a:xfrm>
            <a:off x="298450" y="654050"/>
            <a:ext cx="133350" cy="146050"/>
          </a:xfrm>
          <a:custGeom>
            <a:avLst/>
            <a:gdLst>
              <a:gd name="connsiteX0" fmla="*/ 14425 w 133350"/>
              <a:gd name="connsiteY0" fmla="*/ 134277 h 146050"/>
              <a:gd name="connsiteX1" fmla="*/ 6564 w 133350"/>
              <a:gd name="connsiteY1" fmla="*/ 8085 h 146050"/>
              <a:gd name="connsiteX2" fmla="*/ 131696 w 133350"/>
              <a:gd name="connsiteY2" fmla="*/ 10531 h 146050"/>
              <a:gd name="connsiteX3" fmla="*/ 135639 w 133350"/>
              <a:gd name="connsiteY3" fmla="*/ 149380 h 146050"/>
              <a:gd name="connsiteX4" fmla="*/ 14425 w 133350"/>
              <a:gd name="connsiteY4" fmla="*/ 134278 h 146050"/>
              <a:gd name="connsiteX5" fmla="*/ 14425 w 133350"/>
              <a:gd name="connsiteY5" fmla="*/ 134277 h 146050"/>
              <a:gd name="connsiteX6" fmla="*/ 14425 w 133350"/>
              <a:gd name="connsiteY6" fmla="*/ 134277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" h="146050">
                <a:moveTo>
                  <a:pt x="14425" y="134277"/>
                </a:moveTo>
                <a:cubicBezTo>
                  <a:pt x="-24974" y="85811"/>
                  <a:pt x="-27655" y="35905"/>
                  <a:pt x="6564" y="8085"/>
                </a:cubicBezTo>
                <a:cubicBezTo>
                  <a:pt x="43635" y="-22052"/>
                  <a:pt x="103350" y="-18511"/>
                  <a:pt x="131696" y="10531"/>
                </a:cubicBezTo>
                <a:cubicBezTo>
                  <a:pt x="159509" y="44742"/>
                  <a:pt x="164155" y="126197"/>
                  <a:pt x="135639" y="149380"/>
                </a:cubicBezTo>
                <a:cubicBezTo>
                  <a:pt x="109973" y="170244"/>
                  <a:pt x="37602" y="162787"/>
                  <a:pt x="14425" y="134278"/>
                </a:cubicBezTo>
                <a:lnTo>
                  <a:pt x="14425" y="134277"/>
                </a:lnTo>
                <a:lnTo>
                  <a:pt x="14425" y="13427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/>
          <p:cNvSpPr/>
          <p:nvPr/>
        </p:nvSpPr>
        <p:spPr>
          <a:xfrm>
            <a:off x="1974850" y="1187450"/>
            <a:ext cx="120650" cy="196850"/>
          </a:xfrm>
          <a:custGeom>
            <a:avLst/>
            <a:gdLst>
              <a:gd name="connsiteX0" fmla="*/ 93713 w 120650"/>
              <a:gd name="connsiteY0" fmla="*/ 204949 h 196850"/>
              <a:gd name="connsiteX1" fmla="*/ 14719 w 120650"/>
              <a:gd name="connsiteY1" fmla="*/ 8737 h 196850"/>
              <a:gd name="connsiteX2" fmla="*/ 127025 w 120650"/>
              <a:gd name="connsiteY2" fmla="*/ 59491 h 196850"/>
              <a:gd name="connsiteX3" fmla="*/ 93713 w 120650"/>
              <a:gd name="connsiteY3" fmla="*/ 204949 h 196850"/>
              <a:gd name="connsiteX4" fmla="*/ 93713 w 120650"/>
              <a:gd name="connsiteY4" fmla="*/ 20494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96850">
                <a:moveTo>
                  <a:pt x="93713" y="204949"/>
                </a:moveTo>
                <a:cubicBezTo>
                  <a:pt x="-1834" y="168983"/>
                  <a:pt x="-34463" y="105542"/>
                  <a:pt x="14719" y="8737"/>
                </a:cubicBezTo>
                <a:cubicBezTo>
                  <a:pt x="58210" y="-7678"/>
                  <a:pt x="93327" y="6388"/>
                  <a:pt x="127025" y="59491"/>
                </a:cubicBezTo>
                <a:cubicBezTo>
                  <a:pt x="155553" y="112060"/>
                  <a:pt x="138806" y="173026"/>
                  <a:pt x="93713" y="204949"/>
                </a:cubicBezTo>
                <a:lnTo>
                  <a:pt x="93713" y="204949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420"/>
            <a:ext cx="3002280" cy="8831580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80" y="1455420"/>
            <a:ext cx="3528060" cy="7383780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1455420"/>
            <a:ext cx="3543300" cy="7383780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120" y="1455420"/>
            <a:ext cx="3436620" cy="7376159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5580" y="1455420"/>
            <a:ext cx="3009900" cy="7383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4662150" y="10140950"/>
            <a:ext cx="69850" cy="209550"/>
          </a:xfrm>
          <a:custGeom>
            <a:avLst/>
            <a:gdLst>
              <a:gd name="connsiteX0" fmla="*/ 29939 w 69850"/>
              <a:gd name="connsiteY0" fmla="*/ 214271 h 209550"/>
              <a:gd name="connsiteX1" fmla="*/ 10616 w 69850"/>
              <a:gd name="connsiteY1" fmla="*/ 91397 h 209550"/>
              <a:gd name="connsiteX2" fmla="*/ 82501 w 69850"/>
              <a:gd name="connsiteY2" fmla="*/ 10714 h 209550"/>
              <a:gd name="connsiteX3" fmla="*/ 29939 w 69850"/>
              <a:gd name="connsiteY3" fmla="*/ 214270 h 209550"/>
              <a:gd name="connsiteX4" fmla="*/ 29939 w 69850"/>
              <a:gd name="connsiteY4" fmla="*/ 214271 h 209550"/>
              <a:gd name="connsiteX5" fmla="*/ 29939 w 69850"/>
              <a:gd name="connsiteY5" fmla="*/ 214271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0" h="209550">
                <a:moveTo>
                  <a:pt x="29939" y="214271"/>
                </a:moveTo>
                <a:cubicBezTo>
                  <a:pt x="-42172" y="184754"/>
                  <a:pt x="6446" y="125314"/>
                  <a:pt x="10616" y="91397"/>
                </a:cubicBezTo>
                <a:cubicBezTo>
                  <a:pt x="16926" y="68072"/>
                  <a:pt x="50784" y="44689"/>
                  <a:pt x="82501" y="10714"/>
                </a:cubicBezTo>
                <a:cubicBezTo>
                  <a:pt x="108134" y="110263"/>
                  <a:pt x="93429" y="173871"/>
                  <a:pt x="29939" y="214270"/>
                </a:cubicBezTo>
                <a:lnTo>
                  <a:pt x="29939" y="214271"/>
                </a:lnTo>
                <a:lnTo>
                  <a:pt x="29939" y="214271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8180050" y="374650"/>
            <a:ext cx="234950" cy="247650"/>
          </a:xfrm>
          <a:custGeom>
            <a:avLst/>
            <a:gdLst>
              <a:gd name="connsiteX0" fmla="*/ 241053 w 234950"/>
              <a:gd name="connsiteY0" fmla="*/ 144063 h 247650"/>
              <a:gd name="connsiteX1" fmla="*/ 150731 w 234950"/>
              <a:gd name="connsiteY1" fmla="*/ 255212 h 247650"/>
              <a:gd name="connsiteX2" fmla="*/ 11774 w 234950"/>
              <a:gd name="connsiteY2" fmla="*/ 119749 h 247650"/>
              <a:gd name="connsiteX3" fmla="*/ 91675 w 234950"/>
              <a:gd name="connsiteY3" fmla="*/ 8600 h 247650"/>
              <a:gd name="connsiteX4" fmla="*/ 241053 w 234950"/>
              <a:gd name="connsiteY4" fmla="*/ 144063 h 247650"/>
              <a:gd name="connsiteX5" fmla="*/ 241053 w 234950"/>
              <a:gd name="connsiteY5" fmla="*/ 144063 h 247650"/>
              <a:gd name="connsiteX6" fmla="*/ 241053 w 234950"/>
              <a:gd name="connsiteY6" fmla="*/ 14406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50" h="247650">
                <a:moveTo>
                  <a:pt x="241053" y="144063"/>
                </a:moveTo>
                <a:cubicBezTo>
                  <a:pt x="241053" y="206584"/>
                  <a:pt x="199367" y="258685"/>
                  <a:pt x="150731" y="255212"/>
                </a:cubicBezTo>
                <a:cubicBezTo>
                  <a:pt x="77779" y="251739"/>
                  <a:pt x="11774" y="185744"/>
                  <a:pt x="11774" y="119749"/>
                </a:cubicBezTo>
                <a:cubicBezTo>
                  <a:pt x="11774" y="81542"/>
                  <a:pt x="63884" y="8600"/>
                  <a:pt x="91675" y="8600"/>
                </a:cubicBezTo>
                <a:cubicBezTo>
                  <a:pt x="161154" y="12073"/>
                  <a:pt x="241053" y="81541"/>
                  <a:pt x="241053" y="144063"/>
                </a:cubicBezTo>
                <a:lnTo>
                  <a:pt x="241053" y="144063"/>
                </a:lnTo>
                <a:lnTo>
                  <a:pt x="241053" y="144063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8167350" y="2584450"/>
            <a:ext cx="184150" cy="234950"/>
          </a:xfrm>
          <a:custGeom>
            <a:avLst/>
            <a:gdLst>
              <a:gd name="connsiteX0" fmla="*/ 80057 w 184150"/>
              <a:gd name="connsiteY0" fmla="*/ 247554 h 234950"/>
              <a:gd name="connsiteX1" fmla="*/ 10579 w 184150"/>
              <a:gd name="connsiteY1" fmla="*/ 178086 h 234950"/>
              <a:gd name="connsiteX2" fmla="*/ 7104 w 184150"/>
              <a:gd name="connsiteY2" fmla="*/ 77357 h 234950"/>
              <a:gd name="connsiteX3" fmla="*/ 76584 w 184150"/>
              <a:gd name="connsiteY3" fmla="*/ 7889 h 234950"/>
              <a:gd name="connsiteX4" fmla="*/ 159957 w 184150"/>
              <a:gd name="connsiteY4" fmla="*/ 11362 h 234950"/>
              <a:gd name="connsiteX5" fmla="*/ 194696 w 184150"/>
              <a:gd name="connsiteY5" fmla="*/ 115565 h 234950"/>
              <a:gd name="connsiteX6" fmla="*/ 187749 w 184150"/>
              <a:gd name="connsiteY6" fmla="*/ 150299 h 234950"/>
              <a:gd name="connsiteX7" fmla="*/ 80058 w 184150"/>
              <a:gd name="connsiteY7" fmla="*/ 247554 h 234950"/>
              <a:gd name="connsiteX8" fmla="*/ 80057 w 184150"/>
              <a:gd name="connsiteY8" fmla="*/ 247554 h 234950"/>
              <a:gd name="connsiteX9" fmla="*/ 80057 w 184150"/>
              <a:gd name="connsiteY9" fmla="*/ 247554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150" h="234950">
                <a:moveTo>
                  <a:pt x="80057" y="247554"/>
                </a:moveTo>
                <a:cubicBezTo>
                  <a:pt x="38371" y="240607"/>
                  <a:pt x="7104" y="226714"/>
                  <a:pt x="10579" y="178086"/>
                </a:cubicBezTo>
                <a:cubicBezTo>
                  <a:pt x="14053" y="143352"/>
                  <a:pt x="10579" y="112091"/>
                  <a:pt x="7104" y="77357"/>
                </a:cubicBezTo>
                <a:cubicBezTo>
                  <a:pt x="3630" y="25256"/>
                  <a:pt x="34897" y="11362"/>
                  <a:pt x="76584" y="7889"/>
                </a:cubicBezTo>
                <a:cubicBezTo>
                  <a:pt x="104375" y="4416"/>
                  <a:pt x="135639" y="942"/>
                  <a:pt x="159957" y="11362"/>
                </a:cubicBezTo>
                <a:cubicBezTo>
                  <a:pt x="205119" y="32203"/>
                  <a:pt x="187749" y="80830"/>
                  <a:pt x="194696" y="115565"/>
                </a:cubicBezTo>
                <a:cubicBezTo>
                  <a:pt x="198170" y="125985"/>
                  <a:pt x="187749" y="139878"/>
                  <a:pt x="187749" y="150299"/>
                </a:cubicBezTo>
                <a:cubicBezTo>
                  <a:pt x="184275" y="212820"/>
                  <a:pt x="142588" y="251028"/>
                  <a:pt x="80058" y="247554"/>
                </a:cubicBezTo>
                <a:lnTo>
                  <a:pt x="80057" y="247554"/>
                </a:lnTo>
                <a:lnTo>
                  <a:pt x="80057" y="24755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8129250" y="996950"/>
            <a:ext cx="234950" cy="196850"/>
          </a:xfrm>
          <a:custGeom>
            <a:avLst/>
            <a:gdLst>
              <a:gd name="connsiteX0" fmla="*/ 156370 w 234950"/>
              <a:gd name="connsiteY0" fmla="*/ 209498 h 196850"/>
              <a:gd name="connsiteX1" fmla="*/ 13940 w 234950"/>
              <a:gd name="connsiteY1" fmla="*/ 98349 h 196850"/>
              <a:gd name="connsiteX2" fmla="*/ 125105 w 234950"/>
              <a:gd name="connsiteY2" fmla="*/ 11514 h 196850"/>
              <a:gd name="connsiteX3" fmla="*/ 239745 w 234950"/>
              <a:gd name="connsiteY3" fmla="*/ 119189 h 196850"/>
              <a:gd name="connsiteX4" fmla="*/ 156370 w 234950"/>
              <a:gd name="connsiteY4" fmla="*/ 209498 h 196850"/>
              <a:gd name="connsiteX5" fmla="*/ 156370 w 234950"/>
              <a:gd name="connsiteY5" fmla="*/ 209498 h 196850"/>
              <a:gd name="connsiteX6" fmla="*/ 156370 w 234950"/>
              <a:gd name="connsiteY6" fmla="*/ 20949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50" h="196850">
                <a:moveTo>
                  <a:pt x="156370" y="209498"/>
                </a:moveTo>
                <a:cubicBezTo>
                  <a:pt x="62574" y="206025"/>
                  <a:pt x="13940" y="167817"/>
                  <a:pt x="13940" y="98349"/>
                </a:cubicBezTo>
                <a:cubicBezTo>
                  <a:pt x="13940" y="56668"/>
                  <a:pt x="72997" y="11514"/>
                  <a:pt x="125105" y="11514"/>
                </a:cubicBezTo>
                <a:cubicBezTo>
                  <a:pt x="191110" y="11514"/>
                  <a:pt x="246693" y="60141"/>
                  <a:pt x="239745" y="119189"/>
                </a:cubicBezTo>
                <a:cubicBezTo>
                  <a:pt x="232796" y="199078"/>
                  <a:pt x="222375" y="212971"/>
                  <a:pt x="156370" y="209498"/>
                </a:cubicBezTo>
                <a:lnTo>
                  <a:pt x="156370" y="209498"/>
                </a:lnTo>
                <a:lnTo>
                  <a:pt x="156370" y="20949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900650" y="-69850"/>
            <a:ext cx="209550" cy="234950"/>
          </a:xfrm>
          <a:custGeom>
            <a:avLst/>
            <a:gdLst>
              <a:gd name="connsiteX0" fmla="*/ 72318 w 209550"/>
              <a:gd name="connsiteY0" fmla="*/ 5030 h 234950"/>
              <a:gd name="connsiteX1" fmla="*/ 214748 w 209550"/>
              <a:gd name="connsiteY1" fmla="*/ 157860 h 234950"/>
              <a:gd name="connsiteX2" fmla="*/ 124426 w 209550"/>
              <a:gd name="connsiteY2" fmla="*/ 244695 h 234950"/>
              <a:gd name="connsiteX3" fmla="*/ 16735 w 209550"/>
              <a:gd name="connsiteY3" fmla="*/ 189121 h 234950"/>
              <a:gd name="connsiteX4" fmla="*/ 27156 w 209550"/>
              <a:gd name="connsiteY4" fmla="*/ 74498 h 234950"/>
              <a:gd name="connsiteX5" fmla="*/ 72318 w 209550"/>
              <a:gd name="connsiteY5" fmla="*/ 5030 h 234950"/>
              <a:gd name="connsiteX6" fmla="*/ 72318 w 209550"/>
              <a:gd name="connsiteY6" fmla="*/ 5030 h 234950"/>
              <a:gd name="connsiteX7" fmla="*/ 72318 w 209550"/>
              <a:gd name="connsiteY7" fmla="*/ 503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34950">
                <a:moveTo>
                  <a:pt x="72318" y="5030"/>
                </a:moveTo>
                <a:cubicBezTo>
                  <a:pt x="152218" y="18924"/>
                  <a:pt x="211273" y="81445"/>
                  <a:pt x="214748" y="157860"/>
                </a:cubicBezTo>
                <a:cubicBezTo>
                  <a:pt x="214748" y="182174"/>
                  <a:pt x="148744" y="255115"/>
                  <a:pt x="124426" y="244695"/>
                </a:cubicBezTo>
                <a:cubicBezTo>
                  <a:pt x="86213" y="230802"/>
                  <a:pt x="44525" y="216908"/>
                  <a:pt x="16735" y="189121"/>
                </a:cubicBezTo>
                <a:cubicBezTo>
                  <a:pt x="-24951" y="150913"/>
                  <a:pt x="-14530" y="119653"/>
                  <a:pt x="27156" y="74498"/>
                </a:cubicBezTo>
                <a:cubicBezTo>
                  <a:pt x="44525" y="57131"/>
                  <a:pt x="54948" y="32817"/>
                  <a:pt x="72318" y="5030"/>
                </a:cubicBezTo>
                <a:lnTo>
                  <a:pt x="72318" y="5030"/>
                </a:lnTo>
                <a:lnTo>
                  <a:pt x="72318" y="503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097250" y="-31750"/>
            <a:ext cx="196850" cy="209550"/>
          </a:xfrm>
          <a:custGeom>
            <a:avLst/>
            <a:gdLst>
              <a:gd name="connsiteX0" fmla="*/ 10219 w 196850"/>
              <a:gd name="connsiteY0" fmla="*/ 133654 h 209550"/>
              <a:gd name="connsiteX1" fmla="*/ 114436 w 196850"/>
              <a:gd name="connsiteY1" fmla="*/ 5137 h 209550"/>
              <a:gd name="connsiteX2" fmla="*/ 208232 w 196850"/>
              <a:gd name="connsiteY2" fmla="*/ 78079 h 209550"/>
              <a:gd name="connsiteX3" fmla="*/ 117910 w 196850"/>
              <a:gd name="connsiteY3" fmla="*/ 213542 h 209550"/>
              <a:gd name="connsiteX4" fmla="*/ 10219 w 196850"/>
              <a:gd name="connsiteY4" fmla="*/ 133654 h 209550"/>
              <a:gd name="connsiteX5" fmla="*/ 10219 w 196850"/>
              <a:gd name="connsiteY5" fmla="*/ 133654 h 209550"/>
              <a:gd name="connsiteX6" fmla="*/ 10219 w 196850"/>
              <a:gd name="connsiteY6" fmla="*/ 133654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850" h="209550">
                <a:moveTo>
                  <a:pt x="10219" y="133654"/>
                </a:moveTo>
                <a:cubicBezTo>
                  <a:pt x="10219" y="78079"/>
                  <a:pt x="69276" y="5137"/>
                  <a:pt x="114436" y="5137"/>
                </a:cubicBezTo>
                <a:cubicBezTo>
                  <a:pt x="159598" y="5137"/>
                  <a:pt x="208232" y="43345"/>
                  <a:pt x="208232" y="78079"/>
                </a:cubicBezTo>
                <a:cubicBezTo>
                  <a:pt x="208232" y="178808"/>
                  <a:pt x="187390" y="213542"/>
                  <a:pt x="117910" y="213542"/>
                </a:cubicBezTo>
                <a:cubicBezTo>
                  <a:pt x="48432" y="213542"/>
                  <a:pt x="10219" y="182281"/>
                  <a:pt x="10219" y="133654"/>
                </a:cubicBezTo>
                <a:lnTo>
                  <a:pt x="10219" y="133654"/>
                </a:lnTo>
                <a:lnTo>
                  <a:pt x="10219" y="13365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780" y="0"/>
            <a:ext cx="10523220" cy="1028700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1028700" y="3218184"/>
            <a:ext cx="7970632" cy="3037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0400" spc="-1480" dirty="0">
                <a:solidFill>
                  <a:srgbClr val="ECBEBD"/>
                </a:solidFill>
                <a:latin typeface="Times New Roman"/>
                <a:ea typeface="Times New Roman"/>
              </a:rPr>
              <a:t>Beden</a:t>
            </a:r>
            <a:r>
              <a:rPr lang="en-US" altLang="zh-CN" sz="10400" spc="-725" dirty="0">
                <a:solidFill>
                  <a:srgbClr val="ECBEB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369" dirty="0">
                <a:solidFill>
                  <a:srgbClr val="ECBEBD"/>
                </a:solidFill>
                <a:latin typeface="Times New Roman"/>
                <a:ea typeface="Times New Roman"/>
              </a:rPr>
              <a:t>Ölçüsü</a:t>
            </a:r>
            <a:r>
              <a:rPr lang="en-US" altLang="zh-CN" sz="10400" spc="-730" dirty="0">
                <a:solidFill>
                  <a:srgbClr val="ECBEB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219" dirty="0">
                <a:solidFill>
                  <a:srgbClr val="ECBEBD"/>
                </a:solidFill>
                <a:latin typeface="Times New Roman"/>
                <a:ea typeface="Times New Roman"/>
              </a:rPr>
              <a:t>Nasıl</a:t>
            </a:r>
            <a:r>
              <a:rPr lang="en-US" altLang="zh-CN" sz="10400" dirty="0">
                <a:solidFill>
                  <a:srgbClr val="ECBEB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120" dirty="0">
                <a:solidFill>
                  <a:srgbClr val="ECBEBD"/>
                </a:solidFill>
                <a:latin typeface="Times New Roman"/>
                <a:ea typeface="Times New Roman"/>
              </a:rPr>
              <a:t>Alı</a:t>
            </a:r>
            <a:r>
              <a:rPr lang="en-US" altLang="zh-CN" sz="10400" spc="-1110" dirty="0">
                <a:solidFill>
                  <a:srgbClr val="ECBEBD"/>
                </a:solidFill>
                <a:latin typeface="Times New Roman"/>
                <a:ea typeface="Times New Roman"/>
              </a:rPr>
              <a:t>nır?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07832" y="1486851"/>
            <a:ext cx="6200352" cy="7234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1984">
              <a:lnSpc>
                <a:spcPct val="105833"/>
              </a:lnSpc>
            </a:pPr>
            <a:r>
              <a:rPr lang="en-US" altLang="zh-CN" sz="3000" spc="254" dirty="0">
                <a:solidFill>
                  <a:srgbClr val="030606"/>
                </a:solidFill>
                <a:latin typeface="Times New Roman"/>
                <a:ea typeface="Times New Roman"/>
              </a:rPr>
              <a:t>Beden</a:t>
            </a:r>
            <a:r>
              <a:rPr lang="en-US" altLang="zh-CN" sz="3000" spc="12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0" dirty="0">
                <a:solidFill>
                  <a:srgbClr val="030606"/>
                </a:solidFill>
                <a:latin typeface="Times New Roman"/>
                <a:ea typeface="Times New Roman"/>
              </a:rPr>
              <a:t>ölçümüzü</a:t>
            </a:r>
            <a:r>
              <a:rPr lang="en-US" altLang="zh-CN" sz="3000" spc="12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0" dirty="0">
                <a:solidFill>
                  <a:srgbClr val="030606"/>
                </a:solidFill>
                <a:latin typeface="Times New Roman"/>
                <a:ea typeface="Times New Roman"/>
              </a:rPr>
              <a:t>doğru</a:t>
            </a:r>
            <a:r>
              <a:rPr lang="en-US" altLang="zh-CN" sz="3000" spc="12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0" dirty="0">
                <a:solidFill>
                  <a:srgbClr val="030606"/>
                </a:solidFill>
                <a:latin typeface="Times New Roman"/>
                <a:ea typeface="Times New Roman"/>
              </a:rPr>
              <a:t>b</a:t>
            </a:r>
            <a:r>
              <a:rPr lang="en-US" altLang="zh-CN" sz="3000" spc="12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4" dirty="0">
                <a:solidFill>
                  <a:srgbClr val="030606"/>
                </a:solidFill>
                <a:latin typeface="Times New Roman"/>
                <a:ea typeface="Times New Roman"/>
              </a:rPr>
              <a:t>lmek</a:t>
            </a:r>
            <a:r>
              <a:rPr lang="en-US" altLang="zh-CN" sz="3000" spc="125" dirty="0">
                <a:solidFill>
                  <a:srgbClr val="030606"/>
                </a:solidFill>
                <a:latin typeface="Times New Roman"/>
                <a:ea typeface="Times New Roman"/>
              </a:rPr>
              <a:t>,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74297">
              <a:lnSpc>
                <a:spcPct val="105833"/>
              </a:lnSpc>
            </a:pPr>
            <a:r>
              <a:rPr lang="en-US" altLang="zh-CN" sz="3000" spc="284" dirty="0">
                <a:solidFill>
                  <a:srgbClr val="030606"/>
                </a:solidFill>
                <a:latin typeface="Times New Roman"/>
                <a:ea typeface="Times New Roman"/>
              </a:rPr>
              <a:t>sadece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0" dirty="0">
                <a:solidFill>
                  <a:srgbClr val="030606"/>
                </a:solidFill>
                <a:latin typeface="Times New Roman"/>
                <a:ea typeface="Times New Roman"/>
              </a:rPr>
              <a:t>kıyafetler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40" dirty="0">
                <a:solidFill>
                  <a:srgbClr val="030606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9" dirty="0">
                <a:solidFill>
                  <a:srgbClr val="030606"/>
                </a:solidFill>
                <a:latin typeface="Times New Roman"/>
                <a:ea typeface="Times New Roman"/>
              </a:rPr>
              <a:t>üzer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09" dirty="0">
                <a:solidFill>
                  <a:srgbClr val="030606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4" dirty="0">
                <a:solidFill>
                  <a:srgbClr val="030606"/>
                </a:solidFill>
                <a:latin typeface="Times New Roman"/>
                <a:ea typeface="Times New Roman"/>
              </a:rPr>
              <a:t>zdek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1111955">
              <a:lnSpc>
                <a:spcPct val="105833"/>
              </a:lnSpc>
            </a:pPr>
            <a:r>
              <a:rPr lang="en-US" altLang="zh-CN" sz="3000" spc="225" dirty="0">
                <a:solidFill>
                  <a:srgbClr val="030606"/>
                </a:solidFill>
                <a:latin typeface="Times New Roman"/>
                <a:ea typeface="Times New Roman"/>
              </a:rPr>
              <a:t>duruşunu</a:t>
            </a:r>
            <a:r>
              <a:rPr lang="en-US" altLang="zh-CN" sz="3000" spc="12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34" dirty="0">
                <a:solidFill>
                  <a:srgbClr val="030606"/>
                </a:solidFill>
                <a:latin typeface="Times New Roman"/>
                <a:ea typeface="Times New Roman"/>
              </a:rPr>
              <a:t>değ</a:t>
            </a:r>
            <a:r>
              <a:rPr lang="en-US" altLang="zh-CN" sz="3000" spc="12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3000" spc="120" dirty="0">
                <a:solidFill>
                  <a:srgbClr val="030606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3000" spc="12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85" dirty="0">
                <a:solidFill>
                  <a:srgbClr val="030606"/>
                </a:solidFill>
                <a:latin typeface="Times New Roman"/>
                <a:ea typeface="Times New Roman"/>
              </a:rPr>
              <a:t>onları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402463">
              <a:lnSpc>
                <a:spcPct val="105833"/>
              </a:lnSpc>
            </a:pP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yd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ğ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05" dirty="0">
                <a:solidFill>
                  <a:srgbClr val="030606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0" dirty="0">
                <a:solidFill>
                  <a:srgbClr val="030606"/>
                </a:solidFill>
                <a:latin typeface="Times New Roman"/>
                <a:ea typeface="Times New Roman"/>
              </a:rPr>
              <a:t>zde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9" dirty="0">
                <a:solidFill>
                  <a:srgbClr val="030606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84" dirty="0">
                <a:solidFill>
                  <a:srgbClr val="030606"/>
                </a:solidFill>
                <a:latin typeface="Times New Roman"/>
                <a:ea typeface="Times New Roman"/>
              </a:rPr>
              <a:t>ssedeceğ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40" dirty="0">
                <a:solidFill>
                  <a:srgbClr val="030606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90" dirty="0">
                <a:solidFill>
                  <a:srgbClr val="030606"/>
                </a:solidFill>
                <a:latin typeface="Times New Roman"/>
                <a:ea typeface="Times New Roman"/>
              </a:rPr>
              <a:t>z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667633">
              <a:lnSpc>
                <a:spcPct val="105833"/>
              </a:lnSpc>
            </a:pPr>
            <a:r>
              <a:rPr lang="en-US" altLang="zh-CN" sz="3000" spc="279" dirty="0">
                <a:solidFill>
                  <a:srgbClr val="030606"/>
                </a:solidFill>
                <a:latin typeface="Times New Roman"/>
                <a:ea typeface="Times New Roman"/>
              </a:rPr>
              <a:t>konfor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90" dirty="0">
                <a:solidFill>
                  <a:srgbClr val="030606"/>
                </a:solidFill>
                <a:latin typeface="Times New Roman"/>
                <a:ea typeface="Times New Roman"/>
              </a:rPr>
              <a:t>sev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84" dirty="0">
                <a:solidFill>
                  <a:srgbClr val="030606"/>
                </a:solidFill>
                <a:latin typeface="Times New Roman"/>
                <a:ea typeface="Times New Roman"/>
              </a:rPr>
              <a:t>yes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0" dirty="0">
                <a:solidFill>
                  <a:srgbClr val="030606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0" dirty="0">
                <a:solidFill>
                  <a:srgbClr val="030606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5" dirty="0">
                <a:solidFill>
                  <a:srgbClr val="030606"/>
                </a:solidFill>
                <a:latin typeface="Times New Roman"/>
                <a:ea typeface="Times New Roman"/>
              </a:rPr>
              <a:t>rekt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389906">
              <a:lnSpc>
                <a:spcPct val="105833"/>
              </a:lnSpc>
            </a:pPr>
            <a:r>
              <a:rPr lang="en-US" altLang="zh-CN" sz="3000" spc="220" dirty="0">
                <a:solidFill>
                  <a:srgbClr val="030606"/>
                </a:solidFill>
                <a:latin typeface="Times New Roman"/>
                <a:ea typeface="Times New Roman"/>
              </a:rPr>
              <a:t>etk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030606"/>
                </a:solidFill>
                <a:latin typeface="Times New Roman"/>
                <a:ea typeface="Times New Roman"/>
              </a:rPr>
              <a:t>ler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ea typeface="Times New Roman"/>
              </a:rPr>
              <a:t>..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34" dirty="0">
                <a:solidFill>
                  <a:srgbClr val="030606"/>
                </a:solidFill>
                <a:latin typeface="Times New Roman"/>
                <a:ea typeface="Times New Roman"/>
              </a:rPr>
              <a:t>Tam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5" dirty="0">
                <a:solidFill>
                  <a:srgbClr val="030606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34" dirty="0">
                <a:solidFill>
                  <a:srgbClr val="030606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5" dirty="0">
                <a:solidFill>
                  <a:srgbClr val="030606"/>
                </a:solidFill>
                <a:latin typeface="Times New Roman"/>
                <a:ea typeface="Times New Roman"/>
              </a:rPr>
              <a:t>ze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030606"/>
                </a:solidFill>
                <a:latin typeface="Times New Roman"/>
                <a:ea typeface="Times New Roman"/>
              </a:rPr>
              <a:t>uyan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185011" indent="-166175" hangingPunct="0">
              <a:lnSpc>
                <a:spcPct val="122916"/>
              </a:lnSpc>
            </a:pPr>
            <a:r>
              <a:rPr lang="en-US" altLang="zh-CN" sz="3000" spc="209" dirty="0">
                <a:solidFill>
                  <a:srgbClr val="030606"/>
                </a:solidFill>
                <a:latin typeface="Times New Roman"/>
                <a:ea typeface="Times New Roman"/>
              </a:rPr>
              <a:t>kıyafetler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0" dirty="0">
                <a:solidFill>
                  <a:srgbClr val="030606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5" dirty="0">
                <a:solidFill>
                  <a:srgbClr val="030606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4" dirty="0">
                <a:solidFill>
                  <a:srgbClr val="030606"/>
                </a:solidFill>
                <a:latin typeface="Times New Roman"/>
                <a:ea typeface="Times New Roman"/>
              </a:rPr>
              <a:t>nce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0" dirty="0">
                <a:solidFill>
                  <a:srgbClr val="030606"/>
                </a:solidFill>
                <a:latin typeface="Times New Roman"/>
                <a:ea typeface="Times New Roman"/>
              </a:rPr>
              <a:t>hem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0" dirty="0">
                <a:solidFill>
                  <a:srgbClr val="030606"/>
                </a:solidFill>
                <a:latin typeface="Times New Roman"/>
                <a:ea typeface="Times New Roman"/>
              </a:rPr>
              <a:t>bakımlı</a:t>
            </a:r>
            <a:r>
              <a:rPr lang="en-US" altLang="zh-CN" sz="30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0" dirty="0">
                <a:solidFill>
                  <a:srgbClr val="030606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30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5" dirty="0">
                <a:solidFill>
                  <a:srgbClr val="030606"/>
                </a:solidFill>
                <a:latin typeface="Times New Roman"/>
                <a:ea typeface="Times New Roman"/>
              </a:rPr>
              <a:t>zar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85" dirty="0">
                <a:solidFill>
                  <a:srgbClr val="030606"/>
                </a:solidFill>
                <a:latin typeface="Times New Roman"/>
                <a:ea typeface="Times New Roman"/>
              </a:rPr>
              <a:t>f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0" dirty="0">
                <a:solidFill>
                  <a:srgbClr val="030606"/>
                </a:solidFill>
                <a:latin typeface="Times New Roman"/>
                <a:ea typeface="Times New Roman"/>
              </a:rPr>
              <a:t>görünür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0" dirty="0">
                <a:solidFill>
                  <a:srgbClr val="030606"/>
                </a:solidFill>
                <a:latin typeface="Times New Roman"/>
                <a:ea typeface="Times New Roman"/>
              </a:rPr>
              <a:t>hem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030606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3000" spc="14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030606"/>
                </a:solidFill>
                <a:latin typeface="Times New Roman"/>
                <a:ea typeface="Times New Roman"/>
              </a:rPr>
              <a:t>yüzde</a:t>
            </a:r>
            <a:r>
              <a:rPr lang="en-US" altLang="zh-CN" sz="3000" spc="13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030606"/>
                </a:solidFill>
                <a:latin typeface="Times New Roman"/>
                <a:ea typeface="Times New Roman"/>
              </a:rPr>
              <a:t>yüz</a:t>
            </a:r>
            <a:r>
              <a:rPr lang="en-US" altLang="zh-CN" sz="30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0" dirty="0">
                <a:solidFill>
                  <a:srgbClr val="030606"/>
                </a:solidFill>
                <a:latin typeface="Times New Roman"/>
                <a:ea typeface="Times New Roman"/>
              </a:rPr>
              <a:t>konforu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34" dirty="0">
                <a:solidFill>
                  <a:srgbClr val="030606"/>
                </a:solidFill>
                <a:latin typeface="Times New Roman"/>
                <a:ea typeface="Times New Roman"/>
              </a:rPr>
              <a:t>tadarsınız</a:t>
            </a:r>
            <a:r>
              <a:rPr lang="en-US" altLang="zh-CN" sz="3000" spc="175" dirty="0">
                <a:solidFill>
                  <a:srgbClr val="030606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Hang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15" dirty="0">
                <a:solidFill>
                  <a:srgbClr val="030606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0" dirty="0">
                <a:solidFill>
                  <a:srgbClr val="030606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69" dirty="0">
                <a:solidFill>
                  <a:srgbClr val="030606"/>
                </a:solidFill>
                <a:latin typeface="Times New Roman"/>
                <a:ea typeface="Times New Roman"/>
              </a:rPr>
              <a:t>m</a:t>
            </a:r>
          </a:p>
          <a:p>
            <a:pPr marL="0" indent="36625" hangingPunct="0">
              <a:lnSpc>
                <a:spcPct val="122916"/>
              </a:lnSpc>
            </a:pPr>
            <a:r>
              <a:rPr lang="en-US" altLang="zh-CN" sz="3000" spc="234" dirty="0">
                <a:solidFill>
                  <a:srgbClr val="030606"/>
                </a:solidFill>
                <a:latin typeface="Times New Roman"/>
                <a:ea typeface="Times New Roman"/>
              </a:rPr>
              <a:t>parçasının</a:t>
            </a:r>
            <a:r>
              <a:rPr lang="en-US" altLang="zh-CN" sz="3000" spc="14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0" dirty="0">
                <a:solidFill>
                  <a:srgbClr val="030606"/>
                </a:solidFill>
                <a:latin typeface="Times New Roman"/>
                <a:ea typeface="Times New Roman"/>
              </a:rPr>
              <a:t>alışver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0" dirty="0">
                <a:solidFill>
                  <a:srgbClr val="030606"/>
                </a:solidFill>
                <a:latin typeface="Times New Roman"/>
                <a:ea typeface="Times New Roman"/>
              </a:rPr>
              <a:t>ş</a:t>
            </a:r>
            <a:r>
              <a:rPr lang="en-US" altLang="zh-CN" sz="3000" spc="14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5" dirty="0">
                <a:solidFill>
                  <a:srgbClr val="030606"/>
                </a:solidFill>
                <a:latin typeface="Times New Roman"/>
                <a:ea typeface="Times New Roman"/>
              </a:rPr>
              <a:t>nde</a:t>
            </a:r>
            <a:r>
              <a:rPr lang="en-US" altLang="zh-CN" sz="3000" spc="15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34" dirty="0">
                <a:solidFill>
                  <a:srgbClr val="030606"/>
                </a:solidFill>
                <a:latin typeface="Times New Roman"/>
                <a:ea typeface="Times New Roman"/>
              </a:rPr>
              <a:t>olursanız</a:t>
            </a:r>
            <a:r>
              <a:rPr lang="en-US" altLang="zh-CN" sz="30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5" dirty="0">
                <a:solidFill>
                  <a:srgbClr val="030606"/>
                </a:solidFill>
                <a:latin typeface="Times New Roman"/>
                <a:ea typeface="Times New Roman"/>
              </a:rPr>
              <a:t>olun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95" dirty="0">
                <a:solidFill>
                  <a:srgbClr val="030606"/>
                </a:solidFill>
                <a:latin typeface="Times New Roman"/>
                <a:ea typeface="Times New Roman"/>
              </a:rPr>
              <a:t>beden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89" dirty="0">
                <a:solidFill>
                  <a:srgbClr val="030606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9" dirty="0">
                <a:solidFill>
                  <a:srgbClr val="030606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9" dirty="0">
                <a:solidFill>
                  <a:srgbClr val="030606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3000" spc="16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9" dirty="0">
                <a:solidFill>
                  <a:srgbClr val="030606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90" dirty="0">
                <a:solidFill>
                  <a:srgbClr val="030606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5" dirty="0">
                <a:solidFill>
                  <a:srgbClr val="030606"/>
                </a:solidFill>
                <a:latin typeface="Times New Roman"/>
                <a:ea typeface="Times New Roman"/>
              </a:rPr>
              <a:t>ölçüler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34" dirty="0">
                <a:solidFill>
                  <a:srgbClr val="030606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75" dirty="0">
                <a:solidFill>
                  <a:srgbClr val="030606"/>
                </a:solidFill>
                <a:latin typeface="Times New Roman"/>
                <a:ea typeface="Times New Roman"/>
              </a:rPr>
              <a:t>z</a:t>
            </a:r>
          </a:p>
          <a:p>
            <a:pPr marL="0" indent="72414">
              <a:lnSpc>
                <a:spcPct val="105833"/>
              </a:lnSpc>
            </a:pPr>
            <a:r>
              <a:rPr lang="en-US" altLang="zh-CN" sz="3000" spc="350" dirty="0">
                <a:solidFill>
                  <a:srgbClr val="030606"/>
                </a:solidFill>
                <a:latin typeface="Times New Roman"/>
                <a:ea typeface="Times New Roman"/>
              </a:rPr>
              <a:t>b</a:t>
            </a:r>
            <a:r>
              <a:rPr lang="en-US" altLang="zh-CN" sz="3000" spc="17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0" dirty="0">
                <a:solidFill>
                  <a:srgbClr val="030606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3000" spc="17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25" dirty="0">
                <a:solidFill>
                  <a:srgbClr val="030606"/>
                </a:solidFill>
                <a:latin typeface="Times New Roman"/>
                <a:ea typeface="Times New Roman"/>
              </a:rPr>
              <a:t>nce</a:t>
            </a:r>
            <a:r>
              <a:rPr lang="en-US" altLang="zh-CN" sz="3000" spc="185" dirty="0">
                <a:solidFill>
                  <a:srgbClr val="030606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3000" spc="17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030606"/>
                </a:solidFill>
                <a:latin typeface="Times New Roman"/>
                <a:ea typeface="Times New Roman"/>
              </a:rPr>
              <a:t>terc</a:t>
            </a:r>
            <a:r>
              <a:rPr lang="en-US" altLang="zh-CN" sz="3000" spc="17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59" dirty="0">
                <a:solidFill>
                  <a:srgbClr val="030606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3000" spc="17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70" dirty="0">
                <a:solidFill>
                  <a:srgbClr val="030606"/>
                </a:solidFill>
                <a:latin typeface="Times New Roman"/>
                <a:ea typeface="Times New Roman"/>
              </a:rPr>
              <a:t>yapmak</a:t>
            </a:r>
            <a:r>
              <a:rPr lang="en-US" altLang="zh-CN" sz="3000" spc="17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50" dirty="0">
                <a:solidFill>
                  <a:srgbClr val="030606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3000" spc="179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34" dirty="0">
                <a:solidFill>
                  <a:srgbClr val="030606"/>
                </a:solidFill>
                <a:latin typeface="Times New Roman"/>
                <a:ea typeface="Times New Roman"/>
              </a:rPr>
              <a:t>daha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 indent="1626807">
              <a:lnSpc>
                <a:spcPct val="105833"/>
              </a:lnSpc>
            </a:pPr>
            <a:r>
              <a:rPr lang="en-US" altLang="zh-CN" sz="3000" spc="270" dirty="0">
                <a:solidFill>
                  <a:srgbClr val="030606"/>
                </a:solidFill>
                <a:latin typeface="Times New Roman"/>
                <a:ea typeface="Times New Roman"/>
              </a:rPr>
              <a:t>kolay</a:t>
            </a:r>
            <a:r>
              <a:rPr lang="en-US" altLang="zh-CN" sz="3000" spc="15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40" dirty="0">
                <a:solidFill>
                  <a:srgbClr val="030606"/>
                </a:solidFill>
                <a:latin typeface="Times New Roman"/>
                <a:ea typeface="Times New Roman"/>
              </a:rPr>
              <a:t>olacaktır</a:t>
            </a:r>
            <a:r>
              <a:rPr lang="en-US" altLang="zh-CN" sz="3000" spc="164" dirty="0">
                <a:solidFill>
                  <a:srgbClr val="030606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11334750" y="6350"/>
            <a:ext cx="260350" cy="222250"/>
          </a:xfrm>
          <a:custGeom>
            <a:avLst/>
            <a:gdLst>
              <a:gd name="connsiteX0" fmla="*/ 262256 w 260350"/>
              <a:gd name="connsiteY0" fmla="*/ 167270 h 222250"/>
              <a:gd name="connsiteX1" fmla="*/ 115299 w 260350"/>
              <a:gd name="connsiteY1" fmla="*/ 234222 h 222250"/>
              <a:gd name="connsiteX2" fmla="*/ 12124 w 260350"/>
              <a:gd name="connsiteY2" fmla="*/ 177419 h 222250"/>
              <a:gd name="connsiteX3" fmla="*/ 23365 w 260350"/>
              <a:gd name="connsiteY3" fmla="*/ 95168 h 222250"/>
              <a:gd name="connsiteX4" fmla="*/ 222669 w 260350"/>
              <a:gd name="connsiteY4" fmla="*/ 15120 h 222250"/>
              <a:gd name="connsiteX5" fmla="*/ 272005 w 260350"/>
              <a:gd name="connsiteY5" fmla="*/ 72683 h 222250"/>
              <a:gd name="connsiteX6" fmla="*/ 262256 w 260350"/>
              <a:gd name="connsiteY6" fmla="*/ 167270 h 222250"/>
              <a:gd name="connsiteX7" fmla="*/ 262256 w 260350"/>
              <a:gd name="connsiteY7" fmla="*/ 167270 h 222250"/>
              <a:gd name="connsiteX8" fmla="*/ 262256 w 260350"/>
              <a:gd name="connsiteY8" fmla="*/ 16727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50" h="222250">
                <a:moveTo>
                  <a:pt x="262256" y="167270"/>
                </a:moveTo>
                <a:cubicBezTo>
                  <a:pt x="206539" y="192330"/>
                  <a:pt x="163162" y="215893"/>
                  <a:pt x="115299" y="234222"/>
                </a:cubicBezTo>
                <a:cubicBezTo>
                  <a:pt x="62576" y="252179"/>
                  <a:pt x="42402" y="196853"/>
                  <a:pt x="12124" y="177419"/>
                </a:cubicBezTo>
                <a:cubicBezTo>
                  <a:pt x="536" y="169196"/>
                  <a:pt x="11767" y="118724"/>
                  <a:pt x="23365" y="95168"/>
                </a:cubicBezTo>
                <a:cubicBezTo>
                  <a:pt x="60400" y="27119"/>
                  <a:pt x="151265" y="-9912"/>
                  <a:pt x="222669" y="15120"/>
                </a:cubicBezTo>
                <a:cubicBezTo>
                  <a:pt x="243978" y="24088"/>
                  <a:pt x="266403" y="50252"/>
                  <a:pt x="272005" y="72683"/>
                </a:cubicBezTo>
                <a:cubicBezTo>
                  <a:pt x="274613" y="102217"/>
                  <a:pt x="264507" y="138109"/>
                  <a:pt x="262256" y="167270"/>
                </a:cubicBezTo>
                <a:lnTo>
                  <a:pt x="262256" y="167270"/>
                </a:lnTo>
                <a:lnTo>
                  <a:pt x="262256" y="16727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4890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1463411" y="2780456"/>
            <a:ext cx="7813223" cy="4677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69565">
              <a:lnSpc>
                <a:spcPct val="104583"/>
              </a:lnSpc>
            </a:pPr>
            <a:r>
              <a:rPr lang="en-US" altLang="zh-CN" sz="10400" spc="-1435" dirty="0">
                <a:solidFill>
                  <a:srgbClr val="FEFEFE"/>
                </a:solidFill>
                <a:latin typeface="Times New Roman"/>
                <a:ea typeface="Times New Roman"/>
              </a:rPr>
              <a:t>Ölçü</a:t>
            </a:r>
            <a:r>
              <a:rPr lang="en-US" altLang="zh-CN" sz="10400" spc="-7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435" dirty="0">
                <a:solidFill>
                  <a:srgbClr val="FEFEFE"/>
                </a:solidFill>
                <a:latin typeface="Times New Roman"/>
                <a:ea typeface="Times New Roman"/>
              </a:rPr>
              <a:t>alma</a:t>
            </a:r>
            <a:r>
              <a:rPr lang="en-US" altLang="zh-CN" sz="10400" spc="-7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205" dirty="0">
                <a:solidFill>
                  <a:srgbClr val="FEFEFE"/>
                </a:solidFill>
                <a:latin typeface="Times New Roman"/>
                <a:ea typeface="Times New Roman"/>
              </a:rPr>
              <a:t>işlemi</a:t>
            </a:r>
          </a:p>
          <a:p>
            <a:pPr>
              <a:lnSpc>
                <a:spcPts val="409"/>
              </a:lnSpc>
            </a:pPr>
            <a:endParaRPr lang="en-US" dirty="0" smtClean="0"/>
          </a:p>
          <a:p>
            <a:pPr marL="0" indent="2734447">
              <a:lnSpc>
                <a:spcPct val="102499"/>
              </a:lnSpc>
            </a:pPr>
            <a:r>
              <a:rPr lang="en-US" altLang="zh-CN" sz="3600" spc="254" dirty="0">
                <a:solidFill>
                  <a:srgbClr val="030606"/>
                </a:solidFill>
                <a:latin typeface="Times New Roman"/>
                <a:ea typeface="Times New Roman"/>
              </a:rPr>
              <a:t>Ö</a:t>
            </a:r>
            <a:r>
              <a:rPr lang="en-US" altLang="zh-CN" sz="3600" spc="250" dirty="0">
                <a:solidFill>
                  <a:srgbClr val="030606"/>
                </a:solidFill>
                <a:latin typeface="Times New Roman"/>
                <a:ea typeface="Times New Roman"/>
              </a:rPr>
              <a:t>LÇÜLER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 indent="2068218">
              <a:lnSpc>
                <a:spcPct val="105833"/>
              </a:lnSpc>
            </a:pPr>
            <a:r>
              <a:rPr lang="en-US" altLang="zh-CN" sz="3200" spc="584" dirty="0">
                <a:solidFill>
                  <a:srgbClr val="FEFEFE"/>
                </a:solidFill>
                <a:latin typeface="Times New Roman"/>
                <a:ea typeface="Times New Roman"/>
              </a:rPr>
              <a:t>GÖĞÜS</a:t>
            </a:r>
            <a:r>
              <a:rPr lang="en-US" altLang="zh-CN" sz="3200" spc="245" dirty="0">
                <a:solidFill>
                  <a:srgbClr val="FEFEFE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3200" spc="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40" dirty="0">
                <a:solidFill>
                  <a:srgbClr val="FEFEFE"/>
                </a:solidFill>
                <a:latin typeface="Times New Roman"/>
                <a:ea typeface="Times New Roman"/>
              </a:rPr>
              <a:t>MEME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6250"/>
              </a:lnSpc>
            </a:pPr>
            <a:r>
              <a:rPr lang="en-US" altLang="zh-CN" sz="2150" spc="220" dirty="0">
                <a:solidFill>
                  <a:srgbClr val="030606"/>
                </a:solidFill>
                <a:latin typeface="Times New Roman"/>
                <a:ea typeface="Times New Roman"/>
              </a:rPr>
              <a:t>Göğüs</a:t>
            </a:r>
            <a:r>
              <a:rPr lang="en-US" altLang="zh-CN" sz="2150" spc="10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25" dirty="0">
                <a:solidFill>
                  <a:srgbClr val="030606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254" dirty="0">
                <a:solidFill>
                  <a:srgbClr val="030606"/>
                </a:solidFill>
                <a:latin typeface="Times New Roman"/>
                <a:ea typeface="Times New Roman"/>
              </a:rPr>
              <a:t>meme</a:t>
            </a:r>
            <a:r>
              <a:rPr lang="en-US" altLang="zh-CN" sz="2150" spc="10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89" dirty="0">
                <a:solidFill>
                  <a:srgbClr val="030606"/>
                </a:solidFill>
                <a:latin typeface="Times New Roman"/>
                <a:ea typeface="Times New Roman"/>
              </a:rPr>
              <a:t>ölçüsünü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85" dirty="0">
                <a:solidFill>
                  <a:srgbClr val="030606"/>
                </a:solidFill>
                <a:latin typeface="Times New Roman"/>
                <a:ea typeface="Times New Roman"/>
              </a:rPr>
              <a:t>alacağımız</a:t>
            </a:r>
            <a:r>
              <a:rPr lang="en-US" altLang="zh-CN" sz="2150" spc="10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95" dirty="0">
                <a:solidFill>
                  <a:srgbClr val="030606"/>
                </a:solidFill>
                <a:latin typeface="Times New Roman"/>
                <a:ea typeface="Times New Roman"/>
              </a:rPr>
              <a:t>ölçünün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204" dirty="0">
                <a:solidFill>
                  <a:srgbClr val="030606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220" dirty="0">
                <a:solidFill>
                  <a:srgbClr val="030606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150" spc="10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209" dirty="0">
                <a:solidFill>
                  <a:srgbClr val="030606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89" dirty="0">
                <a:solidFill>
                  <a:srgbClr val="030606"/>
                </a:solidFill>
                <a:latin typeface="Times New Roman"/>
                <a:ea typeface="Times New Roman"/>
              </a:rPr>
              <a:t>kısmına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0" indent="2704230">
              <a:lnSpc>
                <a:spcPct val="106250"/>
              </a:lnSpc>
            </a:pPr>
            <a:r>
              <a:rPr lang="en-US" altLang="zh-CN" sz="2150" spc="215" dirty="0">
                <a:solidFill>
                  <a:srgbClr val="030606"/>
                </a:solidFill>
                <a:latin typeface="Times New Roman"/>
                <a:ea typeface="Times New Roman"/>
              </a:rPr>
              <a:t>mezura</a:t>
            </a:r>
            <a:r>
              <a:rPr lang="en-US" altLang="zh-CN" sz="2150" spc="11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75" dirty="0">
                <a:solidFill>
                  <a:srgbClr val="030606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2150" spc="11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179" dirty="0">
                <a:solidFill>
                  <a:srgbClr val="030606"/>
                </a:solidFill>
                <a:latin typeface="Times New Roman"/>
                <a:ea typeface="Times New Roman"/>
              </a:rPr>
              <a:t>ölçülür</a:t>
            </a:r>
            <a:r>
              <a:rPr lang="en-US" altLang="zh-CN" sz="2150" spc="120" dirty="0">
                <a:solidFill>
                  <a:srgbClr val="030606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/>
          <p:cNvSpPr/>
          <p:nvPr/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  <a:gd name="connsiteX4" fmla="*/ 0 w 1828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2550" y="9175750"/>
            <a:ext cx="298450" cy="209550"/>
          </a:xfrm>
          <a:custGeom>
            <a:avLst/>
            <a:gdLst>
              <a:gd name="connsiteX0" fmla="*/ 308003 w 298450"/>
              <a:gd name="connsiteY0" fmla="*/ 222193 h 209550"/>
              <a:gd name="connsiteX1" fmla="*/ 28465 w 298450"/>
              <a:gd name="connsiteY1" fmla="*/ 220374 h 209550"/>
              <a:gd name="connsiteX2" fmla="*/ 15177 w 298450"/>
              <a:gd name="connsiteY2" fmla="*/ 14499 h 209550"/>
              <a:gd name="connsiteX3" fmla="*/ 308149 w 298450"/>
              <a:gd name="connsiteY3" fmla="*/ 10839 h 209550"/>
              <a:gd name="connsiteX4" fmla="*/ 308004 w 298450"/>
              <a:gd name="connsiteY4" fmla="*/ 222193 h 209550"/>
              <a:gd name="connsiteX5" fmla="*/ 308003 w 298450"/>
              <a:gd name="connsiteY5" fmla="*/ 222193 h 209550"/>
              <a:gd name="connsiteX6" fmla="*/ 308003 w 298450"/>
              <a:gd name="connsiteY6" fmla="*/ 222193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50" h="209550">
                <a:moveTo>
                  <a:pt x="308003" y="222193"/>
                </a:moveTo>
                <a:cubicBezTo>
                  <a:pt x="227875" y="290869"/>
                  <a:pt x="81639" y="289466"/>
                  <a:pt x="28465" y="220374"/>
                </a:cubicBezTo>
                <a:cubicBezTo>
                  <a:pt x="-6816" y="172157"/>
                  <a:pt x="-19159" y="37893"/>
                  <a:pt x="15177" y="14499"/>
                </a:cubicBezTo>
                <a:cubicBezTo>
                  <a:pt x="132625" y="-74091"/>
                  <a:pt x="232595" y="-63212"/>
                  <a:pt x="308149" y="10839"/>
                </a:cubicBezTo>
                <a:cubicBezTo>
                  <a:pt x="365309" y="70480"/>
                  <a:pt x="360262" y="177403"/>
                  <a:pt x="308004" y="222193"/>
                </a:cubicBezTo>
                <a:lnTo>
                  <a:pt x="308003" y="222193"/>
                </a:lnTo>
                <a:lnTo>
                  <a:pt x="308003" y="22219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90550" y="10026650"/>
            <a:ext cx="285750" cy="298450"/>
          </a:xfrm>
          <a:custGeom>
            <a:avLst/>
            <a:gdLst>
              <a:gd name="connsiteX0" fmla="*/ 6802 w 285750"/>
              <a:gd name="connsiteY0" fmla="*/ 268299 h 298450"/>
              <a:gd name="connsiteX1" fmla="*/ 21356 w 285750"/>
              <a:gd name="connsiteY1" fmla="*/ 80807 h 298450"/>
              <a:gd name="connsiteX2" fmla="*/ 224839 w 285750"/>
              <a:gd name="connsiteY2" fmla="*/ 15040 h 298450"/>
              <a:gd name="connsiteX3" fmla="*/ 291919 w 285750"/>
              <a:gd name="connsiteY3" fmla="*/ 114459 h 298450"/>
              <a:gd name="connsiteX4" fmla="*/ 289912 w 285750"/>
              <a:gd name="connsiteY4" fmla="*/ 140320 h 298450"/>
              <a:gd name="connsiteX5" fmla="*/ 238570 w 285750"/>
              <a:gd name="connsiteY5" fmla="*/ 298991 h 298450"/>
              <a:gd name="connsiteX6" fmla="*/ 6802 w 285750"/>
              <a:gd name="connsiteY6" fmla="*/ 268299 h 298450"/>
              <a:gd name="connsiteX7" fmla="*/ 6802 w 285750"/>
              <a:gd name="connsiteY7" fmla="*/ 26829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98450">
                <a:moveTo>
                  <a:pt x="6802" y="268299"/>
                </a:moveTo>
                <a:cubicBezTo>
                  <a:pt x="-52335" y="192248"/>
                  <a:pt x="-45840" y="150470"/>
                  <a:pt x="21356" y="80807"/>
                </a:cubicBezTo>
                <a:cubicBezTo>
                  <a:pt x="78102" y="20102"/>
                  <a:pt x="145270" y="-7290"/>
                  <a:pt x="224839" y="15040"/>
                </a:cubicBezTo>
                <a:cubicBezTo>
                  <a:pt x="269096" y="31423"/>
                  <a:pt x="302902" y="56765"/>
                  <a:pt x="291919" y="114459"/>
                </a:cubicBezTo>
                <a:cubicBezTo>
                  <a:pt x="287934" y="123910"/>
                  <a:pt x="286930" y="136841"/>
                  <a:pt x="289912" y="140320"/>
                </a:cubicBezTo>
                <a:cubicBezTo>
                  <a:pt x="333137" y="211905"/>
                  <a:pt x="306240" y="265133"/>
                  <a:pt x="238570" y="298991"/>
                </a:cubicBezTo>
                <a:cubicBezTo>
                  <a:pt x="133582" y="352763"/>
                  <a:pt x="62959" y="340871"/>
                  <a:pt x="6802" y="268299"/>
                </a:cubicBezTo>
                <a:lnTo>
                  <a:pt x="6802" y="26829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438150" y="8375650"/>
            <a:ext cx="285750" cy="234950"/>
          </a:xfrm>
          <a:custGeom>
            <a:avLst/>
            <a:gdLst>
              <a:gd name="connsiteX0" fmla="*/ 17761 w 285750"/>
              <a:gd name="connsiteY0" fmla="*/ 12731 h 234950"/>
              <a:gd name="connsiteX1" fmla="*/ 291808 w 285750"/>
              <a:gd name="connsiteY1" fmla="*/ 43396 h 234950"/>
              <a:gd name="connsiteX2" fmla="*/ 275778 w 285750"/>
              <a:gd name="connsiteY2" fmla="*/ 208013 h 234950"/>
              <a:gd name="connsiteX3" fmla="*/ 120066 w 285750"/>
              <a:gd name="connsiteY3" fmla="*/ 244908 h 234950"/>
              <a:gd name="connsiteX4" fmla="*/ 32111 w 285750"/>
              <a:gd name="connsiteY4" fmla="*/ 121133 h 234950"/>
              <a:gd name="connsiteX5" fmla="*/ 17761 w 285750"/>
              <a:gd name="connsiteY5" fmla="*/ 12731 h 234950"/>
              <a:gd name="connsiteX6" fmla="*/ 17761 w 285750"/>
              <a:gd name="connsiteY6" fmla="*/ 12731 h 234950"/>
              <a:gd name="connsiteX7" fmla="*/ 17761 w 285750"/>
              <a:gd name="connsiteY7" fmla="*/ 12731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34950">
                <a:moveTo>
                  <a:pt x="17761" y="12731"/>
                </a:moveTo>
                <a:cubicBezTo>
                  <a:pt x="109818" y="-42028"/>
                  <a:pt x="222720" y="-30161"/>
                  <a:pt x="291808" y="43396"/>
                </a:cubicBezTo>
                <a:cubicBezTo>
                  <a:pt x="312682" y="67751"/>
                  <a:pt x="309111" y="197549"/>
                  <a:pt x="275778" y="208013"/>
                </a:cubicBezTo>
                <a:cubicBezTo>
                  <a:pt x="225527" y="226941"/>
                  <a:pt x="171793" y="248855"/>
                  <a:pt x="120066" y="244908"/>
                </a:cubicBezTo>
                <a:cubicBezTo>
                  <a:pt x="45457" y="242467"/>
                  <a:pt x="29070" y="202196"/>
                  <a:pt x="32111" y="121133"/>
                </a:cubicBezTo>
                <a:cubicBezTo>
                  <a:pt x="34620" y="88807"/>
                  <a:pt x="24198" y="55495"/>
                  <a:pt x="17761" y="12731"/>
                </a:cubicBezTo>
                <a:lnTo>
                  <a:pt x="17761" y="12731"/>
                </a:lnTo>
                <a:lnTo>
                  <a:pt x="17761" y="127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3194050" y="10191750"/>
            <a:ext cx="260350" cy="311150"/>
          </a:xfrm>
          <a:custGeom>
            <a:avLst/>
            <a:gdLst>
              <a:gd name="connsiteX0" fmla="*/ 260923 w 260350"/>
              <a:gd name="connsiteY0" fmla="*/ 31836 h 311150"/>
              <a:gd name="connsiteX1" fmla="*/ 148320 w 260350"/>
              <a:gd name="connsiteY1" fmla="*/ 309399 h 311150"/>
              <a:gd name="connsiteX2" fmla="*/ 121453 w 260350"/>
              <a:gd name="connsiteY2" fmla="*/ 320356 h 311150"/>
              <a:gd name="connsiteX3" fmla="*/ 6660 w 260350"/>
              <a:gd name="connsiteY3" fmla="*/ 165268 h 311150"/>
              <a:gd name="connsiteX4" fmla="*/ 135090 w 260350"/>
              <a:gd name="connsiteY4" fmla="*/ 18983 h 311150"/>
              <a:gd name="connsiteX5" fmla="*/ 260924 w 260350"/>
              <a:gd name="connsiteY5" fmla="*/ 31836 h 311150"/>
              <a:gd name="connsiteX6" fmla="*/ 260923 w 260350"/>
              <a:gd name="connsiteY6" fmla="*/ 31836 h 311150"/>
              <a:gd name="connsiteX7" fmla="*/ 260923 w 260350"/>
              <a:gd name="connsiteY7" fmla="*/ 31836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311150">
                <a:moveTo>
                  <a:pt x="260923" y="31836"/>
                </a:moveTo>
                <a:cubicBezTo>
                  <a:pt x="236980" y="130814"/>
                  <a:pt x="207073" y="222832"/>
                  <a:pt x="148320" y="309399"/>
                </a:cubicBezTo>
                <a:cubicBezTo>
                  <a:pt x="141352" y="315371"/>
                  <a:pt x="131402" y="317864"/>
                  <a:pt x="121453" y="320356"/>
                </a:cubicBezTo>
                <a:cubicBezTo>
                  <a:pt x="55790" y="328353"/>
                  <a:pt x="-11290" y="228934"/>
                  <a:pt x="6660" y="165268"/>
                </a:cubicBezTo>
                <a:cubicBezTo>
                  <a:pt x="25112" y="95137"/>
                  <a:pt x="65442" y="36431"/>
                  <a:pt x="135090" y="18983"/>
                </a:cubicBezTo>
                <a:cubicBezTo>
                  <a:pt x="174889" y="9013"/>
                  <a:pt x="212680" y="24903"/>
                  <a:pt x="260924" y="31836"/>
                </a:cubicBezTo>
                <a:lnTo>
                  <a:pt x="260923" y="31836"/>
                </a:lnTo>
                <a:lnTo>
                  <a:pt x="260923" y="3183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2736850" y="10140950"/>
            <a:ext cx="273050" cy="222250"/>
          </a:xfrm>
          <a:custGeom>
            <a:avLst/>
            <a:gdLst>
              <a:gd name="connsiteX0" fmla="*/ 285353 w 273050"/>
              <a:gd name="connsiteY0" fmla="*/ 127657 h 222250"/>
              <a:gd name="connsiteX1" fmla="*/ 62444 w 273050"/>
              <a:gd name="connsiteY1" fmla="*/ 234215 h 222250"/>
              <a:gd name="connsiteX2" fmla="*/ 12339 w 273050"/>
              <a:gd name="connsiteY2" fmla="*/ 41790 h 222250"/>
              <a:gd name="connsiteX3" fmla="*/ 219778 w 273050"/>
              <a:gd name="connsiteY3" fmla="*/ 8842 h 222250"/>
              <a:gd name="connsiteX4" fmla="*/ 246114 w 273050"/>
              <a:gd name="connsiteY4" fmla="*/ 46620 h 222250"/>
              <a:gd name="connsiteX5" fmla="*/ 285353 w 273050"/>
              <a:gd name="connsiteY5" fmla="*/ 127657 h 222250"/>
              <a:gd name="connsiteX6" fmla="*/ 285353 w 273050"/>
              <a:gd name="connsiteY6" fmla="*/ 127657 h 222250"/>
              <a:gd name="connsiteX7" fmla="*/ 285353 w 273050"/>
              <a:gd name="connsiteY7" fmla="*/ 127657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050" h="222250">
                <a:moveTo>
                  <a:pt x="285353" y="127657"/>
                </a:moveTo>
                <a:cubicBezTo>
                  <a:pt x="258457" y="180885"/>
                  <a:pt x="129583" y="249094"/>
                  <a:pt x="62444" y="234215"/>
                </a:cubicBezTo>
                <a:cubicBezTo>
                  <a:pt x="17684" y="224296"/>
                  <a:pt x="-23001" y="78114"/>
                  <a:pt x="12339" y="41790"/>
                </a:cubicBezTo>
                <a:cubicBezTo>
                  <a:pt x="55149" y="-6971"/>
                  <a:pt x="164094" y="-27924"/>
                  <a:pt x="219778" y="8842"/>
                </a:cubicBezTo>
                <a:cubicBezTo>
                  <a:pt x="232208" y="16294"/>
                  <a:pt x="237168" y="36183"/>
                  <a:pt x="246114" y="46620"/>
                </a:cubicBezTo>
                <a:cubicBezTo>
                  <a:pt x="257541" y="67002"/>
                  <a:pt x="268465" y="93850"/>
                  <a:pt x="285353" y="127657"/>
                </a:cubicBezTo>
                <a:lnTo>
                  <a:pt x="285353" y="127657"/>
                </a:lnTo>
                <a:lnTo>
                  <a:pt x="285353" y="12765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076450" y="10242550"/>
            <a:ext cx="285750" cy="273050"/>
          </a:xfrm>
          <a:custGeom>
            <a:avLst/>
            <a:gdLst>
              <a:gd name="connsiteX0" fmla="*/ 293645 w 285750"/>
              <a:gd name="connsiteY0" fmla="*/ 47838 h 273050"/>
              <a:gd name="connsiteX1" fmla="*/ 224884 w 285750"/>
              <a:gd name="connsiteY1" fmla="*/ 221438 h 273050"/>
              <a:gd name="connsiteX2" fmla="*/ 97014 w 285750"/>
              <a:gd name="connsiteY2" fmla="*/ 276717 h 273050"/>
              <a:gd name="connsiteX3" fmla="*/ 10564 w 285750"/>
              <a:gd name="connsiteY3" fmla="*/ 133546 h 273050"/>
              <a:gd name="connsiteX4" fmla="*/ 195180 w 285750"/>
              <a:gd name="connsiteY4" fmla="*/ 17563 h 273050"/>
              <a:gd name="connsiteX5" fmla="*/ 293644 w 285750"/>
              <a:gd name="connsiteY5" fmla="*/ 47838 h 273050"/>
              <a:gd name="connsiteX6" fmla="*/ 293645 w 285750"/>
              <a:gd name="connsiteY6" fmla="*/ 47838 h 273050"/>
              <a:gd name="connsiteX7" fmla="*/ 293645 w 285750"/>
              <a:gd name="connsiteY7" fmla="*/ 47838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73050">
                <a:moveTo>
                  <a:pt x="293645" y="47838"/>
                </a:moveTo>
                <a:cubicBezTo>
                  <a:pt x="272712" y="108024"/>
                  <a:pt x="261228" y="172184"/>
                  <a:pt x="224884" y="221438"/>
                </a:cubicBezTo>
                <a:cubicBezTo>
                  <a:pt x="199493" y="255270"/>
                  <a:pt x="142776" y="273704"/>
                  <a:pt x="97014" y="276717"/>
                </a:cubicBezTo>
                <a:cubicBezTo>
                  <a:pt x="64182" y="280715"/>
                  <a:pt x="4571" y="168858"/>
                  <a:pt x="10564" y="133546"/>
                </a:cubicBezTo>
                <a:cubicBezTo>
                  <a:pt x="18063" y="78839"/>
                  <a:pt x="140973" y="3671"/>
                  <a:pt x="195180" y="17563"/>
                </a:cubicBezTo>
                <a:cubicBezTo>
                  <a:pt x="220541" y="26001"/>
                  <a:pt x="245903" y="34440"/>
                  <a:pt x="293644" y="47838"/>
                </a:cubicBezTo>
                <a:lnTo>
                  <a:pt x="293645" y="47838"/>
                </a:lnTo>
                <a:lnTo>
                  <a:pt x="293645" y="4783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298450" y="7778750"/>
            <a:ext cx="247650" cy="196850"/>
          </a:xfrm>
          <a:custGeom>
            <a:avLst/>
            <a:gdLst>
              <a:gd name="connsiteX0" fmla="*/ 249867 w 247650"/>
              <a:gd name="connsiteY0" fmla="*/ 47623 h 196850"/>
              <a:gd name="connsiteX1" fmla="*/ 243845 w 247650"/>
              <a:gd name="connsiteY1" fmla="*/ 125206 h 196850"/>
              <a:gd name="connsiteX2" fmla="*/ 153766 w 247650"/>
              <a:gd name="connsiteY2" fmla="*/ 196375 h 196850"/>
              <a:gd name="connsiteX3" fmla="*/ 120433 w 247650"/>
              <a:gd name="connsiteY3" fmla="*/ 206838 h 196850"/>
              <a:gd name="connsiteX4" fmla="*/ 13022 w 247650"/>
              <a:gd name="connsiteY4" fmla="*/ 166125 h 196850"/>
              <a:gd name="connsiteX5" fmla="*/ 57396 w 247650"/>
              <a:gd name="connsiteY5" fmla="*/ 13427 h 196850"/>
              <a:gd name="connsiteX6" fmla="*/ 249867 w 247650"/>
              <a:gd name="connsiteY6" fmla="*/ 47623 h 196850"/>
              <a:gd name="connsiteX7" fmla="*/ 249867 w 247650"/>
              <a:gd name="connsiteY7" fmla="*/ 47623 h 196850"/>
              <a:gd name="connsiteX8" fmla="*/ 249867 w 247650"/>
              <a:gd name="connsiteY8" fmla="*/ 4762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" h="196850">
                <a:moveTo>
                  <a:pt x="249867" y="47623"/>
                </a:moveTo>
                <a:cubicBezTo>
                  <a:pt x="248863" y="60553"/>
                  <a:pt x="258784" y="100331"/>
                  <a:pt x="243845" y="125206"/>
                </a:cubicBezTo>
                <a:cubicBezTo>
                  <a:pt x="224920" y="159532"/>
                  <a:pt x="217421" y="214239"/>
                  <a:pt x="153766" y="196375"/>
                </a:cubicBezTo>
                <a:cubicBezTo>
                  <a:pt x="144318" y="192402"/>
                  <a:pt x="133867" y="201360"/>
                  <a:pt x="120433" y="206838"/>
                </a:cubicBezTo>
                <a:cubicBezTo>
                  <a:pt x="59229" y="241189"/>
                  <a:pt x="17452" y="234750"/>
                  <a:pt x="13022" y="166125"/>
                </a:cubicBezTo>
                <a:cubicBezTo>
                  <a:pt x="7087" y="116895"/>
                  <a:pt x="25540" y="46765"/>
                  <a:pt x="57396" y="13427"/>
                </a:cubicBezTo>
                <a:cubicBezTo>
                  <a:pt x="113138" y="-34348"/>
                  <a:pt x="199675" y="-17990"/>
                  <a:pt x="249867" y="47623"/>
                </a:cubicBezTo>
                <a:lnTo>
                  <a:pt x="249867" y="47623"/>
                </a:lnTo>
                <a:lnTo>
                  <a:pt x="249867" y="4762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339850" y="10229850"/>
            <a:ext cx="184150" cy="171450"/>
          </a:xfrm>
          <a:custGeom>
            <a:avLst/>
            <a:gdLst>
              <a:gd name="connsiteX0" fmla="*/ 173148 w 184150"/>
              <a:gd name="connsiteY0" fmla="*/ 167483 h 171450"/>
              <a:gd name="connsiteX1" fmla="*/ 15960 w 184150"/>
              <a:gd name="connsiteY1" fmla="*/ 181503 h 171450"/>
              <a:gd name="connsiteX2" fmla="*/ 15073 w 184150"/>
              <a:gd name="connsiteY2" fmla="*/ 25351 h 171450"/>
              <a:gd name="connsiteX3" fmla="*/ 188175 w 184150"/>
              <a:gd name="connsiteY3" fmla="*/ 15797 h 171450"/>
              <a:gd name="connsiteX4" fmla="*/ 173149 w 184150"/>
              <a:gd name="connsiteY4" fmla="*/ 167483 h 171450"/>
              <a:gd name="connsiteX5" fmla="*/ 173148 w 184150"/>
              <a:gd name="connsiteY5" fmla="*/ 167483 h 171450"/>
              <a:gd name="connsiteX6" fmla="*/ 173148 w 184150"/>
              <a:gd name="connsiteY6" fmla="*/ 167483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" h="171450">
                <a:moveTo>
                  <a:pt x="173148" y="167483"/>
                </a:moveTo>
                <a:cubicBezTo>
                  <a:pt x="113923" y="218244"/>
                  <a:pt x="51744" y="223254"/>
                  <a:pt x="15960" y="181503"/>
                </a:cubicBezTo>
                <a:cubicBezTo>
                  <a:pt x="-22805" y="136272"/>
                  <a:pt x="-20267" y="61676"/>
                  <a:pt x="15073" y="25351"/>
                </a:cubicBezTo>
                <a:cubicBezTo>
                  <a:pt x="56879" y="-10479"/>
                  <a:pt x="158355" y="-18995"/>
                  <a:pt x="188175" y="15797"/>
                </a:cubicBezTo>
                <a:cubicBezTo>
                  <a:pt x="215013" y="47111"/>
                  <a:pt x="207987" y="137624"/>
                  <a:pt x="173149" y="167483"/>
                </a:cubicBezTo>
                <a:lnTo>
                  <a:pt x="173148" y="167483"/>
                </a:lnTo>
                <a:lnTo>
                  <a:pt x="173148" y="16748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0"/>
            <a:ext cx="17556480" cy="1028700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2565151" y="3567460"/>
            <a:ext cx="6760385" cy="2750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52678">
              <a:lnSpc>
                <a:spcPct val="104999"/>
              </a:lnSpc>
            </a:pPr>
            <a:r>
              <a:rPr lang="en-US" altLang="zh-CN" sz="7150" spc="-1769" dirty="0">
                <a:solidFill>
                  <a:srgbClr val="FEFEFE"/>
                </a:solidFill>
                <a:latin typeface="Times New Roman"/>
                <a:ea typeface="Times New Roman"/>
              </a:rPr>
              <a:t>BEL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 indent="484536">
              <a:lnSpc>
                <a:spcPct val="100000"/>
              </a:lnSpc>
            </a:pPr>
            <a:r>
              <a:rPr lang="en-US" altLang="zh-CN" sz="2750" spc="290" dirty="0">
                <a:solidFill>
                  <a:srgbClr val="FEFEFE"/>
                </a:solidFill>
                <a:latin typeface="Times New Roman"/>
                <a:ea typeface="Times New Roman"/>
              </a:rPr>
              <a:t>BEL</a:t>
            </a:r>
            <a:r>
              <a:rPr lang="en-US" altLang="zh-CN" sz="275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309" dirty="0">
                <a:solidFill>
                  <a:srgbClr val="FEFEFE"/>
                </a:solidFill>
                <a:latin typeface="Times New Roman"/>
                <a:ea typeface="Times New Roman"/>
              </a:rPr>
              <a:t>ÖLÇÜSÜNÜ</a:t>
            </a:r>
            <a:r>
              <a:rPr lang="en-US" altLang="zh-CN" sz="275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95" dirty="0">
                <a:solidFill>
                  <a:srgbClr val="FEFEFE"/>
                </a:solidFill>
                <a:latin typeface="Times New Roman"/>
                <a:ea typeface="Times New Roman"/>
              </a:rPr>
              <a:t>ALACAĞIMIZ</a:t>
            </a:r>
          </a:p>
          <a:p>
            <a:pPr marL="0">
              <a:lnSpc>
                <a:spcPct val="100000"/>
              </a:lnSpc>
            </a:pPr>
            <a:r>
              <a:rPr lang="en-US" altLang="zh-CN" sz="2750" spc="400" dirty="0">
                <a:solidFill>
                  <a:srgbClr val="FEFEFE"/>
                </a:solidFill>
                <a:latin typeface="Times New Roman"/>
                <a:ea typeface="Times New Roman"/>
              </a:rPr>
              <a:t>OYUNTUNUN</a:t>
            </a:r>
            <a:r>
              <a:rPr lang="en-US" altLang="zh-CN" sz="2750" spc="14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400" dirty="0">
                <a:solidFill>
                  <a:srgbClr val="FEFEFE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750" spc="1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395" dirty="0">
                <a:solidFill>
                  <a:srgbClr val="FEFEFE"/>
                </a:solidFill>
                <a:latin typeface="Times New Roman"/>
                <a:ea typeface="Times New Roman"/>
              </a:rPr>
              <a:t>KUYTU</a:t>
            </a:r>
            <a:r>
              <a:rPr lang="en-US" altLang="zh-CN" sz="2750" spc="1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79" dirty="0">
                <a:solidFill>
                  <a:srgbClr val="FEFEFE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2750" spc="14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395" dirty="0">
                <a:solidFill>
                  <a:srgbClr val="FEFEFE"/>
                </a:solidFill>
                <a:latin typeface="Times New Roman"/>
                <a:ea typeface="Times New Roman"/>
              </a:rPr>
              <a:t>ÇUKUR</a:t>
            </a:r>
          </a:p>
          <a:p>
            <a:pPr marL="0" indent="338162">
              <a:lnSpc>
                <a:spcPct val="100000"/>
              </a:lnSpc>
            </a:pPr>
            <a:r>
              <a:rPr lang="en-US" altLang="zh-CN" sz="2750" spc="225" dirty="0">
                <a:solidFill>
                  <a:srgbClr val="FEFEFE"/>
                </a:solidFill>
                <a:latin typeface="Times New Roman"/>
                <a:ea typeface="Times New Roman"/>
              </a:rPr>
              <a:t>KISMINI</a:t>
            </a:r>
            <a:r>
              <a:rPr lang="en-US" altLang="zh-CN" sz="275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84" dirty="0">
                <a:solidFill>
                  <a:srgbClr val="FEFEFE"/>
                </a:solidFill>
                <a:latin typeface="Times New Roman"/>
                <a:ea typeface="Times New Roman"/>
              </a:rPr>
              <a:t>MEZURA</a:t>
            </a:r>
            <a:r>
              <a:rPr lang="en-US" altLang="zh-CN" sz="2750" spc="10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15" dirty="0">
                <a:solidFill>
                  <a:srgbClr val="FEFEFE"/>
                </a:solidFill>
                <a:latin typeface="Times New Roman"/>
                <a:ea typeface="Times New Roman"/>
              </a:rPr>
              <a:t>İLE</a:t>
            </a:r>
            <a:r>
              <a:rPr lang="en-US" altLang="zh-CN" sz="275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245" dirty="0">
                <a:solidFill>
                  <a:srgbClr val="FEFEFE"/>
                </a:solidFill>
                <a:latin typeface="Times New Roman"/>
                <a:ea typeface="Times New Roman"/>
              </a:rPr>
              <a:t>ÖLÇERİZ</a:t>
            </a:r>
            <a:r>
              <a:rPr lang="en-US" altLang="zh-CN" sz="2750" spc="10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750" spc="11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8"/>
          <p:cNvSpPr/>
          <p:nvPr/>
        </p:nvSpPr>
        <p:spPr>
          <a:xfrm>
            <a:off x="4476750" y="10153650"/>
            <a:ext cx="361950" cy="209550"/>
          </a:xfrm>
          <a:custGeom>
            <a:avLst/>
            <a:gdLst>
              <a:gd name="connsiteX0" fmla="*/ 8651 w 361950"/>
              <a:gd name="connsiteY0" fmla="*/ 210686 h 209550"/>
              <a:gd name="connsiteX1" fmla="*/ 92978 w 361950"/>
              <a:gd name="connsiteY1" fmla="*/ 108900 h 209550"/>
              <a:gd name="connsiteX2" fmla="*/ 198179 w 361950"/>
              <a:gd name="connsiteY2" fmla="*/ 13968 h 209550"/>
              <a:gd name="connsiteX3" fmla="*/ 242790 w 361950"/>
              <a:gd name="connsiteY3" fmla="*/ 47115 h 209550"/>
              <a:gd name="connsiteX4" fmla="*/ 363738 w 361950"/>
              <a:gd name="connsiteY4" fmla="*/ 59089 h 209550"/>
              <a:gd name="connsiteX5" fmla="*/ 8651 w 361950"/>
              <a:gd name="connsiteY5" fmla="*/ 210686 h 209550"/>
              <a:gd name="connsiteX6" fmla="*/ 8651 w 361950"/>
              <a:gd name="connsiteY6" fmla="*/ 210686 h 209550"/>
              <a:gd name="connsiteX7" fmla="*/ 8651 w 361950"/>
              <a:gd name="connsiteY7" fmla="*/ 210686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50" h="209550">
                <a:moveTo>
                  <a:pt x="8651" y="210686"/>
                </a:moveTo>
                <a:cubicBezTo>
                  <a:pt x="34951" y="186954"/>
                  <a:pt x="58388" y="143784"/>
                  <a:pt x="92978" y="108900"/>
                </a:cubicBezTo>
                <a:cubicBezTo>
                  <a:pt x="127568" y="74017"/>
                  <a:pt x="163590" y="48852"/>
                  <a:pt x="198179" y="13968"/>
                </a:cubicBezTo>
                <a:cubicBezTo>
                  <a:pt x="209332" y="22255"/>
                  <a:pt x="221916" y="40261"/>
                  <a:pt x="242790" y="47115"/>
                </a:cubicBezTo>
                <a:lnTo>
                  <a:pt x="363738" y="59089"/>
                </a:lnTo>
                <a:cubicBezTo>
                  <a:pt x="231937" y="108291"/>
                  <a:pt x="119579" y="154629"/>
                  <a:pt x="8651" y="210686"/>
                </a:cubicBezTo>
                <a:lnTo>
                  <a:pt x="8651" y="210686"/>
                </a:lnTo>
                <a:lnTo>
                  <a:pt x="8651" y="210686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-285750" y="19050"/>
            <a:ext cx="247650" cy="311150"/>
          </a:xfrm>
          <a:custGeom>
            <a:avLst/>
            <a:gdLst>
              <a:gd name="connsiteX0" fmla="*/ 4550 w 247650"/>
              <a:gd name="connsiteY0" fmla="*/ 18515 h 311150"/>
              <a:gd name="connsiteX1" fmla="*/ 235333 w 247650"/>
              <a:gd name="connsiteY1" fmla="*/ 24083 h 311150"/>
              <a:gd name="connsiteX2" fmla="*/ 229086 w 247650"/>
              <a:gd name="connsiteY2" fmla="*/ 315655 h 311150"/>
              <a:gd name="connsiteX3" fmla="*/ -2932 w 247650"/>
              <a:gd name="connsiteY3" fmla="*/ 273487 h 311150"/>
              <a:gd name="connsiteX4" fmla="*/ 4550 w 247650"/>
              <a:gd name="connsiteY4" fmla="*/ 18515 h 311150"/>
              <a:gd name="connsiteX5" fmla="*/ 4550 w 247650"/>
              <a:gd name="connsiteY5" fmla="*/ 1851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50" h="311150">
                <a:moveTo>
                  <a:pt x="4550" y="18515"/>
                </a:moveTo>
                <a:cubicBezTo>
                  <a:pt x="77764" y="-36701"/>
                  <a:pt x="199359" y="-35469"/>
                  <a:pt x="235333" y="24083"/>
                </a:cubicBezTo>
                <a:cubicBezTo>
                  <a:pt x="289915" y="105347"/>
                  <a:pt x="285548" y="267263"/>
                  <a:pt x="229086" y="315655"/>
                </a:cubicBezTo>
                <a:cubicBezTo>
                  <a:pt x="181310" y="356603"/>
                  <a:pt x="41727" y="325594"/>
                  <a:pt x="-2932" y="273487"/>
                </a:cubicBezTo>
                <a:cubicBezTo>
                  <a:pt x="-62479" y="204010"/>
                  <a:pt x="-59977" y="66288"/>
                  <a:pt x="4550" y="18515"/>
                </a:cubicBezTo>
                <a:lnTo>
                  <a:pt x="4550" y="18515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41"/>
          <p:cNvSpPr txBox="1"/>
          <p:nvPr/>
        </p:nvSpPr>
        <p:spPr>
          <a:xfrm>
            <a:off x="1563923" y="2760347"/>
            <a:ext cx="8616187" cy="42552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75869">
              <a:lnSpc>
                <a:spcPct val="100000"/>
              </a:lnSpc>
            </a:pPr>
            <a:r>
              <a:rPr lang="en-US" altLang="zh-CN" sz="18000" spc="-5079" dirty="0">
                <a:solidFill>
                  <a:srgbClr val="ECBEBD"/>
                </a:solidFill>
                <a:latin typeface="Times New Roman"/>
                <a:ea typeface="Times New Roman"/>
              </a:rPr>
              <a:t>KA</a:t>
            </a:r>
            <a:r>
              <a:rPr lang="en-US" altLang="zh-CN" sz="18000" spc="-5075" dirty="0">
                <a:solidFill>
                  <a:srgbClr val="ECBEBD"/>
                </a:solidFill>
                <a:latin typeface="Times New Roman"/>
                <a:ea typeface="Times New Roman"/>
              </a:rPr>
              <a:t>LÇA</a:t>
            </a:r>
          </a:p>
          <a:p>
            <a:pPr marL="0">
              <a:lnSpc>
                <a:spcPct val="100000"/>
              </a:lnSpc>
              <a:spcBef>
                <a:spcPts val="279"/>
              </a:spcBef>
            </a:pPr>
            <a:r>
              <a:rPr lang="en-US" altLang="zh-CN" sz="3200" spc="434" dirty="0">
                <a:solidFill>
                  <a:srgbClr val="FEFEFE"/>
                </a:solidFill>
                <a:latin typeface="Times New Roman"/>
                <a:ea typeface="Times New Roman"/>
              </a:rPr>
              <a:t>YİNE</a:t>
            </a:r>
            <a:r>
              <a:rPr lang="en-US" altLang="zh-CN" sz="3200" spc="1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5" dirty="0">
                <a:solidFill>
                  <a:srgbClr val="FEFEFE"/>
                </a:solidFill>
                <a:latin typeface="Times New Roman"/>
                <a:ea typeface="Times New Roman"/>
              </a:rPr>
              <a:t>GÖĞÜS</a:t>
            </a:r>
            <a:r>
              <a:rPr lang="en-US" altLang="zh-CN" sz="3200" spc="19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09" dirty="0">
                <a:solidFill>
                  <a:srgbClr val="FEFEFE"/>
                </a:solidFill>
                <a:latin typeface="Times New Roman"/>
                <a:ea typeface="Times New Roman"/>
              </a:rPr>
              <a:t>/</a:t>
            </a:r>
            <a:r>
              <a:rPr lang="en-US" altLang="zh-CN" sz="3200" spc="19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0" dirty="0">
                <a:solidFill>
                  <a:srgbClr val="FEFEFE"/>
                </a:solidFill>
                <a:latin typeface="Times New Roman"/>
                <a:ea typeface="Times New Roman"/>
              </a:rPr>
              <a:t>MEME</a:t>
            </a:r>
            <a:r>
              <a:rPr lang="en-US" altLang="zh-CN" sz="3200" spc="19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69" dirty="0">
                <a:solidFill>
                  <a:srgbClr val="FEFEFE"/>
                </a:solidFill>
                <a:latin typeface="Times New Roman"/>
                <a:ea typeface="Times New Roman"/>
              </a:rPr>
              <a:t>ÖLÇÜSÜNDEKİ</a:t>
            </a:r>
          </a:p>
          <a:p>
            <a:pPr marL="0" indent="66763">
              <a:lnSpc>
                <a:spcPct val="100000"/>
              </a:lnSpc>
            </a:pPr>
            <a:r>
              <a:rPr lang="en-US" altLang="zh-CN" sz="3200" spc="265" dirty="0">
                <a:solidFill>
                  <a:srgbClr val="FEFEFE"/>
                </a:solidFill>
                <a:latin typeface="Times New Roman"/>
                <a:ea typeface="Times New Roman"/>
              </a:rPr>
              <a:t>GİBİ</a:t>
            </a:r>
            <a:r>
              <a:rPr lang="en-US" altLang="zh-CN" sz="3200" spc="12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50" dirty="0">
                <a:solidFill>
                  <a:srgbClr val="FEFEFE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3200" spc="13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09" dirty="0">
                <a:solidFill>
                  <a:srgbClr val="FEFEFE"/>
                </a:solidFill>
                <a:latin typeface="Times New Roman"/>
                <a:ea typeface="Times New Roman"/>
              </a:rPr>
              <a:t>DİK</a:t>
            </a:r>
            <a:r>
              <a:rPr lang="en-US" altLang="zh-CN" sz="3200" spc="12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29" dirty="0">
                <a:solidFill>
                  <a:srgbClr val="FEFEFE"/>
                </a:solidFill>
                <a:latin typeface="Times New Roman"/>
                <a:ea typeface="Times New Roman"/>
              </a:rPr>
              <a:t>KISMINDAN</a:t>
            </a:r>
            <a:r>
              <a:rPr lang="en-US" altLang="zh-CN" sz="3200" spc="13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70" dirty="0">
                <a:solidFill>
                  <a:srgbClr val="FEFEFE"/>
                </a:solidFill>
                <a:latin typeface="Times New Roman"/>
                <a:ea typeface="Times New Roman"/>
              </a:rPr>
              <a:t>MEZURA</a:t>
            </a:r>
            <a:r>
              <a:rPr lang="en-US" altLang="zh-CN" sz="3200" spc="13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70" dirty="0">
                <a:solidFill>
                  <a:srgbClr val="FEFEFE"/>
                </a:solidFill>
                <a:latin typeface="Times New Roman"/>
                <a:ea typeface="Times New Roman"/>
              </a:rPr>
              <a:t>İLE</a:t>
            </a:r>
          </a:p>
          <a:p>
            <a:pPr marL="0" indent="2821851">
              <a:lnSpc>
                <a:spcPct val="100000"/>
              </a:lnSpc>
            </a:pPr>
            <a:r>
              <a:rPr lang="en-US" altLang="zh-CN" sz="3200" spc="234" dirty="0">
                <a:solidFill>
                  <a:srgbClr val="FEFEFE"/>
                </a:solidFill>
                <a:latin typeface="Times New Roman"/>
                <a:ea typeface="Times New Roman"/>
              </a:rPr>
              <a:t>ÖLÇÜ</a:t>
            </a:r>
            <a:r>
              <a:rPr lang="en-US" altLang="zh-CN" sz="3200" spc="8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95" dirty="0">
                <a:solidFill>
                  <a:srgbClr val="FEFEFE"/>
                </a:solidFill>
                <a:latin typeface="Times New Roman"/>
                <a:ea typeface="Times New Roman"/>
              </a:rPr>
              <a:t>ALINIR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2"/>
          <p:cNvSpPr/>
          <p:nvPr/>
        </p:nvSpPr>
        <p:spPr>
          <a:xfrm>
            <a:off x="9988550" y="10102850"/>
            <a:ext cx="298450" cy="222250"/>
          </a:xfrm>
          <a:custGeom>
            <a:avLst/>
            <a:gdLst>
              <a:gd name="connsiteX0" fmla="*/ 11705 w 298450"/>
              <a:gd name="connsiteY0" fmla="*/ 226970 h 222250"/>
              <a:gd name="connsiteX1" fmla="*/ 67761 w 298450"/>
              <a:gd name="connsiteY1" fmla="*/ 120755 h 222250"/>
              <a:gd name="connsiteX2" fmla="*/ 143654 w 298450"/>
              <a:gd name="connsiteY2" fmla="*/ 16760 h 222250"/>
              <a:gd name="connsiteX3" fmla="*/ 189487 w 298450"/>
              <a:gd name="connsiteY3" fmla="*/ 37962 h 222250"/>
              <a:gd name="connsiteX4" fmla="*/ 299263 w 298450"/>
              <a:gd name="connsiteY4" fmla="*/ 26148 h 222250"/>
              <a:gd name="connsiteX5" fmla="*/ 11706 w 298450"/>
              <a:gd name="connsiteY5" fmla="*/ 226969 h 222250"/>
              <a:gd name="connsiteX6" fmla="*/ 11705 w 298450"/>
              <a:gd name="connsiteY6" fmla="*/ 226970 h 222250"/>
              <a:gd name="connsiteX7" fmla="*/ 11705 w 298450"/>
              <a:gd name="connsiteY7" fmla="*/ 22697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50" h="222250">
                <a:moveTo>
                  <a:pt x="11705" y="226970"/>
                </a:moveTo>
                <a:cubicBezTo>
                  <a:pt x="30678" y="200972"/>
                  <a:pt x="43491" y="158213"/>
                  <a:pt x="67761" y="120755"/>
                </a:cubicBezTo>
                <a:cubicBezTo>
                  <a:pt x="92032" y="83297"/>
                  <a:pt x="119383" y="54219"/>
                  <a:pt x="143654" y="16760"/>
                </a:cubicBezTo>
                <a:cubicBezTo>
                  <a:pt x="155112" y="22061"/>
                  <a:pt x="169650" y="35742"/>
                  <a:pt x="189487" y="37962"/>
                </a:cubicBezTo>
                <a:lnTo>
                  <a:pt x="299263" y="26148"/>
                </a:lnTo>
                <a:cubicBezTo>
                  <a:pt x="191213" y="94401"/>
                  <a:pt x="99919" y="156495"/>
                  <a:pt x="11706" y="226969"/>
                </a:cubicBezTo>
                <a:lnTo>
                  <a:pt x="11705" y="226970"/>
                </a:lnTo>
                <a:lnTo>
                  <a:pt x="11705" y="22697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44"/>
          <p:cNvSpPr txBox="1"/>
          <p:nvPr/>
        </p:nvSpPr>
        <p:spPr>
          <a:xfrm>
            <a:off x="10395181" y="2732787"/>
            <a:ext cx="6310587" cy="4757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4583"/>
              </a:lnSpc>
            </a:pPr>
            <a:r>
              <a:rPr lang="en-US" altLang="zh-CN" sz="10400" spc="-1290" dirty="0">
                <a:solidFill>
                  <a:srgbClr val="030606"/>
                </a:solidFill>
                <a:latin typeface="Times New Roman"/>
                <a:ea typeface="Times New Roman"/>
              </a:rPr>
              <a:t>modelin</a:t>
            </a:r>
            <a:r>
              <a:rPr lang="en-US" altLang="zh-CN" sz="10400" spc="-144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400" spc="-1050" dirty="0">
                <a:solidFill>
                  <a:srgbClr val="030606"/>
                </a:solidFill>
                <a:latin typeface="Times New Roman"/>
                <a:ea typeface="Times New Roman"/>
              </a:rPr>
              <a:t>ölçüleri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1962151">
              <a:lnSpc>
                <a:spcPct val="106250"/>
              </a:lnSpc>
            </a:pPr>
            <a:r>
              <a:rPr lang="en-US" altLang="zh-CN" sz="3200" spc="300" dirty="0">
                <a:solidFill>
                  <a:srgbClr val="030606"/>
                </a:solidFill>
                <a:latin typeface="Times New Roman"/>
                <a:ea typeface="Times New Roman"/>
              </a:rPr>
              <a:t>GÖĞÜS</a:t>
            </a:r>
            <a:r>
              <a:rPr lang="en-US" altLang="zh-CN" sz="3200" spc="139" dirty="0">
                <a:solidFill>
                  <a:srgbClr val="030606"/>
                </a:solidFill>
                <a:latin typeface="Times New Roman"/>
                <a:ea typeface="Times New Roman"/>
              </a:rPr>
              <a:t>;</a:t>
            </a:r>
            <a:r>
              <a:rPr lang="en-US" altLang="zh-CN" sz="3200" spc="17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20" dirty="0">
                <a:solidFill>
                  <a:srgbClr val="030606"/>
                </a:solidFill>
                <a:latin typeface="Times New Roman"/>
                <a:ea typeface="Times New Roman"/>
              </a:rPr>
              <a:t>91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marL="0" indent="2876746">
              <a:lnSpc>
                <a:spcPct val="106250"/>
              </a:lnSpc>
            </a:pPr>
            <a:r>
              <a:rPr lang="en-US" altLang="zh-CN" sz="3200" spc="75" dirty="0">
                <a:solidFill>
                  <a:srgbClr val="030606"/>
                </a:solidFill>
                <a:latin typeface="Times New Roman"/>
                <a:ea typeface="Times New Roman"/>
              </a:rPr>
              <a:t>BEL</a:t>
            </a:r>
            <a:r>
              <a:rPr lang="en-US" altLang="zh-CN" sz="3200" spc="44" dirty="0">
                <a:solidFill>
                  <a:srgbClr val="030606"/>
                </a:solidFill>
                <a:latin typeface="Times New Roman"/>
                <a:ea typeface="Times New Roman"/>
              </a:rPr>
              <a:t>;</a:t>
            </a:r>
            <a:r>
              <a:rPr lang="en-US" altLang="zh-CN" sz="3200" spc="60" dirty="0">
                <a:solidFill>
                  <a:srgbClr val="030606"/>
                </a:solidFill>
                <a:latin typeface="Times New Roman"/>
                <a:ea typeface="Times New Roman"/>
              </a:rPr>
              <a:t>68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marL="0" indent="2197393">
              <a:lnSpc>
                <a:spcPct val="106250"/>
              </a:lnSpc>
            </a:pPr>
            <a:r>
              <a:rPr lang="en-US" altLang="zh-CN" sz="3200" spc="44" dirty="0">
                <a:solidFill>
                  <a:srgbClr val="030606"/>
                </a:solidFill>
                <a:latin typeface="Times New Roman"/>
                <a:ea typeface="Times New Roman"/>
              </a:rPr>
              <a:t>KALÇA</a:t>
            </a:r>
            <a:r>
              <a:rPr lang="en-US" altLang="zh-CN" sz="3200" spc="20" dirty="0">
                <a:solidFill>
                  <a:srgbClr val="030606"/>
                </a:solidFill>
                <a:latin typeface="Times New Roman"/>
                <a:ea typeface="Times New Roman"/>
              </a:rPr>
              <a:t>;</a:t>
            </a:r>
            <a:r>
              <a:rPr lang="en-US" altLang="zh-CN" sz="3200" spc="30" dirty="0">
                <a:solidFill>
                  <a:srgbClr val="030606"/>
                </a:solidFill>
                <a:latin typeface="Times New Roman"/>
                <a:ea typeface="Times New Roman"/>
              </a:rPr>
              <a:t>94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5"/>
          <p:cNvSpPr/>
          <p:nvPr/>
        </p:nvSpPr>
        <p:spPr>
          <a:xfrm>
            <a:off x="2292350" y="10267950"/>
            <a:ext cx="184150" cy="158750"/>
          </a:xfrm>
          <a:custGeom>
            <a:avLst/>
            <a:gdLst>
              <a:gd name="connsiteX0" fmla="*/ 8954 w 184150"/>
              <a:gd name="connsiteY0" fmla="*/ 59932 h 158750"/>
              <a:gd name="connsiteX1" fmla="*/ 36272 w 184150"/>
              <a:gd name="connsiteY1" fmla="*/ 17284 h 158750"/>
              <a:gd name="connsiteX2" fmla="*/ 196721 w 184150"/>
              <a:gd name="connsiteY2" fmla="*/ 127337 h 158750"/>
              <a:gd name="connsiteX3" fmla="*/ 146966 w 184150"/>
              <a:gd name="connsiteY3" fmla="*/ 141168 h 158750"/>
              <a:gd name="connsiteX4" fmla="*/ 47456 w 184150"/>
              <a:gd name="connsiteY4" fmla="*/ 168828 h 158750"/>
              <a:gd name="connsiteX5" fmla="*/ 8954 w 184150"/>
              <a:gd name="connsiteY5" fmla="*/ 59932 h 158750"/>
              <a:gd name="connsiteX6" fmla="*/ 8954 w 184150"/>
              <a:gd name="connsiteY6" fmla="*/ 59932 h 158750"/>
              <a:gd name="connsiteX7" fmla="*/ 8954 w 184150"/>
              <a:gd name="connsiteY7" fmla="*/ 59932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158750">
                <a:moveTo>
                  <a:pt x="8954" y="59932"/>
                </a:moveTo>
                <a:cubicBezTo>
                  <a:pt x="18308" y="49084"/>
                  <a:pt x="26917" y="28133"/>
                  <a:pt x="36272" y="17284"/>
                </a:cubicBezTo>
                <a:cubicBezTo>
                  <a:pt x="153745" y="-42175"/>
                  <a:pt x="133138" y="91399"/>
                  <a:pt x="196721" y="127337"/>
                </a:cubicBezTo>
                <a:cubicBezTo>
                  <a:pt x="176521" y="128829"/>
                  <a:pt x="157066" y="140422"/>
                  <a:pt x="146966" y="141168"/>
                </a:cubicBezTo>
                <a:cubicBezTo>
                  <a:pt x="117412" y="153507"/>
                  <a:pt x="68402" y="177441"/>
                  <a:pt x="47456" y="168828"/>
                </a:cubicBezTo>
                <a:cubicBezTo>
                  <a:pt x="25019" y="140010"/>
                  <a:pt x="22037" y="99598"/>
                  <a:pt x="8954" y="59932"/>
                </a:cubicBezTo>
                <a:lnTo>
                  <a:pt x="8954" y="59932"/>
                </a:lnTo>
                <a:lnTo>
                  <a:pt x="8954" y="59932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-285750" y="9899650"/>
            <a:ext cx="311150" cy="349250"/>
          </a:xfrm>
          <a:custGeom>
            <a:avLst/>
            <a:gdLst>
              <a:gd name="connsiteX0" fmla="*/ -2162 w 311150"/>
              <a:gd name="connsiteY0" fmla="*/ 18960 h 349250"/>
              <a:gd name="connsiteX1" fmla="*/ 309630 w 311150"/>
              <a:gd name="connsiteY1" fmla="*/ 24523 h 349250"/>
              <a:gd name="connsiteX2" fmla="*/ 311236 w 311150"/>
              <a:gd name="connsiteY2" fmla="*/ 336858 h 349250"/>
              <a:gd name="connsiteX3" fmla="*/ 30334 w 311150"/>
              <a:gd name="connsiteY3" fmla="*/ 359377 h 349250"/>
              <a:gd name="connsiteX4" fmla="*/ -2162 w 311150"/>
              <a:gd name="connsiteY4" fmla="*/ 18959 h 349250"/>
              <a:gd name="connsiteX5" fmla="*/ -2162 w 311150"/>
              <a:gd name="connsiteY5" fmla="*/ 18960 h 349250"/>
              <a:gd name="connsiteX6" fmla="*/ -2162 w 311150"/>
              <a:gd name="connsiteY6" fmla="*/ 1896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" h="349250">
                <a:moveTo>
                  <a:pt x="-2162" y="18960"/>
                </a:moveTo>
                <a:cubicBezTo>
                  <a:pt x="83808" y="-47904"/>
                  <a:pt x="260211" y="-49058"/>
                  <a:pt x="309630" y="24523"/>
                </a:cubicBezTo>
                <a:cubicBezTo>
                  <a:pt x="394989" y="155958"/>
                  <a:pt x="421371" y="242464"/>
                  <a:pt x="311236" y="336858"/>
                </a:cubicBezTo>
                <a:cubicBezTo>
                  <a:pt x="252235" y="387426"/>
                  <a:pt x="64032" y="398694"/>
                  <a:pt x="30334" y="359377"/>
                </a:cubicBezTo>
                <a:cubicBezTo>
                  <a:pt x="-71321" y="248729"/>
                  <a:pt x="-84200" y="82452"/>
                  <a:pt x="-2162" y="18959"/>
                </a:cubicBezTo>
                <a:lnTo>
                  <a:pt x="-2162" y="18960"/>
                </a:lnTo>
                <a:lnTo>
                  <a:pt x="-2162" y="18960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-171450" y="8096250"/>
            <a:ext cx="298450" cy="336550"/>
          </a:xfrm>
          <a:custGeom>
            <a:avLst/>
            <a:gdLst>
              <a:gd name="connsiteX0" fmla="*/ -3722 w 298450"/>
              <a:gd name="connsiteY0" fmla="*/ 314028 h 336550"/>
              <a:gd name="connsiteX1" fmla="*/ 19950 w 298450"/>
              <a:gd name="connsiteY1" fmla="*/ 7306 h 336550"/>
              <a:gd name="connsiteX2" fmla="*/ 235675 w 298450"/>
              <a:gd name="connsiteY2" fmla="*/ 20188 h 336550"/>
              <a:gd name="connsiteX3" fmla="*/ 306416 w 298450"/>
              <a:gd name="connsiteY3" fmla="*/ 198253 h 336550"/>
              <a:gd name="connsiteX4" fmla="*/ 214808 w 298450"/>
              <a:gd name="connsiteY4" fmla="*/ 338146 h 336550"/>
              <a:gd name="connsiteX5" fmla="*/ -3722 w 298450"/>
              <a:gd name="connsiteY5" fmla="*/ 314028 h 336550"/>
              <a:gd name="connsiteX6" fmla="*/ -3722 w 298450"/>
              <a:gd name="connsiteY6" fmla="*/ 314028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50" h="336550">
                <a:moveTo>
                  <a:pt x="-3722" y="314028"/>
                </a:moveTo>
                <a:cubicBezTo>
                  <a:pt x="-77293" y="220228"/>
                  <a:pt x="-66584" y="81472"/>
                  <a:pt x="19950" y="7306"/>
                </a:cubicBezTo>
                <a:cubicBezTo>
                  <a:pt x="71084" y="-36519"/>
                  <a:pt x="206475" y="-29802"/>
                  <a:pt x="235675" y="20188"/>
                </a:cubicBezTo>
                <a:cubicBezTo>
                  <a:pt x="268245" y="74111"/>
                  <a:pt x="289015" y="138148"/>
                  <a:pt x="306416" y="198253"/>
                </a:cubicBezTo>
                <a:cubicBezTo>
                  <a:pt x="329992" y="273523"/>
                  <a:pt x="240663" y="288707"/>
                  <a:pt x="214808" y="338146"/>
                </a:cubicBezTo>
                <a:cubicBezTo>
                  <a:pt x="173220" y="401069"/>
                  <a:pt x="50193" y="376935"/>
                  <a:pt x="-3722" y="314028"/>
                </a:cubicBezTo>
                <a:lnTo>
                  <a:pt x="-3722" y="31402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-234950" y="7219950"/>
            <a:ext cx="260350" cy="349250"/>
          </a:xfrm>
          <a:custGeom>
            <a:avLst/>
            <a:gdLst>
              <a:gd name="connsiteX0" fmla="*/ -684 w 260350"/>
              <a:gd name="connsiteY0" fmla="*/ 355571 h 349250"/>
              <a:gd name="connsiteX1" fmla="*/ 80862 w 260350"/>
              <a:gd name="connsiteY1" fmla="*/ 12886 h 349250"/>
              <a:gd name="connsiteX2" fmla="*/ 167936 w 260350"/>
              <a:gd name="connsiteY2" fmla="*/ 26915 h 349250"/>
              <a:gd name="connsiteX3" fmla="*/ 225234 w 260350"/>
              <a:gd name="connsiteY3" fmla="*/ 46004 h 349250"/>
              <a:gd name="connsiteX4" fmla="*/ 263992 w 260350"/>
              <a:gd name="connsiteY4" fmla="*/ 67345 h 349250"/>
              <a:gd name="connsiteX5" fmla="*/ 238701 w 260350"/>
              <a:gd name="connsiteY5" fmla="*/ 109480 h 349250"/>
              <a:gd name="connsiteX6" fmla="*/ 241495 w 260350"/>
              <a:gd name="connsiteY6" fmla="*/ 168464 h 349250"/>
              <a:gd name="connsiteX7" fmla="*/ 263919 w 260350"/>
              <a:gd name="connsiteY7" fmla="*/ 353840 h 349250"/>
              <a:gd name="connsiteX8" fmla="*/ -684 w 260350"/>
              <a:gd name="connsiteY8" fmla="*/ 355571 h 349250"/>
              <a:gd name="connsiteX9" fmla="*/ -684 w 260350"/>
              <a:gd name="connsiteY9" fmla="*/ 355571 h 349250"/>
              <a:gd name="connsiteX10" fmla="*/ -684 w 260350"/>
              <a:gd name="connsiteY10" fmla="*/ 355571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50" h="349250">
                <a:moveTo>
                  <a:pt x="-684" y="355571"/>
                </a:moveTo>
                <a:cubicBezTo>
                  <a:pt x="-99522" y="208408"/>
                  <a:pt x="-80946" y="62910"/>
                  <a:pt x="80862" y="12886"/>
                </a:cubicBezTo>
                <a:cubicBezTo>
                  <a:pt x="107268" y="3894"/>
                  <a:pt x="139287" y="17371"/>
                  <a:pt x="167936" y="26915"/>
                </a:cubicBezTo>
                <a:cubicBezTo>
                  <a:pt x="185912" y="31967"/>
                  <a:pt x="207258" y="40952"/>
                  <a:pt x="225234" y="46004"/>
                </a:cubicBezTo>
                <a:cubicBezTo>
                  <a:pt x="239276" y="54429"/>
                  <a:pt x="264556" y="60042"/>
                  <a:pt x="263992" y="67345"/>
                </a:cubicBezTo>
                <a:cubicBezTo>
                  <a:pt x="262865" y="81950"/>
                  <a:pt x="253871" y="103299"/>
                  <a:pt x="238701" y="109480"/>
                </a:cubicBezTo>
                <a:cubicBezTo>
                  <a:pt x="196560" y="131958"/>
                  <a:pt x="180827" y="145443"/>
                  <a:pt x="241495" y="168464"/>
                </a:cubicBezTo>
                <a:cubicBezTo>
                  <a:pt x="273513" y="181941"/>
                  <a:pt x="288647" y="319006"/>
                  <a:pt x="263919" y="353840"/>
                </a:cubicBezTo>
                <a:cubicBezTo>
                  <a:pt x="206597" y="430248"/>
                  <a:pt x="52667" y="425781"/>
                  <a:pt x="-684" y="355571"/>
                </a:cubicBezTo>
                <a:lnTo>
                  <a:pt x="-684" y="355571"/>
                </a:lnTo>
                <a:lnTo>
                  <a:pt x="-684" y="355571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7762358" y="1575776"/>
            <a:ext cx="2890187" cy="56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499"/>
              </a:lnSpc>
            </a:pPr>
            <a:r>
              <a:rPr lang="en-US" altLang="zh-CN" sz="3600" spc="160" dirty="0">
                <a:solidFill>
                  <a:srgbClr val="030606"/>
                </a:solidFill>
                <a:latin typeface="Times New Roman"/>
                <a:ea typeface="Times New Roman"/>
              </a:rPr>
              <a:t>KUM</a:t>
            </a:r>
            <a:r>
              <a:rPr lang="en-US" altLang="zh-CN" sz="3600" spc="76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spc="120" dirty="0">
                <a:solidFill>
                  <a:srgbClr val="030606"/>
                </a:solidFill>
                <a:latin typeface="Times New Roman"/>
                <a:ea typeface="Times New Roman"/>
              </a:rPr>
              <a:t>SAATİ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1"/>
          <p:cNvSpPr/>
          <p:nvPr/>
        </p:nvSpPr>
        <p:spPr>
          <a:xfrm>
            <a:off x="18154650" y="9074150"/>
            <a:ext cx="476250" cy="400050"/>
          </a:xfrm>
          <a:custGeom>
            <a:avLst/>
            <a:gdLst>
              <a:gd name="connsiteX0" fmla="*/ 418627 w 476250"/>
              <a:gd name="connsiteY0" fmla="*/ 406137 h 400050"/>
              <a:gd name="connsiteX1" fmla="*/ 57357 w 476250"/>
              <a:gd name="connsiteY1" fmla="*/ 319285 h 400050"/>
              <a:gd name="connsiteX2" fmla="*/ 10400 w 476250"/>
              <a:gd name="connsiteY2" fmla="*/ 215686 h 400050"/>
              <a:gd name="connsiteX3" fmla="*/ 335777 w 476250"/>
              <a:gd name="connsiteY3" fmla="*/ 10862 h 400050"/>
              <a:gd name="connsiteX4" fmla="*/ 480511 w 476250"/>
              <a:gd name="connsiteY4" fmla="*/ 243902 h 400050"/>
              <a:gd name="connsiteX5" fmla="*/ 418627 w 476250"/>
              <a:gd name="connsiteY5" fmla="*/ 406137 h 400050"/>
              <a:gd name="connsiteX6" fmla="*/ 418627 w 476250"/>
              <a:gd name="connsiteY6" fmla="*/ 406137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400050">
                <a:moveTo>
                  <a:pt x="418627" y="406137"/>
                </a:moveTo>
                <a:cubicBezTo>
                  <a:pt x="265748" y="493113"/>
                  <a:pt x="172459" y="360024"/>
                  <a:pt x="57357" y="319285"/>
                </a:cubicBezTo>
                <a:cubicBezTo>
                  <a:pt x="33774" y="308610"/>
                  <a:pt x="10712" y="252740"/>
                  <a:pt x="10400" y="215686"/>
                </a:cubicBezTo>
                <a:cubicBezTo>
                  <a:pt x="5498" y="62974"/>
                  <a:pt x="197093" y="-40551"/>
                  <a:pt x="335777" y="10862"/>
                </a:cubicBezTo>
                <a:cubicBezTo>
                  <a:pt x="450879" y="51601"/>
                  <a:pt x="474253" y="144526"/>
                  <a:pt x="480511" y="243902"/>
                </a:cubicBezTo>
                <a:cubicBezTo>
                  <a:pt x="487294" y="298082"/>
                  <a:pt x="444403" y="355335"/>
                  <a:pt x="418627" y="406137"/>
                </a:cubicBezTo>
                <a:lnTo>
                  <a:pt x="418627" y="406137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6465550" y="10039350"/>
            <a:ext cx="285750" cy="349250"/>
          </a:xfrm>
          <a:custGeom>
            <a:avLst/>
            <a:gdLst>
              <a:gd name="connsiteX0" fmla="*/ 142003 w 285750"/>
              <a:gd name="connsiteY0" fmla="*/ 359964 h 349250"/>
              <a:gd name="connsiteX1" fmla="*/ 14907 w 285750"/>
              <a:gd name="connsiteY1" fmla="*/ 75278 h 349250"/>
              <a:gd name="connsiteX2" fmla="*/ 259303 w 285750"/>
              <a:gd name="connsiteY2" fmla="*/ 18367 h 349250"/>
              <a:gd name="connsiteX3" fmla="*/ 294048 w 285750"/>
              <a:gd name="connsiteY3" fmla="*/ 281130 h 349250"/>
              <a:gd name="connsiteX4" fmla="*/ 245524 w 285750"/>
              <a:gd name="connsiteY4" fmla="*/ 313117 h 349250"/>
              <a:gd name="connsiteX5" fmla="*/ 142003 w 285750"/>
              <a:gd name="connsiteY5" fmla="*/ 359964 h 349250"/>
              <a:gd name="connsiteX6" fmla="*/ 142003 w 285750"/>
              <a:gd name="connsiteY6" fmla="*/ 359964 h 349250"/>
              <a:gd name="connsiteX7" fmla="*/ 142003 w 285750"/>
              <a:gd name="connsiteY7" fmla="*/ 359964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349250">
                <a:moveTo>
                  <a:pt x="142003" y="359964"/>
                </a:moveTo>
                <a:cubicBezTo>
                  <a:pt x="75741" y="324293"/>
                  <a:pt x="-6069" y="159487"/>
                  <a:pt x="14907" y="75278"/>
                </a:cubicBezTo>
                <a:cubicBezTo>
                  <a:pt x="28891" y="19139"/>
                  <a:pt x="214641" y="-27402"/>
                  <a:pt x="259303" y="18367"/>
                </a:cubicBezTo>
                <a:cubicBezTo>
                  <a:pt x="319409" y="73968"/>
                  <a:pt x="342261" y="212088"/>
                  <a:pt x="294048" y="281130"/>
                </a:cubicBezTo>
                <a:cubicBezTo>
                  <a:pt x="284240" y="296566"/>
                  <a:pt x="258985" y="302173"/>
                  <a:pt x="245524" y="313117"/>
                </a:cubicBezTo>
                <a:cubicBezTo>
                  <a:pt x="219436" y="326864"/>
                  <a:pt x="185207" y="339766"/>
                  <a:pt x="142003" y="359964"/>
                </a:cubicBezTo>
                <a:lnTo>
                  <a:pt x="142003" y="359964"/>
                </a:lnTo>
                <a:lnTo>
                  <a:pt x="142003" y="359964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8288000" cy="10165080"/>
          </a:xfrm>
          <a:prstGeom prst="rect">
            <a:avLst/>
          </a:prstGeom>
        </p:spPr>
      </p:pic>
      <p:sp>
        <p:nvSpPr>
          <p:cNvPr id="2" name="TextBox 54"/>
          <p:cNvSpPr txBox="1"/>
          <p:nvPr/>
        </p:nvSpPr>
        <p:spPr>
          <a:xfrm>
            <a:off x="5550458" y="1164629"/>
            <a:ext cx="6774950" cy="974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3200" spc="320" dirty="0">
                <a:solidFill>
                  <a:srgbClr val="030606"/>
                </a:solidFill>
                <a:latin typeface="Times New Roman"/>
                <a:ea typeface="Times New Roman"/>
              </a:rPr>
              <a:t>VİCUT</a:t>
            </a:r>
            <a:r>
              <a:rPr lang="en-US" altLang="zh-CN" sz="32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15" dirty="0">
                <a:solidFill>
                  <a:srgbClr val="030606"/>
                </a:solidFill>
                <a:latin typeface="Times New Roman"/>
                <a:ea typeface="Times New Roman"/>
              </a:rPr>
              <a:t>ÖZELLİKLERİNE</a:t>
            </a:r>
            <a:r>
              <a:rPr lang="en-US" altLang="zh-CN" sz="3200" spc="135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365" dirty="0">
                <a:solidFill>
                  <a:srgbClr val="030606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32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50" dirty="0">
                <a:solidFill>
                  <a:srgbClr val="030606"/>
                </a:solidFill>
                <a:latin typeface="Times New Roman"/>
                <a:ea typeface="Times New Roman"/>
              </a:rPr>
              <a:t>OLABİLECEK</a:t>
            </a:r>
            <a:r>
              <a:rPr lang="en-US" altLang="zh-CN" sz="3200" spc="100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34" dirty="0">
                <a:solidFill>
                  <a:srgbClr val="030606"/>
                </a:solidFill>
                <a:latin typeface="Times New Roman"/>
                <a:ea typeface="Times New Roman"/>
              </a:rPr>
              <a:t>ELBİSE</a:t>
            </a:r>
            <a:r>
              <a:rPr lang="en-US" altLang="zh-CN" sz="3200" spc="104" dirty="0">
                <a:solidFill>
                  <a:srgbClr val="03060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245" dirty="0">
                <a:solidFill>
                  <a:srgbClr val="030606"/>
                </a:solidFill>
                <a:latin typeface="Times New Roman"/>
                <a:ea typeface="Times New Roman"/>
              </a:rPr>
              <a:t>TÜRLERİ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/>
          <p:cNvSpPr/>
          <p:nvPr/>
        </p:nvSpPr>
        <p:spPr>
          <a:xfrm>
            <a:off x="8985250" y="4311650"/>
            <a:ext cx="16046450" cy="5492750"/>
          </a:xfrm>
          <a:custGeom>
            <a:avLst/>
            <a:gdLst>
              <a:gd name="connsiteX0" fmla="*/ 10612119 w 16046450"/>
              <a:gd name="connsiteY0" fmla="*/ 4915453 h 5492750"/>
              <a:gd name="connsiteX1" fmla="*/ 10415702 w 16046450"/>
              <a:gd name="connsiteY1" fmla="*/ 4943495 h 5492750"/>
              <a:gd name="connsiteX2" fmla="*/ 10050926 w 16046450"/>
              <a:gd name="connsiteY2" fmla="*/ 4915453 h 5492750"/>
              <a:gd name="connsiteX3" fmla="*/ 9620677 w 16046450"/>
              <a:gd name="connsiteY3" fmla="*/ 4943495 h 5492750"/>
              <a:gd name="connsiteX4" fmla="*/ 9246550 w 16046450"/>
              <a:gd name="connsiteY4" fmla="*/ 4915453 h 5492750"/>
              <a:gd name="connsiteX5" fmla="*/ 9162370 w 16046450"/>
              <a:gd name="connsiteY5" fmla="*/ 4915453 h 5492750"/>
              <a:gd name="connsiteX6" fmla="*/ 8647943 w 16046450"/>
              <a:gd name="connsiteY6" fmla="*/ 4924800 h 5492750"/>
              <a:gd name="connsiteX7" fmla="*/ 8086751 w 16046450"/>
              <a:gd name="connsiteY7" fmla="*/ 4934147 h 5492750"/>
              <a:gd name="connsiteX8" fmla="*/ 7460085 w 16046450"/>
              <a:gd name="connsiteY8" fmla="*/ 4934147 h 5492750"/>
              <a:gd name="connsiteX9" fmla="*/ 6983071 w 16046450"/>
              <a:gd name="connsiteY9" fmla="*/ 4896758 h 5492750"/>
              <a:gd name="connsiteX10" fmla="*/ 6861478 w 16046450"/>
              <a:gd name="connsiteY10" fmla="*/ 4934147 h 5492750"/>
              <a:gd name="connsiteX11" fmla="*/ 6524762 w 16046450"/>
              <a:gd name="connsiteY11" fmla="*/ 4962190 h 5492750"/>
              <a:gd name="connsiteX12" fmla="*/ 6468643 w 16046450"/>
              <a:gd name="connsiteY12" fmla="*/ 4980885 h 5492750"/>
              <a:gd name="connsiteX13" fmla="*/ 6234814 w 16046450"/>
              <a:gd name="connsiteY13" fmla="*/ 4943495 h 5492750"/>
              <a:gd name="connsiteX14" fmla="*/ 6300286 w 16046450"/>
              <a:gd name="connsiteY14" fmla="*/ 4962190 h 5492750"/>
              <a:gd name="connsiteX15" fmla="*/ 6290933 w 16046450"/>
              <a:gd name="connsiteY15" fmla="*/ 4990232 h 5492750"/>
              <a:gd name="connsiteX16" fmla="*/ 5898097 w 16046450"/>
              <a:gd name="connsiteY16" fmla="*/ 4868715 h 5492750"/>
              <a:gd name="connsiteX17" fmla="*/ 5907451 w 16046450"/>
              <a:gd name="connsiteY17" fmla="*/ 4943495 h 5492750"/>
              <a:gd name="connsiteX18" fmla="*/ 4962776 w 16046450"/>
              <a:gd name="connsiteY18" fmla="*/ 4943495 h 5492750"/>
              <a:gd name="connsiteX19" fmla="*/ 5093721 w 16046450"/>
              <a:gd name="connsiteY19" fmla="*/ 4803284 h 5492750"/>
              <a:gd name="connsiteX20" fmla="*/ 4981481 w 16046450"/>
              <a:gd name="connsiteY20" fmla="*/ 4812631 h 5492750"/>
              <a:gd name="connsiteX21" fmla="*/ 4859890 w 16046450"/>
              <a:gd name="connsiteY21" fmla="*/ 4934147 h 5492750"/>
              <a:gd name="connsiteX22" fmla="*/ 4710239 w 16046450"/>
              <a:gd name="connsiteY22" fmla="*/ 4962190 h 5492750"/>
              <a:gd name="connsiteX23" fmla="*/ 4569941 w 16046450"/>
              <a:gd name="connsiteY23" fmla="*/ 4962190 h 5492750"/>
              <a:gd name="connsiteX24" fmla="*/ 4392229 w 16046450"/>
              <a:gd name="connsiteY24" fmla="*/ 4962190 h 5492750"/>
              <a:gd name="connsiteX25" fmla="*/ 3550440 w 16046450"/>
              <a:gd name="connsiteY25" fmla="*/ 5018274 h 5492750"/>
              <a:gd name="connsiteX26" fmla="*/ 3344669 w 16046450"/>
              <a:gd name="connsiteY26" fmla="*/ 5074358 h 5492750"/>
              <a:gd name="connsiteX27" fmla="*/ 3007953 w 16046450"/>
              <a:gd name="connsiteY27" fmla="*/ 5167832 h 5492750"/>
              <a:gd name="connsiteX28" fmla="*/ 2886361 w 16046450"/>
              <a:gd name="connsiteY28" fmla="*/ 5186527 h 5492750"/>
              <a:gd name="connsiteX29" fmla="*/ 2830242 w 16046450"/>
              <a:gd name="connsiteY29" fmla="*/ 5186527 h 5492750"/>
              <a:gd name="connsiteX30" fmla="*/ 2624471 w 16046450"/>
              <a:gd name="connsiteY30" fmla="*/ 5186527 h 5492750"/>
              <a:gd name="connsiteX31" fmla="*/ 2334521 w 16046450"/>
              <a:gd name="connsiteY31" fmla="*/ 5214570 h 5492750"/>
              <a:gd name="connsiteX32" fmla="*/ 1735916 w 16046450"/>
              <a:gd name="connsiteY32" fmla="*/ 5261306 h 5492750"/>
              <a:gd name="connsiteX33" fmla="*/ 1670443 w 16046450"/>
              <a:gd name="connsiteY33" fmla="*/ 5261306 h 5492750"/>
              <a:gd name="connsiteX34" fmla="*/ 1502085 w 16046450"/>
              <a:gd name="connsiteY34" fmla="*/ 5280001 h 5492750"/>
              <a:gd name="connsiteX35" fmla="*/ 1193429 w 16046450"/>
              <a:gd name="connsiteY35" fmla="*/ 5270654 h 5492750"/>
              <a:gd name="connsiteX36" fmla="*/ 922186 w 16046450"/>
              <a:gd name="connsiteY36" fmla="*/ 5280001 h 5492750"/>
              <a:gd name="connsiteX37" fmla="*/ 856713 w 16046450"/>
              <a:gd name="connsiteY37" fmla="*/ 5280001 h 5492750"/>
              <a:gd name="connsiteX38" fmla="*/ 753828 w 16046450"/>
              <a:gd name="connsiteY38" fmla="*/ 5261306 h 5492750"/>
              <a:gd name="connsiteX39" fmla="*/ 688355 w 16046450"/>
              <a:gd name="connsiteY39" fmla="*/ 4887410 h 5492750"/>
              <a:gd name="connsiteX40" fmla="*/ 697709 w 16046450"/>
              <a:gd name="connsiteY40" fmla="*/ 4840673 h 5492750"/>
              <a:gd name="connsiteX41" fmla="*/ 622882 w 16046450"/>
              <a:gd name="connsiteY41" fmla="*/ 4354607 h 5492750"/>
              <a:gd name="connsiteX42" fmla="*/ 735121 w 16046450"/>
              <a:gd name="connsiteY42" fmla="*/ 4139617 h 5492750"/>
              <a:gd name="connsiteX43" fmla="*/ 800594 w 16046450"/>
              <a:gd name="connsiteY43" fmla="*/ 4074184 h 5492750"/>
              <a:gd name="connsiteX44" fmla="*/ 632236 w 16046450"/>
              <a:gd name="connsiteY44" fmla="*/ 4008752 h 5492750"/>
              <a:gd name="connsiteX45" fmla="*/ 491938 w 16046450"/>
              <a:gd name="connsiteY45" fmla="*/ 4074184 h 5492750"/>
              <a:gd name="connsiteX46" fmla="*/ 379699 w 16046450"/>
              <a:gd name="connsiteY46" fmla="*/ 4064837 h 5492750"/>
              <a:gd name="connsiteX47" fmla="*/ 108456 w 16046450"/>
              <a:gd name="connsiteY47" fmla="*/ 4027447 h 5492750"/>
              <a:gd name="connsiteX48" fmla="*/ 14923 w 16046450"/>
              <a:gd name="connsiteY48" fmla="*/ 2915105 h 5492750"/>
              <a:gd name="connsiteX49" fmla="*/ 781887 w 16046450"/>
              <a:gd name="connsiteY49" fmla="*/ 2746852 h 5492750"/>
              <a:gd name="connsiteX50" fmla="*/ 763181 w 16046450"/>
              <a:gd name="connsiteY50" fmla="*/ 2457082 h 5492750"/>
              <a:gd name="connsiteX51" fmla="*/ 510644 w 16046450"/>
              <a:gd name="connsiteY51" fmla="*/ 1952321 h 5492750"/>
              <a:gd name="connsiteX52" fmla="*/ 482585 w 16046450"/>
              <a:gd name="connsiteY52" fmla="*/ 1886889 h 5492750"/>
              <a:gd name="connsiteX53" fmla="*/ 538704 w 16046450"/>
              <a:gd name="connsiteY53" fmla="*/ 1466256 h 5492750"/>
              <a:gd name="connsiteX54" fmla="*/ 529351 w 16046450"/>
              <a:gd name="connsiteY54" fmla="*/ 1316697 h 5492750"/>
              <a:gd name="connsiteX55" fmla="*/ 594823 w 16046450"/>
              <a:gd name="connsiteY55" fmla="*/ 1204528 h 5492750"/>
              <a:gd name="connsiteX56" fmla="*/ 1633030 w 16046450"/>
              <a:gd name="connsiteY56" fmla="*/ 989538 h 5492750"/>
              <a:gd name="connsiteX57" fmla="*/ 2521586 w 16046450"/>
              <a:gd name="connsiteY57" fmla="*/ 821284 h 5492750"/>
              <a:gd name="connsiteX58" fmla="*/ 3961982 w 16046450"/>
              <a:gd name="connsiteY58" fmla="*/ 522167 h 5492750"/>
              <a:gd name="connsiteX59" fmla="*/ 4934717 w 16046450"/>
              <a:gd name="connsiteY59" fmla="*/ 428693 h 5492750"/>
              <a:gd name="connsiteX60" fmla="*/ 5888744 w 16046450"/>
              <a:gd name="connsiteY60" fmla="*/ 344566 h 5492750"/>
              <a:gd name="connsiteX61" fmla="*/ 8039985 w 16046450"/>
              <a:gd name="connsiteY61" fmla="*/ 101533 h 5492750"/>
              <a:gd name="connsiteX62" fmla="*/ 8142870 w 16046450"/>
              <a:gd name="connsiteY62" fmla="*/ 120228 h 5492750"/>
              <a:gd name="connsiteX63" fmla="*/ 8236402 w 16046450"/>
              <a:gd name="connsiteY63" fmla="*/ 82838 h 5492750"/>
              <a:gd name="connsiteX64" fmla="*/ 9686151 w 16046450"/>
              <a:gd name="connsiteY64" fmla="*/ 64143 h 5492750"/>
              <a:gd name="connsiteX65" fmla="*/ 10780476 w 16046450"/>
              <a:gd name="connsiteY65" fmla="*/ 36101 h 5492750"/>
              <a:gd name="connsiteX66" fmla="*/ 11958983 w 16046450"/>
              <a:gd name="connsiteY66" fmla="*/ 26754 h 5492750"/>
              <a:gd name="connsiteX67" fmla="*/ 12847538 w 16046450"/>
              <a:gd name="connsiteY67" fmla="*/ 17406 h 5492750"/>
              <a:gd name="connsiteX68" fmla="*/ 13913804 w 16046450"/>
              <a:gd name="connsiteY68" fmla="*/ 45449 h 5492750"/>
              <a:gd name="connsiteX69" fmla="*/ 15195194 w 16046450"/>
              <a:gd name="connsiteY69" fmla="*/ 195007 h 5492750"/>
              <a:gd name="connsiteX70" fmla="*/ 15653501 w 16046450"/>
              <a:gd name="connsiteY70" fmla="*/ 316524 h 5492750"/>
              <a:gd name="connsiteX71" fmla="*/ 15737681 w 16046450"/>
              <a:gd name="connsiteY71" fmla="*/ 391303 h 5492750"/>
              <a:gd name="connsiteX72" fmla="*/ 15803153 w 16046450"/>
              <a:gd name="connsiteY72" fmla="*/ 830631 h 5492750"/>
              <a:gd name="connsiteX73" fmla="*/ 15737681 w 16046450"/>
              <a:gd name="connsiteY73" fmla="*/ 1223223 h 5492750"/>
              <a:gd name="connsiteX74" fmla="*/ 15980864 w 16046450"/>
              <a:gd name="connsiteY74" fmla="*/ 1344739 h 5492750"/>
              <a:gd name="connsiteX75" fmla="*/ 16036983 w 16046450"/>
              <a:gd name="connsiteY75" fmla="*/ 1494298 h 5492750"/>
              <a:gd name="connsiteX76" fmla="*/ 16018278 w 16046450"/>
              <a:gd name="connsiteY76" fmla="*/ 1737331 h 5492750"/>
              <a:gd name="connsiteX77" fmla="*/ 15952806 w 16046450"/>
              <a:gd name="connsiteY77" fmla="*/ 2092532 h 5492750"/>
              <a:gd name="connsiteX78" fmla="*/ 15747035 w 16046450"/>
              <a:gd name="connsiteY78" fmla="*/ 2270133 h 5492750"/>
              <a:gd name="connsiteX79" fmla="*/ 15700269 w 16046450"/>
              <a:gd name="connsiteY79" fmla="*/ 2316870 h 5492750"/>
              <a:gd name="connsiteX80" fmla="*/ 15737681 w 16046450"/>
              <a:gd name="connsiteY80" fmla="*/ 2438386 h 5492750"/>
              <a:gd name="connsiteX81" fmla="*/ 15943453 w 16046450"/>
              <a:gd name="connsiteY81" fmla="*/ 2513166 h 5492750"/>
              <a:gd name="connsiteX82" fmla="*/ 16055691 w 16046450"/>
              <a:gd name="connsiteY82" fmla="*/ 2728156 h 5492750"/>
              <a:gd name="connsiteX83" fmla="*/ 16036983 w 16046450"/>
              <a:gd name="connsiteY83" fmla="*/ 3092705 h 5492750"/>
              <a:gd name="connsiteX84" fmla="*/ 16027630 w 16046450"/>
              <a:gd name="connsiteY84" fmla="*/ 3176833 h 5492750"/>
              <a:gd name="connsiteX85" fmla="*/ 15962159 w 16046450"/>
              <a:gd name="connsiteY85" fmla="*/ 3644203 h 5492750"/>
              <a:gd name="connsiteX86" fmla="*/ 15906038 w 16046450"/>
              <a:gd name="connsiteY86" fmla="*/ 3718983 h 5492750"/>
              <a:gd name="connsiteX87" fmla="*/ 15887332 w 16046450"/>
              <a:gd name="connsiteY87" fmla="*/ 3756373 h 5492750"/>
              <a:gd name="connsiteX88" fmla="*/ 15765740 w 16046450"/>
              <a:gd name="connsiteY88" fmla="*/ 3859193 h 5492750"/>
              <a:gd name="connsiteX89" fmla="*/ 15700268 w 16046450"/>
              <a:gd name="connsiteY89" fmla="*/ 3915278 h 5492750"/>
              <a:gd name="connsiteX90" fmla="*/ 15578675 w 16046450"/>
              <a:gd name="connsiteY90" fmla="*/ 4055489 h 5492750"/>
              <a:gd name="connsiteX91" fmla="*/ 15896685 w 16046450"/>
              <a:gd name="connsiteY91" fmla="*/ 4177006 h 5492750"/>
              <a:gd name="connsiteX92" fmla="*/ 16036983 w 16046450"/>
              <a:gd name="connsiteY92" fmla="*/ 4448081 h 5492750"/>
              <a:gd name="connsiteX93" fmla="*/ 15990217 w 16046450"/>
              <a:gd name="connsiteY93" fmla="*/ 4784587 h 5492750"/>
              <a:gd name="connsiteX94" fmla="*/ 15943451 w 16046450"/>
              <a:gd name="connsiteY94" fmla="*/ 4896756 h 5492750"/>
              <a:gd name="connsiteX95" fmla="*/ 15943451 w 16046450"/>
              <a:gd name="connsiteY95" fmla="*/ 4952841 h 5492750"/>
              <a:gd name="connsiteX96" fmla="*/ 15803153 w 16046450"/>
              <a:gd name="connsiteY96" fmla="*/ 5139790 h 5492750"/>
              <a:gd name="connsiteX97" fmla="*/ 15718973 w 16046450"/>
              <a:gd name="connsiteY97" fmla="*/ 5214569 h 5492750"/>
              <a:gd name="connsiteX98" fmla="*/ 15616088 w 16046450"/>
              <a:gd name="connsiteY98" fmla="*/ 5429559 h 5492750"/>
              <a:gd name="connsiteX99" fmla="*/ 15503850 w 16046450"/>
              <a:gd name="connsiteY99" fmla="*/ 5392170 h 5492750"/>
              <a:gd name="connsiteX100" fmla="*/ 15513203 w 16046450"/>
              <a:gd name="connsiteY100" fmla="*/ 5504338 h 5492750"/>
              <a:gd name="connsiteX101" fmla="*/ 15419671 w 16046450"/>
              <a:gd name="connsiteY101" fmla="*/ 5494991 h 5492750"/>
              <a:gd name="connsiteX102" fmla="*/ 15148428 w 16046450"/>
              <a:gd name="connsiteY102" fmla="*/ 5429559 h 5492750"/>
              <a:gd name="connsiteX103" fmla="*/ 14746240 w 16046450"/>
              <a:gd name="connsiteY103" fmla="*/ 5373475 h 5492750"/>
              <a:gd name="connsiteX104" fmla="*/ 14446938 w 16046450"/>
              <a:gd name="connsiteY104" fmla="*/ 5317390 h 5492750"/>
              <a:gd name="connsiteX105" fmla="*/ 14110220 w 16046450"/>
              <a:gd name="connsiteY105" fmla="*/ 5289348 h 5492750"/>
              <a:gd name="connsiteX106" fmla="*/ 13549028 w 16046450"/>
              <a:gd name="connsiteY106" fmla="*/ 5205221 h 5492750"/>
              <a:gd name="connsiteX107" fmla="*/ 13249726 w 16046450"/>
              <a:gd name="connsiteY107" fmla="*/ 5205221 h 5492750"/>
              <a:gd name="connsiteX108" fmla="*/ 12342463 w 16046450"/>
              <a:gd name="connsiteY108" fmla="*/ 5093052 h 5492750"/>
              <a:gd name="connsiteX109" fmla="*/ 11453908 w 16046450"/>
              <a:gd name="connsiteY109" fmla="*/ 4999578 h 5492750"/>
              <a:gd name="connsiteX110" fmla="*/ 10752416 w 16046450"/>
              <a:gd name="connsiteY110" fmla="*/ 4962188 h 5492750"/>
              <a:gd name="connsiteX111" fmla="*/ 10612118 w 16046450"/>
              <a:gd name="connsiteY111" fmla="*/ 4915451 h 5492750"/>
              <a:gd name="connsiteX112" fmla="*/ 10612119 w 16046450"/>
              <a:gd name="connsiteY112" fmla="*/ 4915453 h 5492750"/>
              <a:gd name="connsiteX113" fmla="*/ 10612119 w 16046450"/>
              <a:gd name="connsiteY113" fmla="*/ 4915453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6046450" h="5492750">
                <a:moveTo>
                  <a:pt x="10612119" y="4915453"/>
                </a:moveTo>
                <a:cubicBezTo>
                  <a:pt x="10546647" y="4924800"/>
                  <a:pt x="10471821" y="4962190"/>
                  <a:pt x="10415702" y="4943495"/>
                </a:cubicBezTo>
                <a:cubicBezTo>
                  <a:pt x="10294109" y="4896758"/>
                  <a:pt x="10172518" y="4952842"/>
                  <a:pt x="10050926" y="4915453"/>
                </a:cubicBezTo>
                <a:cubicBezTo>
                  <a:pt x="9901274" y="4868716"/>
                  <a:pt x="9770329" y="4952843"/>
                  <a:pt x="9620677" y="4943495"/>
                </a:cubicBezTo>
                <a:cubicBezTo>
                  <a:pt x="9499086" y="4934148"/>
                  <a:pt x="9368141" y="4924800"/>
                  <a:pt x="9246550" y="4915453"/>
                </a:cubicBezTo>
                <a:lnTo>
                  <a:pt x="9162370" y="4915453"/>
                </a:lnTo>
                <a:cubicBezTo>
                  <a:pt x="8994012" y="4915453"/>
                  <a:pt x="8816302" y="4943495"/>
                  <a:pt x="8647943" y="4924800"/>
                </a:cubicBezTo>
                <a:cubicBezTo>
                  <a:pt x="8460878" y="4906105"/>
                  <a:pt x="8273814" y="4934147"/>
                  <a:pt x="8086751" y="4934147"/>
                </a:cubicBezTo>
                <a:cubicBezTo>
                  <a:pt x="7880980" y="4934147"/>
                  <a:pt x="7665856" y="4943495"/>
                  <a:pt x="7460085" y="4934147"/>
                </a:cubicBezTo>
                <a:cubicBezTo>
                  <a:pt x="7301081" y="4924800"/>
                  <a:pt x="7142075" y="4906105"/>
                  <a:pt x="6983071" y="4896758"/>
                </a:cubicBezTo>
                <a:cubicBezTo>
                  <a:pt x="6945658" y="4896758"/>
                  <a:pt x="6889539" y="4943495"/>
                  <a:pt x="6861478" y="4934147"/>
                </a:cubicBezTo>
                <a:cubicBezTo>
                  <a:pt x="6739887" y="4887410"/>
                  <a:pt x="6637002" y="4906105"/>
                  <a:pt x="6524762" y="4962190"/>
                </a:cubicBezTo>
                <a:cubicBezTo>
                  <a:pt x="6506057" y="4971537"/>
                  <a:pt x="6487351" y="4971537"/>
                  <a:pt x="6468643" y="4980885"/>
                </a:cubicBezTo>
                <a:cubicBezTo>
                  <a:pt x="6412524" y="4840673"/>
                  <a:pt x="6318992" y="4943495"/>
                  <a:pt x="6234814" y="4943495"/>
                </a:cubicBezTo>
                <a:cubicBezTo>
                  <a:pt x="6253520" y="4952842"/>
                  <a:pt x="6272226" y="4952842"/>
                  <a:pt x="6300286" y="4962190"/>
                </a:cubicBezTo>
                <a:cubicBezTo>
                  <a:pt x="6300286" y="4971537"/>
                  <a:pt x="6290933" y="4980885"/>
                  <a:pt x="6290933" y="4990232"/>
                </a:cubicBezTo>
                <a:cubicBezTo>
                  <a:pt x="6159988" y="4952842"/>
                  <a:pt x="6029042" y="4906105"/>
                  <a:pt x="5898097" y="4868715"/>
                </a:cubicBezTo>
                <a:cubicBezTo>
                  <a:pt x="5898097" y="4868715"/>
                  <a:pt x="5898097" y="4887410"/>
                  <a:pt x="5907451" y="4943495"/>
                </a:cubicBezTo>
                <a:lnTo>
                  <a:pt x="4962776" y="4943495"/>
                </a:lnTo>
                <a:cubicBezTo>
                  <a:pt x="5009542" y="4887410"/>
                  <a:pt x="5046955" y="4850021"/>
                  <a:pt x="5093721" y="4803284"/>
                </a:cubicBezTo>
                <a:cubicBezTo>
                  <a:pt x="5046955" y="4812631"/>
                  <a:pt x="5000189" y="4812631"/>
                  <a:pt x="4981481" y="4812631"/>
                </a:cubicBezTo>
                <a:cubicBezTo>
                  <a:pt x="4934715" y="4859368"/>
                  <a:pt x="4897304" y="4915452"/>
                  <a:pt x="4859890" y="4934147"/>
                </a:cubicBezTo>
                <a:cubicBezTo>
                  <a:pt x="4813124" y="4962190"/>
                  <a:pt x="4747652" y="4980885"/>
                  <a:pt x="4710239" y="4962190"/>
                </a:cubicBezTo>
                <a:cubicBezTo>
                  <a:pt x="4635413" y="4924800"/>
                  <a:pt x="4644766" y="4934147"/>
                  <a:pt x="4569941" y="4962190"/>
                </a:cubicBezTo>
                <a:cubicBezTo>
                  <a:pt x="4523175" y="4980885"/>
                  <a:pt x="4457703" y="4962190"/>
                  <a:pt x="4392229" y="4962190"/>
                </a:cubicBezTo>
                <a:cubicBezTo>
                  <a:pt x="4120987" y="5083705"/>
                  <a:pt x="3831036" y="4971536"/>
                  <a:pt x="3550440" y="5018274"/>
                </a:cubicBezTo>
                <a:cubicBezTo>
                  <a:pt x="3475614" y="5027621"/>
                  <a:pt x="3438201" y="5167832"/>
                  <a:pt x="3344669" y="5074358"/>
                </a:cubicBezTo>
                <a:cubicBezTo>
                  <a:pt x="3241784" y="5149137"/>
                  <a:pt x="3120192" y="5177180"/>
                  <a:pt x="3007953" y="5167832"/>
                </a:cubicBezTo>
                <a:cubicBezTo>
                  <a:pt x="2961187" y="5167832"/>
                  <a:pt x="2923775" y="5121095"/>
                  <a:pt x="2886361" y="5186527"/>
                </a:cubicBezTo>
                <a:cubicBezTo>
                  <a:pt x="2886361" y="5195875"/>
                  <a:pt x="2848949" y="5195875"/>
                  <a:pt x="2830242" y="5186527"/>
                </a:cubicBezTo>
                <a:cubicBezTo>
                  <a:pt x="2755417" y="5149137"/>
                  <a:pt x="2671237" y="5195875"/>
                  <a:pt x="2624471" y="5186527"/>
                </a:cubicBezTo>
                <a:cubicBezTo>
                  <a:pt x="2512233" y="5149137"/>
                  <a:pt x="2428054" y="5205222"/>
                  <a:pt x="2334521" y="5214570"/>
                </a:cubicBezTo>
                <a:cubicBezTo>
                  <a:pt x="2138104" y="5223916"/>
                  <a:pt x="1941686" y="5251959"/>
                  <a:pt x="1735916" y="5261306"/>
                </a:cubicBezTo>
                <a:lnTo>
                  <a:pt x="1670443" y="5261306"/>
                </a:lnTo>
                <a:cubicBezTo>
                  <a:pt x="1614323" y="5270654"/>
                  <a:pt x="1567558" y="5270654"/>
                  <a:pt x="1502085" y="5280001"/>
                </a:cubicBezTo>
                <a:cubicBezTo>
                  <a:pt x="1408553" y="5280001"/>
                  <a:pt x="1296314" y="5261306"/>
                  <a:pt x="1193429" y="5270654"/>
                </a:cubicBezTo>
                <a:cubicBezTo>
                  <a:pt x="1099897" y="5280001"/>
                  <a:pt x="1015718" y="5336086"/>
                  <a:pt x="922186" y="5280001"/>
                </a:cubicBezTo>
                <a:cubicBezTo>
                  <a:pt x="903479" y="5270654"/>
                  <a:pt x="884773" y="5280001"/>
                  <a:pt x="856713" y="5280001"/>
                </a:cubicBezTo>
                <a:cubicBezTo>
                  <a:pt x="819301" y="5270654"/>
                  <a:pt x="753828" y="5270654"/>
                  <a:pt x="753828" y="5261306"/>
                </a:cubicBezTo>
                <a:cubicBezTo>
                  <a:pt x="744475" y="5130442"/>
                  <a:pt x="585470" y="5036968"/>
                  <a:pt x="688355" y="4887410"/>
                </a:cubicBezTo>
                <a:cubicBezTo>
                  <a:pt x="697709" y="4878062"/>
                  <a:pt x="697709" y="4850020"/>
                  <a:pt x="697709" y="4840673"/>
                </a:cubicBezTo>
                <a:cubicBezTo>
                  <a:pt x="669649" y="4681766"/>
                  <a:pt x="650943" y="4513513"/>
                  <a:pt x="622882" y="4354607"/>
                </a:cubicBezTo>
                <a:cubicBezTo>
                  <a:pt x="604177" y="4251786"/>
                  <a:pt x="622882" y="4177006"/>
                  <a:pt x="735121" y="4139617"/>
                </a:cubicBezTo>
                <a:cubicBezTo>
                  <a:pt x="763181" y="4130269"/>
                  <a:pt x="772535" y="4102227"/>
                  <a:pt x="800594" y="4074184"/>
                </a:cubicBezTo>
                <a:cubicBezTo>
                  <a:pt x="735121" y="4046142"/>
                  <a:pt x="679002" y="4027447"/>
                  <a:pt x="632236" y="4008752"/>
                </a:cubicBezTo>
                <a:cubicBezTo>
                  <a:pt x="632236" y="4111574"/>
                  <a:pt x="538704" y="4064837"/>
                  <a:pt x="491938" y="4074184"/>
                </a:cubicBezTo>
                <a:cubicBezTo>
                  <a:pt x="454525" y="4083532"/>
                  <a:pt x="417112" y="4074184"/>
                  <a:pt x="379699" y="4064837"/>
                </a:cubicBezTo>
                <a:cubicBezTo>
                  <a:pt x="286167" y="4055490"/>
                  <a:pt x="201988" y="4036795"/>
                  <a:pt x="108456" y="4027447"/>
                </a:cubicBezTo>
                <a:cubicBezTo>
                  <a:pt x="24277" y="3662898"/>
                  <a:pt x="-22488" y="3298349"/>
                  <a:pt x="14923" y="2915105"/>
                </a:cubicBezTo>
                <a:cubicBezTo>
                  <a:pt x="267461" y="2859020"/>
                  <a:pt x="519997" y="2802936"/>
                  <a:pt x="781887" y="2746852"/>
                </a:cubicBezTo>
                <a:cubicBezTo>
                  <a:pt x="753828" y="2653378"/>
                  <a:pt x="679002" y="2559904"/>
                  <a:pt x="763181" y="2457082"/>
                </a:cubicBezTo>
                <a:cubicBezTo>
                  <a:pt x="585470" y="2335565"/>
                  <a:pt x="501291" y="2167312"/>
                  <a:pt x="510644" y="1952321"/>
                </a:cubicBezTo>
                <a:cubicBezTo>
                  <a:pt x="510644" y="1933626"/>
                  <a:pt x="482585" y="1905584"/>
                  <a:pt x="482585" y="1886889"/>
                </a:cubicBezTo>
                <a:cubicBezTo>
                  <a:pt x="445172" y="1737331"/>
                  <a:pt x="491938" y="1606467"/>
                  <a:pt x="538704" y="1466256"/>
                </a:cubicBezTo>
                <a:cubicBezTo>
                  <a:pt x="557410" y="1419519"/>
                  <a:pt x="548057" y="1363434"/>
                  <a:pt x="529351" y="1316697"/>
                </a:cubicBezTo>
                <a:cubicBezTo>
                  <a:pt x="501291" y="1251265"/>
                  <a:pt x="529351" y="1223223"/>
                  <a:pt x="594823" y="1204528"/>
                </a:cubicBezTo>
                <a:cubicBezTo>
                  <a:pt x="940892" y="1139096"/>
                  <a:pt x="1286961" y="1064317"/>
                  <a:pt x="1633030" y="989538"/>
                </a:cubicBezTo>
                <a:cubicBezTo>
                  <a:pt x="1932333" y="933453"/>
                  <a:pt x="2222283" y="877368"/>
                  <a:pt x="2521586" y="821284"/>
                </a:cubicBezTo>
                <a:cubicBezTo>
                  <a:pt x="2998600" y="727810"/>
                  <a:pt x="3484967" y="606294"/>
                  <a:pt x="3961982" y="522167"/>
                </a:cubicBezTo>
                <a:cubicBezTo>
                  <a:pt x="4279991" y="466082"/>
                  <a:pt x="4607354" y="447387"/>
                  <a:pt x="4934717" y="428693"/>
                </a:cubicBezTo>
                <a:cubicBezTo>
                  <a:pt x="5252725" y="409998"/>
                  <a:pt x="5570735" y="381956"/>
                  <a:pt x="5888744" y="344566"/>
                </a:cubicBezTo>
                <a:cubicBezTo>
                  <a:pt x="6608942" y="269787"/>
                  <a:pt x="7319787" y="176312"/>
                  <a:pt x="8039985" y="101533"/>
                </a:cubicBezTo>
                <a:cubicBezTo>
                  <a:pt x="8077398" y="101533"/>
                  <a:pt x="8114811" y="120228"/>
                  <a:pt x="8142870" y="120228"/>
                </a:cubicBezTo>
                <a:cubicBezTo>
                  <a:pt x="8170930" y="110880"/>
                  <a:pt x="8198989" y="82838"/>
                  <a:pt x="8236402" y="82838"/>
                </a:cubicBezTo>
                <a:cubicBezTo>
                  <a:pt x="8722769" y="73491"/>
                  <a:pt x="9199784" y="73491"/>
                  <a:pt x="9686151" y="64143"/>
                </a:cubicBezTo>
                <a:lnTo>
                  <a:pt x="10780476" y="36101"/>
                </a:lnTo>
                <a:cubicBezTo>
                  <a:pt x="11173311" y="26754"/>
                  <a:pt x="11566148" y="26754"/>
                  <a:pt x="11958983" y="26754"/>
                </a:cubicBezTo>
                <a:cubicBezTo>
                  <a:pt x="12258285" y="26754"/>
                  <a:pt x="12557588" y="73491"/>
                  <a:pt x="12847538" y="17406"/>
                </a:cubicBezTo>
                <a:cubicBezTo>
                  <a:pt x="13212312" y="-57372"/>
                  <a:pt x="13567736" y="17406"/>
                  <a:pt x="13913804" y="45449"/>
                </a:cubicBezTo>
                <a:cubicBezTo>
                  <a:pt x="14344053" y="82838"/>
                  <a:pt x="14774299" y="138923"/>
                  <a:pt x="15195194" y="195007"/>
                </a:cubicBezTo>
                <a:cubicBezTo>
                  <a:pt x="15354199" y="213702"/>
                  <a:pt x="15503852" y="269787"/>
                  <a:pt x="15653501" y="316524"/>
                </a:cubicBezTo>
                <a:cubicBezTo>
                  <a:pt x="15690915" y="325871"/>
                  <a:pt x="15728328" y="353913"/>
                  <a:pt x="15737681" y="391303"/>
                </a:cubicBezTo>
                <a:cubicBezTo>
                  <a:pt x="15775092" y="531514"/>
                  <a:pt x="15840566" y="671725"/>
                  <a:pt x="15803153" y="830631"/>
                </a:cubicBezTo>
                <a:cubicBezTo>
                  <a:pt x="15775092" y="961495"/>
                  <a:pt x="15756387" y="1092359"/>
                  <a:pt x="15737681" y="1223223"/>
                </a:cubicBezTo>
                <a:cubicBezTo>
                  <a:pt x="15821859" y="1260612"/>
                  <a:pt x="15906038" y="1298002"/>
                  <a:pt x="15980864" y="1344739"/>
                </a:cubicBezTo>
                <a:cubicBezTo>
                  <a:pt x="16036983" y="1372782"/>
                  <a:pt x="16074397" y="1410171"/>
                  <a:pt x="16036983" y="1494298"/>
                </a:cubicBezTo>
                <a:cubicBezTo>
                  <a:pt x="16008925" y="1559730"/>
                  <a:pt x="16027630" y="1653204"/>
                  <a:pt x="16018278" y="1737331"/>
                </a:cubicBezTo>
                <a:cubicBezTo>
                  <a:pt x="15999572" y="1858847"/>
                  <a:pt x="15980866" y="1980364"/>
                  <a:pt x="15952806" y="2092532"/>
                </a:cubicBezTo>
                <a:cubicBezTo>
                  <a:pt x="15924745" y="2223396"/>
                  <a:pt x="15877979" y="2260786"/>
                  <a:pt x="15747035" y="2270133"/>
                </a:cubicBezTo>
                <a:cubicBezTo>
                  <a:pt x="15728329" y="2270133"/>
                  <a:pt x="15700269" y="2307523"/>
                  <a:pt x="15700269" y="2316870"/>
                </a:cubicBezTo>
                <a:cubicBezTo>
                  <a:pt x="15709624" y="2363607"/>
                  <a:pt x="15709624" y="2419692"/>
                  <a:pt x="15737681" y="2438386"/>
                </a:cubicBezTo>
                <a:cubicBezTo>
                  <a:pt x="15803154" y="2475776"/>
                  <a:pt x="15877979" y="2494471"/>
                  <a:pt x="15943453" y="2513166"/>
                </a:cubicBezTo>
                <a:cubicBezTo>
                  <a:pt x="16065044" y="2559903"/>
                  <a:pt x="16074397" y="2597293"/>
                  <a:pt x="16055691" y="2728156"/>
                </a:cubicBezTo>
                <a:cubicBezTo>
                  <a:pt x="16036983" y="2849673"/>
                  <a:pt x="16036983" y="2971189"/>
                  <a:pt x="16036983" y="3092705"/>
                </a:cubicBezTo>
                <a:cubicBezTo>
                  <a:pt x="16036983" y="3120748"/>
                  <a:pt x="16036983" y="3148790"/>
                  <a:pt x="16027630" y="3176833"/>
                </a:cubicBezTo>
                <a:cubicBezTo>
                  <a:pt x="15990219" y="3335739"/>
                  <a:pt x="15980864" y="3494644"/>
                  <a:pt x="15962159" y="3644203"/>
                </a:cubicBezTo>
                <a:cubicBezTo>
                  <a:pt x="15962159" y="3672245"/>
                  <a:pt x="15924745" y="3690940"/>
                  <a:pt x="15906038" y="3718983"/>
                </a:cubicBezTo>
                <a:cubicBezTo>
                  <a:pt x="15896685" y="3728330"/>
                  <a:pt x="15887332" y="3747024"/>
                  <a:pt x="15887332" y="3756373"/>
                </a:cubicBezTo>
                <a:cubicBezTo>
                  <a:pt x="15906038" y="3859193"/>
                  <a:pt x="15831211" y="3849847"/>
                  <a:pt x="15765740" y="3859193"/>
                </a:cubicBezTo>
                <a:cubicBezTo>
                  <a:pt x="15737681" y="3859193"/>
                  <a:pt x="15700268" y="3887236"/>
                  <a:pt x="15700268" y="3915278"/>
                </a:cubicBezTo>
                <a:cubicBezTo>
                  <a:pt x="15690915" y="4036794"/>
                  <a:pt x="15690915" y="4036794"/>
                  <a:pt x="15578675" y="4055489"/>
                </a:cubicBezTo>
                <a:cubicBezTo>
                  <a:pt x="15681562" y="4092879"/>
                  <a:pt x="15793800" y="4139616"/>
                  <a:pt x="15896685" y="4177006"/>
                </a:cubicBezTo>
                <a:cubicBezTo>
                  <a:pt x="16027629" y="4223742"/>
                  <a:pt x="16074395" y="4317217"/>
                  <a:pt x="16036983" y="4448081"/>
                </a:cubicBezTo>
                <a:cubicBezTo>
                  <a:pt x="16008923" y="4560250"/>
                  <a:pt x="16008923" y="4672419"/>
                  <a:pt x="15990217" y="4784587"/>
                </a:cubicBezTo>
                <a:cubicBezTo>
                  <a:pt x="15980863" y="4821977"/>
                  <a:pt x="15952804" y="4859366"/>
                  <a:pt x="15943451" y="4896756"/>
                </a:cubicBezTo>
                <a:cubicBezTo>
                  <a:pt x="15934097" y="4915451"/>
                  <a:pt x="15943451" y="4934146"/>
                  <a:pt x="15943451" y="4952841"/>
                </a:cubicBezTo>
                <a:cubicBezTo>
                  <a:pt x="15962157" y="5055662"/>
                  <a:pt x="15915391" y="5121095"/>
                  <a:pt x="15803153" y="5139790"/>
                </a:cubicBezTo>
                <a:cubicBezTo>
                  <a:pt x="15775092" y="5149136"/>
                  <a:pt x="15737681" y="5186526"/>
                  <a:pt x="15718973" y="5214569"/>
                </a:cubicBezTo>
                <a:cubicBezTo>
                  <a:pt x="15681562" y="5280000"/>
                  <a:pt x="15653501" y="5354780"/>
                  <a:pt x="15616088" y="5429559"/>
                </a:cubicBezTo>
                <a:cubicBezTo>
                  <a:pt x="15578675" y="5420212"/>
                  <a:pt x="15550616" y="5410864"/>
                  <a:pt x="15503850" y="5392170"/>
                </a:cubicBezTo>
                <a:cubicBezTo>
                  <a:pt x="15503850" y="5429559"/>
                  <a:pt x="15503850" y="5457601"/>
                  <a:pt x="15513203" y="5504338"/>
                </a:cubicBezTo>
                <a:cubicBezTo>
                  <a:pt x="15475791" y="5504338"/>
                  <a:pt x="15447731" y="5504338"/>
                  <a:pt x="15419671" y="5494991"/>
                </a:cubicBezTo>
                <a:cubicBezTo>
                  <a:pt x="15326138" y="5476296"/>
                  <a:pt x="15241961" y="5448254"/>
                  <a:pt x="15148428" y="5429559"/>
                </a:cubicBezTo>
                <a:cubicBezTo>
                  <a:pt x="15017484" y="5410864"/>
                  <a:pt x="14867832" y="5420212"/>
                  <a:pt x="14746240" y="5373475"/>
                </a:cubicBezTo>
                <a:cubicBezTo>
                  <a:pt x="14643354" y="5336085"/>
                  <a:pt x="14549821" y="5364127"/>
                  <a:pt x="14446938" y="5317390"/>
                </a:cubicBezTo>
                <a:cubicBezTo>
                  <a:pt x="14344051" y="5280000"/>
                  <a:pt x="14222460" y="5298695"/>
                  <a:pt x="14110220" y="5289348"/>
                </a:cubicBezTo>
                <a:cubicBezTo>
                  <a:pt x="13923156" y="5270653"/>
                  <a:pt x="13736093" y="5280001"/>
                  <a:pt x="13549028" y="5205221"/>
                </a:cubicBezTo>
                <a:cubicBezTo>
                  <a:pt x="13464849" y="5167831"/>
                  <a:pt x="13352609" y="5214569"/>
                  <a:pt x="13249726" y="5205221"/>
                </a:cubicBezTo>
                <a:cubicBezTo>
                  <a:pt x="12941069" y="5167831"/>
                  <a:pt x="12641766" y="5139790"/>
                  <a:pt x="12342463" y="5093052"/>
                </a:cubicBezTo>
                <a:cubicBezTo>
                  <a:pt x="12043161" y="5046316"/>
                  <a:pt x="11753211" y="5036968"/>
                  <a:pt x="11453908" y="4999578"/>
                </a:cubicBezTo>
                <a:cubicBezTo>
                  <a:pt x="11229430" y="4962188"/>
                  <a:pt x="10986247" y="4980883"/>
                  <a:pt x="10752416" y="4962188"/>
                </a:cubicBezTo>
                <a:cubicBezTo>
                  <a:pt x="10696297" y="4943493"/>
                  <a:pt x="10649531" y="4924798"/>
                  <a:pt x="10612118" y="4915451"/>
                </a:cubicBezTo>
                <a:lnTo>
                  <a:pt x="10612119" y="4915453"/>
                </a:lnTo>
                <a:lnTo>
                  <a:pt x="10612119" y="4915453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-6292850" y="285750"/>
            <a:ext cx="16033750" cy="5492750"/>
          </a:xfrm>
          <a:custGeom>
            <a:avLst/>
            <a:gdLst>
              <a:gd name="connsiteX0" fmla="*/ 5439862 w 16033750"/>
              <a:gd name="connsiteY0" fmla="*/ 595725 h 5492750"/>
              <a:gd name="connsiteX1" fmla="*/ 5636280 w 16033750"/>
              <a:gd name="connsiteY1" fmla="*/ 567683 h 5492750"/>
              <a:gd name="connsiteX2" fmla="*/ 6001055 w 16033750"/>
              <a:gd name="connsiteY2" fmla="*/ 595725 h 5492750"/>
              <a:gd name="connsiteX3" fmla="*/ 6431303 w 16033750"/>
              <a:gd name="connsiteY3" fmla="*/ 567683 h 5492750"/>
              <a:gd name="connsiteX4" fmla="*/ 6805432 w 16033750"/>
              <a:gd name="connsiteY4" fmla="*/ 595725 h 5492750"/>
              <a:gd name="connsiteX5" fmla="*/ 6889611 w 16033750"/>
              <a:gd name="connsiteY5" fmla="*/ 595725 h 5492750"/>
              <a:gd name="connsiteX6" fmla="*/ 7404038 w 16033750"/>
              <a:gd name="connsiteY6" fmla="*/ 586377 h 5492750"/>
              <a:gd name="connsiteX7" fmla="*/ 7965231 w 16033750"/>
              <a:gd name="connsiteY7" fmla="*/ 577030 h 5492750"/>
              <a:gd name="connsiteX8" fmla="*/ 8591896 w 16033750"/>
              <a:gd name="connsiteY8" fmla="*/ 577030 h 5492750"/>
              <a:gd name="connsiteX9" fmla="*/ 9068910 w 16033750"/>
              <a:gd name="connsiteY9" fmla="*/ 614420 h 5492750"/>
              <a:gd name="connsiteX10" fmla="*/ 9190502 w 16033750"/>
              <a:gd name="connsiteY10" fmla="*/ 577030 h 5492750"/>
              <a:gd name="connsiteX11" fmla="*/ 9527218 w 16033750"/>
              <a:gd name="connsiteY11" fmla="*/ 548988 h 5492750"/>
              <a:gd name="connsiteX12" fmla="*/ 9583337 w 16033750"/>
              <a:gd name="connsiteY12" fmla="*/ 530293 h 5492750"/>
              <a:gd name="connsiteX13" fmla="*/ 9817168 w 16033750"/>
              <a:gd name="connsiteY13" fmla="*/ 567683 h 5492750"/>
              <a:gd name="connsiteX14" fmla="*/ 9751696 w 16033750"/>
              <a:gd name="connsiteY14" fmla="*/ 548988 h 5492750"/>
              <a:gd name="connsiteX15" fmla="*/ 9761049 w 16033750"/>
              <a:gd name="connsiteY15" fmla="*/ 520946 h 5492750"/>
              <a:gd name="connsiteX16" fmla="*/ 10153884 w 16033750"/>
              <a:gd name="connsiteY16" fmla="*/ 642462 h 5492750"/>
              <a:gd name="connsiteX17" fmla="*/ 10144531 w 16033750"/>
              <a:gd name="connsiteY17" fmla="*/ 567683 h 5492750"/>
              <a:gd name="connsiteX18" fmla="*/ 11089206 w 16033750"/>
              <a:gd name="connsiteY18" fmla="*/ 567683 h 5492750"/>
              <a:gd name="connsiteX19" fmla="*/ 10958261 w 16033750"/>
              <a:gd name="connsiteY19" fmla="*/ 707894 h 5492750"/>
              <a:gd name="connsiteX20" fmla="*/ 11070499 w 16033750"/>
              <a:gd name="connsiteY20" fmla="*/ 698547 h 5492750"/>
              <a:gd name="connsiteX21" fmla="*/ 11192091 w 16033750"/>
              <a:gd name="connsiteY21" fmla="*/ 577031 h 5492750"/>
              <a:gd name="connsiteX22" fmla="*/ 11341742 w 16033750"/>
              <a:gd name="connsiteY22" fmla="*/ 548988 h 5492750"/>
              <a:gd name="connsiteX23" fmla="*/ 11482041 w 16033750"/>
              <a:gd name="connsiteY23" fmla="*/ 548988 h 5492750"/>
              <a:gd name="connsiteX24" fmla="*/ 11659751 w 16033750"/>
              <a:gd name="connsiteY24" fmla="*/ 548988 h 5492750"/>
              <a:gd name="connsiteX25" fmla="*/ 12501542 w 16033750"/>
              <a:gd name="connsiteY25" fmla="*/ 492904 h 5492750"/>
              <a:gd name="connsiteX26" fmla="*/ 12707312 w 16033750"/>
              <a:gd name="connsiteY26" fmla="*/ 436820 h 5492750"/>
              <a:gd name="connsiteX27" fmla="*/ 13044028 w 16033750"/>
              <a:gd name="connsiteY27" fmla="*/ 343346 h 5492750"/>
              <a:gd name="connsiteX28" fmla="*/ 13165621 w 16033750"/>
              <a:gd name="connsiteY28" fmla="*/ 324651 h 5492750"/>
              <a:gd name="connsiteX29" fmla="*/ 13221738 w 16033750"/>
              <a:gd name="connsiteY29" fmla="*/ 324651 h 5492750"/>
              <a:gd name="connsiteX30" fmla="*/ 13427510 w 16033750"/>
              <a:gd name="connsiteY30" fmla="*/ 324651 h 5492750"/>
              <a:gd name="connsiteX31" fmla="*/ 13717460 w 16033750"/>
              <a:gd name="connsiteY31" fmla="*/ 296608 h 5492750"/>
              <a:gd name="connsiteX32" fmla="*/ 14316065 w 16033750"/>
              <a:gd name="connsiteY32" fmla="*/ 249871 h 5492750"/>
              <a:gd name="connsiteX33" fmla="*/ 14381537 w 16033750"/>
              <a:gd name="connsiteY33" fmla="*/ 249871 h 5492750"/>
              <a:gd name="connsiteX34" fmla="*/ 14549896 w 16033750"/>
              <a:gd name="connsiteY34" fmla="*/ 231176 h 5492750"/>
              <a:gd name="connsiteX35" fmla="*/ 14858553 w 16033750"/>
              <a:gd name="connsiteY35" fmla="*/ 240524 h 5492750"/>
              <a:gd name="connsiteX36" fmla="*/ 15129795 w 16033750"/>
              <a:gd name="connsiteY36" fmla="*/ 231176 h 5492750"/>
              <a:gd name="connsiteX37" fmla="*/ 15195267 w 16033750"/>
              <a:gd name="connsiteY37" fmla="*/ 231176 h 5492750"/>
              <a:gd name="connsiteX38" fmla="*/ 15298154 w 16033750"/>
              <a:gd name="connsiteY38" fmla="*/ 249871 h 5492750"/>
              <a:gd name="connsiteX39" fmla="*/ 15363626 w 16033750"/>
              <a:gd name="connsiteY39" fmla="*/ 623768 h 5492750"/>
              <a:gd name="connsiteX40" fmla="*/ 15354272 w 16033750"/>
              <a:gd name="connsiteY40" fmla="*/ 670505 h 5492750"/>
              <a:gd name="connsiteX41" fmla="*/ 15429098 w 16033750"/>
              <a:gd name="connsiteY41" fmla="*/ 1156571 h 5492750"/>
              <a:gd name="connsiteX42" fmla="*/ 15316860 w 16033750"/>
              <a:gd name="connsiteY42" fmla="*/ 1371561 h 5492750"/>
              <a:gd name="connsiteX43" fmla="*/ 15251388 w 16033750"/>
              <a:gd name="connsiteY43" fmla="*/ 1436993 h 5492750"/>
              <a:gd name="connsiteX44" fmla="*/ 15419745 w 16033750"/>
              <a:gd name="connsiteY44" fmla="*/ 1502425 h 5492750"/>
              <a:gd name="connsiteX45" fmla="*/ 15560044 w 16033750"/>
              <a:gd name="connsiteY45" fmla="*/ 1436993 h 5492750"/>
              <a:gd name="connsiteX46" fmla="*/ 15672283 w 16033750"/>
              <a:gd name="connsiteY46" fmla="*/ 1446340 h 5492750"/>
              <a:gd name="connsiteX47" fmla="*/ 15943526 w 16033750"/>
              <a:gd name="connsiteY47" fmla="*/ 1483730 h 5492750"/>
              <a:gd name="connsiteX48" fmla="*/ 16037058 w 16033750"/>
              <a:gd name="connsiteY48" fmla="*/ 2596073 h 5492750"/>
              <a:gd name="connsiteX49" fmla="*/ 15270094 w 16033750"/>
              <a:gd name="connsiteY49" fmla="*/ 2764326 h 5492750"/>
              <a:gd name="connsiteX50" fmla="*/ 15288800 w 16033750"/>
              <a:gd name="connsiteY50" fmla="*/ 3054096 h 5492750"/>
              <a:gd name="connsiteX51" fmla="*/ 15541336 w 16033750"/>
              <a:gd name="connsiteY51" fmla="*/ 3558856 h 5492750"/>
              <a:gd name="connsiteX52" fmla="*/ 15569396 w 16033750"/>
              <a:gd name="connsiteY52" fmla="*/ 3624288 h 5492750"/>
              <a:gd name="connsiteX53" fmla="*/ 15513277 w 16033750"/>
              <a:gd name="connsiteY53" fmla="*/ 4044922 h 5492750"/>
              <a:gd name="connsiteX54" fmla="*/ 15522630 w 16033750"/>
              <a:gd name="connsiteY54" fmla="*/ 4194481 h 5492750"/>
              <a:gd name="connsiteX55" fmla="*/ 15457158 w 16033750"/>
              <a:gd name="connsiteY55" fmla="*/ 4306650 h 5492750"/>
              <a:gd name="connsiteX56" fmla="*/ 14418952 w 16033750"/>
              <a:gd name="connsiteY56" fmla="*/ 4521640 h 5492750"/>
              <a:gd name="connsiteX57" fmla="*/ 13530395 w 16033750"/>
              <a:gd name="connsiteY57" fmla="*/ 4689894 h 5492750"/>
              <a:gd name="connsiteX58" fmla="*/ 12090000 w 16033750"/>
              <a:gd name="connsiteY58" fmla="*/ 4989011 h 5492750"/>
              <a:gd name="connsiteX59" fmla="*/ 11117265 w 16033750"/>
              <a:gd name="connsiteY59" fmla="*/ 5082485 h 5492750"/>
              <a:gd name="connsiteX60" fmla="*/ 10163237 w 16033750"/>
              <a:gd name="connsiteY60" fmla="*/ 5166612 h 5492750"/>
              <a:gd name="connsiteX61" fmla="*/ 8011997 w 16033750"/>
              <a:gd name="connsiteY61" fmla="*/ 5409645 h 5492750"/>
              <a:gd name="connsiteX62" fmla="*/ 7909111 w 16033750"/>
              <a:gd name="connsiteY62" fmla="*/ 5390950 h 5492750"/>
              <a:gd name="connsiteX63" fmla="*/ 7815579 w 16033750"/>
              <a:gd name="connsiteY63" fmla="*/ 5428339 h 5492750"/>
              <a:gd name="connsiteX64" fmla="*/ 6365830 w 16033750"/>
              <a:gd name="connsiteY64" fmla="*/ 5447034 h 5492750"/>
              <a:gd name="connsiteX65" fmla="*/ 5271504 w 16033750"/>
              <a:gd name="connsiteY65" fmla="*/ 5475077 h 5492750"/>
              <a:gd name="connsiteX66" fmla="*/ 4092999 w 16033750"/>
              <a:gd name="connsiteY66" fmla="*/ 5484424 h 5492750"/>
              <a:gd name="connsiteX67" fmla="*/ 3204443 w 16033750"/>
              <a:gd name="connsiteY67" fmla="*/ 5493772 h 5492750"/>
              <a:gd name="connsiteX68" fmla="*/ 2138177 w 16033750"/>
              <a:gd name="connsiteY68" fmla="*/ 5465729 h 5492750"/>
              <a:gd name="connsiteX69" fmla="*/ 856787 w 16033750"/>
              <a:gd name="connsiteY69" fmla="*/ 5316171 h 5492750"/>
              <a:gd name="connsiteX70" fmla="*/ 398479 w 16033750"/>
              <a:gd name="connsiteY70" fmla="*/ 5194654 h 5492750"/>
              <a:gd name="connsiteX71" fmla="*/ 314301 w 16033750"/>
              <a:gd name="connsiteY71" fmla="*/ 5119875 h 5492750"/>
              <a:gd name="connsiteX72" fmla="*/ 248829 w 16033750"/>
              <a:gd name="connsiteY72" fmla="*/ 4680546 h 5492750"/>
              <a:gd name="connsiteX73" fmla="*/ 314301 w 16033750"/>
              <a:gd name="connsiteY73" fmla="*/ 4287955 h 5492750"/>
              <a:gd name="connsiteX74" fmla="*/ 71117 w 16033750"/>
              <a:gd name="connsiteY74" fmla="*/ 4166439 h 5492750"/>
              <a:gd name="connsiteX75" fmla="*/ 14997 w 16033750"/>
              <a:gd name="connsiteY75" fmla="*/ 4016880 h 5492750"/>
              <a:gd name="connsiteX76" fmla="*/ 33703 w 16033750"/>
              <a:gd name="connsiteY76" fmla="*/ 3773847 h 5492750"/>
              <a:gd name="connsiteX77" fmla="*/ 99175 w 16033750"/>
              <a:gd name="connsiteY77" fmla="*/ 3418645 h 5492750"/>
              <a:gd name="connsiteX78" fmla="*/ 304946 w 16033750"/>
              <a:gd name="connsiteY78" fmla="*/ 3241044 h 5492750"/>
              <a:gd name="connsiteX79" fmla="*/ 351712 w 16033750"/>
              <a:gd name="connsiteY79" fmla="*/ 3194307 h 5492750"/>
              <a:gd name="connsiteX80" fmla="*/ 314300 w 16033750"/>
              <a:gd name="connsiteY80" fmla="*/ 3072791 h 5492750"/>
              <a:gd name="connsiteX81" fmla="*/ 108529 w 16033750"/>
              <a:gd name="connsiteY81" fmla="*/ 2998012 h 5492750"/>
              <a:gd name="connsiteX82" fmla="*/ -3708 w 16033750"/>
              <a:gd name="connsiteY82" fmla="*/ 2783021 h 5492750"/>
              <a:gd name="connsiteX83" fmla="*/ 14997 w 16033750"/>
              <a:gd name="connsiteY83" fmla="*/ 2418472 h 5492750"/>
              <a:gd name="connsiteX84" fmla="*/ 24351 w 16033750"/>
              <a:gd name="connsiteY84" fmla="*/ 2334345 h 5492750"/>
              <a:gd name="connsiteX85" fmla="*/ 89823 w 16033750"/>
              <a:gd name="connsiteY85" fmla="*/ 1866974 h 5492750"/>
              <a:gd name="connsiteX86" fmla="*/ 145943 w 16033750"/>
              <a:gd name="connsiteY86" fmla="*/ 1792195 h 5492750"/>
              <a:gd name="connsiteX87" fmla="*/ 164649 w 16033750"/>
              <a:gd name="connsiteY87" fmla="*/ 1754806 h 5492750"/>
              <a:gd name="connsiteX88" fmla="*/ 286241 w 16033750"/>
              <a:gd name="connsiteY88" fmla="*/ 1651984 h 5492750"/>
              <a:gd name="connsiteX89" fmla="*/ 351713 w 16033750"/>
              <a:gd name="connsiteY89" fmla="*/ 1595900 h 5492750"/>
              <a:gd name="connsiteX90" fmla="*/ 473305 w 16033750"/>
              <a:gd name="connsiteY90" fmla="*/ 1455689 h 5492750"/>
              <a:gd name="connsiteX91" fmla="*/ 155297 w 16033750"/>
              <a:gd name="connsiteY91" fmla="*/ 1334172 h 5492750"/>
              <a:gd name="connsiteX92" fmla="*/ 14999 w 16033750"/>
              <a:gd name="connsiteY92" fmla="*/ 1063097 h 5492750"/>
              <a:gd name="connsiteX93" fmla="*/ 61765 w 16033750"/>
              <a:gd name="connsiteY93" fmla="*/ 726590 h 5492750"/>
              <a:gd name="connsiteX94" fmla="*/ 108530 w 16033750"/>
              <a:gd name="connsiteY94" fmla="*/ 614421 h 5492750"/>
              <a:gd name="connsiteX95" fmla="*/ 108530 w 16033750"/>
              <a:gd name="connsiteY95" fmla="*/ 558337 h 5492750"/>
              <a:gd name="connsiteX96" fmla="*/ 248829 w 16033750"/>
              <a:gd name="connsiteY96" fmla="*/ 371388 h 5492750"/>
              <a:gd name="connsiteX97" fmla="*/ 333007 w 16033750"/>
              <a:gd name="connsiteY97" fmla="*/ 296609 h 5492750"/>
              <a:gd name="connsiteX98" fmla="*/ 435893 w 16033750"/>
              <a:gd name="connsiteY98" fmla="*/ 81619 h 5492750"/>
              <a:gd name="connsiteX99" fmla="*/ 548132 w 16033750"/>
              <a:gd name="connsiteY99" fmla="*/ 119009 h 5492750"/>
              <a:gd name="connsiteX100" fmla="*/ 538778 w 16033750"/>
              <a:gd name="connsiteY100" fmla="*/ 6839 h 5492750"/>
              <a:gd name="connsiteX101" fmla="*/ 632310 w 16033750"/>
              <a:gd name="connsiteY101" fmla="*/ 16187 h 5492750"/>
              <a:gd name="connsiteX102" fmla="*/ 903552 w 16033750"/>
              <a:gd name="connsiteY102" fmla="*/ 81619 h 5492750"/>
              <a:gd name="connsiteX103" fmla="*/ 1305741 w 16033750"/>
              <a:gd name="connsiteY103" fmla="*/ 137703 h 5492750"/>
              <a:gd name="connsiteX104" fmla="*/ 1605044 w 16033750"/>
              <a:gd name="connsiteY104" fmla="*/ 193787 h 5492750"/>
              <a:gd name="connsiteX105" fmla="*/ 1941760 w 16033750"/>
              <a:gd name="connsiteY105" fmla="*/ 221830 h 5492750"/>
              <a:gd name="connsiteX106" fmla="*/ 2502953 w 16033750"/>
              <a:gd name="connsiteY106" fmla="*/ 305956 h 5492750"/>
              <a:gd name="connsiteX107" fmla="*/ 2802256 w 16033750"/>
              <a:gd name="connsiteY107" fmla="*/ 305956 h 5492750"/>
              <a:gd name="connsiteX108" fmla="*/ 3709518 w 16033750"/>
              <a:gd name="connsiteY108" fmla="*/ 418126 h 5492750"/>
              <a:gd name="connsiteX109" fmla="*/ 4598073 w 16033750"/>
              <a:gd name="connsiteY109" fmla="*/ 511600 h 5492750"/>
              <a:gd name="connsiteX110" fmla="*/ 5299565 w 16033750"/>
              <a:gd name="connsiteY110" fmla="*/ 548989 h 5492750"/>
              <a:gd name="connsiteX111" fmla="*/ 5439863 w 16033750"/>
              <a:gd name="connsiteY111" fmla="*/ 595727 h 5492750"/>
              <a:gd name="connsiteX112" fmla="*/ 5439862 w 16033750"/>
              <a:gd name="connsiteY112" fmla="*/ 595725 h 5492750"/>
              <a:gd name="connsiteX113" fmla="*/ 5439862 w 16033750"/>
              <a:gd name="connsiteY113" fmla="*/ 595725 h 54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6033750" h="5492750">
                <a:moveTo>
                  <a:pt x="5439862" y="595725"/>
                </a:moveTo>
                <a:cubicBezTo>
                  <a:pt x="5505334" y="586377"/>
                  <a:pt x="5580160" y="548988"/>
                  <a:pt x="5636280" y="567683"/>
                </a:cubicBezTo>
                <a:cubicBezTo>
                  <a:pt x="5757872" y="614420"/>
                  <a:pt x="5879463" y="558335"/>
                  <a:pt x="6001055" y="595725"/>
                </a:cubicBezTo>
                <a:cubicBezTo>
                  <a:pt x="6150707" y="642462"/>
                  <a:pt x="6281652" y="558335"/>
                  <a:pt x="6431303" y="567683"/>
                </a:cubicBezTo>
                <a:cubicBezTo>
                  <a:pt x="6552896" y="577030"/>
                  <a:pt x="6683840" y="586377"/>
                  <a:pt x="6805432" y="595725"/>
                </a:cubicBezTo>
                <a:lnTo>
                  <a:pt x="6889611" y="595725"/>
                </a:lnTo>
                <a:cubicBezTo>
                  <a:pt x="7057969" y="595725"/>
                  <a:pt x="7235680" y="567683"/>
                  <a:pt x="7404038" y="586377"/>
                </a:cubicBezTo>
                <a:cubicBezTo>
                  <a:pt x="7591102" y="605072"/>
                  <a:pt x="7778167" y="577030"/>
                  <a:pt x="7965231" y="577030"/>
                </a:cubicBezTo>
                <a:cubicBezTo>
                  <a:pt x="8171002" y="577030"/>
                  <a:pt x="8386126" y="567683"/>
                  <a:pt x="8591896" y="577030"/>
                </a:cubicBezTo>
                <a:cubicBezTo>
                  <a:pt x="8750901" y="586377"/>
                  <a:pt x="8909906" y="605072"/>
                  <a:pt x="9068910" y="614420"/>
                </a:cubicBezTo>
                <a:cubicBezTo>
                  <a:pt x="9106323" y="614420"/>
                  <a:pt x="9162443" y="567683"/>
                  <a:pt x="9190502" y="577030"/>
                </a:cubicBezTo>
                <a:cubicBezTo>
                  <a:pt x="9312095" y="623767"/>
                  <a:pt x="9414980" y="605072"/>
                  <a:pt x="9527218" y="548988"/>
                </a:cubicBezTo>
                <a:cubicBezTo>
                  <a:pt x="9545924" y="539641"/>
                  <a:pt x="9564631" y="539641"/>
                  <a:pt x="9583337" y="530293"/>
                </a:cubicBezTo>
                <a:cubicBezTo>
                  <a:pt x="9639456" y="670504"/>
                  <a:pt x="9732988" y="567683"/>
                  <a:pt x="9817168" y="567683"/>
                </a:cubicBezTo>
                <a:cubicBezTo>
                  <a:pt x="9798462" y="558336"/>
                  <a:pt x="9779754" y="558336"/>
                  <a:pt x="9751696" y="548988"/>
                </a:cubicBezTo>
                <a:cubicBezTo>
                  <a:pt x="9751696" y="539641"/>
                  <a:pt x="9761049" y="530293"/>
                  <a:pt x="9761049" y="520946"/>
                </a:cubicBezTo>
                <a:cubicBezTo>
                  <a:pt x="9891994" y="558336"/>
                  <a:pt x="10022939" y="605073"/>
                  <a:pt x="10153884" y="642462"/>
                </a:cubicBezTo>
                <a:cubicBezTo>
                  <a:pt x="10153884" y="642462"/>
                  <a:pt x="10153884" y="623767"/>
                  <a:pt x="10144531" y="567683"/>
                </a:cubicBezTo>
                <a:lnTo>
                  <a:pt x="11089206" y="567683"/>
                </a:lnTo>
                <a:cubicBezTo>
                  <a:pt x="11042439" y="623767"/>
                  <a:pt x="11005027" y="661157"/>
                  <a:pt x="10958261" y="707894"/>
                </a:cubicBezTo>
                <a:cubicBezTo>
                  <a:pt x="11005027" y="698547"/>
                  <a:pt x="11051793" y="698547"/>
                  <a:pt x="11070499" y="698547"/>
                </a:cubicBezTo>
                <a:cubicBezTo>
                  <a:pt x="11117265" y="651810"/>
                  <a:pt x="11154678" y="595725"/>
                  <a:pt x="11192091" y="577031"/>
                </a:cubicBezTo>
                <a:cubicBezTo>
                  <a:pt x="11238857" y="548988"/>
                  <a:pt x="11304330" y="530293"/>
                  <a:pt x="11341742" y="548988"/>
                </a:cubicBezTo>
                <a:cubicBezTo>
                  <a:pt x="11416568" y="586378"/>
                  <a:pt x="11407215" y="577031"/>
                  <a:pt x="11482041" y="548988"/>
                </a:cubicBezTo>
                <a:cubicBezTo>
                  <a:pt x="11528807" y="530293"/>
                  <a:pt x="11594279" y="548988"/>
                  <a:pt x="11659751" y="548988"/>
                </a:cubicBezTo>
                <a:cubicBezTo>
                  <a:pt x="11930995" y="427472"/>
                  <a:pt x="12220945" y="539641"/>
                  <a:pt x="12501542" y="492904"/>
                </a:cubicBezTo>
                <a:cubicBezTo>
                  <a:pt x="12576367" y="483557"/>
                  <a:pt x="12613780" y="343346"/>
                  <a:pt x="12707312" y="436820"/>
                </a:cubicBezTo>
                <a:cubicBezTo>
                  <a:pt x="12810197" y="362040"/>
                  <a:pt x="12931789" y="333998"/>
                  <a:pt x="13044028" y="343346"/>
                </a:cubicBezTo>
                <a:cubicBezTo>
                  <a:pt x="13090794" y="343346"/>
                  <a:pt x="13128206" y="390083"/>
                  <a:pt x="13165621" y="324651"/>
                </a:cubicBezTo>
                <a:cubicBezTo>
                  <a:pt x="13165621" y="315303"/>
                  <a:pt x="13203032" y="315303"/>
                  <a:pt x="13221738" y="324651"/>
                </a:cubicBezTo>
                <a:cubicBezTo>
                  <a:pt x="13296565" y="362040"/>
                  <a:pt x="13380744" y="315303"/>
                  <a:pt x="13427510" y="324651"/>
                </a:cubicBezTo>
                <a:cubicBezTo>
                  <a:pt x="13539748" y="362040"/>
                  <a:pt x="13623928" y="305956"/>
                  <a:pt x="13717460" y="296608"/>
                </a:cubicBezTo>
                <a:cubicBezTo>
                  <a:pt x="13913877" y="287261"/>
                  <a:pt x="14110295" y="259219"/>
                  <a:pt x="14316065" y="249871"/>
                </a:cubicBezTo>
                <a:lnTo>
                  <a:pt x="14381537" y="249871"/>
                </a:lnTo>
                <a:cubicBezTo>
                  <a:pt x="14437658" y="240524"/>
                  <a:pt x="14484424" y="240524"/>
                  <a:pt x="14549896" y="231176"/>
                </a:cubicBezTo>
                <a:cubicBezTo>
                  <a:pt x="14643428" y="231176"/>
                  <a:pt x="14755666" y="249871"/>
                  <a:pt x="14858553" y="240524"/>
                </a:cubicBezTo>
                <a:cubicBezTo>
                  <a:pt x="14952085" y="231176"/>
                  <a:pt x="15036263" y="175092"/>
                  <a:pt x="15129795" y="231176"/>
                </a:cubicBezTo>
                <a:cubicBezTo>
                  <a:pt x="15148501" y="240524"/>
                  <a:pt x="15167209" y="231176"/>
                  <a:pt x="15195267" y="231176"/>
                </a:cubicBezTo>
                <a:cubicBezTo>
                  <a:pt x="15232681" y="240524"/>
                  <a:pt x="15298154" y="240524"/>
                  <a:pt x="15298154" y="249871"/>
                </a:cubicBezTo>
                <a:cubicBezTo>
                  <a:pt x="15307505" y="380735"/>
                  <a:pt x="15466511" y="474210"/>
                  <a:pt x="15363626" y="623768"/>
                </a:cubicBezTo>
                <a:cubicBezTo>
                  <a:pt x="15354272" y="633115"/>
                  <a:pt x="15354272" y="661158"/>
                  <a:pt x="15354272" y="670505"/>
                </a:cubicBezTo>
                <a:cubicBezTo>
                  <a:pt x="15382332" y="829411"/>
                  <a:pt x="15401038" y="997665"/>
                  <a:pt x="15429098" y="1156571"/>
                </a:cubicBezTo>
                <a:cubicBezTo>
                  <a:pt x="15447804" y="1259392"/>
                  <a:pt x="15429098" y="1334172"/>
                  <a:pt x="15316860" y="1371561"/>
                </a:cubicBezTo>
                <a:cubicBezTo>
                  <a:pt x="15288800" y="1380908"/>
                  <a:pt x="15279447" y="1408951"/>
                  <a:pt x="15251388" y="1436993"/>
                </a:cubicBezTo>
                <a:cubicBezTo>
                  <a:pt x="15316860" y="1465035"/>
                  <a:pt x="15372979" y="1483730"/>
                  <a:pt x="15419745" y="1502425"/>
                </a:cubicBezTo>
                <a:cubicBezTo>
                  <a:pt x="15419745" y="1399604"/>
                  <a:pt x="15513277" y="1446341"/>
                  <a:pt x="15560044" y="1436993"/>
                </a:cubicBezTo>
                <a:cubicBezTo>
                  <a:pt x="15597457" y="1427646"/>
                  <a:pt x="15634868" y="1436993"/>
                  <a:pt x="15672283" y="1446340"/>
                </a:cubicBezTo>
                <a:cubicBezTo>
                  <a:pt x="15765814" y="1455688"/>
                  <a:pt x="15849993" y="1474383"/>
                  <a:pt x="15943526" y="1483730"/>
                </a:cubicBezTo>
                <a:cubicBezTo>
                  <a:pt x="16027703" y="1848280"/>
                  <a:pt x="16074469" y="2212829"/>
                  <a:pt x="16037058" y="2596073"/>
                </a:cubicBezTo>
                <a:cubicBezTo>
                  <a:pt x="15784521" y="2652157"/>
                  <a:pt x="15531985" y="2708242"/>
                  <a:pt x="15270094" y="2764326"/>
                </a:cubicBezTo>
                <a:cubicBezTo>
                  <a:pt x="15298154" y="2857800"/>
                  <a:pt x="15372979" y="2951274"/>
                  <a:pt x="15288800" y="3054096"/>
                </a:cubicBezTo>
                <a:cubicBezTo>
                  <a:pt x="15466511" y="3175612"/>
                  <a:pt x="15550691" y="3343866"/>
                  <a:pt x="15541336" y="3558856"/>
                </a:cubicBezTo>
                <a:cubicBezTo>
                  <a:pt x="15541336" y="3577551"/>
                  <a:pt x="15569396" y="3605593"/>
                  <a:pt x="15569396" y="3624288"/>
                </a:cubicBezTo>
                <a:cubicBezTo>
                  <a:pt x="15606810" y="3773847"/>
                  <a:pt x="15560044" y="3904711"/>
                  <a:pt x="15513277" y="4044922"/>
                </a:cubicBezTo>
                <a:cubicBezTo>
                  <a:pt x="15494570" y="4091659"/>
                  <a:pt x="15503924" y="4147744"/>
                  <a:pt x="15522630" y="4194481"/>
                </a:cubicBezTo>
                <a:cubicBezTo>
                  <a:pt x="15550691" y="4259913"/>
                  <a:pt x="15522630" y="4287955"/>
                  <a:pt x="15457158" y="4306650"/>
                </a:cubicBezTo>
                <a:cubicBezTo>
                  <a:pt x="15111090" y="4372081"/>
                  <a:pt x="14765021" y="4446861"/>
                  <a:pt x="14418952" y="4521640"/>
                </a:cubicBezTo>
                <a:cubicBezTo>
                  <a:pt x="14119648" y="4577725"/>
                  <a:pt x="13829698" y="4633809"/>
                  <a:pt x="13530395" y="4689894"/>
                </a:cubicBezTo>
                <a:cubicBezTo>
                  <a:pt x="13053381" y="4783368"/>
                  <a:pt x="12567014" y="4904884"/>
                  <a:pt x="12090000" y="4989011"/>
                </a:cubicBezTo>
                <a:cubicBezTo>
                  <a:pt x="11771990" y="5045095"/>
                  <a:pt x="11444628" y="5063790"/>
                  <a:pt x="11117265" y="5082485"/>
                </a:cubicBezTo>
                <a:cubicBezTo>
                  <a:pt x="10799255" y="5101180"/>
                  <a:pt x="10481247" y="5129222"/>
                  <a:pt x="10163237" y="5166612"/>
                </a:cubicBezTo>
                <a:cubicBezTo>
                  <a:pt x="9443039" y="5241391"/>
                  <a:pt x="8732194" y="5334865"/>
                  <a:pt x="8011997" y="5409645"/>
                </a:cubicBezTo>
                <a:cubicBezTo>
                  <a:pt x="7974583" y="5409645"/>
                  <a:pt x="7937170" y="5390950"/>
                  <a:pt x="7909111" y="5390950"/>
                </a:cubicBezTo>
                <a:cubicBezTo>
                  <a:pt x="7881051" y="5400297"/>
                  <a:pt x="7852992" y="5428339"/>
                  <a:pt x="7815579" y="5428339"/>
                </a:cubicBezTo>
                <a:cubicBezTo>
                  <a:pt x="7329212" y="5437687"/>
                  <a:pt x="6852198" y="5437687"/>
                  <a:pt x="6365830" y="5447034"/>
                </a:cubicBezTo>
                <a:lnTo>
                  <a:pt x="5271504" y="5475077"/>
                </a:lnTo>
                <a:cubicBezTo>
                  <a:pt x="4878669" y="5484424"/>
                  <a:pt x="4485833" y="5484424"/>
                  <a:pt x="4092999" y="5484424"/>
                </a:cubicBezTo>
                <a:cubicBezTo>
                  <a:pt x="3793696" y="5484424"/>
                  <a:pt x="3494394" y="5437687"/>
                  <a:pt x="3204443" y="5493772"/>
                </a:cubicBezTo>
                <a:cubicBezTo>
                  <a:pt x="2839668" y="5568551"/>
                  <a:pt x="2484246" y="5493772"/>
                  <a:pt x="2138177" y="5465729"/>
                </a:cubicBezTo>
                <a:cubicBezTo>
                  <a:pt x="1707929" y="5428339"/>
                  <a:pt x="1277681" y="5372255"/>
                  <a:pt x="856787" y="5316171"/>
                </a:cubicBezTo>
                <a:cubicBezTo>
                  <a:pt x="697782" y="5297476"/>
                  <a:pt x="548130" y="5241391"/>
                  <a:pt x="398479" y="5194654"/>
                </a:cubicBezTo>
                <a:cubicBezTo>
                  <a:pt x="361067" y="5185307"/>
                  <a:pt x="323653" y="5157265"/>
                  <a:pt x="314301" y="5119875"/>
                </a:cubicBezTo>
                <a:cubicBezTo>
                  <a:pt x="276889" y="4979664"/>
                  <a:pt x="211415" y="4839453"/>
                  <a:pt x="248829" y="4680546"/>
                </a:cubicBezTo>
                <a:cubicBezTo>
                  <a:pt x="276889" y="4549683"/>
                  <a:pt x="295595" y="4418819"/>
                  <a:pt x="314301" y="4287955"/>
                </a:cubicBezTo>
                <a:cubicBezTo>
                  <a:pt x="230123" y="4250565"/>
                  <a:pt x="145943" y="4213176"/>
                  <a:pt x="71117" y="4166439"/>
                </a:cubicBezTo>
                <a:cubicBezTo>
                  <a:pt x="14997" y="4138396"/>
                  <a:pt x="-22414" y="4101007"/>
                  <a:pt x="14997" y="4016880"/>
                </a:cubicBezTo>
                <a:cubicBezTo>
                  <a:pt x="43057" y="3951448"/>
                  <a:pt x="24351" y="3857974"/>
                  <a:pt x="33703" y="3773847"/>
                </a:cubicBezTo>
                <a:cubicBezTo>
                  <a:pt x="52409" y="3652331"/>
                  <a:pt x="71115" y="3530814"/>
                  <a:pt x="99175" y="3418645"/>
                </a:cubicBezTo>
                <a:cubicBezTo>
                  <a:pt x="127236" y="3287781"/>
                  <a:pt x="174001" y="3250392"/>
                  <a:pt x="304946" y="3241044"/>
                </a:cubicBezTo>
                <a:cubicBezTo>
                  <a:pt x="323652" y="3241044"/>
                  <a:pt x="351712" y="3203655"/>
                  <a:pt x="351712" y="3194307"/>
                </a:cubicBezTo>
                <a:cubicBezTo>
                  <a:pt x="342358" y="3147570"/>
                  <a:pt x="342358" y="3091486"/>
                  <a:pt x="314300" y="3072791"/>
                </a:cubicBezTo>
                <a:cubicBezTo>
                  <a:pt x="248827" y="3035401"/>
                  <a:pt x="174001" y="3016706"/>
                  <a:pt x="108529" y="2998012"/>
                </a:cubicBezTo>
                <a:cubicBezTo>
                  <a:pt x="-13062" y="2951275"/>
                  <a:pt x="-22414" y="2913885"/>
                  <a:pt x="-3708" y="2783021"/>
                </a:cubicBezTo>
                <a:cubicBezTo>
                  <a:pt x="14997" y="2661505"/>
                  <a:pt x="14997" y="2539988"/>
                  <a:pt x="14997" y="2418472"/>
                </a:cubicBezTo>
                <a:cubicBezTo>
                  <a:pt x="14997" y="2390430"/>
                  <a:pt x="14997" y="2362388"/>
                  <a:pt x="24351" y="2334345"/>
                </a:cubicBezTo>
                <a:cubicBezTo>
                  <a:pt x="61763" y="2175439"/>
                  <a:pt x="71117" y="2016533"/>
                  <a:pt x="89823" y="1866974"/>
                </a:cubicBezTo>
                <a:cubicBezTo>
                  <a:pt x="89823" y="1838932"/>
                  <a:pt x="127236" y="1820237"/>
                  <a:pt x="145943" y="1792195"/>
                </a:cubicBezTo>
                <a:cubicBezTo>
                  <a:pt x="155297" y="1782848"/>
                  <a:pt x="164649" y="1764153"/>
                  <a:pt x="164649" y="1754806"/>
                </a:cubicBezTo>
                <a:cubicBezTo>
                  <a:pt x="145943" y="1651984"/>
                  <a:pt x="220769" y="1661331"/>
                  <a:pt x="286241" y="1651984"/>
                </a:cubicBezTo>
                <a:cubicBezTo>
                  <a:pt x="314301" y="1651984"/>
                  <a:pt x="351713" y="1623942"/>
                  <a:pt x="351713" y="1595900"/>
                </a:cubicBezTo>
                <a:cubicBezTo>
                  <a:pt x="361067" y="1474383"/>
                  <a:pt x="361067" y="1474383"/>
                  <a:pt x="473305" y="1455689"/>
                </a:cubicBezTo>
                <a:cubicBezTo>
                  <a:pt x="370420" y="1418299"/>
                  <a:pt x="258181" y="1371562"/>
                  <a:pt x="155297" y="1334172"/>
                </a:cubicBezTo>
                <a:cubicBezTo>
                  <a:pt x="24352" y="1287435"/>
                  <a:pt x="-22413" y="1193961"/>
                  <a:pt x="14999" y="1063097"/>
                </a:cubicBezTo>
                <a:cubicBezTo>
                  <a:pt x="43058" y="950928"/>
                  <a:pt x="43058" y="838759"/>
                  <a:pt x="61765" y="726590"/>
                </a:cubicBezTo>
                <a:cubicBezTo>
                  <a:pt x="71118" y="689200"/>
                  <a:pt x="99177" y="651811"/>
                  <a:pt x="108530" y="614421"/>
                </a:cubicBezTo>
                <a:cubicBezTo>
                  <a:pt x="117885" y="595726"/>
                  <a:pt x="108530" y="577031"/>
                  <a:pt x="108530" y="558337"/>
                </a:cubicBezTo>
                <a:cubicBezTo>
                  <a:pt x="89825" y="455515"/>
                  <a:pt x="136590" y="390083"/>
                  <a:pt x="248829" y="371388"/>
                </a:cubicBezTo>
                <a:cubicBezTo>
                  <a:pt x="276889" y="362041"/>
                  <a:pt x="314301" y="324651"/>
                  <a:pt x="333007" y="296609"/>
                </a:cubicBezTo>
                <a:cubicBezTo>
                  <a:pt x="370420" y="231177"/>
                  <a:pt x="398479" y="156398"/>
                  <a:pt x="435893" y="81619"/>
                </a:cubicBezTo>
                <a:cubicBezTo>
                  <a:pt x="473305" y="90966"/>
                  <a:pt x="501365" y="100314"/>
                  <a:pt x="548132" y="119009"/>
                </a:cubicBezTo>
                <a:cubicBezTo>
                  <a:pt x="548132" y="81619"/>
                  <a:pt x="548132" y="53577"/>
                  <a:pt x="538778" y="6839"/>
                </a:cubicBezTo>
                <a:cubicBezTo>
                  <a:pt x="576190" y="6839"/>
                  <a:pt x="604250" y="6839"/>
                  <a:pt x="632310" y="16187"/>
                </a:cubicBezTo>
                <a:cubicBezTo>
                  <a:pt x="725842" y="34882"/>
                  <a:pt x="810021" y="62924"/>
                  <a:pt x="903552" y="81619"/>
                </a:cubicBezTo>
                <a:cubicBezTo>
                  <a:pt x="1034497" y="100314"/>
                  <a:pt x="1184149" y="90966"/>
                  <a:pt x="1305741" y="137703"/>
                </a:cubicBezTo>
                <a:cubicBezTo>
                  <a:pt x="1408627" y="175093"/>
                  <a:pt x="1502159" y="147050"/>
                  <a:pt x="1605044" y="193787"/>
                </a:cubicBezTo>
                <a:cubicBezTo>
                  <a:pt x="1707930" y="231177"/>
                  <a:pt x="1829521" y="212482"/>
                  <a:pt x="1941760" y="221830"/>
                </a:cubicBezTo>
                <a:cubicBezTo>
                  <a:pt x="2128825" y="240524"/>
                  <a:pt x="2315889" y="231177"/>
                  <a:pt x="2502953" y="305956"/>
                </a:cubicBezTo>
                <a:cubicBezTo>
                  <a:pt x="2587132" y="343346"/>
                  <a:pt x="2699372" y="296609"/>
                  <a:pt x="2802256" y="305956"/>
                </a:cubicBezTo>
                <a:cubicBezTo>
                  <a:pt x="3110913" y="343346"/>
                  <a:pt x="3410215" y="371388"/>
                  <a:pt x="3709518" y="418126"/>
                </a:cubicBezTo>
                <a:cubicBezTo>
                  <a:pt x="4008821" y="464863"/>
                  <a:pt x="4298771" y="474210"/>
                  <a:pt x="4598073" y="511600"/>
                </a:cubicBezTo>
                <a:cubicBezTo>
                  <a:pt x="4822551" y="548989"/>
                  <a:pt x="5065734" y="530295"/>
                  <a:pt x="5299565" y="548989"/>
                </a:cubicBezTo>
                <a:cubicBezTo>
                  <a:pt x="5355684" y="567684"/>
                  <a:pt x="5402450" y="586379"/>
                  <a:pt x="5439863" y="595727"/>
                </a:cubicBezTo>
                <a:lnTo>
                  <a:pt x="5439862" y="595725"/>
                </a:lnTo>
                <a:lnTo>
                  <a:pt x="5439862" y="595725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-44450" y="9023350"/>
            <a:ext cx="158750" cy="120650"/>
          </a:xfrm>
          <a:custGeom>
            <a:avLst/>
            <a:gdLst>
              <a:gd name="connsiteX0" fmla="*/ 163093 w 158750"/>
              <a:gd name="connsiteY0" fmla="*/ 127228 h 120650"/>
              <a:gd name="connsiteX1" fmla="*/ 10929 w 158750"/>
              <a:gd name="connsiteY1" fmla="*/ 126319 h 120650"/>
              <a:gd name="connsiteX2" fmla="*/ 3755 w 158750"/>
              <a:gd name="connsiteY2" fmla="*/ 14275 h 120650"/>
              <a:gd name="connsiteX3" fmla="*/ 163234 w 158750"/>
              <a:gd name="connsiteY3" fmla="*/ 12198 h 120650"/>
              <a:gd name="connsiteX4" fmla="*/ 163093 w 158750"/>
              <a:gd name="connsiteY4" fmla="*/ 127228 h 120650"/>
              <a:gd name="connsiteX5" fmla="*/ 163093 w 158750"/>
              <a:gd name="connsiteY5" fmla="*/ 127228 h 120650"/>
              <a:gd name="connsiteX6" fmla="*/ 163093 w 158750"/>
              <a:gd name="connsiteY6" fmla="*/ 127228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" h="120650">
                <a:moveTo>
                  <a:pt x="163093" y="127228"/>
                </a:moveTo>
                <a:cubicBezTo>
                  <a:pt x="119456" y="164629"/>
                  <a:pt x="39854" y="163907"/>
                  <a:pt x="10929" y="126319"/>
                </a:cubicBezTo>
                <a:cubicBezTo>
                  <a:pt x="-8262" y="100087"/>
                  <a:pt x="-14942" y="27017"/>
                  <a:pt x="3755" y="14275"/>
                </a:cubicBezTo>
                <a:cubicBezTo>
                  <a:pt x="67713" y="-33974"/>
                  <a:pt x="122128" y="-28082"/>
                  <a:pt x="163234" y="12198"/>
                </a:cubicBezTo>
                <a:cubicBezTo>
                  <a:pt x="194331" y="44642"/>
                  <a:pt x="191553" y="102837"/>
                  <a:pt x="163093" y="127228"/>
                </a:cubicBezTo>
                <a:lnTo>
                  <a:pt x="163093" y="127228"/>
                </a:lnTo>
                <a:lnTo>
                  <a:pt x="163093" y="127228"/>
                </a:lnTo>
                <a:close/>
              </a:path>
            </a:pathLst>
          </a:custGeom>
          <a:solidFill>
            <a:srgbClr val="0306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18129250" y="1327150"/>
            <a:ext cx="184150" cy="158750"/>
          </a:xfrm>
          <a:custGeom>
            <a:avLst/>
            <a:gdLst>
              <a:gd name="connsiteX0" fmla="*/ 168550 w 184150"/>
              <a:gd name="connsiteY0" fmla="*/ 152913 h 158750"/>
              <a:gd name="connsiteX1" fmla="*/ 16907 w 184150"/>
              <a:gd name="connsiteY1" fmla="*/ 167972 h 158750"/>
              <a:gd name="connsiteX2" fmla="*/ 9515 w 184150"/>
              <a:gd name="connsiteY2" fmla="*/ 13435 h 158750"/>
              <a:gd name="connsiteX3" fmla="*/ 159508 w 184150"/>
              <a:gd name="connsiteY3" fmla="*/ 19489 h 158750"/>
              <a:gd name="connsiteX4" fmla="*/ 191895 w 184150"/>
              <a:gd name="connsiteY4" fmla="*/ 103356 h 158750"/>
              <a:gd name="connsiteX5" fmla="*/ 168550 w 184150"/>
              <a:gd name="connsiteY5" fmla="*/ 152913 h 158750"/>
              <a:gd name="connsiteX6" fmla="*/ 168550 w 184150"/>
              <a:gd name="connsiteY6" fmla="*/ 152913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" h="158750">
                <a:moveTo>
                  <a:pt x="168550" y="152913"/>
                </a:moveTo>
                <a:cubicBezTo>
                  <a:pt x="95656" y="202256"/>
                  <a:pt x="49077" y="209346"/>
                  <a:pt x="16907" y="167972"/>
                </a:cubicBezTo>
                <a:cubicBezTo>
                  <a:pt x="-34453" y="100366"/>
                  <a:pt x="-37917" y="54088"/>
                  <a:pt x="9515" y="13435"/>
                </a:cubicBezTo>
                <a:cubicBezTo>
                  <a:pt x="62639" y="-32095"/>
                  <a:pt x="122745" y="-31081"/>
                  <a:pt x="159508" y="19489"/>
                </a:cubicBezTo>
                <a:cubicBezTo>
                  <a:pt x="177077" y="43828"/>
                  <a:pt x="187056" y="74672"/>
                  <a:pt x="191895" y="103356"/>
                </a:cubicBezTo>
                <a:cubicBezTo>
                  <a:pt x="192693" y="115805"/>
                  <a:pt x="176964" y="135852"/>
                  <a:pt x="168550" y="152913"/>
                </a:cubicBezTo>
                <a:lnTo>
                  <a:pt x="168550" y="152913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17202150" y="1454150"/>
            <a:ext cx="196850" cy="209550"/>
          </a:xfrm>
          <a:custGeom>
            <a:avLst/>
            <a:gdLst>
              <a:gd name="connsiteX0" fmla="*/ 184886 w 196850"/>
              <a:gd name="connsiteY0" fmla="*/ 195843 h 209550"/>
              <a:gd name="connsiteX1" fmla="*/ 36213 w 196850"/>
              <a:gd name="connsiteY1" fmla="*/ 218207 h 209550"/>
              <a:gd name="connsiteX2" fmla="*/ 15180 w 196850"/>
              <a:gd name="connsiteY2" fmla="*/ 147589 h 209550"/>
              <a:gd name="connsiteX3" fmla="*/ 56729 w 196850"/>
              <a:gd name="connsiteY3" fmla="*/ 46315 h 209550"/>
              <a:gd name="connsiteX4" fmla="*/ 153435 w 196850"/>
              <a:gd name="connsiteY4" fmla="*/ 9395 h 209550"/>
              <a:gd name="connsiteX5" fmla="*/ 188848 w 196850"/>
              <a:gd name="connsiteY5" fmla="*/ 54555 h 209550"/>
              <a:gd name="connsiteX6" fmla="*/ 201276 w 196850"/>
              <a:gd name="connsiteY6" fmla="*/ 76735 h 209550"/>
              <a:gd name="connsiteX7" fmla="*/ 184886 w 196850"/>
              <a:gd name="connsiteY7" fmla="*/ 195843 h 209550"/>
              <a:gd name="connsiteX8" fmla="*/ 184886 w 196850"/>
              <a:gd name="connsiteY8" fmla="*/ 195843 h 209550"/>
              <a:gd name="connsiteX9" fmla="*/ 184886 w 196850"/>
              <a:gd name="connsiteY9" fmla="*/ 195843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50" h="209550">
                <a:moveTo>
                  <a:pt x="184886" y="195843"/>
                </a:moveTo>
                <a:cubicBezTo>
                  <a:pt x="141799" y="226206"/>
                  <a:pt x="89527" y="238175"/>
                  <a:pt x="36213" y="218207"/>
                </a:cubicBezTo>
                <a:cubicBezTo>
                  <a:pt x="20787" y="211729"/>
                  <a:pt x="11631" y="170328"/>
                  <a:pt x="15180" y="147589"/>
                </a:cubicBezTo>
                <a:cubicBezTo>
                  <a:pt x="21449" y="112667"/>
                  <a:pt x="36656" y="76652"/>
                  <a:pt x="56729" y="46315"/>
                </a:cubicBezTo>
                <a:cubicBezTo>
                  <a:pt x="78700" y="14352"/>
                  <a:pt x="111751" y="-841"/>
                  <a:pt x="153435" y="9395"/>
                </a:cubicBezTo>
                <a:cubicBezTo>
                  <a:pt x="177796" y="14781"/>
                  <a:pt x="200536" y="18273"/>
                  <a:pt x="188848" y="54555"/>
                </a:cubicBezTo>
                <a:cubicBezTo>
                  <a:pt x="186676" y="59700"/>
                  <a:pt x="194788" y="69164"/>
                  <a:pt x="201276" y="76735"/>
                </a:cubicBezTo>
                <a:cubicBezTo>
                  <a:pt x="225060" y="112164"/>
                  <a:pt x="219312" y="163054"/>
                  <a:pt x="184886" y="195843"/>
                </a:cubicBezTo>
                <a:lnTo>
                  <a:pt x="184886" y="195843"/>
                </a:lnTo>
                <a:lnTo>
                  <a:pt x="184886" y="195843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18141950" y="44450"/>
            <a:ext cx="158750" cy="120650"/>
          </a:xfrm>
          <a:custGeom>
            <a:avLst/>
            <a:gdLst>
              <a:gd name="connsiteX0" fmla="*/ 161907 w 158750"/>
              <a:gd name="connsiteY0" fmla="*/ 21957 h 120650"/>
              <a:gd name="connsiteX1" fmla="*/ 164490 w 158750"/>
              <a:gd name="connsiteY1" fmla="*/ 124805 h 120650"/>
              <a:gd name="connsiteX2" fmla="*/ 25331 w 158750"/>
              <a:gd name="connsiteY2" fmla="*/ 116032 h 120650"/>
              <a:gd name="connsiteX3" fmla="*/ 17057 w 158750"/>
              <a:gd name="connsiteY3" fmla="*/ 18063 h 120650"/>
              <a:gd name="connsiteX4" fmla="*/ 161907 w 158750"/>
              <a:gd name="connsiteY4" fmla="*/ 21957 h 120650"/>
              <a:gd name="connsiteX5" fmla="*/ 161907 w 158750"/>
              <a:gd name="connsiteY5" fmla="*/ 21957 h 120650"/>
              <a:gd name="connsiteX6" fmla="*/ 161907 w 158750"/>
              <a:gd name="connsiteY6" fmla="*/ 21957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" h="120650">
                <a:moveTo>
                  <a:pt x="161907" y="21957"/>
                </a:moveTo>
                <a:cubicBezTo>
                  <a:pt x="191107" y="56027"/>
                  <a:pt x="192675" y="103932"/>
                  <a:pt x="164490" y="124805"/>
                </a:cubicBezTo>
                <a:cubicBezTo>
                  <a:pt x="123025" y="157060"/>
                  <a:pt x="56154" y="151994"/>
                  <a:pt x="25331" y="116032"/>
                </a:cubicBezTo>
                <a:cubicBezTo>
                  <a:pt x="7486" y="95211"/>
                  <a:pt x="1878" y="31072"/>
                  <a:pt x="17057" y="18063"/>
                </a:cubicBezTo>
                <a:cubicBezTo>
                  <a:pt x="56626" y="-12566"/>
                  <a:pt x="132708" y="-12112"/>
                  <a:pt x="161907" y="21957"/>
                </a:cubicBezTo>
                <a:lnTo>
                  <a:pt x="161907" y="21957"/>
                </a:lnTo>
                <a:lnTo>
                  <a:pt x="161907" y="21957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16795750" y="1212850"/>
            <a:ext cx="171450" cy="158750"/>
          </a:xfrm>
          <a:custGeom>
            <a:avLst/>
            <a:gdLst>
              <a:gd name="connsiteX0" fmla="*/ 113109 w 171450"/>
              <a:gd name="connsiteY0" fmla="*/ 9778 h 158750"/>
              <a:gd name="connsiteX1" fmla="*/ 153142 w 171450"/>
              <a:gd name="connsiteY1" fmla="*/ 41129 h 158750"/>
              <a:gd name="connsiteX2" fmla="*/ 178272 w 171450"/>
              <a:gd name="connsiteY2" fmla="*/ 81969 h 158750"/>
              <a:gd name="connsiteX3" fmla="*/ 99108 w 171450"/>
              <a:gd name="connsiteY3" fmla="*/ 166234 h 158750"/>
              <a:gd name="connsiteX4" fmla="*/ 33887 w 171450"/>
              <a:gd name="connsiteY4" fmla="*/ 140055 h 158750"/>
              <a:gd name="connsiteX5" fmla="*/ 18301 w 171450"/>
              <a:gd name="connsiteY5" fmla="*/ 45072 h 158750"/>
              <a:gd name="connsiteX6" fmla="*/ 56246 w 171450"/>
              <a:gd name="connsiteY6" fmla="*/ 12549 h 158750"/>
              <a:gd name="connsiteX7" fmla="*/ 113109 w 171450"/>
              <a:gd name="connsiteY7" fmla="*/ 9778 h 158750"/>
              <a:gd name="connsiteX8" fmla="*/ 113109 w 171450"/>
              <a:gd name="connsiteY8" fmla="*/ 9778 h 158750"/>
              <a:gd name="connsiteX9" fmla="*/ 113109 w 171450"/>
              <a:gd name="connsiteY9" fmla="*/ 9778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158750">
                <a:moveTo>
                  <a:pt x="113109" y="9778"/>
                </a:moveTo>
                <a:cubicBezTo>
                  <a:pt x="131503" y="23560"/>
                  <a:pt x="145031" y="31665"/>
                  <a:pt x="153142" y="41129"/>
                </a:cubicBezTo>
                <a:cubicBezTo>
                  <a:pt x="164498" y="54378"/>
                  <a:pt x="175854" y="67627"/>
                  <a:pt x="178272" y="81969"/>
                </a:cubicBezTo>
                <a:cubicBezTo>
                  <a:pt x="186356" y="114439"/>
                  <a:pt x="157346" y="145869"/>
                  <a:pt x="99108" y="166234"/>
                </a:cubicBezTo>
                <a:cubicBezTo>
                  <a:pt x="71750" y="176551"/>
                  <a:pt x="55252" y="161142"/>
                  <a:pt x="33887" y="140055"/>
                </a:cubicBezTo>
                <a:cubicBezTo>
                  <a:pt x="6035" y="111397"/>
                  <a:pt x="26382" y="77541"/>
                  <a:pt x="18301" y="45072"/>
                </a:cubicBezTo>
                <a:cubicBezTo>
                  <a:pt x="15330" y="37767"/>
                  <a:pt x="41617" y="18521"/>
                  <a:pt x="56246" y="12549"/>
                </a:cubicBezTo>
                <a:cubicBezTo>
                  <a:pt x="77913" y="7112"/>
                  <a:pt x="97133" y="10337"/>
                  <a:pt x="113109" y="9778"/>
                </a:cubicBezTo>
                <a:lnTo>
                  <a:pt x="113109" y="9778"/>
                </a:lnTo>
                <a:lnTo>
                  <a:pt x="113109" y="9778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17773650" y="-44450"/>
            <a:ext cx="158750" cy="120650"/>
          </a:xfrm>
          <a:custGeom>
            <a:avLst/>
            <a:gdLst>
              <a:gd name="connsiteX0" fmla="*/ 12923 w 158750"/>
              <a:gd name="connsiteY0" fmla="*/ 2643 h 120650"/>
              <a:gd name="connsiteX1" fmla="*/ 162089 w 158750"/>
              <a:gd name="connsiteY1" fmla="*/ 19254 h 120650"/>
              <a:gd name="connsiteX2" fmla="*/ 153316 w 158750"/>
              <a:gd name="connsiteY2" fmla="*/ 108851 h 120650"/>
              <a:gd name="connsiteX3" fmla="*/ 68544 w 158750"/>
              <a:gd name="connsiteY3" fmla="*/ 128977 h 120650"/>
              <a:gd name="connsiteX4" fmla="*/ 20702 w 158750"/>
              <a:gd name="connsiteY4" fmla="*/ 61638 h 120650"/>
              <a:gd name="connsiteX5" fmla="*/ 12923 w 158750"/>
              <a:gd name="connsiteY5" fmla="*/ 2643 h 120650"/>
              <a:gd name="connsiteX6" fmla="*/ 12923 w 158750"/>
              <a:gd name="connsiteY6" fmla="*/ 2643 h 120650"/>
              <a:gd name="connsiteX7" fmla="*/ 12923 w 158750"/>
              <a:gd name="connsiteY7" fmla="*/ 2643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0" h="120650">
                <a:moveTo>
                  <a:pt x="12923" y="2643"/>
                </a:moveTo>
                <a:cubicBezTo>
                  <a:pt x="63048" y="-27186"/>
                  <a:pt x="124504" y="-20760"/>
                  <a:pt x="162089" y="19254"/>
                </a:cubicBezTo>
                <a:cubicBezTo>
                  <a:pt x="173445" y="32503"/>
                  <a:pt x="171463" y="103147"/>
                  <a:pt x="153316" y="108851"/>
                </a:cubicBezTo>
                <a:cubicBezTo>
                  <a:pt x="125956" y="119168"/>
                  <a:pt x="96701" y="131110"/>
                  <a:pt x="68544" y="128977"/>
                </a:cubicBezTo>
                <a:cubicBezTo>
                  <a:pt x="27933" y="127670"/>
                  <a:pt x="19023" y="105757"/>
                  <a:pt x="20702" y="61638"/>
                </a:cubicBezTo>
                <a:cubicBezTo>
                  <a:pt x="22077" y="44043"/>
                  <a:pt x="16414" y="25915"/>
                  <a:pt x="12923" y="2643"/>
                </a:cubicBezTo>
                <a:lnTo>
                  <a:pt x="12923" y="2643"/>
                </a:lnTo>
                <a:lnTo>
                  <a:pt x="12923" y="2643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18040350" y="412750"/>
            <a:ext cx="146050" cy="146050"/>
          </a:xfrm>
          <a:custGeom>
            <a:avLst/>
            <a:gdLst>
              <a:gd name="connsiteX0" fmla="*/ 153100 w 146050"/>
              <a:gd name="connsiteY0" fmla="*/ 47050 h 146050"/>
              <a:gd name="connsiteX1" fmla="*/ 134042 w 146050"/>
              <a:gd name="connsiteY1" fmla="*/ 132329 h 146050"/>
              <a:gd name="connsiteX2" fmla="*/ 82844 w 146050"/>
              <a:gd name="connsiteY2" fmla="*/ 153228 h 146050"/>
              <a:gd name="connsiteX3" fmla="*/ 7642 w 146050"/>
              <a:gd name="connsiteY3" fmla="*/ 96205 h 146050"/>
              <a:gd name="connsiteX4" fmla="*/ 60548 w 146050"/>
              <a:gd name="connsiteY4" fmla="*/ 8181 h 146050"/>
              <a:gd name="connsiteX5" fmla="*/ 109546 w 146050"/>
              <a:gd name="connsiteY5" fmla="*/ 15433 h 146050"/>
              <a:gd name="connsiteX6" fmla="*/ 153100 w 146050"/>
              <a:gd name="connsiteY6" fmla="*/ 47050 h 146050"/>
              <a:gd name="connsiteX7" fmla="*/ 153100 w 146050"/>
              <a:gd name="connsiteY7" fmla="*/ 47050 h 146050"/>
              <a:gd name="connsiteX8" fmla="*/ 153100 w 146050"/>
              <a:gd name="connsiteY8" fmla="*/ 47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50" h="146050">
                <a:moveTo>
                  <a:pt x="153100" y="47050"/>
                </a:moveTo>
                <a:cubicBezTo>
                  <a:pt x="175810" y="73549"/>
                  <a:pt x="165197" y="118761"/>
                  <a:pt x="134042" y="132329"/>
                </a:cubicBezTo>
                <a:cubicBezTo>
                  <a:pt x="117518" y="139926"/>
                  <a:pt x="99370" y="145631"/>
                  <a:pt x="82844" y="153228"/>
                </a:cubicBezTo>
                <a:cubicBezTo>
                  <a:pt x="16743" y="183617"/>
                  <a:pt x="10007" y="156559"/>
                  <a:pt x="7642" y="96205"/>
                </a:cubicBezTo>
                <a:cubicBezTo>
                  <a:pt x="6325" y="67787"/>
                  <a:pt x="22080" y="24735"/>
                  <a:pt x="60548" y="8181"/>
                </a:cubicBezTo>
                <a:cubicBezTo>
                  <a:pt x="78971" y="-1042"/>
                  <a:pt x="95222" y="-5120"/>
                  <a:pt x="109546" y="15433"/>
                </a:cubicBezTo>
                <a:cubicBezTo>
                  <a:pt x="122524" y="30575"/>
                  <a:pt x="141470" y="37319"/>
                  <a:pt x="153100" y="47050"/>
                </a:cubicBezTo>
                <a:lnTo>
                  <a:pt x="153100" y="47050"/>
                </a:lnTo>
                <a:lnTo>
                  <a:pt x="153100" y="47050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17049750" y="-57150"/>
            <a:ext cx="107950" cy="120650"/>
          </a:xfrm>
          <a:custGeom>
            <a:avLst/>
            <a:gdLst>
              <a:gd name="connsiteX0" fmla="*/ 15814 w 107950"/>
              <a:gd name="connsiteY0" fmla="*/ -344 h 120650"/>
              <a:gd name="connsiteX1" fmla="*/ 116533 w 107950"/>
              <a:gd name="connsiteY1" fmla="*/ 1976 h 120650"/>
              <a:gd name="connsiteX2" fmla="*/ 113670 w 107950"/>
              <a:gd name="connsiteY2" fmla="*/ 129189 h 120650"/>
              <a:gd name="connsiteX3" fmla="*/ 12430 w 107950"/>
              <a:gd name="connsiteY3" fmla="*/ 110900 h 120650"/>
              <a:gd name="connsiteX4" fmla="*/ 15814 w 107950"/>
              <a:gd name="connsiteY4" fmla="*/ -344 h 120650"/>
              <a:gd name="connsiteX5" fmla="*/ 15814 w 107950"/>
              <a:gd name="connsiteY5" fmla="*/ -344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" h="120650">
                <a:moveTo>
                  <a:pt x="15814" y="-344"/>
                </a:moveTo>
                <a:cubicBezTo>
                  <a:pt x="47793" y="-24469"/>
                  <a:pt x="100862" y="-23988"/>
                  <a:pt x="116533" y="1976"/>
                </a:cubicBezTo>
                <a:cubicBezTo>
                  <a:pt x="140317" y="37406"/>
                  <a:pt x="138335" y="108050"/>
                  <a:pt x="113670" y="129189"/>
                </a:cubicBezTo>
                <a:cubicBezTo>
                  <a:pt x="92800" y="147076"/>
                  <a:pt x="31897" y="133613"/>
                  <a:pt x="12430" y="110900"/>
                </a:cubicBezTo>
                <a:cubicBezTo>
                  <a:pt x="-13524" y="80616"/>
                  <a:pt x="-12369" y="20528"/>
                  <a:pt x="15814" y="-344"/>
                </a:cubicBezTo>
                <a:lnTo>
                  <a:pt x="15814" y="-344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17722850" y="1314450"/>
            <a:ext cx="107950" cy="146050"/>
          </a:xfrm>
          <a:custGeom>
            <a:avLst/>
            <a:gdLst>
              <a:gd name="connsiteX0" fmla="*/ 110514 w 107950"/>
              <a:gd name="connsiteY0" fmla="*/ 15386 h 146050"/>
              <a:gd name="connsiteX1" fmla="*/ 102510 w 107950"/>
              <a:gd name="connsiteY1" fmla="*/ 140440 h 146050"/>
              <a:gd name="connsiteX2" fmla="*/ 25877 w 107950"/>
              <a:gd name="connsiteY2" fmla="*/ 147023 h 146050"/>
              <a:gd name="connsiteX3" fmla="*/ 7348 w 107950"/>
              <a:gd name="connsiteY3" fmla="*/ 21729 h 146050"/>
              <a:gd name="connsiteX4" fmla="*/ 110514 w 107950"/>
              <a:gd name="connsiteY4" fmla="*/ 15386 h 146050"/>
              <a:gd name="connsiteX5" fmla="*/ 110514 w 107950"/>
              <a:gd name="connsiteY5" fmla="*/ 15386 h 146050"/>
              <a:gd name="connsiteX6" fmla="*/ 110514 w 107950"/>
              <a:gd name="connsiteY6" fmla="*/ 15386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" h="146050">
                <a:moveTo>
                  <a:pt x="110514" y="15386"/>
                </a:moveTo>
                <a:cubicBezTo>
                  <a:pt x="131602" y="39992"/>
                  <a:pt x="127173" y="119300"/>
                  <a:pt x="102510" y="140440"/>
                </a:cubicBezTo>
                <a:cubicBezTo>
                  <a:pt x="77844" y="161579"/>
                  <a:pt x="42099" y="165950"/>
                  <a:pt x="25877" y="147023"/>
                </a:cubicBezTo>
                <a:cubicBezTo>
                  <a:pt x="-21167" y="92133"/>
                  <a:pt x="-24905" y="49373"/>
                  <a:pt x="7348" y="21729"/>
                </a:cubicBezTo>
                <a:cubicBezTo>
                  <a:pt x="45293" y="-10792"/>
                  <a:pt x="87802" y="-11111"/>
                  <a:pt x="110514" y="15386"/>
                </a:cubicBezTo>
                <a:lnTo>
                  <a:pt x="110514" y="15386"/>
                </a:lnTo>
                <a:lnTo>
                  <a:pt x="110514" y="15386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17748250" y="1758950"/>
            <a:ext cx="120650" cy="133350"/>
          </a:xfrm>
          <a:custGeom>
            <a:avLst/>
            <a:gdLst>
              <a:gd name="connsiteX0" fmla="*/ 118040 w 120650"/>
              <a:gd name="connsiteY0" fmla="*/ 100798 h 133350"/>
              <a:gd name="connsiteX1" fmla="*/ 95549 w 120650"/>
              <a:gd name="connsiteY1" fmla="*/ 116793 h 133350"/>
              <a:gd name="connsiteX2" fmla="*/ 32170 w 120650"/>
              <a:gd name="connsiteY2" fmla="*/ 134999 h 133350"/>
              <a:gd name="connsiteX3" fmla="*/ 11962 w 120650"/>
              <a:gd name="connsiteY3" fmla="*/ 53825 h 133350"/>
              <a:gd name="connsiteX4" fmla="*/ 121673 w 120650"/>
              <a:gd name="connsiteY4" fmla="*/ 9041 h 133350"/>
              <a:gd name="connsiteX5" fmla="*/ 118040 w 120650"/>
              <a:gd name="connsiteY5" fmla="*/ 100798 h 133350"/>
              <a:gd name="connsiteX6" fmla="*/ 118040 w 120650"/>
              <a:gd name="connsiteY6" fmla="*/ 100798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50" h="133350">
                <a:moveTo>
                  <a:pt x="118040" y="100798"/>
                </a:moveTo>
                <a:cubicBezTo>
                  <a:pt x="114247" y="104050"/>
                  <a:pt x="104759" y="112181"/>
                  <a:pt x="95549" y="116793"/>
                </a:cubicBezTo>
                <a:cubicBezTo>
                  <a:pt x="73606" y="125749"/>
                  <a:pt x="42177" y="142837"/>
                  <a:pt x="32170" y="134999"/>
                </a:cubicBezTo>
                <a:cubicBezTo>
                  <a:pt x="10531" y="117431"/>
                  <a:pt x="-5142" y="91465"/>
                  <a:pt x="11962" y="53825"/>
                </a:cubicBezTo>
                <a:cubicBezTo>
                  <a:pt x="33960" y="-1143"/>
                  <a:pt x="69183" y="-21483"/>
                  <a:pt x="121673" y="9041"/>
                </a:cubicBezTo>
                <a:cubicBezTo>
                  <a:pt x="167399" y="35513"/>
                  <a:pt x="168718" y="63931"/>
                  <a:pt x="118040" y="100798"/>
                </a:cubicBezTo>
                <a:lnTo>
                  <a:pt x="118040" y="100798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18268950" y="958850"/>
            <a:ext cx="95250" cy="95250"/>
          </a:xfrm>
          <a:custGeom>
            <a:avLst/>
            <a:gdLst>
              <a:gd name="connsiteX0" fmla="*/ 92461 w 95250"/>
              <a:gd name="connsiteY0" fmla="*/ 92418 h 95250"/>
              <a:gd name="connsiteX1" fmla="*/ 6891 w 95250"/>
              <a:gd name="connsiteY1" fmla="*/ 100094 h 95250"/>
              <a:gd name="connsiteX2" fmla="*/ 6453 w 95250"/>
              <a:gd name="connsiteY2" fmla="*/ 15107 h 95250"/>
              <a:gd name="connsiteX3" fmla="*/ 100683 w 95250"/>
              <a:gd name="connsiteY3" fmla="*/ 9858 h 95250"/>
              <a:gd name="connsiteX4" fmla="*/ 92461 w 95250"/>
              <a:gd name="connsiteY4" fmla="*/ 92418 h 95250"/>
              <a:gd name="connsiteX5" fmla="*/ 92461 w 95250"/>
              <a:gd name="connsiteY5" fmla="*/ 92418 h 95250"/>
              <a:gd name="connsiteX6" fmla="*/ 92461 w 95250"/>
              <a:gd name="connsiteY6" fmla="*/ 92418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95250">
                <a:moveTo>
                  <a:pt x="92461" y="92418"/>
                </a:moveTo>
                <a:cubicBezTo>
                  <a:pt x="60207" y="120062"/>
                  <a:pt x="26358" y="122807"/>
                  <a:pt x="6891" y="100094"/>
                </a:cubicBezTo>
                <a:cubicBezTo>
                  <a:pt x="-14197" y="75488"/>
                  <a:pt x="-12794" y="34887"/>
                  <a:pt x="6453" y="15107"/>
                </a:cubicBezTo>
                <a:cubicBezTo>
                  <a:pt x="29221" y="-4405"/>
                  <a:pt x="84461" y="-9069"/>
                  <a:pt x="100683" y="9858"/>
                </a:cubicBezTo>
                <a:cubicBezTo>
                  <a:pt x="115284" y="26892"/>
                  <a:pt x="111433" y="76157"/>
                  <a:pt x="92461" y="92418"/>
                </a:cubicBezTo>
                <a:lnTo>
                  <a:pt x="92461" y="92418"/>
                </a:lnTo>
                <a:lnTo>
                  <a:pt x="92461" y="92418"/>
                </a:lnTo>
                <a:close/>
              </a:path>
            </a:pathLst>
          </a:custGeom>
          <a:solidFill>
            <a:srgbClr val="ECBE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719" y="0"/>
            <a:ext cx="2766060" cy="12954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645920"/>
            <a:ext cx="2217420" cy="774192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5920"/>
            <a:ext cx="5044440" cy="8641080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320" y="1645920"/>
            <a:ext cx="4366260" cy="7741920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4019" y="1645920"/>
            <a:ext cx="4366260" cy="7741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Özel</PresentationFormat>
  <Paragraphs>64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Muhammed Güldür</dc:creator>
  <cp:lastModifiedBy>Muhammed</cp:lastModifiedBy>
  <cp:revision>2</cp:revision>
  <dcterms:created xsi:type="dcterms:W3CDTF">2011-01-21T15:00:27Z</dcterms:created>
  <dcterms:modified xsi:type="dcterms:W3CDTF">2021-03-08T09:46:35Z</dcterms:modified>
</cp:coreProperties>
</file>