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83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37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60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591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51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91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260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37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41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77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10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739E9-54EF-4D4F-80F5-8B4FDDDE4087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C9157-1C2E-4F10-BA54-C5CE0C114B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05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Kayıt Tutma Ders 11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901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1662114"/>
            <a:ext cx="8435975" cy="5151437"/>
          </a:xfrm>
        </p:spPr>
        <p:txBody>
          <a:bodyPr/>
          <a:lstStyle/>
          <a:p>
            <a:pPr marL="609600" indent="-609600"/>
            <a:r>
              <a:rPr lang="tr-TR" altLang="tr-TR" sz="3200" b="1" i="1"/>
              <a:t>Bilgi veren raporlar</a:t>
            </a:r>
            <a:r>
              <a:rPr lang="tr-TR" altLang="tr-TR" sz="3200" i="1"/>
              <a:t>;</a:t>
            </a:r>
            <a:r>
              <a:rPr lang="tr-TR" altLang="tr-TR" sz="3200"/>
              <a:t> </a:t>
            </a:r>
          </a:p>
          <a:p>
            <a:pPr marL="609600" indent="-609600">
              <a:buNone/>
            </a:pPr>
            <a:r>
              <a:rPr lang="tr-TR" altLang="tr-TR" sz="3200"/>
              <a:t>okuyucunun rapor hakkında bilmesi gereken bilgileri sunan raporlardır. </a:t>
            </a:r>
          </a:p>
          <a:p>
            <a:pPr marL="609600" indent="-609600">
              <a:buNone/>
            </a:pPr>
            <a:r>
              <a:rPr lang="tr-TR" altLang="tr-TR" sz="3200"/>
              <a:t>Bu tür raporlar bir durumu olduğu gibi açıklar; toplanmış olan veriler, bir plan içerisinde yazılır; yazılanlardan çıkan sonuç özetlenir. </a:t>
            </a:r>
          </a:p>
          <a:p>
            <a:pPr marL="609600" indent="-609600">
              <a:buNone/>
            </a:pPr>
            <a:r>
              <a:rPr lang="tr-TR" altLang="tr-TR" sz="3200"/>
              <a:t>Okuyucunun bir kanaat edinmesi, sağlanmaya çalışılır. 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/>
              <a:t>İçeriklerine Göre Rapor Türleri</a:t>
            </a:r>
          </a:p>
        </p:txBody>
      </p:sp>
    </p:spTree>
    <p:extLst>
      <p:ext uri="{BB962C8B-B14F-4D97-AF65-F5344CB8AC3E}">
        <p14:creationId xmlns:p14="http://schemas.microsoft.com/office/powerpoint/2010/main" val="75912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2208214" y="2060576"/>
            <a:ext cx="8135937" cy="4321175"/>
          </a:xfrm>
        </p:spPr>
        <p:txBody>
          <a:bodyPr/>
          <a:lstStyle/>
          <a:p>
            <a:pPr marL="609600" indent="-609600"/>
            <a:r>
              <a:rPr lang="tr-TR" altLang="tr-TR" sz="3200"/>
              <a:t>özel bir sorunun tespitine yönelik olarak hazırlanan raporlardır. </a:t>
            </a:r>
          </a:p>
          <a:p>
            <a:pPr marL="609600" indent="-609600"/>
            <a:endParaRPr lang="tr-TR" altLang="tr-TR" sz="3200"/>
          </a:p>
          <a:p>
            <a:pPr marL="609600" indent="-609600"/>
            <a:r>
              <a:rPr lang="tr-TR" altLang="tr-TR" sz="3200"/>
              <a:t>Sorunun analizi ve alternatiflere uygun çözüm önerileri getirilir. </a:t>
            </a:r>
          </a:p>
          <a:p>
            <a:pPr marL="609600" indent="-609600"/>
            <a:endParaRPr lang="tr-TR" altLang="tr-TR" sz="3200"/>
          </a:p>
          <a:p>
            <a:pPr marL="609600" indent="-609600"/>
            <a:r>
              <a:rPr lang="tr-TR" altLang="tr-TR" sz="3200"/>
              <a:t>En iyi hareket şeklinin neler olacağı gösterilir. 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800" i="1"/>
              <a:t>Araştırma raporları</a:t>
            </a:r>
          </a:p>
        </p:txBody>
      </p:sp>
    </p:spTree>
    <p:extLst>
      <p:ext uri="{BB962C8B-B14F-4D97-AF65-F5344CB8AC3E}">
        <p14:creationId xmlns:p14="http://schemas.microsoft.com/office/powerpoint/2010/main" val="74583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852988"/>
          </a:xfrm>
        </p:spPr>
        <p:txBody>
          <a:bodyPr>
            <a:normAutofit lnSpcReduction="10000"/>
          </a:bodyPr>
          <a:lstStyle/>
          <a:p>
            <a:pPr marL="609600" indent="-609600"/>
            <a:endParaRPr lang="tr-TR" altLang="tr-TR" smtClean="0"/>
          </a:p>
          <a:p>
            <a:pPr marL="609600" indent="-609600"/>
            <a:r>
              <a:rPr lang="tr-TR" altLang="tr-TR" sz="3200"/>
              <a:t>uzmanlık isteyen bir bakış açısıyla, gerçekleri yorumlayan raporlardır. </a:t>
            </a:r>
          </a:p>
          <a:p>
            <a:pPr marL="609600" indent="-609600"/>
            <a:endParaRPr lang="tr-TR" altLang="tr-TR" sz="3200"/>
          </a:p>
          <a:p>
            <a:pPr marL="609600" indent="-609600"/>
            <a:r>
              <a:rPr lang="tr-TR" altLang="tr-TR" sz="3200"/>
              <a:t>Bu raporu hazırlayanlar uzman veya bir danışman olabilir. </a:t>
            </a:r>
          </a:p>
          <a:p>
            <a:pPr marL="609600" indent="-609600"/>
            <a:endParaRPr lang="tr-TR" altLang="tr-TR" sz="3200"/>
          </a:p>
          <a:p>
            <a:pPr marL="609600" indent="-609600"/>
            <a:r>
              <a:rPr lang="tr-TR" altLang="tr-TR" sz="3200"/>
              <a:t>Raporu hazırlayan uzmanlık bilgi ve deneyimine dayalı olarak çözüm önerileri sunmalıdır. 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5400" i="1"/>
              <a:t>Uzman raporları</a:t>
            </a:r>
            <a:r>
              <a:rPr lang="tr-TR" altLang="tr-TR" i="1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2567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1"/>
            <a:ext cx="8229600" cy="4924425"/>
          </a:xfrm>
        </p:spPr>
        <p:txBody>
          <a:bodyPr/>
          <a:lstStyle/>
          <a:p>
            <a:pPr marL="609600" indent="-609600"/>
            <a:r>
              <a:rPr lang="tr-TR" altLang="tr-TR" sz="3200"/>
              <a:t>İçinde bulunulan mevcut koşulları ya da bir durumu güncelleştirmek, gelecekte çıkacak zorlukların neler olacağı konusunda tahminde bulunmak ve hali hazırda gerek duyulan çözümleri önermek amacıyla yazılan raporlardır. </a:t>
            </a:r>
          </a:p>
          <a:p>
            <a:pPr marL="609600" indent="-609600"/>
            <a:endParaRPr lang="tr-TR" altLang="tr-TR" sz="3200"/>
          </a:p>
          <a:p>
            <a:pPr marL="609600" indent="-609600"/>
            <a:r>
              <a:rPr lang="tr-TR" altLang="tr-TR" sz="3200"/>
              <a:t>Bu tür raporlar, okuyucuyu bir projenin, işin riskli bir durumu, planın son durumu hakkında bilgilendirmek amacıyla yazılır. 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5400" i="1"/>
              <a:t>Durum raporları;</a:t>
            </a:r>
          </a:p>
        </p:txBody>
      </p:sp>
    </p:spTree>
    <p:extLst>
      <p:ext uri="{BB962C8B-B14F-4D97-AF65-F5344CB8AC3E}">
        <p14:creationId xmlns:p14="http://schemas.microsoft.com/office/powerpoint/2010/main" val="184601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1774826" y="1600200"/>
            <a:ext cx="8785225" cy="4997450"/>
          </a:xfrm>
        </p:spPr>
        <p:txBody>
          <a:bodyPr/>
          <a:lstStyle/>
          <a:p>
            <a:pPr marL="609600" indent="-609600"/>
            <a:r>
              <a:rPr lang="tr-TR" altLang="tr-TR" sz="3600"/>
              <a:t>Örgütte uygulanacak yeni kurallar, politika ve stratejileri tespit etmek amacıyla hazırlanan raporlardır. </a:t>
            </a:r>
          </a:p>
          <a:p>
            <a:pPr marL="609600" indent="-609600"/>
            <a:r>
              <a:rPr lang="tr-TR" altLang="tr-TR" sz="3600"/>
              <a:t>Raporu yazanın subjektif yargılarının en sık yer aldığı rapor türüdür. </a:t>
            </a:r>
          </a:p>
          <a:p>
            <a:pPr marL="609600" indent="-609600"/>
            <a:r>
              <a:rPr lang="tr-TR" altLang="tr-TR" sz="3600"/>
              <a:t>Güçlü bir analiz yeteneği gerektirir. </a:t>
            </a:r>
          </a:p>
          <a:p>
            <a:pPr marL="609600" indent="-609600"/>
            <a:r>
              <a:rPr lang="tr-TR" altLang="tr-TR" sz="3600"/>
              <a:t>Bu raporlarda verilerin, karar almayı sağlayacak şekilde işlenmesi gerekir. 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6000" i="1"/>
              <a:t>Öneri raporları;</a:t>
            </a:r>
          </a:p>
        </p:txBody>
      </p:sp>
    </p:spTree>
    <p:extLst>
      <p:ext uri="{BB962C8B-B14F-4D97-AF65-F5344CB8AC3E}">
        <p14:creationId xmlns:p14="http://schemas.microsoft.com/office/powerpoint/2010/main" val="3192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2208214" y="1989139"/>
            <a:ext cx="7596187" cy="4137025"/>
          </a:xfrm>
        </p:spPr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z="4400"/>
              <a:t>Mülakat Raporları</a:t>
            </a:r>
          </a:p>
          <a:p>
            <a:pPr eaLnBrk="1" hangingPunct="1"/>
            <a:endParaRPr lang="tr-TR" altLang="tr-TR" sz="4400"/>
          </a:p>
          <a:p>
            <a:pPr eaLnBrk="1" hangingPunct="1"/>
            <a:r>
              <a:rPr lang="tr-TR" altLang="tr-TR" sz="4400"/>
              <a:t>Değerlendirme Raporları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Sosyal Hizmet Uygulamalarında Kullanılan Raporların Türleri</a:t>
            </a:r>
            <a:r>
              <a:rPr lang="tr-TR" altLang="tr-TR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849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7124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Kayıt Tutma Ders 11</vt:lpstr>
      <vt:lpstr>İçeriklerine Göre Rapor Türleri</vt:lpstr>
      <vt:lpstr>Araştırma raporları</vt:lpstr>
      <vt:lpstr>Uzman raporları;</vt:lpstr>
      <vt:lpstr>Durum raporları;</vt:lpstr>
      <vt:lpstr>Öneri raporları;</vt:lpstr>
      <vt:lpstr>Sosyal Hizmet Uygulamalarında Kullanılan Raporların Türleri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Kayıt Tutma Ders 11</dc:title>
  <dc:creator>elif gokceaeslan</dc:creator>
  <cp:lastModifiedBy>elif gokceaeslan</cp:lastModifiedBy>
  <cp:revision>1</cp:revision>
  <dcterms:created xsi:type="dcterms:W3CDTF">2020-03-16T12:18:29Z</dcterms:created>
  <dcterms:modified xsi:type="dcterms:W3CDTF">2020-03-16T12:18:39Z</dcterms:modified>
</cp:coreProperties>
</file>