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560C-4AD1-402E-82BB-FC978AB409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014FA-0433-42C6-816B-BA75685CF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76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2A6F5-4ED3-094D-9070-61A186D9F1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7F7098-5B5B-4B43-8EBB-7298898A1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4A5C508-15CE-4903-B265-9C84E8644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99649F-E69E-47F5-8272-961717F9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89D8DD-A812-4BFB-AD38-64E9D80E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B26CEC-6B72-45B6-8B39-C6637452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33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923012-A40F-41F2-A8AD-3BB31D23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86DF723-5CF0-4C92-9402-6CDA39492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E6A6A1-0677-41E3-A8F9-7693C518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C14E64-3079-488F-B3DA-32EB1361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226298-C685-4C8F-9540-284585B7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B8CD5D0-8D34-44E8-9887-700BF3255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F9684FE-E9C7-47B2-A8BD-038F75730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360271-5F7A-44DD-B234-50363090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F0DAE8-0795-4C87-949A-09FF4BAB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F0ABA1-DD35-42BF-B2B0-CA67ABDF7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6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A4F481-441A-4614-84F4-A6622013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446392-6660-495B-9BE3-75E99557B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F3EDCE-9E65-492E-AF6E-DE65411B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DCC091-7FB8-4C78-9A06-9DA5542B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715886-207A-40BD-BCC0-94F9B9C8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70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709E79-21E8-45C7-A15B-0147F46F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5346E9-88AA-4CD2-83AB-0A136809D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E59BC1-C954-41EB-9C29-A8DD692F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F25F70-B0D6-4A2B-8AF1-AE78B542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04A94C-6495-4FE8-AF5E-2B6AC3DE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58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9D1CF1-8EF4-4A9A-B163-5461CA6F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E4F868-B214-4431-8376-1238D170F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F6E4F72-5F2F-4DEF-8650-479EBCA72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1E0E5C-915A-4722-8A19-04826C89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04293F-2B26-4770-A363-9B048B4C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05C2C3-8BD9-4EFF-AA28-57E27FB5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9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7FC944-9A72-4F5D-BC79-787FF0E4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83A0401-EFB1-41FB-A6D0-2D5F0D6F6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B20C161-1A26-4E0B-B1F4-3B8DFEA5D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133FECE-E34D-4DBB-AB60-25C05E0DC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18E4B85-6AC8-44A2-AF6D-7E3B9DAB3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5EEA46F-6347-44E3-AA6F-EA05A46F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9EFC1DD-8924-431F-A4C8-4DD82032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C8E6F49-4A65-4783-BDFF-CBA8E466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85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668B75-48CF-4169-95D1-D4D626E0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D4FA0CB-DC44-4A35-8094-C338C877C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674E490-C6FC-43B9-9C26-074F845E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4FFE4A0-03D2-4214-87B0-7AA9B5B0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2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FCFEF54-5108-45DD-9302-0E9E5617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FF3BB00-C985-4D05-95CB-BE9A1215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8F907B3-CBC7-4E8C-97F7-D845CEC0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62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58DF75-7791-4163-8476-3C38BE1B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293330-3954-46D9-AFC0-3DFB0DAC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22792AC-2DC7-40D1-86C9-52FC4C212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AE0326-2689-4CE6-B734-190FBE2D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DFD119D-E2D6-43F5-95A7-680869EC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20D4B2-58C0-4FD1-A06E-60C9C464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55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2B56F4-C8E8-422A-A6A5-BA2AB64C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CCCC75C-6D1D-4AFA-B24D-307F97B3E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1C2113-A6D1-4736-96C5-8F301431D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3039EB-3812-4A3F-88F5-3924381A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3BAA8A-F210-4D65-9F61-A6C5A93F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2A3829-10B0-4D6A-875E-83CACE9F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1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5F52132-05ED-4FD0-959B-E534D24F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C2F4DA-04B3-4D07-9BBF-6C4FA3FAF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C2A8A7-B3E0-452F-91D8-CF42E03EC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C911-A636-4ACC-82A0-31C5BC3132A8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1A40DC-3109-4585-A65C-06EDA273A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17DD63-72A1-4744-9F9E-BCB2C5D42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703B-60E6-4D9C-9AD4-93D9686BC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90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9DFE60D-D460-4632-B23F-A5E9ABB12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tr-TR" sz="5100"/>
              <a:t>Bilimsel Süreç Becerileri</a:t>
            </a:r>
            <a:br>
              <a:rPr lang="tr-TR" sz="5100"/>
            </a:br>
            <a:r>
              <a:rPr lang="tr-TR" sz="5100"/>
              <a:t>TEMEL BECERİLER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6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262" y="121275"/>
            <a:ext cx="7474172" cy="1325563"/>
          </a:xfrm>
        </p:spPr>
        <p:txBody>
          <a:bodyPr>
            <a:normAutofit/>
          </a:bodyPr>
          <a:lstStyle/>
          <a:p>
            <a:r>
              <a:rPr lang="tr-TR" altLang="zh-CN" sz="5400" b="1" dirty="0"/>
              <a:t>Temel Beceriler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065" y="2773778"/>
            <a:ext cx="6467867" cy="3450613"/>
          </a:xfrm>
        </p:spPr>
        <p:txBody>
          <a:bodyPr anchor="ctr">
            <a:normAutofit/>
          </a:bodyPr>
          <a:lstStyle/>
          <a:p>
            <a:pPr>
              <a:buFontTx/>
              <a:buChar char="•"/>
            </a:pPr>
            <a:r>
              <a:rPr lang="tr-TR" altLang="zh-CN" sz="3600" dirty="0"/>
              <a:t> Gözlem yapma </a:t>
            </a:r>
          </a:p>
          <a:p>
            <a:pPr>
              <a:buFontTx/>
              <a:buChar char="•"/>
            </a:pPr>
            <a:r>
              <a:rPr lang="tr-TR" altLang="zh-CN" sz="3600" dirty="0"/>
              <a:t>  Sınıflama </a:t>
            </a:r>
          </a:p>
          <a:p>
            <a:pPr>
              <a:buFontTx/>
              <a:buChar char="•"/>
            </a:pPr>
            <a:r>
              <a:rPr lang="tr-TR" altLang="zh-CN" sz="3600" dirty="0"/>
              <a:t>  İletişim kurma</a:t>
            </a:r>
          </a:p>
          <a:p>
            <a:pPr>
              <a:buFontTx/>
              <a:buChar char="•"/>
            </a:pPr>
            <a:r>
              <a:rPr lang="tr-TR" altLang="zh-CN" sz="3600" dirty="0"/>
              <a:t>  Ölçme</a:t>
            </a:r>
          </a:p>
          <a:p>
            <a:pPr>
              <a:buFontTx/>
              <a:buChar char="•"/>
            </a:pPr>
            <a:r>
              <a:rPr lang="tr-TR" altLang="zh-CN" sz="3600" dirty="0"/>
              <a:t>  Çıkarımda bulunma  </a:t>
            </a:r>
          </a:p>
          <a:p>
            <a:endParaRPr lang="tr-TR" altLang="zh-CN" sz="3600" dirty="0"/>
          </a:p>
          <a:p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3E5DDB9-A7ED-4457-AB8E-CB0B9CB9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1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tr-TR" b="1">
                <a:cs typeface="Times New Roman" charset="0"/>
              </a:rPr>
              <a:t>GÖZLEM</a:t>
            </a:r>
            <a:r>
              <a:rPr lang="tr-TR" b="1"/>
              <a:t> YAPMA</a:t>
            </a:r>
            <a:br>
              <a:rPr lang="tr-TR" b="1"/>
            </a:b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tr-TR" sz="2200" dirty="0"/>
              <a:t>Uygun duyuların veya araçların kullanılarak obje yada olaylar hakkında doğrudan bilgi elde etmek amacıyla gerçekleştirilen bir işlemdir.</a:t>
            </a:r>
          </a:p>
          <a:p>
            <a:r>
              <a:rPr lang="tr-TR" sz="2200" dirty="0"/>
              <a:t>Önemli olan; gözlem esnasında öğrencilerin bütün duyu organlarını kullanarak nesnelerin benzer ve farklı yönlerini, nesne ve olaylardaki değişimleri ayırt edebilmeleridir.</a:t>
            </a:r>
          </a:p>
          <a:p>
            <a:r>
              <a:rPr lang="tr-TR" sz="2200" dirty="0"/>
              <a:t>Öğrencilere gözlem esnasında büyüteç, mikroskop, </a:t>
            </a:r>
            <a:r>
              <a:rPr lang="tr-TR" sz="2200" dirty="0" err="1"/>
              <a:t>steteskop</a:t>
            </a:r>
            <a:r>
              <a:rPr lang="tr-TR" sz="2200" dirty="0"/>
              <a:t> gibi yapılan gözlemin duyarlılığını artıran araçlar kullandırılmalıdır. </a:t>
            </a:r>
          </a:p>
          <a:p>
            <a:endParaRPr lang="tr-TR" sz="2200" dirty="0"/>
          </a:p>
          <a:p>
            <a:endParaRPr lang="tr-TR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8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199" y="447741"/>
            <a:ext cx="4278623" cy="1645919"/>
          </a:xfrm>
        </p:spPr>
        <p:txBody>
          <a:bodyPr>
            <a:normAutofit/>
          </a:bodyPr>
          <a:lstStyle/>
          <a:p>
            <a:r>
              <a:rPr lang="tr-TR" sz="4000" b="1" dirty="0">
                <a:cs typeface="Times New Roman" charset="0"/>
              </a:rPr>
              <a:t>SINIFLAMA</a:t>
            </a:r>
            <a:br>
              <a:rPr lang="tr-TR" sz="4000" b="1" dirty="0">
                <a:cs typeface="Times New Roman" charset="0"/>
              </a:rPr>
            </a:br>
            <a:endParaRPr lang="en-US" sz="4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810971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827416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825104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567451"/>
            <a:ext cx="1128382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99" y="2912937"/>
            <a:ext cx="4741917" cy="3093546"/>
          </a:xfrm>
        </p:spPr>
        <p:txBody>
          <a:bodyPr>
            <a:normAutofit/>
          </a:bodyPr>
          <a:lstStyle/>
          <a:p>
            <a:r>
              <a:rPr lang="tr-TR" sz="2200">
                <a:solidFill>
                  <a:schemeClr val="bg1"/>
                </a:solidFill>
              </a:rPr>
              <a:t>Bilimde bilgilerin organize edilmesinde önemli bir yoldur. </a:t>
            </a:r>
          </a:p>
          <a:p>
            <a:pPr marL="0" indent="0">
              <a:buNone/>
            </a:pPr>
            <a:endParaRPr lang="tr-TR" sz="2200">
              <a:solidFill>
                <a:schemeClr val="bg1"/>
              </a:solidFill>
            </a:endParaRPr>
          </a:p>
          <a:p>
            <a:r>
              <a:rPr lang="tr-TR" sz="2200">
                <a:solidFill>
                  <a:schemeClr val="bg1"/>
                </a:solidFill>
              </a:rPr>
              <a:t>Öğrencilerin sınıflama yaparken nesnelerin benzer özellikleri üzerine odaklanmaları, onların nesnenin en önemli özelliğini ve fonksiyonunu anlamalarına yardımcı olur. </a:t>
            </a:r>
            <a:endParaRPr lang="en-US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9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tr-TR" b="1">
                <a:cs typeface="Times New Roman" charset="0"/>
              </a:rPr>
              <a:t>ÖLÇME</a:t>
            </a:r>
            <a:br>
              <a:rPr lang="tr-TR"/>
            </a:b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tr-TR" sz="2600"/>
              <a:t>Gözlenen niteliklerin sayı ya da sembollerle gösterilmesidir. </a:t>
            </a:r>
            <a:r>
              <a:rPr lang="tr-TR" sz="2600">
                <a:cs typeface="Times New Roman" charset="0"/>
              </a:rPr>
              <a:t>Birebir eşleme küçük çocuklar için gerekli bir </a:t>
            </a:r>
            <a:r>
              <a:rPr lang="tr-TR" sz="2600"/>
              <a:t>süreçtir</a:t>
            </a:r>
            <a:r>
              <a:rPr lang="tr-TR" sz="2600">
                <a:cs typeface="Times New Roman" charset="0"/>
              </a:rPr>
              <a:t>. Bu ikili kıyaslamalar öğrencileri sayı kavramını anlamaya sevk eder.</a:t>
            </a:r>
            <a:r>
              <a:rPr lang="tr-TR" sz="2600"/>
              <a:t> </a:t>
            </a:r>
          </a:p>
          <a:p>
            <a:r>
              <a:rPr lang="tr-TR" sz="2600"/>
              <a:t>V</a:t>
            </a:r>
            <a:r>
              <a:rPr lang="tr-TR" sz="2600">
                <a:cs typeface="Times New Roman" charset="0"/>
              </a:rPr>
              <a:t>eriler</a:t>
            </a:r>
            <a:r>
              <a:rPr lang="tr-TR" sz="2600"/>
              <a:t>;</a:t>
            </a:r>
            <a:r>
              <a:rPr lang="tr-TR" sz="2600">
                <a:cs typeface="Times New Roman" charset="0"/>
              </a:rPr>
              <a:t> çizelgeler, tablolar, grafikler, resimler, modeller, yazılar, resimli grafikler, haritalar veya diğer düzenleyici biçimlerle kaydedilebilir.</a:t>
            </a:r>
            <a:endParaRPr lang="en-US" sz="2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1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  <a:latin typeface="Arial" charset="0"/>
                <a:cs typeface="Arial" charset="0"/>
              </a:rPr>
              <a:t>İLETİŞİM KURMA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tr-TR" dirty="0"/>
              <a:t>İletişim kurma, gözlemler sonucu elde edilen verileri diğer insanların anlayabileceği çeşitli bilgi formlarına dönüştürmedir. </a:t>
            </a:r>
          </a:p>
          <a:p>
            <a:endParaRPr lang="tr-TR" dirty="0"/>
          </a:p>
          <a:p>
            <a:r>
              <a:rPr lang="tr-TR" dirty="0"/>
              <a:t>Resimler, grafikler, şekiller, şemalar, diyagramlar bu bilgi formu örnekleri olarak sıralanabilir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7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b="1" dirty="0"/>
              <a:t>ÇIKARIM YAPMA 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tr-TR" kern="0" dirty="0">
                <a:ea typeface="ＭＳ Ｐゴシック"/>
                <a:cs typeface="Verdana"/>
              </a:rPr>
              <a:t>Çıkarım yapma, gözlemler sonucu elde edilen bilgilerin veya önceki tecrübe ve bilgilere dayalı olarak yapılan gözlemlerin yorumlanması olarak tanımlanabilir.</a:t>
            </a:r>
          </a:p>
          <a:p>
            <a:r>
              <a:rPr lang="tr-TR" dirty="0">
                <a:cs typeface="Verdana"/>
              </a:rPr>
              <a:t>Dolayısıyla öğrencilerin doğru çıkarımlar yapabilmeleri, araştırma sürecinde yaptıkları gözlemlerin nicelik ve niteliğine bağlıdır. </a:t>
            </a:r>
          </a:p>
          <a:p>
            <a:endParaRPr lang="en-US" dirty="0">
              <a:cs typeface="Verdana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</Words>
  <Application>Microsoft Office PowerPoint</Application>
  <PresentationFormat>Geniş ekran</PresentationFormat>
  <Paragraphs>27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Bilimsel Süreç Becerileri TEMEL BECERİLER</vt:lpstr>
      <vt:lpstr>Temel Beceriler</vt:lpstr>
      <vt:lpstr>GÖZLEM YAPMA </vt:lpstr>
      <vt:lpstr>SINIFLAMA </vt:lpstr>
      <vt:lpstr>ÖLÇME </vt:lpstr>
      <vt:lpstr>İLETİŞİM KURMA</vt:lpstr>
      <vt:lpstr>ÇIKARIM YAPMA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Süreç Becerileri TEMEL BECERİLER</dc:title>
  <dc:creator>Eren CEYLAN</dc:creator>
  <cp:lastModifiedBy>Eren CEYLAN</cp:lastModifiedBy>
  <cp:revision>1</cp:revision>
  <dcterms:created xsi:type="dcterms:W3CDTF">2020-04-06T19:09:41Z</dcterms:created>
  <dcterms:modified xsi:type="dcterms:W3CDTF">2020-04-06T19:10:59Z</dcterms:modified>
</cp:coreProperties>
</file>