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284" r:id="rId3"/>
    <p:sldId id="280" r:id="rId4"/>
    <p:sldId id="281" r:id="rId5"/>
    <p:sldId id="282" r:id="rId6"/>
    <p:sldId id="283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  <p:sldId id="278" r:id="rId29"/>
    <p:sldId id="279" r:id="rId3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2" d="100"/>
          <a:sy n="62" d="100"/>
        </p:scale>
        <p:origin x="82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8" Type="http://schemas.openxmlformats.org/officeDocument/2006/relationships/slide" Target="slides/slide6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508000" y="2286000"/>
            <a:ext cx="11176000" cy="1143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tr-TR" noProof="0" smtClean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828800" y="3733800"/>
            <a:ext cx="8534400" cy="1752600"/>
          </a:xfrm>
        </p:spPr>
        <p:txBody>
          <a:bodyPr/>
          <a:lstStyle>
            <a:lvl1pPr marL="0" indent="0" algn="ctr">
              <a:buFont typeface="Monotype Sorts" pitchFamily="2" charset="2"/>
              <a:buNone/>
              <a:defRPr/>
            </a:lvl1pPr>
          </a:lstStyle>
          <a:p>
            <a:pPr lvl="0"/>
            <a:r>
              <a:rPr lang="en-US" altLang="tr-TR" noProof="0" smtClean="0"/>
              <a:t>Click to edit Master subtitle style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quarter" idx="2"/>
          </p:nvPr>
        </p:nvSpPr>
        <p:spPr>
          <a:xfrm>
            <a:off x="508000" y="6248400"/>
            <a:ext cx="25400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tr-TR">
              <a:solidFill>
                <a:srgbClr val="FFFFFF"/>
              </a:solidFill>
            </a:endParaRP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4165600" y="6248400"/>
            <a:ext cx="38608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tr-TR">
              <a:solidFill>
                <a:srgbClr val="FFFFFF"/>
              </a:solidFill>
            </a:endParaRP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9144000" y="6248400"/>
            <a:ext cx="2540000" cy="457200"/>
          </a:xfrm>
        </p:spPr>
        <p:txBody>
          <a:bodyPr/>
          <a:lstStyle>
            <a:lvl1pPr>
              <a:defRPr/>
            </a:lvl1pPr>
          </a:lstStyle>
          <a:p>
            <a:fld id="{6F30F9EC-055B-4E1B-96AF-02F0521694F3}" type="slidenum">
              <a:rPr lang="en-US" altLang="tr-TR">
                <a:solidFill>
                  <a:srgbClr val="FFFFFF"/>
                </a:solidFill>
              </a:rPr>
              <a:pPr/>
              <a:t>‹#›</a:t>
            </a:fld>
            <a:endParaRPr lang="en-US" alt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89608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tr-TR">
              <a:solidFill>
                <a:srgbClr val="FFFFFF"/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tr-TR">
              <a:solidFill>
                <a:srgbClr val="FFFFFF"/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E2BF96D-CB44-49B1-849A-2958A6468158}" type="slidenum">
              <a:rPr lang="en-US" altLang="tr-TR">
                <a:solidFill>
                  <a:srgbClr val="FFFFFF"/>
                </a:solidFill>
              </a:rPr>
              <a:pPr/>
              <a:t>‹#›</a:t>
            </a:fld>
            <a:endParaRPr lang="en-US" alt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47959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915400" y="266700"/>
            <a:ext cx="2768600" cy="521970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609600" y="266700"/>
            <a:ext cx="8102600" cy="521970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tr-TR">
              <a:solidFill>
                <a:srgbClr val="FFFFFF"/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tr-TR">
              <a:solidFill>
                <a:srgbClr val="FFFFFF"/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4C5D9CD-EF86-4132-9826-83318E3D77A2}" type="slidenum">
              <a:rPr lang="en-US" altLang="tr-TR">
                <a:solidFill>
                  <a:srgbClr val="FFFFFF"/>
                </a:solidFill>
              </a:rPr>
              <a:pPr/>
              <a:t>‹#›</a:t>
            </a:fld>
            <a:endParaRPr lang="en-US" alt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84420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508000" y="2286000"/>
            <a:ext cx="11176000" cy="1143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tr-TR" noProof="0" smtClean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828800" y="3733800"/>
            <a:ext cx="8534400" cy="1752600"/>
          </a:xfrm>
        </p:spPr>
        <p:txBody>
          <a:bodyPr/>
          <a:lstStyle>
            <a:lvl1pPr marL="0" indent="0" algn="ctr">
              <a:buFont typeface="Monotype Sorts" pitchFamily="2" charset="2"/>
              <a:buNone/>
              <a:defRPr/>
            </a:lvl1pPr>
          </a:lstStyle>
          <a:p>
            <a:pPr lvl="0"/>
            <a:r>
              <a:rPr lang="en-US" altLang="tr-TR" noProof="0" smtClean="0"/>
              <a:t>Click to edit Master subtitle style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quarter" idx="2"/>
          </p:nvPr>
        </p:nvSpPr>
        <p:spPr>
          <a:xfrm>
            <a:off x="508000" y="6248400"/>
            <a:ext cx="25400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tr-TR">
              <a:solidFill>
                <a:srgbClr val="FFFFFF"/>
              </a:solidFill>
            </a:endParaRP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4165600" y="6248400"/>
            <a:ext cx="38608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tr-TR">
              <a:solidFill>
                <a:srgbClr val="FFFFFF"/>
              </a:solidFill>
            </a:endParaRP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9144000" y="6248400"/>
            <a:ext cx="2540000" cy="457200"/>
          </a:xfrm>
        </p:spPr>
        <p:txBody>
          <a:bodyPr/>
          <a:lstStyle>
            <a:lvl1pPr>
              <a:defRPr/>
            </a:lvl1pPr>
          </a:lstStyle>
          <a:p>
            <a:fld id="{6F30F9EC-055B-4E1B-96AF-02F0521694F3}" type="slidenum">
              <a:rPr lang="en-US" altLang="tr-TR">
                <a:solidFill>
                  <a:srgbClr val="FFFFFF"/>
                </a:solidFill>
              </a:rPr>
              <a:pPr/>
              <a:t>‹#›</a:t>
            </a:fld>
            <a:endParaRPr lang="en-US" alt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28389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tr-TR">
              <a:solidFill>
                <a:srgbClr val="FFFFFF"/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tr-TR">
              <a:solidFill>
                <a:srgbClr val="FFFFFF"/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ABD67E1-D61A-47A5-B895-623977DB82D3}" type="slidenum">
              <a:rPr lang="en-US" altLang="tr-TR">
                <a:solidFill>
                  <a:srgbClr val="FFFFFF"/>
                </a:solidFill>
              </a:rPr>
              <a:pPr/>
              <a:t>‹#›</a:t>
            </a:fld>
            <a:endParaRPr lang="en-US" alt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718491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tr-TR">
              <a:solidFill>
                <a:srgbClr val="FFFFFF"/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tr-TR">
              <a:solidFill>
                <a:srgbClr val="FFFFFF"/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6B8340-AEEA-4A61-8E95-C5BD4BF52B3B}" type="slidenum">
              <a:rPr lang="en-US" altLang="tr-TR">
                <a:solidFill>
                  <a:srgbClr val="FFFFFF"/>
                </a:solidFill>
              </a:rPr>
              <a:pPr/>
              <a:t>‹#›</a:t>
            </a:fld>
            <a:endParaRPr lang="en-US" alt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901600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1380067" y="1676400"/>
            <a:ext cx="5050367" cy="38100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633634" y="1676400"/>
            <a:ext cx="5050367" cy="38100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tr-TR">
              <a:solidFill>
                <a:srgbClr val="FFFFFF"/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tr-TR">
              <a:solidFill>
                <a:srgbClr val="FFFFFF"/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926759D-3D49-4E1D-97BB-293CEC1214E7}" type="slidenum">
              <a:rPr lang="en-US" altLang="tr-TR">
                <a:solidFill>
                  <a:srgbClr val="FFFFFF"/>
                </a:solidFill>
              </a:rPr>
              <a:pPr/>
              <a:t>‹#›</a:t>
            </a:fld>
            <a:endParaRPr lang="en-US" alt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205599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tr-TR">
              <a:solidFill>
                <a:srgbClr val="FFFFFF"/>
              </a:solidFill>
            </a:endParaRPr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tr-TR">
              <a:solidFill>
                <a:srgbClr val="FFFFFF"/>
              </a:solidFill>
            </a:endParaRPr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786F747-6C5E-4D24-AADE-542F3ED658D5}" type="slidenum">
              <a:rPr lang="en-US" altLang="tr-TR">
                <a:solidFill>
                  <a:srgbClr val="FFFFFF"/>
                </a:solidFill>
              </a:rPr>
              <a:pPr/>
              <a:t>‹#›</a:t>
            </a:fld>
            <a:endParaRPr lang="en-US" alt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442402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tr-TR">
              <a:solidFill>
                <a:srgbClr val="FFFFFF"/>
              </a:solidFill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tr-TR">
              <a:solidFill>
                <a:srgbClr val="FFFFFF"/>
              </a:solidFill>
            </a:endParaRP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EED0FF7-90CA-4E6E-8EFF-EAB082B2A95B}" type="slidenum">
              <a:rPr lang="en-US" altLang="tr-TR">
                <a:solidFill>
                  <a:srgbClr val="FFFFFF"/>
                </a:solidFill>
              </a:rPr>
              <a:pPr/>
              <a:t>‹#›</a:t>
            </a:fld>
            <a:endParaRPr lang="en-US" alt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902858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tr-TR">
              <a:solidFill>
                <a:srgbClr val="FFFFFF"/>
              </a:solidFill>
            </a:endParaRPr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tr-TR">
              <a:solidFill>
                <a:srgbClr val="FFFFFF"/>
              </a:solidFill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47853D-24E3-41F7-A730-C8533695E41F}" type="slidenum">
              <a:rPr lang="en-US" altLang="tr-TR">
                <a:solidFill>
                  <a:srgbClr val="FFFFFF"/>
                </a:solidFill>
              </a:rPr>
              <a:pPr/>
              <a:t>‹#›</a:t>
            </a:fld>
            <a:endParaRPr lang="en-US" alt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704642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tr-TR">
              <a:solidFill>
                <a:srgbClr val="FFFFFF"/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tr-TR">
              <a:solidFill>
                <a:srgbClr val="FFFFFF"/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1098E0-3431-4C50-AF54-9546A8677074}" type="slidenum">
              <a:rPr lang="en-US" altLang="tr-TR">
                <a:solidFill>
                  <a:srgbClr val="FFFFFF"/>
                </a:solidFill>
              </a:rPr>
              <a:pPr/>
              <a:t>‹#›</a:t>
            </a:fld>
            <a:endParaRPr lang="en-US" alt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05008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tr-TR">
              <a:solidFill>
                <a:srgbClr val="FFFFFF"/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tr-TR">
              <a:solidFill>
                <a:srgbClr val="FFFFFF"/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ABD67E1-D61A-47A5-B895-623977DB82D3}" type="slidenum">
              <a:rPr lang="en-US" altLang="tr-TR">
                <a:solidFill>
                  <a:srgbClr val="FFFFFF"/>
                </a:solidFill>
              </a:rPr>
              <a:pPr/>
              <a:t>‹#›</a:t>
            </a:fld>
            <a:endParaRPr lang="en-US" alt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161750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tr-TR">
              <a:solidFill>
                <a:srgbClr val="FFFFFF"/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tr-TR">
              <a:solidFill>
                <a:srgbClr val="FFFFFF"/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EAAA61-2EF1-4DCD-8004-FFF10608377A}" type="slidenum">
              <a:rPr lang="en-US" altLang="tr-TR">
                <a:solidFill>
                  <a:srgbClr val="FFFFFF"/>
                </a:solidFill>
              </a:rPr>
              <a:pPr/>
              <a:t>‹#›</a:t>
            </a:fld>
            <a:endParaRPr lang="en-US" alt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742078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tr-TR">
              <a:solidFill>
                <a:srgbClr val="FFFFFF"/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tr-TR">
              <a:solidFill>
                <a:srgbClr val="FFFFFF"/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E2BF96D-CB44-49B1-849A-2958A6468158}" type="slidenum">
              <a:rPr lang="en-US" altLang="tr-TR">
                <a:solidFill>
                  <a:srgbClr val="FFFFFF"/>
                </a:solidFill>
              </a:rPr>
              <a:pPr/>
              <a:t>‹#›</a:t>
            </a:fld>
            <a:endParaRPr lang="en-US" alt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111399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915400" y="266700"/>
            <a:ext cx="2768600" cy="521970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609600" y="266700"/>
            <a:ext cx="8102600" cy="521970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tr-TR">
              <a:solidFill>
                <a:srgbClr val="FFFFFF"/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tr-TR">
              <a:solidFill>
                <a:srgbClr val="FFFFFF"/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4C5D9CD-EF86-4132-9826-83318E3D77A2}" type="slidenum">
              <a:rPr lang="en-US" altLang="tr-TR">
                <a:solidFill>
                  <a:srgbClr val="FFFFFF"/>
                </a:solidFill>
              </a:rPr>
              <a:pPr/>
              <a:t>‹#›</a:t>
            </a:fld>
            <a:endParaRPr lang="en-US" alt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50649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tr-TR">
              <a:solidFill>
                <a:srgbClr val="FFFFFF"/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tr-TR">
              <a:solidFill>
                <a:srgbClr val="FFFFFF"/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6B8340-AEEA-4A61-8E95-C5BD4BF52B3B}" type="slidenum">
              <a:rPr lang="en-US" altLang="tr-TR">
                <a:solidFill>
                  <a:srgbClr val="FFFFFF"/>
                </a:solidFill>
              </a:rPr>
              <a:pPr/>
              <a:t>‹#›</a:t>
            </a:fld>
            <a:endParaRPr lang="en-US" alt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33951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1380067" y="1676400"/>
            <a:ext cx="5050367" cy="38100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633634" y="1676400"/>
            <a:ext cx="5050367" cy="38100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tr-TR">
              <a:solidFill>
                <a:srgbClr val="FFFFFF"/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tr-TR">
              <a:solidFill>
                <a:srgbClr val="FFFFFF"/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926759D-3D49-4E1D-97BB-293CEC1214E7}" type="slidenum">
              <a:rPr lang="en-US" altLang="tr-TR">
                <a:solidFill>
                  <a:srgbClr val="FFFFFF"/>
                </a:solidFill>
              </a:rPr>
              <a:pPr/>
              <a:t>‹#›</a:t>
            </a:fld>
            <a:endParaRPr lang="en-US" alt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81003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tr-TR">
              <a:solidFill>
                <a:srgbClr val="FFFFFF"/>
              </a:solidFill>
            </a:endParaRPr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tr-TR">
              <a:solidFill>
                <a:srgbClr val="FFFFFF"/>
              </a:solidFill>
            </a:endParaRPr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786F747-6C5E-4D24-AADE-542F3ED658D5}" type="slidenum">
              <a:rPr lang="en-US" altLang="tr-TR">
                <a:solidFill>
                  <a:srgbClr val="FFFFFF"/>
                </a:solidFill>
              </a:rPr>
              <a:pPr/>
              <a:t>‹#›</a:t>
            </a:fld>
            <a:endParaRPr lang="en-US" alt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55165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tr-TR">
              <a:solidFill>
                <a:srgbClr val="FFFFFF"/>
              </a:solidFill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tr-TR">
              <a:solidFill>
                <a:srgbClr val="FFFFFF"/>
              </a:solidFill>
            </a:endParaRP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EED0FF7-90CA-4E6E-8EFF-EAB082B2A95B}" type="slidenum">
              <a:rPr lang="en-US" altLang="tr-TR">
                <a:solidFill>
                  <a:srgbClr val="FFFFFF"/>
                </a:solidFill>
              </a:rPr>
              <a:pPr/>
              <a:t>‹#›</a:t>
            </a:fld>
            <a:endParaRPr lang="en-US" alt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30428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tr-TR">
              <a:solidFill>
                <a:srgbClr val="FFFFFF"/>
              </a:solidFill>
            </a:endParaRPr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tr-TR">
              <a:solidFill>
                <a:srgbClr val="FFFFFF"/>
              </a:solidFill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47853D-24E3-41F7-A730-C8533695E41F}" type="slidenum">
              <a:rPr lang="en-US" altLang="tr-TR">
                <a:solidFill>
                  <a:srgbClr val="FFFFFF"/>
                </a:solidFill>
              </a:rPr>
              <a:pPr/>
              <a:t>‹#›</a:t>
            </a:fld>
            <a:endParaRPr lang="en-US" alt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33813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tr-TR">
              <a:solidFill>
                <a:srgbClr val="FFFFFF"/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tr-TR">
              <a:solidFill>
                <a:srgbClr val="FFFFFF"/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1098E0-3431-4C50-AF54-9546A8677074}" type="slidenum">
              <a:rPr lang="en-US" altLang="tr-TR">
                <a:solidFill>
                  <a:srgbClr val="FFFFFF"/>
                </a:solidFill>
              </a:rPr>
              <a:pPr/>
              <a:t>‹#›</a:t>
            </a:fld>
            <a:endParaRPr lang="en-US" alt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67976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tr-TR">
              <a:solidFill>
                <a:srgbClr val="FFFFFF"/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tr-TR">
              <a:solidFill>
                <a:srgbClr val="FFFFFF"/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EAAA61-2EF1-4DCD-8004-FFF10608377A}" type="slidenum">
              <a:rPr lang="en-US" altLang="tr-TR">
                <a:solidFill>
                  <a:srgbClr val="FFFFFF"/>
                </a:solidFill>
              </a:rPr>
              <a:pPr/>
              <a:t>‹#›</a:t>
            </a:fld>
            <a:endParaRPr lang="en-US" alt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94455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rotWithShape="0">
          <a:gsLst>
            <a:gs pos="0">
              <a:schemeClr val="bg1"/>
            </a:gs>
            <a:gs pos="100000">
              <a:schemeClr val="bg1">
                <a:gamma/>
                <a:shade val="46275"/>
                <a:invGamma/>
              </a:schemeClr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66700"/>
            <a:ext cx="10972800" cy="1104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tr-TR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380067" y="1676400"/>
            <a:ext cx="10303933" cy="381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tr-TR" smtClean="0"/>
              <a:t>Click to edit Master text styles</a:t>
            </a:r>
          </a:p>
          <a:p>
            <a:pPr lvl="1"/>
            <a:r>
              <a:rPr lang="en-US" altLang="tr-TR" smtClean="0"/>
              <a:t>Second Level</a:t>
            </a:r>
          </a:p>
          <a:p>
            <a:pPr lvl="2"/>
            <a:r>
              <a:rPr lang="en-US" altLang="tr-TR" smtClean="0"/>
              <a:t>Third Level</a:t>
            </a:r>
          </a:p>
          <a:p>
            <a:pPr lvl="3"/>
            <a:r>
              <a:rPr lang="en-US" altLang="tr-TR" smtClean="0"/>
              <a:t>Fourth Level</a:t>
            </a:r>
          </a:p>
          <a:p>
            <a:pPr lvl="4"/>
            <a:r>
              <a:rPr lang="en-US" altLang="tr-TR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08000" y="6172200"/>
            <a:ext cx="2540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tr-TR">
              <a:solidFill>
                <a:srgbClr val="FFFFFF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172200"/>
            <a:ext cx="3860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tr-TR">
              <a:solidFill>
                <a:srgbClr val="FFFFFF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9144000" y="6172200"/>
            <a:ext cx="2540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fld id="{36AD16EC-A008-449C-88CB-1F38F7761069}" type="slidenum">
              <a:rPr lang="en-US" altLang="tr-TR">
                <a:solidFill>
                  <a:srgbClr val="FFFFFF"/>
                </a:solidFill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6716258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anose="020B0604020202020204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anose="020B0604020202020204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anose="020B0604020202020204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anose="020B0604020202020204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5000"/>
        <a:buFont typeface="Monotype Sorts" pitchFamily="2" charset="2"/>
        <a:buChar char="u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08585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·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42875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77165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rotWithShape="0">
          <a:gsLst>
            <a:gs pos="0">
              <a:schemeClr val="bg1"/>
            </a:gs>
            <a:gs pos="100000">
              <a:schemeClr val="bg1">
                <a:gamma/>
                <a:shade val="46275"/>
                <a:invGamma/>
              </a:schemeClr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66700"/>
            <a:ext cx="10972800" cy="1104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tr-TR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380067" y="1676400"/>
            <a:ext cx="10303933" cy="381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tr-TR" smtClean="0"/>
              <a:t>Click to edit Master text styles</a:t>
            </a:r>
          </a:p>
          <a:p>
            <a:pPr lvl="1"/>
            <a:r>
              <a:rPr lang="en-US" altLang="tr-TR" smtClean="0"/>
              <a:t>Second Level</a:t>
            </a:r>
          </a:p>
          <a:p>
            <a:pPr lvl="2"/>
            <a:r>
              <a:rPr lang="en-US" altLang="tr-TR" smtClean="0"/>
              <a:t>Third Level</a:t>
            </a:r>
          </a:p>
          <a:p>
            <a:pPr lvl="3"/>
            <a:r>
              <a:rPr lang="en-US" altLang="tr-TR" smtClean="0"/>
              <a:t>Fourth Level</a:t>
            </a:r>
          </a:p>
          <a:p>
            <a:pPr lvl="4"/>
            <a:r>
              <a:rPr lang="en-US" altLang="tr-TR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08000" y="6172200"/>
            <a:ext cx="2540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tr-TR">
              <a:solidFill>
                <a:srgbClr val="FFFFFF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172200"/>
            <a:ext cx="3860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tr-TR">
              <a:solidFill>
                <a:srgbClr val="FFFFFF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9144000" y="6172200"/>
            <a:ext cx="2540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fld id="{36AD16EC-A008-449C-88CB-1F38F7761069}" type="slidenum">
              <a:rPr lang="en-US" altLang="tr-TR">
                <a:solidFill>
                  <a:srgbClr val="FFFFFF"/>
                </a:solidFill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8002127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anose="020B0604020202020204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anose="020B0604020202020204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anose="020B0604020202020204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anose="020B0604020202020204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5000"/>
        <a:buFont typeface="Monotype Sorts" pitchFamily="2" charset="2"/>
        <a:buChar char="u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08585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·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42875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77165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2167848" y="1941816"/>
            <a:ext cx="841453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/>
              <a:t>Part 7 Valance bond theory </a:t>
            </a:r>
            <a:endParaRPr lang="tr-TR" sz="4800" dirty="0" smtClean="0"/>
          </a:p>
          <a:p>
            <a:pPr algn="ctr"/>
            <a:endParaRPr lang="tr-TR" sz="4800" dirty="0" smtClean="0"/>
          </a:p>
          <a:p>
            <a:pPr algn="ctr"/>
            <a:r>
              <a:rPr lang="en-US" sz="4800" dirty="0" smtClean="0"/>
              <a:t>2</a:t>
            </a:r>
            <a:endParaRPr lang="tr-TR" sz="4800" dirty="0"/>
          </a:p>
        </p:txBody>
      </p:sp>
    </p:spTree>
    <p:extLst>
      <p:ext uri="{BB962C8B-B14F-4D97-AF65-F5344CB8AC3E}">
        <p14:creationId xmlns:p14="http://schemas.microsoft.com/office/powerpoint/2010/main" val="58185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454" name="Group 14"/>
          <p:cNvGrpSpPr>
            <a:grpSpLocks/>
          </p:cNvGrpSpPr>
          <p:nvPr/>
        </p:nvGrpSpPr>
        <p:grpSpPr bwMode="auto">
          <a:xfrm>
            <a:off x="5211763" y="4078288"/>
            <a:ext cx="1744662" cy="823912"/>
            <a:chOff x="2323" y="2569"/>
            <a:chExt cx="1099" cy="519"/>
          </a:xfrm>
        </p:grpSpPr>
        <p:sp>
          <p:nvSpPr>
            <p:cNvPr id="61442" name="Freeform 2"/>
            <p:cNvSpPr>
              <a:spLocks/>
            </p:cNvSpPr>
            <p:nvPr/>
          </p:nvSpPr>
          <p:spPr bwMode="auto">
            <a:xfrm>
              <a:off x="2387" y="2578"/>
              <a:ext cx="480" cy="319"/>
            </a:xfrm>
            <a:custGeom>
              <a:avLst/>
              <a:gdLst>
                <a:gd name="T0" fmla="*/ 479 w 480"/>
                <a:gd name="T1" fmla="*/ 250 h 319"/>
                <a:gd name="T2" fmla="*/ 444 w 480"/>
                <a:gd name="T3" fmla="*/ 288 h 319"/>
                <a:gd name="T4" fmla="*/ 387 w 480"/>
                <a:gd name="T5" fmla="*/ 306 h 319"/>
                <a:gd name="T6" fmla="*/ 313 w 480"/>
                <a:gd name="T7" fmla="*/ 318 h 319"/>
                <a:gd name="T8" fmla="*/ 203 w 480"/>
                <a:gd name="T9" fmla="*/ 313 h 319"/>
                <a:gd name="T10" fmla="*/ 119 w 480"/>
                <a:gd name="T11" fmla="*/ 290 h 319"/>
                <a:gd name="T12" fmla="*/ 52 w 480"/>
                <a:gd name="T13" fmla="*/ 254 h 319"/>
                <a:gd name="T14" fmla="*/ 17 w 480"/>
                <a:gd name="T15" fmla="*/ 220 h 319"/>
                <a:gd name="T16" fmla="*/ 0 w 480"/>
                <a:gd name="T17" fmla="*/ 170 h 319"/>
                <a:gd name="T18" fmla="*/ 8 w 480"/>
                <a:gd name="T19" fmla="*/ 101 h 319"/>
                <a:gd name="T20" fmla="*/ 41 w 480"/>
                <a:gd name="T21" fmla="*/ 38 h 319"/>
                <a:gd name="T22" fmla="*/ 87 w 480"/>
                <a:gd name="T23" fmla="*/ 7 h 319"/>
                <a:gd name="T24" fmla="*/ 133 w 480"/>
                <a:gd name="T25" fmla="*/ 0 h 319"/>
                <a:gd name="T26" fmla="*/ 213 w 480"/>
                <a:gd name="T27" fmla="*/ 10 h 319"/>
                <a:gd name="T28" fmla="*/ 296 w 480"/>
                <a:gd name="T29" fmla="*/ 43 h 319"/>
                <a:gd name="T30" fmla="*/ 377 w 480"/>
                <a:gd name="T31" fmla="*/ 96 h 319"/>
                <a:gd name="T32" fmla="*/ 438 w 480"/>
                <a:gd name="T33" fmla="*/ 155 h 319"/>
                <a:gd name="T34" fmla="*/ 473 w 480"/>
                <a:gd name="T35" fmla="*/ 204 h 319"/>
                <a:gd name="T36" fmla="*/ 479 w 480"/>
                <a:gd name="T37" fmla="*/ 250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480" h="319">
                  <a:moveTo>
                    <a:pt x="479" y="250"/>
                  </a:moveTo>
                  <a:lnTo>
                    <a:pt x="444" y="288"/>
                  </a:lnTo>
                  <a:lnTo>
                    <a:pt x="387" y="306"/>
                  </a:lnTo>
                  <a:lnTo>
                    <a:pt x="313" y="318"/>
                  </a:lnTo>
                  <a:lnTo>
                    <a:pt x="203" y="313"/>
                  </a:lnTo>
                  <a:lnTo>
                    <a:pt x="119" y="290"/>
                  </a:lnTo>
                  <a:lnTo>
                    <a:pt x="52" y="254"/>
                  </a:lnTo>
                  <a:lnTo>
                    <a:pt x="17" y="220"/>
                  </a:lnTo>
                  <a:lnTo>
                    <a:pt x="0" y="170"/>
                  </a:lnTo>
                  <a:lnTo>
                    <a:pt x="8" y="101"/>
                  </a:lnTo>
                  <a:lnTo>
                    <a:pt x="41" y="38"/>
                  </a:lnTo>
                  <a:lnTo>
                    <a:pt x="87" y="7"/>
                  </a:lnTo>
                  <a:lnTo>
                    <a:pt x="133" y="0"/>
                  </a:lnTo>
                  <a:lnTo>
                    <a:pt x="213" y="10"/>
                  </a:lnTo>
                  <a:lnTo>
                    <a:pt x="296" y="43"/>
                  </a:lnTo>
                  <a:lnTo>
                    <a:pt x="377" y="96"/>
                  </a:lnTo>
                  <a:lnTo>
                    <a:pt x="438" y="155"/>
                  </a:lnTo>
                  <a:lnTo>
                    <a:pt x="473" y="204"/>
                  </a:lnTo>
                  <a:lnTo>
                    <a:pt x="479" y="250"/>
                  </a:lnTo>
                </a:path>
              </a:pathLst>
            </a:custGeom>
            <a:noFill/>
            <a:ln w="25400" cap="rnd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  <p:sp>
          <p:nvSpPr>
            <p:cNvPr id="61443" name="Line 3"/>
            <p:cNvSpPr>
              <a:spLocks noChangeShapeType="1"/>
            </p:cNvSpPr>
            <p:nvPr/>
          </p:nvSpPr>
          <p:spPr bwMode="auto">
            <a:xfrm flipV="1">
              <a:off x="2323" y="2825"/>
              <a:ext cx="549" cy="183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  <p:sp>
          <p:nvSpPr>
            <p:cNvPr id="61444" name="Freeform 4"/>
            <p:cNvSpPr>
              <a:spLocks/>
            </p:cNvSpPr>
            <p:nvPr/>
          </p:nvSpPr>
          <p:spPr bwMode="auto">
            <a:xfrm>
              <a:off x="2876" y="2569"/>
              <a:ext cx="479" cy="319"/>
            </a:xfrm>
            <a:custGeom>
              <a:avLst/>
              <a:gdLst>
                <a:gd name="T0" fmla="*/ 0 w 479"/>
                <a:gd name="T1" fmla="*/ 250 h 319"/>
                <a:gd name="T2" fmla="*/ 34 w 479"/>
                <a:gd name="T3" fmla="*/ 288 h 319"/>
                <a:gd name="T4" fmla="*/ 91 w 479"/>
                <a:gd name="T5" fmla="*/ 306 h 319"/>
                <a:gd name="T6" fmla="*/ 164 w 479"/>
                <a:gd name="T7" fmla="*/ 318 h 319"/>
                <a:gd name="T8" fmla="*/ 274 w 479"/>
                <a:gd name="T9" fmla="*/ 313 h 319"/>
                <a:gd name="T10" fmla="*/ 358 w 479"/>
                <a:gd name="T11" fmla="*/ 290 h 319"/>
                <a:gd name="T12" fmla="*/ 425 w 479"/>
                <a:gd name="T13" fmla="*/ 254 h 319"/>
                <a:gd name="T14" fmla="*/ 460 w 479"/>
                <a:gd name="T15" fmla="*/ 220 h 319"/>
                <a:gd name="T16" fmla="*/ 478 w 479"/>
                <a:gd name="T17" fmla="*/ 170 h 319"/>
                <a:gd name="T18" fmla="*/ 469 w 479"/>
                <a:gd name="T19" fmla="*/ 101 h 319"/>
                <a:gd name="T20" fmla="*/ 436 w 479"/>
                <a:gd name="T21" fmla="*/ 38 h 319"/>
                <a:gd name="T22" fmla="*/ 390 w 479"/>
                <a:gd name="T23" fmla="*/ 7 h 319"/>
                <a:gd name="T24" fmla="*/ 344 w 479"/>
                <a:gd name="T25" fmla="*/ 0 h 319"/>
                <a:gd name="T26" fmla="*/ 265 w 479"/>
                <a:gd name="T27" fmla="*/ 10 h 319"/>
                <a:gd name="T28" fmla="*/ 181 w 479"/>
                <a:gd name="T29" fmla="*/ 43 h 319"/>
                <a:gd name="T30" fmla="*/ 101 w 479"/>
                <a:gd name="T31" fmla="*/ 96 h 319"/>
                <a:gd name="T32" fmla="*/ 40 w 479"/>
                <a:gd name="T33" fmla="*/ 155 h 319"/>
                <a:gd name="T34" fmla="*/ 5 w 479"/>
                <a:gd name="T35" fmla="*/ 204 h 319"/>
                <a:gd name="T36" fmla="*/ 0 w 479"/>
                <a:gd name="T37" fmla="*/ 250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479" h="319">
                  <a:moveTo>
                    <a:pt x="0" y="250"/>
                  </a:moveTo>
                  <a:lnTo>
                    <a:pt x="34" y="288"/>
                  </a:lnTo>
                  <a:lnTo>
                    <a:pt x="91" y="306"/>
                  </a:lnTo>
                  <a:lnTo>
                    <a:pt x="164" y="318"/>
                  </a:lnTo>
                  <a:lnTo>
                    <a:pt x="274" y="313"/>
                  </a:lnTo>
                  <a:lnTo>
                    <a:pt x="358" y="290"/>
                  </a:lnTo>
                  <a:lnTo>
                    <a:pt x="425" y="254"/>
                  </a:lnTo>
                  <a:lnTo>
                    <a:pt x="460" y="220"/>
                  </a:lnTo>
                  <a:lnTo>
                    <a:pt x="478" y="170"/>
                  </a:lnTo>
                  <a:lnTo>
                    <a:pt x="469" y="101"/>
                  </a:lnTo>
                  <a:lnTo>
                    <a:pt x="436" y="38"/>
                  </a:lnTo>
                  <a:lnTo>
                    <a:pt x="390" y="7"/>
                  </a:lnTo>
                  <a:lnTo>
                    <a:pt x="344" y="0"/>
                  </a:lnTo>
                  <a:lnTo>
                    <a:pt x="265" y="10"/>
                  </a:lnTo>
                  <a:lnTo>
                    <a:pt x="181" y="43"/>
                  </a:lnTo>
                  <a:lnTo>
                    <a:pt x="101" y="96"/>
                  </a:lnTo>
                  <a:lnTo>
                    <a:pt x="40" y="155"/>
                  </a:lnTo>
                  <a:lnTo>
                    <a:pt x="5" y="204"/>
                  </a:lnTo>
                  <a:lnTo>
                    <a:pt x="0" y="250"/>
                  </a:lnTo>
                </a:path>
              </a:pathLst>
            </a:custGeom>
            <a:noFill/>
            <a:ln w="25400" cap="rnd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  <p:sp>
          <p:nvSpPr>
            <p:cNvPr id="61445" name="Freeform 5"/>
            <p:cNvSpPr>
              <a:spLocks/>
            </p:cNvSpPr>
            <p:nvPr/>
          </p:nvSpPr>
          <p:spPr bwMode="auto">
            <a:xfrm>
              <a:off x="2387" y="2757"/>
              <a:ext cx="480" cy="320"/>
            </a:xfrm>
            <a:custGeom>
              <a:avLst/>
              <a:gdLst>
                <a:gd name="T0" fmla="*/ 479 w 480"/>
                <a:gd name="T1" fmla="*/ 67 h 320"/>
                <a:gd name="T2" fmla="*/ 444 w 480"/>
                <a:gd name="T3" fmla="*/ 29 h 320"/>
                <a:gd name="T4" fmla="*/ 387 w 480"/>
                <a:gd name="T5" fmla="*/ 12 h 320"/>
                <a:gd name="T6" fmla="*/ 313 w 480"/>
                <a:gd name="T7" fmla="*/ 0 h 320"/>
                <a:gd name="T8" fmla="*/ 203 w 480"/>
                <a:gd name="T9" fmla="*/ 4 h 320"/>
                <a:gd name="T10" fmla="*/ 119 w 480"/>
                <a:gd name="T11" fmla="*/ 27 h 320"/>
                <a:gd name="T12" fmla="*/ 52 w 480"/>
                <a:gd name="T13" fmla="*/ 64 h 320"/>
                <a:gd name="T14" fmla="*/ 17 w 480"/>
                <a:gd name="T15" fmla="*/ 97 h 320"/>
                <a:gd name="T16" fmla="*/ 0 w 480"/>
                <a:gd name="T17" fmla="*/ 147 h 320"/>
                <a:gd name="T18" fmla="*/ 8 w 480"/>
                <a:gd name="T19" fmla="*/ 217 h 320"/>
                <a:gd name="T20" fmla="*/ 41 w 480"/>
                <a:gd name="T21" fmla="*/ 280 h 320"/>
                <a:gd name="T22" fmla="*/ 87 w 480"/>
                <a:gd name="T23" fmla="*/ 311 h 320"/>
                <a:gd name="T24" fmla="*/ 133 w 480"/>
                <a:gd name="T25" fmla="*/ 319 h 320"/>
                <a:gd name="T26" fmla="*/ 213 w 480"/>
                <a:gd name="T27" fmla="*/ 308 h 320"/>
                <a:gd name="T28" fmla="*/ 296 w 480"/>
                <a:gd name="T29" fmla="*/ 274 h 320"/>
                <a:gd name="T30" fmla="*/ 377 w 480"/>
                <a:gd name="T31" fmla="*/ 222 h 320"/>
                <a:gd name="T32" fmla="*/ 438 w 480"/>
                <a:gd name="T33" fmla="*/ 163 h 320"/>
                <a:gd name="T34" fmla="*/ 473 w 480"/>
                <a:gd name="T35" fmla="*/ 113 h 320"/>
                <a:gd name="T36" fmla="*/ 479 w 480"/>
                <a:gd name="T37" fmla="*/ 67 h 3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480" h="320">
                  <a:moveTo>
                    <a:pt x="479" y="67"/>
                  </a:moveTo>
                  <a:lnTo>
                    <a:pt x="444" y="29"/>
                  </a:lnTo>
                  <a:lnTo>
                    <a:pt x="387" y="12"/>
                  </a:lnTo>
                  <a:lnTo>
                    <a:pt x="313" y="0"/>
                  </a:lnTo>
                  <a:lnTo>
                    <a:pt x="203" y="4"/>
                  </a:lnTo>
                  <a:lnTo>
                    <a:pt x="119" y="27"/>
                  </a:lnTo>
                  <a:lnTo>
                    <a:pt x="52" y="64"/>
                  </a:lnTo>
                  <a:lnTo>
                    <a:pt x="17" y="97"/>
                  </a:lnTo>
                  <a:lnTo>
                    <a:pt x="0" y="147"/>
                  </a:lnTo>
                  <a:lnTo>
                    <a:pt x="8" y="217"/>
                  </a:lnTo>
                  <a:lnTo>
                    <a:pt x="41" y="280"/>
                  </a:lnTo>
                  <a:lnTo>
                    <a:pt x="87" y="311"/>
                  </a:lnTo>
                  <a:lnTo>
                    <a:pt x="133" y="319"/>
                  </a:lnTo>
                  <a:lnTo>
                    <a:pt x="213" y="308"/>
                  </a:lnTo>
                  <a:lnTo>
                    <a:pt x="296" y="274"/>
                  </a:lnTo>
                  <a:lnTo>
                    <a:pt x="377" y="222"/>
                  </a:lnTo>
                  <a:lnTo>
                    <a:pt x="438" y="163"/>
                  </a:lnTo>
                  <a:lnTo>
                    <a:pt x="473" y="113"/>
                  </a:lnTo>
                  <a:lnTo>
                    <a:pt x="479" y="67"/>
                  </a:lnTo>
                </a:path>
              </a:pathLst>
            </a:custGeom>
            <a:solidFill>
              <a:schemeClr val="bg1"/>
            </a:solidFill>
            <a:ln w="25400" cap="rnd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  <p:sp>
          <p:nvSpPr>
            <p:cNvPr id="61446" name="Line 6"/>
            <p:cNvSpPr>
              <a:spLocks noChangeShapeType="1"/>
            </p:cNvSpPr>
            <p:nvPr/>
          </p:nvSpPr>
          <p:spPr bwMode="auto">
            <a:xfrm>
              <a:off x="2872" y="2828"/>
              <a:ext cx="550" cy="18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  <p:sp>
          <p:nvSpPr>
            <p:cNvPr id="61447" name="Freeform 7"/>
            <p:cNvSpPr>
              <a:spLocks/>
            </p:cNvSpPr>
            <p:nvPr/>
          </p:nvSpPr>
          <p:spPr bwMode="auto">
            <a:xfrm>
              <a:off x="2876" y="2769"/>
              <a:ext cx="479" cy="319"/>
            </a:xfrm>
            <a:custGeom>
              <a:avLst/>
              <a:gdLst>
                <a:gd name="T0" fmla="*/ 0 w 479"/>
                <a:gd name="T1" fmla="*/ 67 h 319"/>
                <a:gd name="T2" fmla="*/ 34 w 479"/>
                <a:gd name="T3" fmla="*/ 29 h 319"/>
                <a:gd name="T4" fmla="*/ 91 w 479"/>
                <a:gd name="T5" fmla="*/ 11 h 319"/>
                <a:gd name="T6" fmla="*/ 164 w 479"/>
                <a:gd name="T7" fmla="*/ 0 h 319"/>
                <a:gd name="T8" fmla="*/ 274 w 479"/>
                <a:gd name="T9" fmla="*/ 4 h 319"/>
                <a:gd name="T10" fmla="*/ 358 w 479"/>
                <a:gd name="T11" fmla="*/ 27 h 319"/>
                <a:gd name="T12" fmla="*/ 425 w 479"/>
                <a:gd name="T13" fmla="*/ 63 h 319"/>
                <a:gd name="T14" fmla="*/ 460 w 479"/>
                <a:gd name="T15" fmla="*/ 97 h 319"/>
                <a:gd name="T16" fmla="*/ 478 w 479"/>
                <a:gd name="T17" fmla="*/ 147 h 319"/>
                <a:gd name="T18" fmla="*/ 469 w 479"/>
                <a:gd name="T19" fmla="*/ 216 h 319"/>
                <a:gd name="T20" fmla="*/ 436 w 479"/>
                <a:gd name="T21" fmla="*/ 279 h 319"/>
                <a:gd name="T22" fmla="*/ 390 w 479"/>
                <a:gd name="T23" fmla="*/ 310 h 319"/>
                <a:gd name="T24" fmla="*/ 344 w 479"/>
                <a:gd name="T25" fmla="*/ 318 h 319"/>
                <a:gd name="T26" fmla="*/ 265 w 479"/>
                <a:gd name="T27" fmla="*/ 307 h 319"/>
                <a:gd name="T28" fmla="*/ 181 w 479"/>
                <a:gd name="T29" fmla="*/ 274 h 319"/>
                <a:gd name="T30" fmla="*/ 101 w 479"/>
                <a:gd name="T31" fmla="*/ 221 h 319"/>
                <a:gd name="T32" fmla="*/ 40 w 479"/>
                <a:gd name="T33" fmla="*/ 162 h 319"/>
                <a:gd name="T34" fmla="*/ 5 w 479"/>
                <a:gd name="T35" fmla="*/ 113 h 319"/>
                <a:gd name="T36" fmla="*/ 0 w 479"/>
                <a:gd name="T37" fmla="*/ 67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479" h="319">
                  <a:moveTo>
                    <a:pt x="0" y="67"/>
                  </a:moveTo>
                  <a:lnTo>
                    <a:pt x="34" y="29"/>
                  </a:lnTo>
                  <a:lnTo>
                    <a:pt x="91" y="11"/>
                  </a:lnTo>
                  <a:lnTo>
                    <a:pt x="164" y="0"/>
                  </a:lnTo>
                  <a:lnTo>
                    <a:pt x="274" y="4"/>
                  </a:lnTo>
                  <a:lnTo>
                    <a:pt x="358" y="27"/>
                  </a:lnTo>
                  <a:lnTo>
                    <a:pt x="425" y="63"/>
                  </a:lnTo>
                  <a:lnTo>
                    <a:pt x="460" y="97"/>
                  </a:lnTo>
                  <a:lnTo>
                    <a:pt x="478" y="147"/>
                  </a:lnTo>
                  <a:lnTo>
                    <a:pt x="469" y="216"/>
                  </a:lnTo>
                  <a:lnTo>
                    <a:pt x="436" y="279"/>
                  </a:lnTo>
                  <a:lnTo>
                    <a:pt x="390" y="310"/>
                  </a:lnTo>
                  <a:lnTo>
                    <a:pt x="344" y="318"/>
                  </a:lnTo>
                  <a:lnTo>
                    <a:pt x="265" y="307"/>
                  </a:lnTo>
                  <a:lnTo>
                    <a:pt x="181" y="274"/>
                  </a:lnTo>
                  <a:lnTo>
                    <a:pt x="101" y="221"/>
                  </a:lnTo>
                  <a:lnTo>
                    <a:pt x="40" y="162"/>
                  </a:lnTo>
                  <a:lnTo>
                    <a:pt x="5" y="113"/>
                  </a:lnTo>
                  <a:lnTo>
                    <a:pt x="0" y="67"/>
                  </a:lnTo>
                </a:path>
              </a:pathLst>
            </a:custGeom>
            <a:solidFill>
              <a:schemeClr val="bg1"/>
            </a:solidFill>
            <a:ln w="25400" cap="rnd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  <p:grpSp>
          <p:nvGrpSpPr>
            <p:cNvPr id="61450" name="Group 10"/>
            <p:cNvGrpSpPr>
              <a:grpSpLocks/>
            </p:cNvGrpSpPr>
            <p:nvPr/>
          </p:nvGrpSpPr>
          <p:grpSpPr bwMode="auto">
            <a:xfrm>
              <a:off x="2387" y="2757"/>
              <a:ext cx="968" cy="331"/>
              <a:chOff x="2387" y="2757"/>
              <a:chExt cx="968" cy="331"/>
            </a:xfrm>
          </p:grpSpPr>
          <p:sp>
            <p:nvSpPr>
              <p:cNvPr id="61448" name="Freeform 8"/>
              <p:cNvSpPr>
                <a:spLocks/>
              </p:cNvSpPr>
              <p:nvPr/>
            </p:nvSpPr>
            <p:spPr bwMode="auto">
              <a:xfrm>
                <a:off x="2387" y="2757"/>
                <a:ext cx="480" cy="320"/>
              </a:xfrm>
              <a:custGeom>
                <a:avLst/>
                <a:gdLst>
                  <a:gd name="T0" fmla="*/ 479 w 480"/>
                  <a:gd name="T1" fmla="*/ 67 h 320"/>
                  <a:gd name="T2" fmla="*/ 444 w 480"/>
                  <a:gd name="T3" fmla="*/ 29 h 320"/>
                  <a:gd name="T4" fmla="*/ 387 w 480"/>
                  <a:gd name="T5" fmla="*/ 12 h 320"/>
                  <a:gd name="T6" fmla="*/ 313 w 480"/>
                  <a:gd name="T7" fmla="*/ 0 h 320"/>
                  <a:gd name="T8" fmla="*/ 203 w 480"/>
                  <a:gd name="T9" fmla="*/ 4 h 320"/>
                  <a:gd name="T10" fmla="*/ 119 w 480"/>
                  <a:gd name="T11" fmla="*/ 27 h 320"/>
                  <a:gd name="T12" fmla="*/ 52 w 480"/>
                  <a:gd name="T13" fmla="*/ 64 h 320"/>
                  <a:gd name="T14" fmla="*/ 17 w 480"/>
                  <a:gd name="T15" fmla="*/ 97 h 320"/>
                  <a:gd name="T16" fmla="*/ 0 w 480"/>
                  <a:gd name="T17" fmla="*/ 147 h 320"/>
                  <a:gd name="T18" fmla="*/ 8 w 480"/>
                  <a:gd name="T19" fmla="*/ 217 h 320"/>
                  <a:gd name="T20" fmla="*/ 41 w 480"/>
                  <a:gd name="T21" fmla="*/ 280 h 320"/>
                  <a:gd name="T22" fmla="*/ 87 w 480"/>
                  <a:gd name="T23" fmla="*/ 311 h 320"/>
                  <a:gd name="T24" fmla="*/ 133 w 480"/>
                  <a:gd name="T25" fmla="*/ 319 h 320"/>
                  <a:gd name="T26" fmla="*/ 213 w 480"/>
                  <a:gd name="T27" fmla="*/ 308 h 320"/>
                  <a:gd name="T28" fmla="*/ 296 w 480"/>
                  <a:gd name="T29" fmla="*/ 274 h 320"/>
                  <a:gd name="T30" fmla="*/ 377 w 480"/>
                  <a:gd name="T31" fmla="*/ 222 h 320"/>
                  <a:gd name="T32" fmla="*/ 438 w 480"/>
                  <a:gd name="T33" fmla="*/ 163 h 320"/>
                  <a:gd name="T34" fmla="*/ 473 w 480"/>
                  <a:gd name="T35" fmla="*/ 113 h 320"/>
                  <a:gd name="T36" fmla="*/ 479 w 480"/>
                  <a:gd name="T37" fmla="*/ 67 h 3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480" h="320">
                    <a:moveTo>
                      <a:pt x="479" y="67"/>
                    </a:moveTo>
                    <a:lnTo>
                      <a:pt x="444" y="29"/>
                    </a:lnTo>
                    <a:lnTo>
                      <a:pt x="387" y="12"/>
                    </a:lnTo>
                    <a:lnTo>
                      <a:pt x="313" y="0"/>
                    </a:lnTo>
                    <a:lnTo>
                      <a:pt x="203" y="4"/>
                    </a:lnTo>
                    <a:lnTo>
                      <a:pt x="119" y="27"/>
                    </a:lnTo>
                    <a:lnTo>
                      <a:pt x="52" y="64"/>
                    </a:lnTo>
                    <a:lnTo>
                      <a:pt x="17" y="97"/>
                    </a:lnTo>
                    <a:lnTo>
                      <a:pt x="0" y="147"/>
                    </a:lnTo>
                    <a:lnTo>
                      <a:pt x="8" y="217"/>
                    </a:lnTo>
                    <a:lnTo>
                      <a:pt x="41" y="280"/>
                    </a:lnTo>
                    <a:lnTo>
                      <a:pt x="87" y="311"/>
                    </a:lnTo>
                    <a:lnTo>
                      <a:pt x="133" y="319"/>
                    </a:lnTo>
                    <a:lnTo>
                      <a:pt x="213" y="308"/>
                    </a:lnTo>
                    <a:lnTo>
                      <a:pt x="296" y="274"/>
                    </a:lnTo>
                    <a:lnTo>
                      <a:pt x="377" y="222"/>
                    </a:lnTo>
                    <a:lnTo>
                      <a:pt x="438" y="163"/>
                    </a:lnTo>
                    <a:lnTo>
                      <a:pt x="473" y="113"/>
                    </a:lnTo>
                    <a:lnTo>
                      <a:pt x="479" y="67"/>
                    </a:lnTo>
                  </a:path>
                </a:pathLst>
              </a:custGeom>
              <a:noFill/>
              <a:ln w="25400" cap="rnd" cmpd="sng">
                <a:solidFill>
                  <a:schemeClr val="tx1"/>
                </a:solidFill>
                <a:prstDash val="solid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61449" name="Freeform 9"/>
              <p:cNvSpPr>
                <a:spLocks/>
              </p:cNvSpPr>
              <p:nvPr/>
            </p:nvSpPr>
            <p:spPr bwMode="auto">
              <a:xfrm>
                <a:off x="2876" y="2769"/>
                <a:ext cx="479" cy="319"/>
              </a:xfrm>
              <a:custGeom>
                <a:avLst/>
                <a:gdLst>
                  <a:gd name="T0" fmla="*/ 0 w 479"/>
                  <a:gd name="T1" fmla="*/ 67 h 319"/>
                  <a:gd name="T2" fmla="*/ 34 w 479"/>
                  <a:gd name="T3" fmla="*/ 29 h 319"/>
                  <a:gd name="T4" fmla="*/ 91 w 479"/>
                  <a:gd name="T5" fmla="*/ 11 h 319"/>
                  <a:gd name="T6" fmla="*/ 164 w 479"/>
                  <a:gd name="T7" fmla="*/ 0 h 319"/>
                  <a:gd name="T8" fmla="*/ 274 w 479"/>
                  <a:gd name="T9" fmla="*/ 4 h 319"/>
                  <a:gd name="T10" fmla="*/ 358 w 479"/>
                  <a:gd name="T11" fmla="*/ 27 h 319"/>
                  <a:gd name="T12" fmla="*/ 425 w 479"/>
                  <a:gd name="T13" fmla="*/ 63 h 319"/>
                  <a:gd name="T14" fmla="*/ 460 w 479"/>
                  <a:gd name="T15" fmla="*/ 97 h 319"/>
                  <a:gd name="T16" fmla="*/ 478 w 479"/>
                  <a:gd name="T17" fmla="*/ 147 h 319"/>
                  <a:gd name="T18" fmla="*/ 469 w 479"/>
                  <a:gd name="T19" fmla="*/ 216 h 319"/>
                  <a:gd name="T20" fmla="*/ 436 w 479"/>
                  <a:gd name="T21" fmla="*/ 279 h 319"/>
                  <a:gd name="T22" fmla="*/ 390 w 479"/>
                  <a:gd name="T23" fmla="*/ 310 h 319"/>
                  <a:gd name="T24" fmla="*/ 344 w 479"/>
                  <a:gd name="T25" fmla="*/ 318 h 319"/>
                  <a:gd name="T26" fmla="*/ 265 w 479"/>
                  <a:gd name="T27" fmla="*/ 307 h 319"/>
                  <a:gd name="T28" fmla="*/ 181 w 479"/>
                  <a:gd name="T29" fmla="*/ 274 h 319"/>
                  <a:gd name="T30" fmla="*/ 101 w 479"/>
                  <a:gd name="T31" fmla="*/ 221 h 319"/>
                  <a:gd name="T32" fmla="*/ 40 w 479"/>
                  <a:gd name="T33" fmla="*/ 162 h 319"/>
                  <a:gd name="T34" fmla="*/ 5 w 479"/>
                  <a:gd name="T35" fmla="*/ 113 h 319"/>
                  <a:gd name="T36" fmla="*/ 0 w 479"/>
                  <a:gd name="T37" fmla="*/ 67 h 3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479" h="319">
                    <a:moveTo>
                      <a:pt x="0" y="67"/>
                    </a:moveTo>
                    <a:lnTo>
                      <a:pt x="34" y="29"/>
                    </a:lnTo>
                    <a:lnTo>
                      <a:pt x="91" y="11"/>
                    </a:lnTo>
                    <a:lnTo>
                      <a:pt x="164" y="0"/>
                    </a:lnTo>
                    <a:lnTo>
                      <a:pt x="274" y="4"/>
                    </a:lnTo>
                    <a:lnTo>
                      <a:pt x="358" y="27"/>
                    </a:lnTo>
                    <a:lnTo>
                      <a:pt x="425" y="63"/>
                    </a:lnTo>
                    <a:lnTo>
                      <a:pt x="460" y="97"/>
                    </a:lnTo>
                    <a:lnTo>
                      <a:pt x="478" y="147"/>
                    </a:lnTo>
                    <a:lnTo>
                      <a:pt x="469" y="216"/>
                    </a:lnTo>
                    <a:lnTo>
                      <a:pt x="436" y="279"/>
                    </a:lnTo>
                    <a:lnTo>
                      <a:pt x="390" y="310"/>
                    </a:lnTo>
                    <a:lnTo>
                      <a:pt x="344" y="318"/>
                    </a:lnTo>
                    <a:lnTo>
                      <a:pt x="265" y="307"/>
                    </a:lnTo>
                    <a:lnTo>
                      <a:pt x="181" y="274"/>
                    </a:lnTo>
                    <a:lnTo>
                      <a:pt x="101" y="221"/>
                    </a:lnTo>
                    <a:lnTo>
                      <a:pt x="40" y="162"/>
                    </a:lnTo>
                    <a:lnTo>
                      <a:pt x="5" y="113"/>
                    </a:lnTo>
                    <a:lnTo>
                      <a:pt x="0" y="67"/>
                    </a:lnTo>
                  </a:path>
                </a:pathLst>
              </a:custGeom>
              <a:noFill/>
              <a:ln w="25400" cap="rnd" cmpd="sng">
                <a:solidFill>
                  <a:schemeClr val="tx1"/>
                </a:solidFill>
                <a:prstDash val="solid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61453" name="Group 13"/>
            <p:cNvGrpSpPr>
              <a:grpSpLocks/>
            </p:cNvGrpSpPr>
            <p:nvPr/>
          </p:nvGrpSpPr>
          <p:grpSpPr bwMode="auto">
            <a:xfrm>
              <a:off x="2728" y="2694"/>
              <a:ext cx="288" cy="296"/>
              <a:chOff x="2728" y="2694"/>
              <a:chExt cx="288" cy="296"/>
            </a:xfrm>
          </p:grpSpPr>
          <p:sp>
            <p:nvSpPr>
              <p:cNvPr id="61451" name="Oval 11"/>
              <p:cNvSpPr>
                <a:spLocks noChangeArrowheads="1"/>
              </p:cNvSpPr>
              <p:nvPr/>
            </p:nvSpPr>
            <p:spPr bwMode="auto">
              <a:xfrm>
                <a:off x="2765" y="2709"/>
                <a:ext cx="230" cy="231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61452" name="Rectangle 12"/>
              <p:cNvSpPr>
                <a:spLocks noChangeArrowheads="1"/>
              </p:cNvSpPr>
              <p:nvPr/>
            </p:nvSpPr>
            <p:spPr bwMode="auto">
              <a:xfrm>
                <a:off x="2728" y="2694"/>
                <a:ext cx="288" cy="29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73025" tIns="36512" rIns="73025" bIns="36512">
                <a:spAutoFit/>
              </a:bodyPr>
              <a:lstStyle>
                <a:lvl1pPr defTabSz="585788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365125" defTabSz="585788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731838" defTabSz="585788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096963" defTabSz="585788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1463675" defTabSz="585788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1920875" defTabSz="585788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378075" defTabSz="585788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2835275" defTabSz="585788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292475" defTabSz="585788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tr-TR" sz="2600">
                    <a:solidFill>
                      <a:srgbClr val="FFFF00"/>
                    </a:solidFill>
                    <a:latin typeface="Helvetica" panose="020B0604020202020204" pitchFamily="34" charset="0"/>
                  </a:rPr>
                  <a:t>Ni</a:t>
                </a:r>
              </a:p>
            </p:txBody>
          </p:sp>
        </p:grpSp>
      </p:grpSp>
      <p:sp>
        <p:nvSpPr>
          <p:cNvPr id="61455" name="Rectangle 15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altLang="tr-TR" sz="4000" dirty="0"/>
              <a:t>dsp</a:t>
            </a:r>
            <a:r>
              <a:rPr lang="en-US" altLang="tr-TR" sz="4000" baseline="30000" dirty="0"/>
              <a:t>2 </a:t>
            </a:r>
            <a:r>
              <a:rPr lang="en-US" altLang="tr-TR" sz="4000" dirty="0" smtClean="0"/>
              <a:t>hybridization</a:t>
            </a:r>
            <a:endParaRPr lang="en-US" altLang="tr-TR" sz="4000" dirty="0"/>
          </a:p>
        </p:txBody>
      </p:sp>
      <p:grpSp>
        <p:nvGrpSpPr>
          <p:cNvPr id="61478" name="Group 38"/>
          <p:cNvGrpSpPr>
            <a:grpSpLocks/>
          </p:cNvGrpSpPr>
          <p:nvPr/>
        </p:nvGrpSpPr>
        <p:grpSpPr bwMode="auto">
          <a:xfrm>
            <a:off x="3937000" y="3638550"/>
            <a:ext cx="1708150" cy="839788"/>
            <a:chOff x="1520" y="2292"/>
            <a:chExt cx="1076" cy="529"/>
          </a:xfrm>
        </p:grpSpPr>
        <p:grpSp>
          <p:nvGrpSpPr>
            <p:cNvPr id="61459" name="Group 19"/>
            <p:cNvGrpSpPr>
              <a:grpSpLocks/>
            </p:cNvGrpSpPr>
            <p:nvPr/>
          </p:nvGrpSpPr>
          <p:grpSpPr bwMode="auto">
            <a:xfrm>
              <a:off x="1520" y="2292"/>
              <a:ext cx="1076" cy="529"/>
              <a:chOff x="1520" y="2292"/>
              <a:chExt cx="1076" cy="529"/>
            </a:xfrm>
          </p:grpSpPr>
          <p:sp>
            <p:nvSpPr>
              <p:cNvPr id="61457" name="Freeform 17"/>
              <p:cNvSpPr>
                <a:spLocks/>
              </p:cNvSpPr>
              <p:nvPr/>
            </p:nvSpPr>
            <p:spPr bwMode="auto">
              <a:xfrm>
                <a:off x="2163" y="2532"/>
                <a:ext cx="433" cy="289"/>
              </a:xfrm>
              <a:custGeom>
                <a:avLst/>
                <a:gdLst>
                  <a:gd name="T0" fmla="*/ 0 w 433"/>
                  <a:gd name="T1" fmla="*/ 59 h 289"/>
                  <a:gd name="T2" fmla="*/ 27 w 433"/>
                  <a:gd name="T3" fmla="*/ 25 h 289"/>
                  <a:gd name="T4" fmla="*/ 82 w 433"/>
                  <a:gd name="T5" fmla="*/ 8 h 289"/>
                  <a:gd name="T6" fmla="*/ 146 w 433"/>
                  <a:gd name="T7" fmla="*/ 0 h 289"/>
                  <a:gd name="T8" fmla="*/ 246 w 433"/>
                  <a:gd name="T9" fmla="*/ 1 h 289"/>
                  <a:gd name="T10" fmla="*/ 323 w 433"/>
                  <a:gd name="T11" fmla="*/ 23 h 289"/>
                  <a:gd name="T12" fmla="*/ 384 w 433"/>
                  <a:gd name="T13" fmla="*/ 56 h 289"/>
                  <a:gd name="T14" fmla="*/ 416 w 433"/>
                  <a:gd name="T15" fmla="*/ 88 h 289"/>
                  <a:gd name="T16" fmla="*/ 432 w 433"/>
                  <a:gd name="T17" fmla="*/ 133 h 289"/>
                  <a:gd name="T18" fmla="*/ 424 w 433"/>
                  <a:gd name="T19" fmla="*/ 196 h 289"/>
                  <a:gd name="T20" fmla="*/ 393 w 433"/>
                  <a:gd name="T21" fmla="*/ 252 h 289"/>
                  <a:gd name="T22" fmla="*/ 353 w 433"/>
                  <a:gd name="T23" fmla="*/ 282 h 289"/>
                  <a:gd name="T24" fmla="*/ 310 w 433"/>
                  <a:gd name="T25" fmla="*/ 288 h 289"/>
                  <a:gd name="T26" fmla="*/ 238 w 433"/>
                  <a:gd name="T27" fmla="*/ 279 h 289"/>
                  <a:gd name="T28" fmla="*/ 162 w 433"/>
                  <a:gd name="T29" fmla="*/ 247 h 289"/>
                  <a:gd name="T30" fmla="*/ 90 w 433"/>
                  <a:gd name="T31" fmla="*/ 200 h 289"/>
                  <a:gd name="T32" fmla="*/ 35 w 433"/>
                  <a:gd name="T33" fmla="*/ 147 h 289"/>
                  <a:gd name="T34" fmla="*/ 3 w 433"/>
                  <a:gd name="T35" fmla="*/ 101 h 289"/>
                  <a:gd name="T36" fmla="*/ 0 w 433"/>
                  <a:gd name="T37" fmla="*/ 59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433" h="289">
                    <a:moveTo>
                      <a:pt x="0" y="59"/>
                    </a:moveTo>
                    <a:lnTo>
                      <a:pt x="27" y="25"/>
                    </a:lnTo>
                    <a:lnTo>
                      <a:pt x="82" y="8"/>
                    </a:lnTo>
                    <a:lnTo>
                      <a:pt x="146" y="0"/>
                    </a:lnTo>
                    <a:lnTo>
                      <a:pt x="246" y="1"/>
                    </a:lnTo>
                    <a:lnTo>
                      <a:pt x="323" y="23"/>
                    </a:lnTo>
                    <a:lnTo>
                      <a:pt x="384" y="56"/>
                    </a:lnTo>
                    <a:lnTo>
                      <a:pt x="416" y="88"/>
                    </a:lnTo>
                    <a:lnTo>
                      <a:pt x="432" y="133"/>
                    </a:lnTo>
                    <a:lnTo>
                      <a:pt x="424" y="196"/>
                    </a:lnTo>
                    <a:lnTo>
                      <a:pt x="393" y="252"/>
                    </a:lnTo>
                    <a:lnTo>
                      <a:pt x="353" y="282"/>
                    </a:lnTo>
                    <a:lnTo>
                      <a:pt x="310" y="288"/>
                    </a:lnTo>
                    <a:lnTo>
                      <a:pt x="238" y="279"/>
                    </a:lnTo>
                    <a:lnTo>
                      <a:pt x="162" y="247"/>
                    </a:lnTo>
                    <a:lnTo>
                      <a:pt x="90" y="200"/>
                    </a:lnTo>
                    <a:lnTo>
                      <a:pt x="35" y="147"/>
                    </a:lnTo>
                    <a:lnTo>
                      <a:pt x="3" y="101"/>
                    </a:lnTo>
                    <a:lnTo>
                      <a:pt x="0" y="59"/>
                    </a:lnTo>
                  </a:path>
                </a:pathLst>
              </a:custGeom>
              <a:gradFill rotWithShape="0">
                <a:gsLst>
                  <a:gs pos="0">
                    <a:schemeClr val="accent1">
                      <a:gamma/>
                      <a:tint val="70196"/>
                      <a:invGamma/>
                    </a:schemeClr>
                  </a:gs>
                  <a:gs pos="100000">
                    <a:schemeClr val="accent1"/>
                  </a:gs>
                </a:gsLst>
                <a:path path="rect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61458" name="Freeform 18"/>
              <p:cNvSpPr>
                <a:spLocks/>
              </p:cNvSpPr>
              <p:nvPr/>
            </p:nvSpPr>
            <p:spPr bwMode="auto">
              <a:xfrm>
                <a:off x="1520" y="2292"/>
                <a:ext cx="434" cy="289"/>
              </a:xfrm>
              <a:custGeom>
                <a:avLst/>
                <a:gdLst>
                  <a:gd name="T0" fmla="*/ 433 w 434"/>
                  <a:gd name="T1" fmla="*/ 228 h 289"/>
                  <a:gd name="T2" fmla="*/ 404 w 434"/>
                  <a:gd name="T3" fmla="*/ 262 h 289"/>
                  <a:gd name="T4" fmla="*/ 350 w 434"/>
                  <a:gd name="T5" fmla="*/ 279 h 289"/>
                  <a:gd name="T6" fmla="*/ 286 w 434"/>
                  <a:gd name="T7" fmla="*/ 288 h 289"/>
                  <a:gd name="T8" fmla="*/ 185 w 434"/>
                  <a:gd name="T9" fmla="*/ 286 h 289"/>
                  <a:gd name="T10" fmla="*/ 108 w 434"/>
                  <a:gd name="T11" fmla="*/ 264 h 289"/>
                  <a:gd name="T12" fmla="*/ 48 w 434"/>
                  <a:gd name="T13" fmla="*/ 232 h 289"/>
                  <a:gd name="T14" fmla="*/ 16 w 434"/>
                  <a:gd name="T15" fmla="*/ 200 h 289"/>
                  <a:gd name="T16" fmla="*/ 0 w 434"/>
                  <a:gd name="T17" fmla="*/ 154 h 289"/>
                  <a:gd name="T18" fmla="*/ 8 w 434"/>
                  <a:gd name="T19" fmla="*/ 91 h 289"/>
                  <a:gd name="T20" fmla="*/ 38 w 434"/>
                  <a:gd name="T21" fmla="*/ 36 h 289"/>
                  <a:gd name="T22" fmla="*/ 78 w 434"/>
                  <a:gd name="T23" fmla="*/ 5 h 289"/>
                  <a:gd name="T24" fmla="*/ 121 w 434"/>
                  <a:gd name="T25" fmla="*/ 0 h 289"/>
                  <a:gd name="T26" fmla="*/ 193 w 434"/>
                  <a:gd name="T27" fmla="*/ 8 h 289"/>
                  <a:gd name="T28" fmla="*/ 270 w 434"/>
                  <a:gd name="T29" fmla="*/ 40 h 289"/>
                  <a:gd name="T30" fmla="*/ 342 w 434"/>
                  <a:gd name="T31" fmla="*/ 88 h 289"/>
                  <a:gd name="T32" fmla="*/ 397 w 434"/>
                  <a:gd name="T33" fmla="*/ 140 h 289"/>
                  <a:gd name="T34" fmla="*/ 429 w 434"/>
                  <a:gd name="T35" fmla="*/ 186 h 289"/>
                  <a:gd name="T36" fmla="*/ 433 w 434"/>
                  <a:gd name="T37" fmla="*/ 228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434" h="289">
                    <a:moveTo>
                      <a:pt x="433" y="228"/>
                    </a:moveTo>
                    <a:lnTo>
                      <a:pt x="404" y="262"/>
                    </a:lnTo>
                    <a:lnTo>
                      <a:pt x="350" y="279"/>
                    </a:lnTo>
                    <a:lnTo>
                      <a:pt x="286" y="288"/>
                    </a:lnTo>
                    <a:lnTo>
                      <a:pt x="185" y="286"/>
                    </a:lnTo>
                    <a:lnTo>
                      <a:pt x="108" y="264"/>
                    </a:lnTo>
                    <a:lnTo>
                      <a:pt x="48" y="232"/>
                    </a:lnTo>
                    <a:lnTo>
                      <a:pt x="16" y="200"/>
                    </a:lnTo>
                    <a:lnTo>
                      <a:pt x="0" y="154"/>
                    </a:lnTo>
                    <a:lnTo>
                      <a:pt x="8" y="91"/>
                    </a:lnTo>
                    <a:lnTo>
                      <a:pt x="38" y="36"/>
                    </a:lnTo>
                    <a:lnTo>
                      <a:pt x="78" y="5"/>
                    </a:lnTo>
                    <a:lnTo>
                      <a:pt x="121" y="0"/>
                    </a:lnTo>
                    <a:lnTo>
                      <a:pt x="193" y="8"/>
                    </a:lnTo>
                    <a:lnTo>
                      <a:pt x="270" y="40"/>
                    </a:lnTo>
                    <a:lnTo>
                      <a:pt x="342" y="88"/>
                    </a:lnTo>
                    <a:lnTo>
                      <a:pt x="397" y="140"/>
                    </a:lnTo>
                    <a:lnTo>
                      <a:pt x="429" y="186"/>
                    </a:lnTo>
                    <a:lnTo>
                      <a:pt x="433" y="228"/>
                    </a:lnTo>
                  </a:path>
                </a:pathLst>
              </a:custGeom>
              <a:gradFill rotWithShape="0">
                <a:gsLst>
                  <a:gs pos="0">
                    <a:schemeClr val="accent1">
                      <a:gamma/>
                      <a:tint val="70196"/>
                      <a:invGamma/>
                    </a:schemeClr>
                  </a:gs>
                  <a:gs pos="100000">
                    <a:schemeClr val="accent1"/>
                  </a:gs>
                </a:gsLst>
                <a:path path="rect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61477" name="Group 37"/>
            <p:cNvGrpSpPr>
              <a:grpSpLocks/>
            </p:cNvGrpSpPr>
            <p:nvPr/>
          </p:nvGrpSpPr>
          <p:grpSpPr bwMode="auto">
            <a:xfrm>
              <a:off x="1718" y="2328"/>
              <a:ext cx="672" cy="455"/>
              <a:chOff x="1718" y="2328"/>
              <a:chExt cx="672" cy="455"/>
            </a:xfrm>
          </p:grpSpPr>
          <p:sp>
            <p:nvSpPr>
              <p:cNvPr id="61460" name="Rectangle 20"/>
              <p:cNvSpPr>
                <a:spLocks noChangeArrowheads="1"/>
              </p:cNvSpPr>
              <p:nvPr/>
            </p:nvSpPr>
            <p:spPr bwMode="auto">
              <a:xfrm rot="1020000" flipH="1">
                <a:off x="2087" y="2469"/>
                <a:ext cx="233" cy="27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73025" tIns="36512" rIns="73025" bIns="36512">
                <a:spAutoFit/>
              </a:bodyPr>
              <a:lstStyle>
                <a:lvl1pPr defTabSz="585788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365125" defTabSz="585788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731838" defTabSz="585788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096963" defTabSz="585788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1463675" defTabSz="585788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1920875" defTabSz="585788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378075" defTabSz="585788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2835275" defTabSz="585788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292475" defTabSz="585788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tr-TR">
                    <a:solidFill>
                      <a:srgbClr val="FFFFFF"/>
                    </a:solidFill>
                    <a:latin typeface="Helvetica" panose="020B0604020202020204" pitchFamily="34" charset="0"/>
                  </a:rPr>
                  <a:t>C</a:t>
                </a:r>
              </a:p>
            </p:txBody>
          </p:sp>
          <p:sp>
            <p:nvSpPr>
              <p:cNvPr id="61461" name="Rectangle 21"/>
              <p:cNvSpPr>
                <a:spLocks noChangeArrowheads="1"/>
              </p:cNvSpPr>
              <p:nvPr/>
            </p:nvSpPr>
            <p:spPr bwMode="auto">
              <a:xfrm rot="1020000" flipH="1">
                <a:off x="1786" y="2379"/>
                <a:ext cx="233" cy="27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73025" tIns="36512" rIns="73025" bIns="36512">
                <a:spAutoFit/>
              </a:bodyPr>
              <a:lstStyle>
                <a:lvl1pPr defTabSz="585788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365125" defTabSz="585788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731838" defTabSz="585788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096963" defTabSz="585788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1463675" defTabSz="585788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1920875" defTabSz="585788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378075" defTabSz="585788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2835275" defTabSz="585788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292475" defTabSz="585788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tr-TR">
                    <a:solidFill>
                      <a:srgbClr val="FFFFFF"/>
                    </a:solidFill>
                    <a:latin typeface="Helvetica" panose="020B0604020202020204" pitchFamily="34" charset="0"/>
                  </a:rPr>
                  <a:t>N</a:t>
                </a:r>
              </a:p>
            </p:txBody>
          </p:sp>
          <p:grpSp>
            <p:nvGrpSpPr>
              <p:cNvPr id="61464" name="Group 24"/>
              <p:cNvGrpSpPr>
                <a:grpSpLocks/>
              </p:cNvGrpSpPr>
              <p:nvPr/>
            </p:nvGrpSpPr>
            <p:grpSpPr bwMode="auto">
              <a:xfrm>
                <a:off x="2030" y="2423"/>
                <a:ext cx="169" cy="304"/>
                <a:chOff x="2030" y="2423"/>
                <a:chExt cx="169" cy="304"/>
              </a:xfrm>
            </p:grpSpPr>
            <p:sp>
              <p:nvSpPr>
                <p:cNvPr id="61462" name="Rectangle 22"/>
                <p:cNvSpPr>
                  <a:spLocks noChangeArrowheads="1"/>
                </p:cNvSpPr>
                <p:nvPr/>
              </p:nvSpPr>
              <p:spPr bwMode="auto">
                <a:xfrm rot="1020000" flipH="1">
                  <a:off x="2053" y="2423"/>
                  <a:ext cx="146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73025" tIns="36512" rIns="73025" bIns="36512">
                  <a:spAutoFit/>
                </a:bodyPr>
                <a:lstStyle>
                  <a:lvl1pPr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365125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731838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096963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1463675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19208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3780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28352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2924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altLang="tr-TR" sz="1900">
                      <a:solidFill>
                        <a:srgbClr val="FFFFFF"/>
                      </a:solidFill>
                    </a:rPr>
                    <a:t>•</a:t>
                  </a:r>
                </a:p>
              </p:txBody>
            </p:sp>
            <p:sp>
              <p:nvSpPr>
                <p:cNvPr id="61463" name="Rectangle 23"/>
                <p:cNvSpPr>
                  <a:spLocks noChangeArrowheads="1"/>
                </p:cNvSpPr>
                <p:nvPr/>
              </p:nvSpPr>
              <p:spPr bwMode="auto">
                <a:xfrm rot="1020000" flipH="1">
                  <a:off x="2030" y="2496"/>
                  <a:ext cx="146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73025" tIns="36512" rIns="73025" bIns="36512">
                  <a:spAutoFit/>
                </a:bodyPr>
                <a:lstStyle>
                  <a:lvl1pPr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365125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731838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096963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1463675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19208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3780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28352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2924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altLang="tr-TR" sz="1900">
                      <a:solidFill>
                        <a:srgbClr val="FFFFFF"/>
                      </a:solidFill>
                    </a:rPr>
                    <a:t>•</a:t>
                  </a:r>
                </a:p>
              </p:txBody>
            </p:sp>
          </p:grpSp>
          <p:grpSp>
            <p:nvGrpSpPr>
              <p:cNvPr id="61467" name="Group 27"/>
              <p:cNvGrpSpPr>
                <a:grpSpLocks/>
              </p:cNvGrpSpPr>
              <p:nvPr/>
            </p:nvGrpSpPr>
            <p:grpSpPr bwMode="auto">
              <a:xfrm>
                <a:off x="1923" y="2388"/>
                <a:ext cx="168" cy="307"/>
                <a:chOff x="1923" y="2388"/>
                <a:chExt cx="168" cy="307"/>
              </a:xfrm>
            </p:grpSpPr>
            <p:sp>
              <p:nvSpPr>
                <p:cNvPr id="61465" name="Rectangle 25"/>
                <p:cNvSpPr>
                  <a:spLocks noChangeArrowheads="1"/>
                </p:cNvSpPr>
                <p:nvPr/>
              </p:nvSpPr>
              <p:spPr bwMode="auto">
                <a:xfrm rot="1020000" flipH="1">
                  <a:off x="1945" y="2388"/>
                  <a:ext cx="146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73025" tIns="36512" rIns="73025" bIns="36512">
                  <a:spAutoFit/>
                </a:bodyPr>
                <a:lstStyle>
                  <a:lvl1pPr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365125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731838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096963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1463675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19208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3780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28352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2924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altLang="tr-TR" sz="1900">
                      <a:solidFill>
                        <a:srgbClr val="FFFFFF"/>
                      </a:solidFill>
                    </a:rPr>
                    <a:t>•</a:t>
                  </a:r>
                </a:p>
              </p:txBody>
            </p:sp>
            <p:sp>
              <p:nvSpPr>
                <p:cNvPr id="61466" name="Rectangle 26"/>
                <p:cNvSpPr>
                  <a:spLocks noChangeArrowheads="1"/>
                </p:cNvSpPr>
                <p:nvPr/>
              </p:nvSpPr>
              <p:spPr bwMode="auto">
                <a:xfrm rot="1020000" flipH="1">
                  <a:off x="1923" y="2464"/>
                  <a:ext cx="146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73025" tIns="36512" rIns="73025" bIns="36512">
                  <a:spAutoFit/>
                </a:bodyPr>
                <a:lstStyle>
                  <a:lvl1pPr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365125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731838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096963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1463675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19208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3780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28352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2924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altLang="tr-TR" sz="1900">
                      <a:solidFill>
                        <a:srgbClr val="FFFFFF"/>
                      </a:solidFill>
                    </a:rPr>
                    <a:t>•</a:t>
                  </a:r>
                </a:p>
              </p:txBody>
            </p:sp>
          </p:grpSp>
          <p:grpSp>
            <p:nvGrpSpPr>
              <p:cNvPr id="61470" name="Group 30"/>
              <p:cNvGrpSpPr>
                <a:grpSpLocks/>
              </p:cNvGrpSpPr>
              <p:nvPr/>
            </p:nvGrpSpPr>
            <p:grpSpPr bwMode="auto">
              <a:xfrm>
                <a:off x="1978" y="2404"/>
                <a:ext cx="169" cy="308"/>
                <a:chOff x="1978" y="2404"/>
                <a:chExt cx="169" cy="308"/>
              </a:xfrm>
            </p:grpSpPr>
            <p:sp>
              <p:nvSpPr>
                <p:cNvPr id="61468" name="Rectangle 28"/>
                <p:cNvSpPr>
                  <a:spLocks noChangeArrowheads="1"/>
                </p:cNvSpPr>
                <p:nvPr/>
              </p:nvSpPr>
              <p:spPr bwMode="auto">
                <a:xfrm rot="1020000" flipH="1">
                  <a:off x="2001" y="2404"/>
                  <a:ext cx="146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73025" tIns="36512" rIns="73025" bIns="36512">
                  <a:spAutoFit/>
                </a:bodyPr>
                <a:lstStyle>
                  <a:lvl1pPr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365125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731838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096963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1463675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19208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3780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28352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2924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altLang="tr-TR" sz="1900">
                      <a:solidFill>
                        <a:srgbClr val="FFFFFF"/>
                      </a:solidFill>
                    </a:rPr>
                    <a:t>•</a:t>
                  </a:r>
                </a:p>
              </p:txBody>
            </p:sp>
            <p:sp>
              <p:nvSpPr>
                <p:cNvPr id="61469" name="Rectangle 29"/>
                <p:cNvSpPr>
                  <a:spLocks noChangeArrowheads="1"/>
                </p:cNvSpPr>
                <p:nvPr/>
              </p:nvSpPr>
              <p:spPr bwMode="auto">
                <a:xfrm rot="1020000" flipH="1">
                  <a:off x="1978" y="2481"/>
                  <a:ext cx="146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73025" tIns="36512" rIns="73025" bIns="36512">
                  <a:spAutoFit/>
                </a:bodyPr>
                <a:lstStyle>
                  <a:lvl1pPr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365125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731838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096963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1463675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19208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3780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28352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2924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altLang="tr-TR" sz="1900">
                      <a:solidFill>
                        <a:srgbClr val="FFFFFF"/>
                      </a:solidFill>
                    </a:rPr>
                    <a:t>•</a:t>
                  </a:r>
                </a:p>
              </p:txBody>
            </p:sp>
          </p:grpSp>
          <p:grpSp>
            <p:nvGrpSpPr>
              <p:cNvPr id="61473" name="Group 33"/>
              <p:cNvGrpSpPr>
                <a:grpSpLocks/>
              </p:cNvGrpSpPr>
              <p:nvPr/>
            </p:nvGrpSpPr>
            <p:grpSpPr bwMode="auto">
              <a:xfrm>
                <a:off x="1718" y="2328"/>
                <a:ext cx="170" cy="303"/>
                <a:chOff x="1718" y="2328"/>
                <a:chExt cx="170" cy="303"/>
              </a:xfrm>
            </p:grpSpPr>
            <p:sp>
              <p:nvSpPr>
                <p:cNvPr id="61471" name="Rectangle 31"/>
                <p:cNvSpPr>
                  <a:spLocks noChangeArrowheads="1"/>
                </p:cNvSpPr>
                <p:nvPr/>
              </p:nvSpPr>
              <p:spPr bwMode="auto">
                <a:xfrm rot="1020000" flipH="1">
                  <a:off x="1742" y="2328"/>
                  <a:ext cx="146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73025" tIns="36512" rIns="73025" bIns="36512">
                  <a:spAutoFit/>
                </a:bodyPr>
                <a:lstStyle>
                  <a:lvl1pPr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365125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731838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096963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1463675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19208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3780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28352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2924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altLang="tr-TR" sz="1900">
                      <a:solidFill>
                        <a:srgbClr val="FFFFFF"/>
                      </a:solidFill>
                    </a:rPr>
                    <a:t>•</a:t>
                  </a:r>
                </a:p>
              </p:txBody>
            </p:sp>
            <p:sp>
              <p:nvSpPr>
                <p:cNvPr id="61472" name="Rectangle 32"/>
                <p:cNvSpPr>
                  <a:spLocks noChangeArrowheads="1"/>
                </p:cNvSpPr>
                <p:nvPr/>
              </p:nvSpPr>
              <p:spPr bwMode="auto">
                <a:xfrm rot="1020000" flipH="1">
                  <a:off x="1718" y="2400"/>
                  <a:ext cx="146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73025" tIns="36512" rIns="73025" bIns="36512">
                  <a:spAutoFit/>
                </a:bodyPr>
                <a:lstStyle>
                  <a:lvl1pPr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365125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731838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096963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1463675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19208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3780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28352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2924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altLang="tr-TR" sz="1900">
                      <a:solidFill>
                        <a:srgbClr val="FFFFFF"/>
                      </a:solidFill>
                    </a:rPr>
                    <a:t>•</a:t>
                  </a:r>
                </a:p>
              </p:txBody>
            </p:sp>
          </p:grpSp>
          <p:grpSp>
            <p:nvGrpSpPr>
              <p:cNvPr id="61476" name="Group 36"/>
              <p:cNvGrpSpPr>
                <a:grpSpLocks/>
              </p:cNvGrpSpPr>
              <p:nvPr/>
            </p:nvGrpSpPr>
            <p:grpSpPr bwMode="auto">
              <a:xfrm>
                <a:off x="2223" y="2481"/>
                <a:ext cx="167" cy="302"/>
                <a:chOff x="2223" y="2481"/>
                <a:chExt cx="167" cy="302"/>
              </a:xfrm>
            </p:grpSpPr>
            <p:sp>
              <p:nvSpPr>
                <p:cNvPr id="61474" name="Rectangle 34"/>
                <p:cNvSpPr>
                  <a:spLocks noChangeArrowheads="1"/>
                </p:cNvSpPr>
                <p:nvPr/>
              </p:nvSpPr>
              <p:spPr bwMode="auto">
                <a:xfrm rot="1020000" flipH="1">
                  <a:off x="2244" y="2481"/>
                  <a:ext cx="146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73025" tIns="36512" rIns="73025" bIns="36512">
                  <a:spAutoFit/>
                </a:bodyPr>
                <a:lstStyle>
                  <a:lvl1pPr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365125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731838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096963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1463675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19208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3780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28352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2924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altLang="tr-TR" sz="1900">
                      <a:solidFill>
                        <a:srgbClr val="FFFFFF"/>
                      </a:solidFill>
                    </a:rPr>
                    <a:t>•</a:t>
                  </a:r>
                </a:p>
              </p:txBody>
            </p:sp>
            <p:sp>
              <p:nvSpPr>
                <p:cNvPr id="61475" name="Rectangle 35"/>
                <p:cNvSpPr>
                  <a:spLocks noChangeArrowheads="1"/>
                </p:cNvSpPr>
                <p:nvPr/>
              </p:nvSpPr>
              <p:spPr bwMode="auto">
                <a:xfrm rot="1020000" flipH="1">
                  <a:off x="2223" y="2552"/>
                  <a:ext cx="146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73025" tIns="36512" rIns="73025" bIns="36512">
                  <a:spAutoFit/>
                </a:bodyPr>
                <a:lstStyle>
                  <a:lvl1pPr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365125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731838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096963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1463675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19208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3780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28352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2924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altLang="tr-TR" sz="1900">
                      <a:solidFill>
                        <a:srgbClr val="FFFFFF"/>
                      </a:solidFill>
                    </a:rPr>
                    <a:t>•</a:t>
                  </a:r>
                </a:p>
              </p:txBody>
            </p:sp>
          </p:grpSp>
        </p:grpSp>
      </p:grpSp>
      <p:grpSp>
        <p:nvGrpSpPr>
          <p:cNvPr id="61485" name="Group 45"/>
          <p:cNvGrpSpPr>
            <a:grpSpLocks/>
          </p:cNvGrpSpPr>
          <p:nvPr/>
        </p:nvGrpSpPr>
        <p:grpSpPr bwMode="auto">
          <a:xfrm>
            <a:off x="5313364" y="4092576"/>
            <a:ext cx="998537" cy="792163"/>
            <a:chOff x="2387" y="2578"/>
            <a:chExt cx="629" cy="499"/>
          </a:xfrm>
        </p:grpSpPr>
        <p:sp>
          <p:nvSpPr>
            <p:cNvPr id="61479" name="Freeform 39"/>
            <p:cNvSpPr>
              <a:spLocks/>
            </p:cNvSpPr>
            <p:nvPr/>
          </p:nvSpPr>
          <p:spPr bwMode="auto">
            <a:xfrm>
              <a:off x="2387" y="2578"/>
              <a:ext cx="480" cy="319"/>
            </a:xfrm>
            <a:custGeom>
              <a:avLst/>
              <a:gdLst>
                <a:gd name="T0" fmla="*/ 479 w 480"/>
                <a:gd name="T1" fmla="*/ 250 h 319"/>
                <a:gd name="T2" fmla="*/ 444 w 480"/>
                <a:gd name="T3" fmla="*/ 288 h 319"/>
                <a:gd name="T4" fmla="*/ 387 w 480"/>
                <a:gd name="T5" fmla="*/ 306 h 319"/>
                <a:gd name="T6" fmla="*/ 313 w 480"/>
                <a:gd name="T7" fmla="*/ 318 h 319"/>
                <a:gd name="T8" fmla="*/ 203 w 480"/>
                <a:gd name="T9" fmla="*/ 313 h 319"/>
                <a:gd name="T10" fmla="*/ 119 w 480"/>
                <a:gd name="T11" fmla="*/ 290 h 319"/>
                <a:gd name="T12" fmla="*/ 52 w 480"/>
                <a:gd name="T13" fmla="*/ 254 h 319"/>
                <a:gd name="T14" fmla="*/ 17 w 480"/>
                <a:gd name="T15" fmla="*/ 220 h 319"/>
                <a:gd name="T16" fmla="*/ 0 w 480"/>
                <a:gd name="T17" fmla="*/ 170 h 319"/>
                <a:gd name="T18" fmla="*/ 8 w 480"/>
                <a:gd name="T19" fmla="*/ 101 h 319"/>
                <a:gd name="T20" fmla="*/ 41 w 480"/>
                <a:gd name="T21" fmla="*/ 38 h 319"/>
                <a:gd name="T22" fmla="*/ 87 w 480"/>
                <a:gd name="T23" fmla="*/ 7 h 319"/>
                <a:gd name="T24" fmla="*/ 133 w 480"/>
                <a:gd name="T25" fmla="*/ 0 h 319"/>
                <a:gd name="T26" fmla="*/ 213 w 480"/>
                <a:gd name="T27" fmla="*/ 10 h 319"/>
                <a:gd name="T28" fmla="*/ 296 w 480"/>
                <a:gd name="T29" fmla="*/ 43 h 319"/>
                <a:gd name="T30" fmla="*/ 377 w 480"/>
                <a:gd name="T31" fmla="*/ 96 h 319"/>
                <a:gd name="T32" fmla="*/ 438 w 480"/>
                <a:gd name="T33" fmla="*/ 155 h 319"/>
                <a:gd name="T34" fmla="*/ 473 w 480"/>
                <a:gd name="T35" fmla="*/ 204 h 319"/>
                <a:gd name="T36" fmla="*/ 479 w 480"/>
                <a:gd name="T37" fmla="*/ 250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480" h="319">
                  <a:moveTo>
                    <a:pt x="479" y="250"/>
                  </a:moveTo>
                  <a:lnTo>
                    <a:pt x="444" y="288"/>
                  </a:lnTo>
                  <a:lnTo>
                    <a:pt x="387" y="306"/>
                  </a:lnTo>
                  <a:lnTo>
                    <a:pt x="313" y="318"/>
                  </a:lnTo>
                  <a:lnTo>
                    <a:pt x="203" y="313"/>
                  </a:lnTo>
                  <a:lnTo>
                    <a:pt x="119" y="290"/>
                  </a:lnTo>
                  <a:lnTo>
                    <a:pt x="52" y="254"/>
                  </a:lnTo>
                  <a:lnTo>
                    <a:pt x="17" y="220"/>
                  </a:lnTo>
                  <a:lnTo>
                    <a:pt x="0" y="170"/>
                  </a:lnTo>
                  <a:lnTo>
                    <a:pt x="8" y="101"/>
                  </a:lnTo>
                  <a:lnTo>
                    <a:pt x="41" y="38"/>
                  </a:lnTo>
                  <a:lnTo>
                    <a:pt x="87" y="7"/>
                  </a:lnTo>
                  <a:lnTo>
                    <a:pt x="133" y="0"/>
                  </a:lnTo>
                  <a:lnTo>
                    <a:pt x="213" y="10"/>
                  </a:lnTo>
                  <a:lnTo>
                    <a:pt x="296" y="43"/>
                  </a:lnTo>
                  <a:lnTo>
                    <a:pt x="377" y="96"/>
                  </a:lnTo>
                  <a:lnTo>
                    <a:pt x="438" y="155"/>
                  </a:lnTo>
                  <a:lnTo>
                    <a:pt x="473" y="204"/>
                  </a:lnTo>
                  <a:lnTo>
                    <a:pt x="479" y="250"/>
                  </a:lnTo>
                </a:path>
              </a:pathLst>
            </a:custGeom>
            <a:noFill/>
            <a:ln w="25400" cap="rnd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  <p:grpSp>
          <p:nvGrpSpPr>
            <p:cNvPr id="61484" name="Group 44"/>
            <p:cNvGrpSpPr>
              <a:grpSpLocks/>
            </p:cNvGrpSpPr>
            <p:nvPr/>
          </p:nvGrpSpPr>
          <p:grpSpPr bwMode="auto">
            <a:xfrm>
              <a:off x="2387" y="2694"/>
              <a:ext cx="629" cy="383"/>
              <a:chOff x="2387" y="2694"/>
              <a:chExt cx="629" cy="383"/>
            </a:xfrm>
          </p:grpSpPr>
          <p:sp>
            <p:nvSpPr>
              <p:cNvPr id="61480" name="Freeform 40"/>
              <p:cNvSpPr>
                <a:spLocks/>
              </p:cNvSpPr>
              <p:nvPr/>
            </p:nvSpPr>
            <p:spPr bwMode="auto">
              <a:xfrm>
                <a:off x="2387" y="2757"/>
                <a:ext cx="480" cy="320"/>
              </a:xfrm>
              <a:custGeom>
                <a:avLst/>
                <a:gdLst>
                  <a:gd name="T0" fmla="*/ 479 w 480"/>
                  <a:gd name="T1" fmla="*/ 67 h 320"/>
                  <a:gd name="T2" fmla="*/ 444 w 480"/>
                  <a:gd name="T3" fmla="*/ 29 h 320"/>
                  <a:gd name="T4" fmla="*/ 387 w 480"/>
                  <a:gd name="T5" fmla="*/ 12 h 320"/>
                  <a:gd name="T6" fmla="*/ 313 w 480"/>
                  <a:gd name="T7" fmla="*/ 0 h 320"/>
                  <a:gd name="T8" fmla="*/ 203 w 480"/>
                  <a:gd name="T9" fmla="*/ 4 h 320"/>
                  <a:gd name="T10" fmla="*/ 119 w 480"/>
                  <a:gd name="T11" fmla="*/ 27 h 320"/>
                  <a:gd name="T12" fmla="*/ 52 w 480"/>
                  <a:gd name="T13" fmla="*/ 64 h 320"/>
                  <a:gd name="T14" fmla="*/ 17 w 480"/>
                  <a:gd name="T15" fmla="*/ 97 h 320"/>
                  <a:gd name="T16" fmla="*/ 0 w 480"/>
                  <a:gd name="T17" fmla="*/ 147 h 320"/>
                  <a:gd name="T18" fmla="*/ 8 w 480"/>
                  <a:gd name="T19" fmla="*/ 217 h 320"/>
                  <a:gd name="T20" fmla="*/ 41 w 480"/>
                  <a:gd name="T21" fmla="*/ 280 h 320"/>
                  <a:gd name="T22" fmla="*/ 87 w 480"/>
                  <a:gd name="T23" fmla="*/ 311 h 320"/>
                  <a:gd name="T24" fmla="*/ 133 w 480"/>
                  <a:gd name="T25" fmla="*/ 319 h 320"/>
                  <a:gd name="T26" fmla="*/ 213 w 480"/>
                  <a:gd name="T27" fmla="*/ 308 h 320"/>
                  <a:gd name="T28" fmla="*/ 296 w 480"/>
                  <a:gd name="T29" fmla="*/ 274 h 320"/>
                  <a:gd name="T30" fmla="*/ 377 w 480"/>
                  <a:gd name="T31" fmla="*/ 222 h 320"/>
                  <a:gd name="T32" fmla="*/ 438 w 480"/>
                  <a:gd name="T33" fmla="*/ 163 h 320"/>
                  <a:gd name="T34" fmla="*/ 473 w 480"/>
                  <a:gd name="T35" fmla="*/ 113 h 320"/>
                  <a:gd name="T36" fmla="*/ 479 w 480"/>
                  <a:gd name="T37" fmla="*/ 67 h 3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480" h="320">
                    <a:moveTo>
                      <a:pt x="479" y="67"/>
                    </a:moveTo>
                    <a:lnTo>
                      <a:pt x="444" y="29"/>
                    </a:lnTo>
                    <a:lnTo>
                      <a:pt x="387" y="12"/>
                    </a:lnTo>
                    <a:lnTo>
                      <a:pt x="313" y="0"/>
                    </a:lnTo>
                    <a:lnTo>
                      <a:pt x="203" y="4"/>
                    </a:lnTo>
                    <a:lnTo>
                      <a:pt x="119" y="27"/>
                    </a:lnTo>
                    <a:lnTo>
                      <a:pt x="52" y="64"/>
                    </a:lnTo>
                    <a:lnTo>
                      <a:pt x="17" y="97"/>
                    </a:lnTo>
                    <a:lnTo>
                      <a:pt x="0" y="147"/>
                    </a:lnTo>
                    <a:lnTo>
                      <a:pt x="8" y="217"/>
                    </a:lnTo>
                    <a:lnTo>
                      <a:pt x="41" y="280"/>
                    </a:lnTo>
                    <a:lnTo>
                      <a:pt x="87" y="311"/>
                    </a:lnTo>
                    <a:lnTo>
                      <a:pt x="133" y="319"/>
                    </a:lnTo>
                    <a:lnTo>
                      <a:pt x="213" y="308"/>
                    </a:lnTo>
                    <a:lnTo>
                      <a:pt x="296" y="274"/>
                    </a:lnTo>
                    <a:lnTo>
                      <a:pt x="377" y="222"/>
                    </a:lnTo>
                    <a:lnTo>
                      <a:pt x="438" y="163"/>
                    </a:lnTo>
                    <a:lnTo>
                      <a:pt x="473" y="113"/>
                    </a:lnTo>
                    <a:lnTo>
                      <a:pt x="479" y="67"/>
                    </a:lnTo>
                  </a:path>
                </a:pathLst>
              </a:custGeom>
              <a:solidFill>
                <a:schemeClr val="bg1"/>
              </a:solidFill>
              <a:ln w="25400" cap="rnd" cmpd="sng">
                <a:solidFill>
                  <a:schemeClr val="tx1"/>
                </a:solidFill>
                <a:prstDash val="solid"/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grpSp>
            <p:nvGrpSpPr>
              <p:cNvPr id="61483" name="Group 43"/>
              <p:cNvGrpSpPr>
                <a:grpSpLocks/>
              </p:cNvGrpSpPr>
              <p:nvPr/>
            </p:nvGrpSpPr>
            <p:grpSpPr bwMode="auto">
              <a:xfrm>
                <a:off x="2728" y="2694"/>
                <a:ext cx="288" cy="296"/>
                <a:chOff x="2728" y="2694"/>
                <a:chExt cx="288" cy="296"/>
              </a:xfrm>
            </p:grpSpPr>
            <p:sp>
              <p:nvSpPr>
                <p:cNvPr id="61481" name="Oval 41"/>
                <p:cNvSpPr>
                  <a:spLocks noChangeArrowheads="1"/>
                </p:cNvSpPr>
                <p:nvPr/>
              </p:nvSpPr>
              <p:spPr bwMode="auto">
                <a:xfrm>
                  <a:off x="2765" y="2709"/>
                  <a:ext cx="230" cy="231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61482" name="Rectangle 42"/>
                <p:cNvSpPr>
                  <a:spLocks noChangeArrowheads="1"/>
                </p:cNvSpPr>
                <p:nvPr/>
              </p:nvSpPr>
              <p:spPr bwMode="auto">
                <a:xfrm>
                  <a:off x="2728" y="2694"/>
                  <a:ext cx="288" cy="296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73025" tIns="36512" rIns="73025" bIns="36512">
                  <a:spAutoFit/>
                </a:bodyPr>
                <a:lstStyle>
                  <a:lvl1pPr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365125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731838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096963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1463675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19208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3780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28352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2924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altLang="tr-TR" sz="2600">
                      <a:solidFill>
                        <a:srgbClr val="FFFF00"/>
                      </a:solidFill>
                      <a:latin typeface="Helvetica" panose="020B0604020202020204" pitchFamily="34" charset="0"/>
                    </a:rPr>
                    <a:t>Ni</a:t>
                  </a:r>
                </a:p>
              </p:txBody>
            </p:sp>
          </p:grpSp>
        </p:grpSp>
      </p:grpSp>
      <p:grpSp>
        <p:nvGrpSpPr>
          <p:cNvPr id="61507" name="Group 67"/>
          <p:cNvGrpSpPr>
            <a:grpSpLocks/>
          </p:cNvGrpSpPr>
          <p:nvPr/>
        </p:nvGrpSpPr>
        <p:grpSpPr bwMode="auto">
          <a:xfrm>
            <a:off x="6507163" y="3622675"/>
            <a:ext cx="1708150" cy="839788"/>
            <a:chOff x="3139" y="2282"/>
            <a:chExt cx="1076" cy="529"/>
          </a:xfrm>
        </p:grpSpPr>
        <p:grpSp>
          <p:nvGrpSpPr>
            <p:cNvPr id="61488" name="Group 48"/>
            <p:cNvGrpSpPr>
              <a:grpSpLocks/>
            </p:cNvGrpSpPr>
            <p:nvPr/>
          </p:nvGrpSpPr>
          <p:grpSpPr bwMode="auto">
            <a:xfrm>
              <a:off x="3139" y="2282"/>
              <a:ext cx="1076" cy="529"/>
              <a:chOff x="3139" y="2282"/>
              <a:chExt cx="1076" cy="529"/>
            </a:xfrm>
          </p:grpSpPr>
          <p:sp>
            <p:nvSpPr>
              <p:cNvPr id="61486" name="Freeform 46"/>
              <p:cNvSpPr>
                <a:spLocks/>
              </p:cNvSpPr>
              <p:nvPr/>
            </p:nvSpPr>
            <p:spPr bwMode="auto">
              <a:xfrm>
                <a:off x="3139" y="2522"/>
                <a:ext cx="433" cy="289"/>
              </a:xfrm>
              <a:custGeom>
                <a:avLst/>
                <a:gdLst>
                  <a:gd name="T0" fmla="*/ 432 w 433"/>
                  <a:gd name="T1" fmla="*/ 59 h 289"/>
                  <a:gd name="T2" fmla="*/ 404 w 433"/>
                  <a:gd name="T3" fmla="*/ 25 h 289"/>
                  <a:gd name="T4" fmla="*/ 349 w 433"/>
                  <a:gd name="T5" fmla="*/ 8 h 289"/>
                  <a:gd name="T6" fmla="*/ 285 w 433"/>
                  <a:gd name="T7" fmla="*/ 0 h 289"/>
                  <a:gd name="T8" fmla="*/ 185 w 433"/>
                  <a:gd name="T9" fmla="*/ 1 h 289"/>
                  <a:gd name="T10" fmla="*/ 108 w 433"/>
                  <a:gd name="T11" fmla="*/ 23 h 289"/>
                  <a:gd name="T12" fmla="*/ 47 w 433"/>
                  <a:gd name="T13" fmla="*/ 56 h 289"/>
                  <a:gd name="T14" fmla="*/ 15 w 433"/>
                  <a:gd name="T15" fmla="*/ 88 h 289"/>
                  <a:gd name="T16" fmla="*/ 0 w 433"/>
                  <a:gd name="T17" fmla="*/ 133 h 289"/>
                  <a:gd name="T18" fmla="*/ 7 w 433"/>
                  <a:gd name="T19" fmla="*/ 196 h 289"/>
                  <a:gd name="T20" fmla="*/ 38 w 433"/>
                  <a:gd name="T21" fmla="*/ 252 h 289"/>
                  <a:gd name="T22" fmla="*/ 78 w 433"/>
                  <a:gd name="T23" fmla="*/ 282 h 289"/>
                  <a:gd name="T24" fmla="*/ 121 w 433"/>
                  <a:gd name="T25" fmla="*/ 288 h 289"/>
                  <a:gd name="T26" fmla="*/ 193 w 433"/>
                  <a:gd name="T27" fmla="*/ 279 h 289"/>
                  <a:gd name="T28" fmla="*/ 269 w 433"/>
                  <a:gd name="T29" fmla="*/ 247 h 289"/>
                  <a:gd name="T30" fmla="*/ 341 w 433"/>
                  <a:gd name="T31" fmla="*/ 200 h 289"/>
                  <a:gd name="T32" fmla="*/ 396 w 433"/>
                  <a:gd name="T33" fmla="*/ 147 h 289"/>
                  <a:gd name="T34" fmla="*/ 428 w 433"/>
                  <a:gd name="T35" fmla="*/ 101 h 289"/>
                  <a:gd name="T36" fmla="*/ 432 w 433"/>
                  <a:gd name="T37" fmla="*/ 59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433" h="289">
                    <a:moveTo>
                      <a:pt x="432" y="59"/>
                    </a:moveTo>
                    <a:lnTo>
                      <a:pt x="404" y="25"/>
                    </a:lnTo>
                    <a:lnTo>
                      <a:pt x="349" y="8"/>
                    </a:lnTo>
                    <a:lnTo>
                      <a:pt x="285" y="0"/>
                    </a:lnTo>
                    <a:lnTo>
                      <a:pt x="185" y="1"/>
                    </a:lnTo>
                    <a:lnTo>
                      <a:pt x="108" y="23"/>
                    </a:lnTo>
                    <a:lnTo>
                      <a:pt x="47" y="56"/>
                    </a:lnTo>
                    <a:lnTo>
                      <a:pt x="15" y="88"/>
                    </a:lnTo>
                    <a:lnTo>
                      <a:pt x="0" y="133"/>
                    </a:lnTo>
                    <a:lnTo>
                      <a:pt x="7" y="196"/>
                    </a:lnTo>
                    <a:lnTo>
                      <a:pt x="38" y="252"/>
                    </a:lnTo>
                    <a:lnTo>
                      <a:pt x="78" y="282"/>
                    </a:lnTo>
                    <a:lnTo>
                      <a:pt x="121" y="288"/>
                    </a:lnTo>
                    <a:lnTo>
                      <a:pt x="193" y="279"/>
                    </a:lnTo>
                    <a:lnTo>
                      <a:pt x="269" y="247"/>
                    </a:lnTo>
                    <a:lnTo>
                      <a:pt x="341" y="200"/>
                    </a:lnTo>
                    <a:lnTo>
                      <a:pt x="396" y="147"/>
                    </a:lnTo>
                    <a:lnTo>
                      <a:pt x="428" y="101"/>
                    </a:lnTo>
                    <a:lnTo>
                      <a:pt x="432" y="59"/>
                    </a:lnTo>
                  </a:path>
                </a:pathLst>
              </a:custGeom>
              <a:gradFill rotWithShape="0">
                <a:gsLst>
                  <a:gs pos="0">
                    <a:schemeClr val="accent1">
                      <a:gamma/>
                      <a:tint val="70196"/>
                      <a:invGamma/>
                    </a:schemeClr>
                  </a:gs>
                  <a:gs pos="100000">
                    <a:schemeClr val="accent1"/>
                  </a:gs>
                </a:gsLst>
                <a:path path="rect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61487" name="Freeform 47"/>
              <p:cNvSpPr>
                <a:spLocks/>
              </p:cNvSpPr>
              <p:nvPr/>
            </p:nvSpPr>
            <p:spPr bwMode="auto">
              <a:xfrm>
                <a:off x="3781" y="2282"/>
                <a:ext cx="434" cy="289"/>
              </a:xfrm>
              <a:custGeom>
                <a:avLst/>
                <a:gdLst>
                  <a:gd name="T0" fmla="*/ 0 w 434"/>
                  <a:gd name="T1" fmla="*/ 228 h 289"/>
                  <a:gd name="T2" fmla="*/ 28 w 434"/>
                  <a:gd name="T3" fmla="*/ 262 h 289"/>
                  <a:gd name="T4" fmla="*/ 82 w 434"/>
                  <a:gd name="T5" fmla="*/ 279 h 289"/>
                  <a:gd name="T6" fmla="*/ 146 w 434"/>
                  <a:gd name="T7" fmla="*/ 288 h 289"/>
                  <a:gd name="T8" fmla="*/ 247 w 434"/>
                  <a:gd name="T9" fmla="*/ 286 h 289"/>
                  <a:gd name="T10" fmla="*/ 324 w 434"/>
                  <a:gd name="T11" fmla="*/ 264 h 289"/>
                  <a:gd name="T12" fmla="*/ 384 w 434"/>
                  <a:gd name="T13" fmla="*/ 232 h 289"/>
                  <a:gd name="T14" fmla="*/ 416 w 434"/>
                  <a:gd name="T15" fmla="*/ 200 h 289"/>
                  <a:gd name="T16" fmla="*/ 433 w 434"/>
                  <a:gd name="T17" fmla="*/ 154 h 289"/>
                  <a:gd name="T18" fmla="*/ 424 w 434"/>
                  <a:gd name="T19" fmla="*/ 91 h 289"/>
                  <a:gd name="T20" fmla="*/ 394 w 434"/>
                  <a:gd name="T21" fmla="*/ 36 h 289"/>
                  <a:gd name="T22" fmla="*/ 354 w 434"/>
                  <a:gd name="T23" fmla="*/ 5 h 289"/>
                  <a:gd name="T24" fmla="*/ 311 w 434"/>
                  <a:gd name="T25" fmla="*/ 0 h 289"/>
                  <a:gd name="T26" fmla="*/ 239 w 434"/>
                  <a:gd name="T27" fmla="*/ 8 h 289"/>
                  <a:gd name="T28" fmla="*/ 162 w 434"/>
                  <a:gd name="T29" fmla="*/ 40 h 289"/>
                  <a:gd name="T30" fmla="*/ 90 w 434"/>
                  <a:gd name="T31" fmla="*/ 88 h 289"/>
                  <a:gd name="T32" fmla="*/ 35 w 434"/>
                  <a:gd name="T33" fmla="*/ 140 h 289"/>
                  <a:gd name="T34" fmla="*/ 3 w 434"/>
                  <a:gd name="T35" fmla="*/ 186 h 289"/>
                  <a:gd name="T36" fmla="*/ 0 w 434"/>
                  <a:gd name="T37" fmla="*/ 228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434" h="289">
                    <a:moveTo>
                      <a:pt x="0" y="228"/>
                    </a:moveTo>
                    <a:lnTo>
                      <a:pt x="28" y="262"/>
                    </a:lnTo>
                    <a:lnTo>
                      <a:pt x="82" y="279"/>
                    </a:lnTo>
                    <a:lnTo>
                      <a:pt x="146" y="288"/>
                    </a:lnTo>
                    <a:lnTo>
                      <a:pt x="247" y="286"/>
                    </a:lnTo>
                    <a:lnTo>
                      <a:pt x="324" y="264"/>
                    </a:lnTo>
                    <a:lnTo>
                      <a:pt x="384" y="232"/>
                    </a:lnTo>
                    <a:lnTo>
                      <a:pt x="416" y="200"/>
                    </a:lnTo>
                    <a:lnTo>
                      <a:pt x="433" y="154"/>
                    </a:lnTo>
                    <a:lnTo>
                      <a:pt x="424" y="91"/>
                    </a:lnTo>
                    <a:lnTo>
                      <a:pt x="394" y="36"/>
                    </a:lnTo>
                    <a:lnTo>
                      <a:pt x="354" y="5"/>
                    </a:lnTo>
                    <a:lnTo>
                      <a:pt x="311" y="0"/>
                    </a:lnTo>
                    <a:lnTo>
                      <a:pt x="239" y="8"/>
                    </a:lnTo>
                    <a:lnTo>
                      <a:pt x="162" y="40"/>
                    </a:lnTo>
                    <a:lnTo>
                      <a:pt x="90" y="88"/>
                    </a:lnTo>
                    <a:lnTo>
                      <a:pt x="35" y="140"/>
                    </a:lnTo>
                    <a:lnTo>
                      <a:pt x="3" y="186"/>
                    </a:lnTo>
                    <a:lnTo>
                      <a:pt x="0" y="228"/>
                    </a:lnTo>
                  </a:path>
                </a:pathLst>
              </a:custGeom>
              <a:gradFill rotWithShape="0">
                <a:gsLst>
                  <a:gs pos="0">
                    <a:schemeClr val="accent1">
                      <a:gamma/>
                      <a:tint val="70196"/>
                      <a:invGamma/>
                    </a:schemeClr>
                  </a:gs>
                  <a:gs pos="100000">
                    <a:schemeClr val="accent1"/>
                  </a:gs>
                </a:gsLst>
                <a:path path="rect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61506" name="Group 66"/>
            <p:cNvGrpSpPr>
              <a:grpSpLocks/>
            </p:cNvGrpSpPr>
            <p:nvPr/>
          </p:nvGrpSpPr>
          <p:grpSpPr bwMode="auto">
            <a:xfrm>
              <a:off x="3342" y="2318"/>
              <a:ext cx="672" cy="456"/>
              <a:chOff x="3342" y="2318"/>
              <a:chExt cx="672" cy="456"/>
            </a:xfrm>
          </p:grpSpPr>
          <p:sp>
            <p:nvSpPr>
              <p:cNvPr id="61489" name="Rectangle 49"/>
              <p:cNvSpPr>
                <a:spLocks noChangeArrowheads="1"/>
              </p:cNvSpPr>
              <p:nvPr/>
            </p:nvSpPr>
            <p:spPr bwMode="auto">
              <a:xfrm rot="20580000">
                <a:off x="3414" y="2459"/>
                <a:ext cx="233" cy="27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73025" tIns="36512" rIns="73025" bIns="36512">
                <a:spAutoFit/>
              </a:bodyPr>
              <a:lstStyle>
                <a:lvl1pPr defTabSz="585788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365125" defTabSz="585788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731838" defTabSz="585788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096963" defTabSz="585788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1463675" defTabSz="585788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1920875" defTabSz="585788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378075" defTabSz="585788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2835275" defTabSz="585788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292475" defTabSz="585788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tr-TR">
                    <a:solidFill>
                      <a:srgbClr val="FFFFFF"/>
                    </a:solidFill>
                    <a:latin typeface="Helvetica" panose="020B0604020202020204" pitchFamily="34" charset="0"/>
                  </a:rPr>
                  <a:t>C</a:t>
                </a:r>
              </a:p>
            </p:txBody>
          </p:sp>
          <p:sp>
            <p:nvSpPr>
              <p:cNvPr id="61490" name="Rectangle 50"/>
              <p:cNvSpPr>
                <a:spLocks noChangeArrowheads="1"/>
              </p:cNvSpPr>
              <p:nvPr/>
            </p:nvSpPr>
            <p:spPr bwMode="auto">
              <a:xfrm rot="20580000">
                <a:off x="3715" y="2369"/>
                <a:ext cx="233" cy="27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73025" tIns="36512" rIns="73025" bIns="36512">
                <a:spAutoFit/>
              </a:bodyPr>
              <a:lstStyle>
                <a:lvl1pPr defTabSz="585788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365125" defTabSz="585788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731838" defTabSz="585788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096963" defTabSz="585788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1463675" defTabSz="585788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1920875" defTabSz="585788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378075" defTabSz="585788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2835275" defTabSz="585788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292475" defTabSz="585788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tr-TR">
                    <a:solidFill>
                      <a:srgbClr val="FFFFFF"/>
                    </a:solidFill>
                    <a:latin typeface="Helvetica" panose="020B0604020202020204" pitchFamily="34" charset="0"/>
                  </a:rPr>
                  <a:t>N</a:t>
                </a:r>
              </a:p>
            </p:txBody>
          </p:sp>
          <p:grpSp>
            <p:nvGrpSpPr>
              <p:cNvPr id="61493" name="Group 53"/>
              <p:cNvGrpSpPr>
                <a:grpSpLocks/>
              </p:cNvGrpSpPr>
              <p:nvPr/>
            </p:nvGrpSpPr>
            <p:grpSpPr bwMode="auto">
              <a:xfrm>
                <a:off x="3534" y="2413"/>
                <a:ext cx="169" cy="305"/>
                <a:chOff x="3534" y="2413"/>
                <a:chExt cx="169" cy="305"/>
              </a:xfrm>
            </p:grpSpPr>
            <p:sp>
              <p:nvSpPr>
                <p:cNvPr id="61491" name="Rectangle 51"/>
                <p:cNvSpPr>
                  <a:spLocks noChangeArrowheads="1"/>
                </p:cNvSpPr>
                <p:nvPr/>
              </p:nvSpPr>
              <p:spPr bwMode="auto">
                <a:xfrm rot="20580000">
                  <a:off x="3534" y="2413"/>
                  <a:ext cx="146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73025" tIns="36512" rIns="73025" bIns="36512">
                  <a:spAutoFit/>
                </a:bodyPr>
                <a:lstStyle>
                  <a:lvl1pPr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365125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731838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096963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1463675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19208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3780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28352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2924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altLang="tr-TR" sz="1900">
                      <a:solidFill>
                        <a:srgbClr val="FFFFFF"/>
                      </a:solidFill>
                    </a:rPr>
                    <a:t>•</a:t>
                  </a:r>
                </a:p>
              </p:txBody>
            </p:sp>
            <p:sp>
              <p:nvSpPr>
                <p:cNvPr id="61492" name="Rectangle 52"/>
                <p:cNvSpPr>
                  <a:spLocks noChangeArrowheads="1"/>
                </p:cNvSpPr>
                <p:nvPr/>
              </p:nvSpPr>
              <p:spPr bwMode="auto">
                <a:xfrm rot="20580000">
                  <a:off x="3557" y="2487"/>
                  <a:ext cx="146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73025" tIns="36512" rIns="73025" bIns="36512">
                  <a:spAutoFit/>
                </a:bodyPr>
                <a:lstStyle>
                  <a:lvl1pPr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365125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731838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096963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1463675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19208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3780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28352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2924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altLang="tr-TR" sz="1900">
                      <a:solidFill>
                        <a:srgbClr val="FFFFFF"/>
                      </a:solidFill>
                    </a:rPr>
                    <a:t>•</a:t>
                  </a:r>
                </a:p>
              </p:txBody>
            </p:sp>
          </p:grpSp>
          <p:grpSp>
            <p:nvGrpSpPr>
              <p:cNvPr id="61496" name="Group 56"/>
              <p:cNvGrpSpPr>
                <a:grpSpLocks/>
              </p:cNvGrpSpPr>
              <p:nvPr/>
            </p:nvGrpSpPr>
            <p:grpSpPr bwMode="auto">
              <a:xfrm>
                <a:off x="3642" y="2378"/>
                <a:ext cx="167" cy="307"/>
                <a:chOff x="3642" y="2378"/>
                <a:chExt cx="167" cy="307"/>
              </a:xfrm>
            </p:grpSpPr>
            <p:sp>
              <p:nvSpPr>
                <p:cNvPr id="61494" name="Rectangle 54"/>
                <p:cNvSpPr>
                  <a:spLocks noChangeArrowheads="1"/>
                </p:cNvSpPr>
                <p:nvPr/>
              </p:nvSpPr>
              <p:spPr bwMode="auto">
                <a:xfrm rot="20580000">
                  <a:off x="3642" y="2378"/>
                  <a:ext cx="146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73025" tIns="36512" rIns="73025" bIns="36512">
                  <a:spAutoFit/>
                </a:bodyPr>
                <a:lstStyle>
                  <a:lvl1pPr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365125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731838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096963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1463675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19208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3780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28352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2924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altLang="tr-TR" sz="1900">
                      <a:solidFill>
                        <a:srgbClr val="FFFFFF"/>
                      </a:solidFill>
                    </a:rPr>
                    <a:t>•</a:t>
                  </a:r>
                </a:p>
              </p:txBody>
            </p:sp>
            <p:sp>
              <p:nvSpPr>
                <p:cNvPr id="61495" name="Rectangle 55"/>
                <p:cNvSpPr>
                  <a:spLocks noChangeArrowheads="1"/>
                </p:cNvSpPr>
                <p:nvPr/>
              </p:nvSpPr>
              <p:spPr bwMode="auto">
                <a:xfrm rot="20580000">
                  <a:off x="3663" y="2454"/>
                  <a:ext cx="146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73025" tIns="36512" rIns="73025" bIns="36512">
                  <a:spAutoFit/>
                </a:bodyPr>
                <a:lstStyle>
                  <a:lvl1pPr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365125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731838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096963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1463675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19208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3780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28352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2924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altLang="tr-TR" sz="1900">
                      <a:solidFill>
                        <a:srgbClr val="FFFFFF"/>
                      </a:solidFill>
                    </a:rPr>
                    <a:t>•</a:t>
                  </a:r>
                </a:p>
              </p:txBody>
            </p:sp>
          </p:grpSp>
          <p:grpSp>
            <p:nvGrpSpPr>
              <p:cNvPr id="61499" name="Group 59"/>
              <p:cNvGrpSpPr>
                <a:grpSpLocks/>
              </p:cNvGrpSpPr>
              <p:nvPr/>
            </p:nvGrpSpPr>
            <p:grpSpPr bwMode="auto">
              <a:xfrm>
                <a:off x="3586" y="2395"/>
                <a:ext cx="169" cy="308"/>
                <a:chOff x="3586" y="2395"/>
                <a:chExt cx="169" cy="308"/>
              </a:xfrm>
            </p:grpSpPr>
            <p:sp>
              <p:nvSpPr>
                <p:cNvPr id="61497" name="Rectangle 57"/>
                <p:cNvSpPr>
                  <a:spLocks noChangeArrowheads="1"/>
                </p:cNvSpPr>
                <p:nvPr/>
              </p:nvSpPr>
              <p:spPr bwMode="auto">
                <a:xfrm rot="20580000">
                  <a:off x="3586" y="2395"/>
                  <a:ext cx="146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73025" tIns="36512" rIns="73025" bIns="36512">
                  <a:spAutoFit/>
                </a:bodyPr>
                <a:lstStyle>
                  <a:lvl1pPr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365125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731838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096963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1463675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19208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3780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28352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2924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altLang="tr-TR" sz="1900">
                      <a:solidFill>
                        <a:srgbClr val="FFFFFF"/>
                      </a:solidFill>
                    </a:rPr>
                    <a:t>•</a:t>
                  </a:r>
                </a:p>
              </p:txBody>
            </p:sp>
            <p:sp>
              <p:nvSpPr>
                <p:cNvPr id="61498" name="Rectangle 58"/>
                <p:cNvSpPr>
                  <a:spLocks noChangeArrowheads="1"/>
                </p:cNvSpPr>
                <p:nvPr/>
              </p:nvSpPr>
              <p:spPr bwMode="auto">
                <a:xfrm rot="20580000">
                  <a:off x="3609" y="2472"/>
                  <a:ext cx="146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73025" tIns="36512" rIns="73025" bIns="36512">
                  <a:spAutoFit/>
                </a:bodyPr>
                <a:lstStyle>
                  <a:lvl1pPr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365125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731838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096963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1463675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19208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3780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28352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2924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altLang="tr-TR" sz="1900">
                      <a:solidFill>
                        <a:srgbClr val="FFFFFF"/>
                      </a:solidFill>
                    </a:rPr>
                    <a:t>•</a:t>
                  </a:r>
                </a:p>
              </p:txBody>
            </p:sp>
          </p:grpSp>
          <p:grpSp>
            <p:nvGrpSpPr>
              <p:cNvPr id="61502" name="Group 62"/>
              <p:cNvGrpSpPr>
                <a:grpSpLocks/>
              </p:cNvGrpSpPr>
              <p:nvPr/>
            </p:nvGrpSpPr>
            <p:grpSpPr bwMode="auto">
              <a:xfrm>
                <a:off x="3845" y="2318"/>
                <a:ext cx="169" cy="303"/>
                <a:chOff x="3845" y="2318"/>
                <a:chExt cx="169" cy="303"/>
              </a:xfrm>
            </p:grpSpPr>
            <p:sp>
              <p:nvSpPr>
                <p:cNvPr id="61500" name="Rectangle 60"/>
                <p:cNvSpPr>
                  <a:spLocks noChangeArrowheads="1"/>
                </p:cNvSpPr>
                <p:nvPr/>
              </p:nvSpPr>
              <p:spPr bwMode="auto">
                <a:xfrm rot="20580000">
                  <a:off x="3845" y="2318"/>
                  <a:ext cx="146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73025" tIns="36512" rIns="73025" bIns="36512">
                  <a:spAutoFit/>
                </a:bodyPr>
                <a:lstStyle>
                  <a:lvl1pPr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365125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731838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096963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1463675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19208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3780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28352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2924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altLang="tr-TR" sz="1900">
                      <a:solidFill>
                        <a:srgbClr val="FFFFFF"/>
                      </a:solidFill>
                    </a:rPr>
                    <a:t>•</a:t>
                  </a:r>
                </a:p>
              </p:txBody>
            </p:sp>
            <p:sp>
              <p:nvSpPr>
                <p:cNvPr id="61501" name="Rectangle 61"/>
                <p:cNvSpPr>
                  <a:spLocks noChangeArrowheads="1"/>
                </p:cNvSpPr>
                <p:nvPr/>
              </p:nvSpPr>
              <p:spPr bwMode="auto">
                <a:xfrm rot="20580000">
                  <a:off x="3868" y="2390"/>
                  <a:ext cx="146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73025" tIns="36512" rIns="73025" bIns="36512">
                  <a:spAutoFit/>
                </a:bodyPr>
                <a:lstStyle>
                  <a:lvl1pPr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365125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731838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096963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1463675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19208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3780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28352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2924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altLang="tr-TR" sz="1900">
                      <a:solidFill>
                        <a:srgbClr val="FFFFFF"/>
                      </a:solidFill>
                    </a:rPr>
                    <a:t>•</a:t>
                  </a:r>
                </a:p>
              </p:txBody>
            </p:sp>
          </p:grpSp>
          <p:grpSp>
            <p:nvGrpSpPr>
              <p:cNvPr id="61505" name="Group 65"/>
              <p:cNvGrpSpPr>
                <a:grpSpLocks/>
              </p:cNvGrpSpPr>
              <p:nvPr/>
            </p:nvGrpSpPr>
            <p:grpSpPr bwMode="auto">
              <a:xfrm>
                <a:off x="3342" y="2472"/>
                <a:ext cx="167" cy="302"/>
                <a:chOff x="3342" y="2472"/>
                <a:chExt cx="167" cy="302"/>
              </a:xfrm>
            </p:grpSpPr>
            <p:sp>
              <p:nvSpPr>
                <p:cNvPr id="61503" name="Rectangle 63"/>
                <p:cNvSpPr>
                  <a:spLocks noChangeArrowheads="1"/>
                </p:cNvSpPr>
                <p:nvPr/>
              </p:nvSpPr>
              <p:spPr bwMode="auto">
                <a:xfrm rot="20580000">
                  <a:off x="3342" y="2472"/>
                  <a:ext cx="146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73025" tIns="36512" rIns="73025" bIns="36512">
                  <a:spAutoFit/>
                </a:bodyPr>
                <a:lstStyle>
                  <a:lvl1pPr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365125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731838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096963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1463675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19208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3780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28352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2924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altLang="tr-TR" sz="1900">
                      <a:solidFill>
                        <a:srgbClr val="FFFFFF"/>
                      </a:solidFill>
                    </a:rPr>
                    <a:t>•</a:t>
                  </a:r>
                </a:p>
              </p:txBody>
            </p:sp>
            <p:sp>
              <p:nvSpPr>
                <p:cNvPr id="61504" name="Rectangle 64"/>
                <p:cNvSpPr>
                  <a:spLocks noChangeArrowheads="1"/>
                </p:cNvSpPr>
                <p:nvPr/>
              </p:nvSpPr>
              <p:spPr bwMode="auto">
                <a:xfrm rot="20580000">
                  <a:off x="3363" y="2543"/>
                  <a:ext cx="146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73025" tIns="36512" rIns="73025" bIns="36512">
                  <a:spAutoFit/>
                </a:bodyPr>
                <a:lstStyle>
                  <a:lvl1pPr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365125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731838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096963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1463675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19208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3780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28352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2924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altLang="tr-TR" sz="1900">
                      <a:solidFill>
                        <a:srgbClr val="FFFFFF"/>
                      </a:solidFill>
                    </a:rPr>
                    <a:t>•</a:t>
                  </a:r>
                </a:p>
              </p:txBody>
            </p:sp>
          </p:grpSp>
        </p:grpSp>
      </p:grpSp>
      <p:sp>
        <p:nvSpPr>
          <p:cNvPr id="61508" name="Freeform 68"/>
          <p:cNvSpPr>
            <a:spLocks/>
          </p:cNvSpPr>
          <p:nvPr/>
        </p:nvSpPr>
        <p:spPr bwMode="auto">
          <a:xfrm>
            <a:off x="6089651" y="4078288"/>
            <a:ext cx="760413" cy="506412"/>
          </a:xfrm>
          <a:custGeom>
            <a:avLst/>
            <a:gdLst>
              <a:gd name="T0" fmla="*/ 0 w 479"/>
              <a:gd name="T1" fmla="*/ 250 h 319"/>
              <a:gd name="T2" fmla="*/ 34 w 479"/>
              <a:gd name="T3" fmla="*/ 288 h 319"/>
              <a:gd name="T4" fmla="*/ 91 w 479"/>
              <a:gd name="T5" fmla="*/ 306 h 319"/>
              <a:gd name="T6" fmla="*/ 164 w 479"/>
              <a:gd name="T7" fmla="*/ 318 h 319"/>
              <a:gd name="T8" fmla="*/ 274 w 479"/>
              <a:gd name="T9" fmla="*/ 313 h 319"/>
              <a:gd name="T10" fmla="*/ 358 w 479"/>
              <a:gd name="T11" fmla="*/ 290 h 319"/>
              <a:gd name="T12" fmla="*/ 425 w 479"/>
              <a:gd name="T13" fmla="*/ 254 h 319"/>
              <a:gd name="T14" fmla="*/ 460 w 479"/>
              <a:gd name="T15" fmla="*/ 220 h 319"/>
              <a:gd name="T16" fmla="*/ 478 w 479"/>
              <a:gd name="T17" fmla="*/ 170 h 319"/>
              <a:gd name="T18" fmla="*/ 469 w 479"/>
              <a:gd name="T19" fmla="*/ 101 h 319"/>
              <a:gd name="T20" fmla="*/ 436 w 479"/>
              <a:gd name="T21" fmla="*/ 38 h 319"/>
              <a:gd name="T22" fmla="*/ 390 w 479"/>
              <a:gd name="T23" fmla="*/ 7 h 319"/>
              <a:gd name="T24" fmla="*/ 344 w 479"/>
              <a:gd name="T25" fmla="*/ 0 h 319"/>
              <a:gd name="T26" fmla="*/ 265 w 479"/>
              <a:gd name="T27" fmla="*/ 10 h 319"/>
              <a:gd name="T28" fmla="*/ 181 w 479"/>
              <a:gd name="T29" fmla="*/ 43 h 319"/>
              <a:gd name="T30" fmla="*/ 101 w 479"/>
              <a:gd name="T31" fmla="*/ 96 h 319"/>
              <a:gd name="T32" fmla="*/ 40 w 479"/>
              <a:gd name="T33" fmla="*/ 155 h 319"/>
              <a:gd name="T34" fmla="*/ 5 w 479"/>
              <a:gd name="T35" fmla="*/ 204 h 319"/>
              <a:gd name="T36" fmla="*/ 0 w 479"/>
              <a:gd name="T37" fmla="*/ 250 h 3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479" h="319">
                <a:moveTo>
                  <a:pt x="0" y="250"/>
                </a:moveTo>
                <a:lnTo>
                  <a:pt x="34" y="288"/>
                </a:lnTo>
                <a:lnTo>
                  <a:pt x="91" y="306"/>
                </a:lnTo>
                <a:lnTo>
                  <a:pt x="164" y="318"/>
                </a:lnTo>
                <a:lnTo>
                  <a:pt x="274" y="313"/>
                </a:lnTo>
                <a:lnTo>
                  <a:pt x="358" y="290"/>
                </a:lnTo>
                <a:lnTo>
                  <a:pt x="425" y="254"/>
                </a:lnTo>
                <a:lnTo>
                  <a:pt x="460" y="220"/>
                </a:lnTo>
                <a:lnTo>
                  <a:pt x="478" y="170"/>
                </a:lnTo>
                <a:lnTo>
                  <a:pt x="469" y="101"/>
                </a:lnTo>
                <a:lnTo>
                  <a:pt x="436" y="38"/>
                </a:lnTo>
                <a:lnTo>
                  <a:pt x="390" y="7"/>
                </a:lnTo>
                <a:lnTo>
                  <a:pt x="344" y="0"/>
                </a:lnTo>
                <a:lnTo>
                  <a:pt x="265" y="10"/>
                </a:lnTo>
                <a:lnTo>
                  <a:pt x="181" y="43"/>
                </a:lnTo>
                <a:lnTo>
                  <a:pt x="101" y="96"/>
                </a:lnTo>
                <a:lnTo>
                  <a:pt x="40" y="155"/>
                </a:lnTo>
                <a:lnTo>
                  <a:pt x="5" y="204"/>
                </a:lnTo>
                <a:lnTo>
                  <a:pt x="0" y="250"/>
                </a:lnTo>
              </a:path>
            </a:pathLst>
          </a:custGeom>
          <a:noFill/>
          <a:ln w="25400" cap="rnd" cmpd="sng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 sz="2400">
              <a:solidFill>
                <a:srgbClr val="FFFFFF"/>
              </a:solidFill>
            </a:endParaRPr>
          </a:p>
        </p:txBody>
      </p:sp>
      <p:grpSp>
        <p:nvGrpSpPr>
          <p:cNvPr id="61513" name="Group 73"/>
          <p:cNvGrpSpPr>
            <a:grpSpLocks/>
          </p:cNvGrpSpPr>
          <p:nvPr/>
        </p:nvGrpSpPr>
        <p:grpSpPr bwMode="auto">
          <a:xfrm>
            <a:off x="5854701" y="4276726"/>
            <a:ext cx="995363" cy="625475"/>
            <a:chOff x="2728" y="2694"/>
            <a:chExt cx="627" cy="394"/>
          </a:xfrm>
        </p:grpSpPr>
        <p:sp>
          <p:nvSpPr>
            <p:cNvPr id="61509" name="Freeform 69"/>
            <p:cNvSpPr>
              <a:spLocks/>
            </p:cNvSpPr>
            <p:nvPr/>
          </p:nvSpPr>
          <p:spPr bwMode="auto">
            <a:xfrm>
              <a:off x="2876" y="2769"/>
              <a:ext cx="479" cy="319"/>
            </a:xfrm>
            <a:custGeom>
              <a:avLst/>
              <a:gdLst>
                <a:gd name="T0" fmla="*/ 0 w 479"/>
                <a:gd name="T1" fmla="*/ 67 h 319"/>
                <a:gd name="T2" fmla="*/ 34 w 479"/>
                <a:gd name="T3" fmla="*/ 29 h 319"/>
                <a:gd name="T4" fmla="*/ 91 w 479"/>
                <a:gd name="T5" fmla="*/ 11 h 319"/>
                <a:gd name="T6" fmla="*/ 164 w 479"/>
                <a:gd name="T7" fmla="*/ 0 h 319"/>
                <a:gd name="T8" fmla="*/ 274 w 479"/>
                <a:gd name="T9" fmla="*/ 4 h 319"/>
                <a:gd name="T10" fmla="*/ 358 w 479"/>
                <a:gd name="T11" fmla="*/ 27 h 319"/>
                <a:gd name="T12" fmla="*/ 425 w 479"/>
                <a:gd name="T13" fmla="*/ 63 h 319"/>
                <a:gd name="T14" fmla="*/ 460 w 479"/>
                <a:gd name="T15" fmla="*/ 97 h 319"/>
                <a:gd name="T16" fmla="*/ 478 w 479"/>
                <a:gd name="T17" fmla="*/ 147 h 319"/>
                <a:gd name="T18" fmla="*/ 469 w 479"/>
                <a:gd name="T19" fmla="*/ 216 h 319"/>
                <a:gd name="T20" fmla="*/ 436 w 479"/>
                <a:gd name="T21" fmla="*/ 279 h 319"/>
                <a:gd name="T22" fmla="*/ 390 w 479"/>
                <a:gd name="T23" fmla="*/ 310 h 319"/>
                <a:gd name="T24" fmla="*/ 344 w 479"/>
                <a:gd name="T25" fmla="*/ 318 h 319"/>
                <a:gd name="T26" fmla="*/ 265 w 479"/>
                <a:gd name="T27" fmla="*/ 307 h 319"/>
                <a:gd name="T28" fmla="*/ 181 w 479"/>
                <a:gd name="T29" fmla="*/ 274 h 319"/>
                <a:gd name="T30" fmla="*/ 101 w 479"/>
                <a:gd name="T31" fmla="*/ 221 h 319"/>
                <a:gd name="T32" fmla="*/ 40 w 479"/>
                <a:gd name="T33" fmla="*/ 162 h 319"/>
                <a:gd name="T34" fmla="*/ 5 w 479"/>
                <a:gd name="T35" fmla="*/ 113 h 319"/>
                <a:gd name="T36" fmla="*/ 0 w 479"/>
                <a:gd name="T37" fmla="*/ 67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479" h="319">
                  <a:moveTo>
                    <a:pt x="0" y="67"/>
                  </a:moveTo>
                  <a:lnTo>
                    <a:pt x="34" y="29"/>
                  </a:lnTo>
                  <a:lnTo>
                    <a:pt x="91" y="11"/>
                  </a:lnTo>
                  <a:lnTo>
                    <a:pt x="164" y="0"/>
                  </a:lnTo>
                  <a:lnTo>
                    <a:pt x="274" y="4"/>
                  </a:lnTo>
                  <a:lnTo>
                    <a:pt x="358" y="27"/>
                  </a:lnTo>
                  <a:lnTo>
                    <a:pt x="425" y="63"/>
                  </a:lnTo>
                  <a:lnTo>
                    <a:pt x="460" y="97"/>
                  </a:lnTo>
                  <a:lnTo>
                    <a:pt x="478" y="147"/>
                  </a:lnTo>
                  <a:lnTo>
                    <a:pt x="469" y="216"/>
                  </a:lnTo>
                  <a:lnTo>
                    <a:pt x="436" y="279"/>
                  </a:lnTo>
                  <a:lnTo>
                    <a:pt x="390" y="310"/>
                  </a:lnTo>
                  <a:lnTo>
                    <a:pt x="344" y="318"/>
                  </a:lnTo>
                  <a:lnTo>
                    <a:pt x="265" y="307"/>
                  </a:lnTo>
                  <a:lnTo>
                    <a:pt x="181" y="274"/>
                  </a:lnTo>
                  <a:lnTo>
                    <a:pt x="101" y="221"/>
                  </a:lnTo>
                  <a:lnTo>
                    <a:pt x="40" y="162"/>
                  </a:lnTo>
                  <a:lnTo>
                    <a:pt x="5" y="113"/>
                  </a:lnTo>
                  <a:lnTo>
                    <a:pt x="0" y="67"/>
                  </a:lnTo>
                </a:path>
              </a:pathLst>
            </a:custGeom>
            <a:solidFill>
              <a:schemeClr val="bg1"/>
            </a:solidFill>
            <a:ln w="25400" cap="rnd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  <p:grpSp>
          <p:nvGrpSpPr>
            <p:cNvPr id="61512" name="Group 72"/>
            <p:cNvGrpSpPr>
              <a:grpSpLocks/>
            </p:cNvGrpSpPr>
            <p:nvPr/>
          </p:nvGrpSpPr>
          <p:grpSpPr bwMode="auto">
            <a:xfrm>
              <a:off x="2728" y="2694"/>
              <a:ext cx="288" cy="296"/>
              <a:chOff x="2728" y="2694"/>
              <a:chExt cx="288" cy="296"/>
            </a:xfrm>
          </p:grpSpPr>
          <p:sp>
            <p:nvSpPr>
              <p:cNvPr id="61510" name="Oval 70"/>
              <p:cNvSpPr>
                <a:spLocks noChangeArrowheads="1"/>
              </p:cNvSpPr>
              <p:nvPr/>
            </p:nvSpPr>
            <p:spPr bwMode="auto">
              <a:xfrm>
                <a:off x="2765" y="2709"/>
                <a:ext cx="230" cy="231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61511" name="Rectangle 71"/>
              <p:cNvSpPr>
                <a:spLocks noChangeArrowheads="1"/>
              </p:cNvSpPr>
              <p:nvPr/>
            </p:nvSpPr>
            <p:spPr bwMode="auto">
              <a:xfrm>
                <a:off x="2728" y="2694"/>
                <a:ext cx="288" cy="29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73025" tIns="36512" rIns="73025" bIns="36512">
                <a:spAutoFit/>
              </a:bodyPr>
              <a:lstStyle>
                <a:lvl1pPr defTabSz="585788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365125" defTabSz="585788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731838" defTabSz="585788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096963" defTabSz="585788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1463675" defTabSz="585788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1920875" defTabSz="585788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378075" defTabSz="585788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2835275" defTabSz="585788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292475" defTabSz="585788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tr-TR" sz="2600">
                    <a:solidFill>
                      <a:srgbClr val="FFFF00"/>
                    </a:solidFill>
                    <a:latin typeface="Helvetica" panose="020B0604020202020204" pitchFamily="34" charset="0"/>
                  </a:rPr>
                  <a:t>Ni</a:t>
                </a:r>
              </a:p>
            </p:txBody>
          </p:sp>
        </p:grpSp>
      </p:grpSp>
      <p:grpSp>
        <p:nvGrpSpPr>
          <p:cNvPr id="61535" name="Group 95"/>
          <p:cNvGrpSpPr>
            <a:grpSpLocks/>
          </p:cNvGrpSpPr>
          <p:nvPr/>
        </p:nvGrpSpPr>
        <p:grpSpPr bwMode="auto">
          <a:xfrm>
            <a:off x="6543675" y="4514850"/>
            <a:ext cx="1708150" cy="839788"/>
            <a:chOff x="3162" y="2844"/>
            <a:chExt cx="1076" cy="529"/>
          </a:xfrm>
        </p:grpSpPr>
        <p:grpSp>
          <p:nvGrpSpPr>
            <p:cNvPr id="61516" name="Group 76"/>
            <p:cNvGrpSpPr>
              <a:grpSpLocks/>
            </p:cNvGrpSpPr>
            <p:nvPr/>
          </p:nvGrpSpPr>
          <p:grpSpPr bwMode="auto">
            <a:xfrm>
              <a:off x="3162" y="2844"/>
              <a:ext cx="1076" cy="529"/>
              <a:chOff x="3162" y="2844"/>
              <a:chExt cx="1076" cy="529"/>
            </a:xfrm>
          </p:grpSpPr>
          <p:sp>
            <p:nvSpPr>
              <p:cNvPr id="61514" name="Freeform 74"/>
              <p:cNvSpPr>
                <a:spLocks/>
              </p:cNvSpPr>
              <p:nvPr/>
            </p:nvSpPr>
            <p:spPr bwMode="auto">
              <a:xfrm>
                <a:off x="3804" y="3084"/>
                <a:ext cx="434" cy="289"/>
              </a:xfrm>
              <a:custGeom>
                <a:avLst/>
                <a:gdLst>
                  <a:gd name="T0" fmla="*/ 0 w 434"/>
                  <a:gd name="T1" fmla="*/ 59 h 289"/>
                  <a:gd name="T2" fmla="*/ 28 w 434"/>
                  <a:gd name="T3" fmla="*/ 25 h 289"/>
                  <a:gd name="T4" fmla="*/ 82 w 434"/>
                  <a:gd name="T5" fmla="*/ 8 h 289"/>
                  <a:gd name="T6" fmla="*/ 146 w 434"/>
                  <a:gd name="T7" fmla="*/ 0 h 289"/>
                  <a:gd name="T8" fmla="*/ 247 w 434"/>
                  <a:gd name="T9" fmla="*/ 1 h 289"/>
                  <a:gd name="T10" fmla="*/ 324 w 434"/>
                  <a:gd name="T11" fmla="*/ 23 h 289"/>
                  <a:gd name="T12" fmla="*/ 384 w 434"/>
                  <a:gd name="T13" fmla="*/ 56 h 289"/>
                  <a:gd name="T14" fmla="*/ 416 w 434"/>
                  <a:gd name="T15" fmla="*/ 88 h 289"/>
                  <a:gd name="T16" fmla="*/ 433 w 434"/>
                  <a:gd name="T17" fmla="*/ 133 h 289"/>
                  <a:gd name="T18" fmla="*/ 424 w 434"/>
                  <a:gd name="T19" fmla="*/ 196 h 289"/>
                  <a:gd name="T20" fmla="*/ 394 w 434"/>
                  <a:gd name="T21" fmla="*/ 252 h 289"/>
                  <a:gd name="T22" fmla="*/ 354 w 434"/>
                  <a:gd name="T23" fmla="*/ 282 h 289"/>
                  <a:gd name="T24" fmla="*/ 311 w 434"/>
                  <a:gd name="T25" fmla="*/ 288 h 289"/>
                  <a:gd name="T26" fmla="*/ 239 w 434"/>
                  <a:gd name="T27" fmla="*/ 279 h 289"/>
                  <a:gd name="T28" fmla="*/ 162 w 434"/>
                  <a:gd name="T29" fmla="*/ 247 h 289"/>
                  <a:gd name="T30" fmla="*/ 90 w 434"/>
                  <a:gd name="T31" fmla="*/ 200 h 289"/>
                  <a:gd name="T32" fmla="*/ 35 w 434"/>
                  <a:gd name="T33" fmla="*/ 147 h 289"/>
                  <a:gd name="T34" fmla="*/ 3 w 434"/>
                  <a:gd name="T35" fmla="*/ 101 h 289"/>
                  <a:gd name="T36" fmla="*/ 0 w 434"/>
                  <a:gd name="T37" fmla="*/ 59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434" h="289">
                    <a:moveTo>
                      <a:pt x="0" y="59"/>
                    </a:moveTo>
                    <a:lnTo>
                      <a:pt x="28" y="25"/>
                    </a:lnTo>
                    <a:lnTo>
                      <a:pt x="82" y="8"/>
                    </a:lnTo>
                    <a:lnTo>
                      <a:pt x="146" y="0"/>
                    </a:lnTo>
                    <a:lnTo>
                      <a:pt x="247" y="1"/>
                    </a:lnTo>
                    <a:lnTo>
                      <a:pt x="324" y="23"/>
                    </a:lnTo>
                    <a:lnTo>
                      <a:pt x="384" y="56"/>
                    </a:lnTo>
                    <a:lnTo>
                      <a:pt x="416" y="88"/>
                    </a:lnTo>
                    <a:lnTo>
                      <a:pt x="433" y="133"/>
                    </a:lnTo>
                    <a:lnTo>
                      <a:pt x="424" y="196"/>
                    </a:lnTo>
                    <a:lnTo>
                      <a:pt x="394" y="252"/>
                    </a:lnTo>
                    <a:lnTo>
                      <a:pt x="354" y="282"/>
                    </a:lnTo>
                    <a:lnTo>
                      <a:pt x="311" y="288"/>
                    </a:lnTo>
                    <a:lnTo>
                      <a:pt x="239" y="279"/>
                    </a:lnTo>
                    <a:lnTo>
                      <a:pt x="162" y="247"/>
                    </a:lnTo>
                    <a:lnTo>
                      <a:pt x="90" y="200"/>
                    </a:lnTo>
                    <a:lnTo>
                      <a:pt x="35" y="147"/>
                    </a:lnTo>
                    <a:lnTo>
                      <a:pt x="3" y="101"/>
                    </a:lnTo>
                    <a:lnTo>
                      <a:pt x="0" y="59"/>
                    </a:lnTo>
                  </a:path>
                </a:pathLst>
              </a:custGeom>
              <a:gradFill rotWithShape="0">
                <a:gsLst>
                  <a:gs pos="0">
                    <a:schemeClr val="accent1">
                      <a:gamma/>
                      <a:tint val="70196"/>
                      <a:invGamma/>
                    </a:schemeClr>
                  </a:gs>
                  <a:gs pos="100000">
                    <a:schemeClr val="accent1"/>
                  </a:gs>
                </a:gsLst>
                <a:path path="rect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61515" name="Freeform 75"/>
              <p:cNvSpPr>
                <a:spLocks/>
              </p:cNvSpPr>
              <p:nvPr/>
            </p:nvSpPr>
            <p:spPr bwMode="auto">
              <a:xfrm>
                <a:off x="3162" y="2844"/>
                <a:ext cx="434" cy="289"/>
              </a:xfrm>
              <a:custGeom>
                <a:avLst/>
                <a:gdLst>
                  <a:gd name="T0" fmla="*/ 433 w 434"/>
                  <a:gd name="T1" fmla="*/ 228 h 289"/>
                  <a:gd name="T2" fmla="*/ 404 w 434"/>
                  <a:gd name="T3" fmla="*/ 262 h 289"/>
                  <a:gd name="T4" fmla="*/ 350 w 434"/>
                  <a:gd name="T5" fmla="*/ 279 h 289"/>
                  <a:gd name="T6" fmla="*/ 286 w 434"/>
                  <a:gd name="T7" fmla="*/ 288 h 289"/>
                  <a:gd name="T8" fmla="*/ 185 w 434"/>
                  <a:gd name="T9" fmla="*/ 286 h 289"/>
                  <a:gd name="T10" fmla="*/ 108 w 434"/>
                  <a:gd name="T11" fmla="*/ 264 h 289"/>
                  <a:gd name="T12" fmla="*/ 48 w 434"/>
                  <a:gd name="T13" fmla="*/ 232 h 289"/>
                  <a:gd name="T14" fmla="*/ 16 w 434"/>
                  <a:gd name="T15" fmla="*/ 200 h 289"/>
                  <a:gd name="T16" fmla="*/ 0 w 434"/>
                  <a:gd name="T17" fmla="*/ 154 h 289"/>
                  <a:gd name="T18" fmla="*/ 8 w 434"/>
                  <a:gd name="T19" fmla="*/ 91 h 289"/>
                  <a:gd name="T20" fmla="*/ 38 w 434"/>
                  <a:gd name="T21" fmla="*/ 36 h 289"/>
                  <a:gd name="T22" fmla="*/ 78 w 434"/>
                  <a:gd name="T23" fmla="*/ 5 h 289"/>
                  <a:gd name="T24" fmla="*/ 121 w 434"/>
                  <a:gd name="T25" fmla="*/ 0 h 289"/>
                  <a:gd name="T26" fmla="*/ 193 w 434"/>
                  <a:gd name="T27" fmla="*/ 8 h 289"/>
                  <a:gd name="T28" fmla="*/ 270 w 434"/>
                  <a:gd name="T29" fmla="*/ 40 h 289"/>
                  <a:gd name="T30" fmla="*/ 342 w 434"/>
                  <a:gd name="T31" fmla="*/ 88 h 289"/>
                  <a:gd name="T32" fmla="*/ 397 w 434"/>
                  <a:gd name="T33" fmla="*/ 140 h 289"/>
                  <a:gd name="T34" fmla="*/ 429 w 434"/>
                  <a:gd name="T35" fmla="*/ 186 h 289"/>
                  <a:gd name="T36" fmla="*/ 433 w 434"/>
                  <a:gd name="T37" fmla="*/ 228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434" h="289">
                    <a:moveTo>
                      <a:pt x="433" y="228"/>
                    </a:moveTo>
                    <a:lnTo>
                      <a:pt x="404" y="262"/>
                    </a:lnTo>
                    <a:lnTo>
                      <a:pt x="350" y="279"/>
                    </a:lnTo>
                    <a:lnTo>
                      <a:pt x="286" y="288"/>
                    </a:lnTo>
                    <a:lnTo>
                      <a:pt x="185" y="286"/>
                    </a:lnTo>
                    <a:lnTo>
                      <a:pt x="108" y="264"/>
                    </a:lnTo>
                    <a:lnTo>
                      <a:pt x="48" y="232"/>
                    </a:lnTo>
                    <a:lnTo>
                      <a:pt x="16" y="200"/>
                    </a:lnTo>
                    <a:lnTo>
                      <a:pt x="0" y="154"/>
                    </a:lnTo>
                    <a:lnTo>
                      <a:pt x="8" y="91"/>
                    </a:lnTo>
                    <a:lnTo>
                      <a:pt x="38" y="36"/>
                    </a:lnTo>
                    <a:lnTo>
                      <a:pt x="78" y="5"/>
                    </a:lnTo>
                    <a:lnTo>
                      <a:pt x="121" y="0"/>
                    </a:lnTo>
                    <a:lnTo>
                      <a:pt x="193" y="8"/>
                    </a:lnTo>
                    <a:lnTo>
                      <a:pt x="270" y="40"/>
                    </a:lnTo>
                    <a:lnTo>
                      <a:pt x="342" y="88"/>
                    </a:lnTo>
                    <a:lnTo>
                      <a:pt x="397" y="140"/>
                    </a:lnTo>
                    <a:lnTo>
                      <a:pt x="429" y="186"/>
                    </a:lnTo>
                    <a:lnTo>
                      <a:pt x="433" y="228"/>
                    </a:lnTo>
                  </a:path>
                </a:pathLst>
              </a:custGeom>
              <a:gradFill rotWithShape="0">
                <a:gsLst>
                  <a:gs pos="0">
                    <a:schemeClr val="accent1">
                      <a:gamma/>
                      <a:tint val="70196"/>
                      <a:invGamma/>
                    </a:schemeClr>
                  </a:gs>
                  <a:gs pos="100000">
                    <a:schemeClr val="accent1"/>
                  </a:gs>
                </a:gsLst>
                <a:path path="rect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61534" name="Group 94"/>
            <p:cNvGrpSpPr>
              <a:grpSpLocks/>
            </p:cNvGrpSpPr>
            <p:nvPr/>
          </p:nvGrpSpPr>
          <p:grpSpPr bwMode="auto">
            <a:xfrm>
              <a:off x="3360" y="2879"/>
              <a:ext cx="672" cy="456"/>
              <a:chOff x="3360" y="2879"/>
              <a:chExt cx="672" cy="456"/>
            </a:xfrm>
          </p:grpSpPr>
          <p:sp>
            <p:nvSpPr>
              <p:cNvPr id="61517" name="Rectangle 77"/>
              <p:cNvSpPr>
                <a:spLocks noChangeArrowheads="1"/>
              </p:cNvSpPr>
              <p:nvPr/>
            </p:nvSpPr>
            <p:spPr bwMode="auto">
              <a:xfrm rot="1020000" flipH="1">
                <a:off x="3729" y="3021"/>
                <a:ext cx="233" cy="27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73025" tIns="36512" rIns="73025" bIns="36512">
                <a:spAutoFit/>
              </a:bodyPr>
              <a:lstStyle>
                <a:lvl1pPr defTabSz="585788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365125" defTabSz="585788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731838" defTabSz="585788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096963" defTabSz="585788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1463675" defTabSz="585788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1920875" defTabSz="585788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378075" defTabSz="585788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2835275" defTabSz="585788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292475" defTabSz="585788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tr-TR">
                    <a:solidFill>
                      <a:srgbClr val="FFFFFF"/>
                    </a:solidFill>
                    <a:latin typeface="Helvetica" panose="020B0604020202020204" pitchFamily="34" charset="0"/>
                  </a:rPr>
                  <a:t>N</a:t>
                </a:r>
              </a:p>
            </p:txBody>
          </p:sp>
          <p:sp>
            <p:nvSpPr>
              <p:cNvPr id="61518" name="Rectangle 78"/>
              <p:cNvSpPr>
                <a:spLocks noChangeArrowheads="1"/>
              </p:cNvSpPr>
              <p:nvPr/>
            </p:nvSpPr>
            <p:spPr bwMode="auto">
              <a:xfrm rot="1020000" flipH="1">
                <a:off x="3428" y="2930"/>
                <a:ext cx="233" cy="27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73025" tIns="36512" rIns="73025" bIns="36512">
                <a:spAutoFit/>
              </a:bodyPr>
              <a:lstStyle>
                <a:lvl1pPr defTabSz="585788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365125" defTabSz="585788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731838" defTabSz="585788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096963" defTabSz="585788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1463675" defTabSz="585788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1920875" defTabSz="585788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378075" defTabSz="585788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2835275" defTabSz="585788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292475" defTabSz="585788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tr-TR">
                    <a:solidFill>
                      <a:srgbClr val="FFFFFF"/>
                    </a:solidFill>
                    <a:latin typeface="Helvetica" panose="020B0604020202020204" pitchFamily="34" charset="0"/>
                  </a:rPr>
                  <a:t>C</a:t>
                </a:r>
              </a:p>
            </p:txBody>
          </p:sp>
          <p:grpSp>
            <p:nvGrpSpPr>
              <p:cNvPr id="61521" name="Group 81"/>
              <p:cNvGrpSpPr>
                <a:grpSpLocks/>
              </p:cNvGrpSpPr>
              <p:nvPr/>
            </p:nvGrpSpPr>
            <p:grpSpPr bwMode="auto">
              <a:xfrm>
                <a:off x="3671" y="2975"/>
                <a:ext cx="169" cy="304"/>
                <a:chOff x="3671" y="2975"/>
                <a:chExt cx="169" cy="304"/>
              </a:xfrm>
            </p:grpSpPr>
            <p:sp>
              <p:nvSpPr>
                <p:cNvPr id="61519" name="Rectangle 79"/>
                <p:cNvSpPr>
                  <a:spLocks noChangeArrowheads="1"/>
                </p:cNvSpPr>
                <p:nvPr/>
              </p:nvSpPr>
              <p:spPr bwMode="auto">
                <a:xfrm rot="1020000" flipH="1">
                  <a:off x="3694" y="2975"/>
                  <a:ext cx="146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73025" tIns="36512" rIns="73025" bIns="36512">
                  <a:spAutoFit/>
                </a:bodyPr>
                <a:lstStyle>
                  <a:lvl1pPr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365125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731838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096963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1463675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19208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3780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28352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2924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altLang="tr-TR" sz="1900">
                      <a:solidFill>
                        <a:srgbClr val="FFFFFF"/>
                      </a:solidFill>
                    </a:rPr>
                    <a:t>•</a:t>
                  </a:r>
                </a:p>
              </p:txBody>
            </p:sp>
            <p:sp>
              <p:nvSpPr>
                <p:cNvPr id="61520" name="Rectangle 80"/>
                <p:cNvSpPr>
                  <a:spLocks noChangeArrowheads="1"/>
                </p:cNvSpPr>
                <p:nvPr/>
              </p:nvSpPr>
              <p:spPr bwMode="auto">
                <a:xfrm rot="1020000" flipH="1">
                  <a:off x="3671" y="3048"/>
                  <a:ext cx="146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73025" tIns="36512" rIns="73025" bIns="36512">
                  <a:spAutoFit/>
                </a:bodyPr>
                <a:lstStyle>
                  <a:lvl1pPr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365125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731838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096963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1463675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19208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3780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28352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2924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altLang="tr-TR" sz="1900">
                      <a:solidFill>
                        <a:srgbClr val="FFFFFF"/>
                      </a:solidFill>
                    </a:rPr>
                    <a:t>•</a:t>
                  </a:r>
                </a:p>
              </p:txBody>
            </p:sp>
          </p:grpSp>
          <p:grpSp>
            <p:nvGrpSpPr>
              <p:cNvPr id="61524" name="Group 84"/>
              <p:cNvGrpSpPr>
                <a:grpSpLocks/>
              </p:cNvGrpSpPr>
              <p:nvPr/>
            </p:nvGrpSpPr>
            <p:grpSpPr bwMode="auto">
              <a:xfrm>
                <a:off x="3565" y="2939"/>
                <a:ext cx="167" cy="307"/>
                <a:chOff x="3565" y="2939"/>
                <a:chExt cx="167" cy="307"/>
              </a:xfrm>
            </p:grpSpPr>
            <p:sp>
              <p:nvSpPr>
                <p:cNvPr id="61522" name="Rectangle 82"/>
                <p:cNvSpPr>
                  <a:spLocks noChangeArrowheads="1"/>
                </p:cNvSpPr>
                <p:nvPr/>
              </p:nvSpPr>
              <p:spPr bwMode="auto">
                <a:xfrm rot="1020000" flipH="1">
                  <a:off x="3586" y="2939"/>
                  <a:ext cx="146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73025" tIns="36512" rIns="73025" bIns="36512">
                  <a:spAutoFit/>
                </a:bodyPr>
                <a:lstStyle>
                  <a:lvl1pPr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365125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731838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096963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1463675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19208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3780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28352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2924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altLang="tr-TR" sz="1900">
                      <a:solidFill>
                        <a:srgbClr val="FFFFFF"/>
                      </a:solidFill>
                    </a:rPr>
                    <a:t>•</a:t>
                  </a:r>
                </a:p>
              </p:txBody>
            </p:sp>
            <p:sp>
              <p:nvSpPr>
                <p:cNvPr id="61523" name="Rectangle 83"/>
                <p:cNvSpPr>
                  <a:spLocks noChangeArrowheads="1"/>
                </p:cNvSpPr>
                <p:nvPr/>
              </p:nvSpPr>
              <p:spPr bwMode="auto">
                <a:xfrm rot="1020000" flipH="1">
                  <a:off x="3565" y="3015"/>
                  <a:ext cx="146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73025" tIns="36512" rIns="73025" bIns="36512">
                  <a:spAutoFit/>
                </a:bodyPr>
                <a:lstStyle>
                  <a:lvl1pPr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365125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731838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096963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1463675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19208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3780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28352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2924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altLang="tr-TR" sz="1900">
                      <a:solidFill>
                        <a:srgbClr val="FFFFFF"/>
                      </a:solidFill>
                    </a:rPr>
                    <a:t>•</a:t>
                  </a:r>
                </a:p>
              </p:txBody>
            </p:sp>
          </p:grpSp>
          <p:grpSp>
            <p:nvGrpSpPr>
              <p:cNvPr id="61527" name="Group 87"/>
              <p:cNvGrpSpPr>
                <a:grpSpLocks/>
              </p:cNvGrpSpPr>
              <p:nvPr/>
            </p:nvGrpSpPr>
            <p:grpSpPr bwMode="auto">
              <a:xfrm>
                <a:off x="3619" y="2956"/>
                <a:ext cx="169" cy="308"/>
                <a:chOff x="3619" y="2956"/>
                <a:chExt cx="169" cy="308"/>
              </a:xfrm>
            </p:grpSpPr>
            <p:sp>
              <p:nvSpPr>
                <p:cNvPr id="61525" name="Rectangle 85"/>
                <p:cNvSpPr>
                  <a:spLocks noChangeArrowheads="1"/>
                </p:cNvSpPr>
                <p:nvPr/>
              </p:nvSpPr>
              <p:spPr bwMode="auto">
                <a:xfrm rot="1020000" flipH="1">
                  <a:off x="3642" y="2956"/>
                  <a:ext cx="146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73025" tIns="36512" rIns="73025" bIns="36512">
                  <a:spAutoFit/>
                </a:bodyPr>
                <a:lstStyle>
                  <a:lvl1pPr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365125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731838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096963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1463675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19208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3780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28352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2924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altLang="tr-TR" sz="1900">
                      <a:solidFill>
                        <a:srgbClr val="FFFFFF"/>
                      </a:solidFill>
                    </a:rPr>
                    <a:t>•</a:t>
                  </a:r>
                </a:p>
              </p:txBody>
            </p:sp>
            <p:sp>
              <p:nvSpPr>
                <p:cNvPr id="61526" name="Rectangle 86"/>
                <p:cNvSpPr>
                  <a:spLocks noChangeArrowheads="1"/>
                </p:cNvSpPr>
                <p:nvPr/>
              </p:nvSpPr>
              <p:spPr bwMode="auto">
                <a:xfrm rot="1020000" flipH="1">
                  <a:off x="3619" y="3033"/>
                  <a:ext cx="146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73025" tIns="36512" rIns="73025" bIns="36512">
                  <a:spAutoFit/>
                </a:bodyPr>
                <a:lstStyle>
                  <a:lvl1pPr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365125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731838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096963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1463675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19208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3780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28352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2924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altLang="tr-TR" sz="1900">
                      <a:solidFill>
                        <a:srgbClr val="FFFFFF"/>
                      </a:solidFill>
                    </a:rPr>
                    <a:t>•</a:t>
                  </a:r>
                </a:p>
              </p:txBody>
            </p:sp>
          </p:grpSp>
          <p:grpSp>
            <p:nvGrpSpPr>
              <p:cNvPr id="61530" name="Group 90"/>
              <p:cNvGrpSpPr>
                <a:grpSpLocks/>
              </p:cNvGrpSpPr>
              <p:nvPr/>
            </p:nvGrpSpPr>
            <p:grpSpPr bwMode="auto">
              <a:xfrm>
                <a:off x="3360" y="2879"/>
                <a:ext cx="169" cy="303"/>
                <a:chOff x="3360" y="2879"/>
                <a:chExt cx="169" cy="303"/>
              </a:xfrm>
            </p:grpSpPr>
            <p:sp>
              <p:nvSpPr>
                <p:cNvPr id="61528" name="Rectangle 88"/>
                <p:cNvSpPr>
                  <a:spLocks noChangeArrowheads="1"/>
                </p:cNvSpPr>
                <p:nvPr/>
              </p:nvSpPr>
              <p:spPr bwMode="auto">
                <a:xfrm rot="1020000" flipH="1">
                  <a:off x="3383" y="2879"/>
                  <a:ext cx="146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73025" tIns="36512" rIns="73025" bIns="36512">
                  <a:spAutoFit/>
                </a:bodyPr>
                <a:lstStyle>
                  <a:lvl1pPr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365125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731838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096963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1463675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19208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3780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28352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2924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altLang="tr-TR" sz="1900">
                      <a:solidFill>
                        <a:srgbClr val="FFFFFF"/>
                      </a:solidFill>
                    </a:rPr>
                    <a:t>•</a:t>
                  </a:r>
                </a:p>
              </p:txBody>
            </p:sp>
            <p:sp>
              <p:nvSpPr>
                <p:cNvPr id="61529" name="Rectangle 89"/>
                <p:cNvSpPr>
                  <a:spLocks noChangeArrowheads="1"/>
                </p:cNvSpPr>
                <p:nvPr/>
              </p:nvSpPr>
              <p:spPr bwMode="auto">
                <a:xfrm rot="1020000" flipH="1">
                  <a:off x="3360" y="2951"/>
                  <a:ext cx="146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73025" tIns="36512" rIns="73025" bIns="36512">
                  <a:spAutoFit/>
                </a:bodyPr>
                <a:lstStyle>
                  <a:lvl1pPr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365125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731838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096963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1463675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19208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3780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28352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2924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altLang="tr-TR" sz="1900">
                      <a:solidFill>
                        <a:srgbClr val="FFFFFF"/>
                      </a:solidFill>
                    </a:rPr>
                    <a:t>•</a:t>
                  </a:r>
                </a:p>
              </p:txBody>
            </p:sp>
          </p:grpSp>
          <p:grpSp>
            <p:nvGrpSpPr>
              <p:cNvPr id="61533" name="Group 93"/>
              <p:cNvGrpSpPr>
                <a:grpSpLocks/>
              </p:cNvGrpSpPr>
              <p:nvPr/>
            </p:nvGrpSpPr>
            <p:grpSpPr bwMode="auto">
              <a:xfrm>
                <a:off x="3865" y="3033"/>
                <a:ext cx="167" cy="302"/>
                <a:chOff x="3865" y="3033"/>
                <a:chExt cx="167" cy="302"/>
              </a:xfrm>
            </p:grpSpPr>
            <p:sp>
              <p:nvSpPr>
                <p:cNvPr id="61531" name="Rectangle 91"/>
                <p:cNvSpPr>
                  <a:spLocks noChangeArrowheads="1"/>
                </p:cNvSpPr>
                <p:nvPr/>
              </p:nvSpPr>
              <p:spPr bwMode="auto">
                <a:xfrm rot="1020000" flipH="1">
                  <a:off x="3886" y="3033"/>
                  <a:ext cx="146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73025" tIns="36512" rIns="73025" bIns="36512">
                  <a:spAutoFit/>
                </a:bodyPr>
                <a:lstStyle>
                  <a:lvl1pPr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365125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731838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096963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1463675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19208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3780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28352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2924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altLang="tr-TR" sz="1900">
                      <a:solidFill>
                        <a:srgbClr val="FFFFFF"/>
                      </a:solidFill>
                    </a:rPr>
                    <a:t>•</a:t>
                  </a:r>
                </a:p>
              </p:txBody>
            </p:sp>
            <p:sp>
              <p:nvSpPr>
                <p:cNvPr id="61532" name="Rectangle 92"/>
                <p:cNvSpPr>
                  <a:spLocks noChangeArrowheads="1"/>
                </p:cNvSpPr>
                <p:nvPr/>
              </p:nvSpPr>
              <p:spPr bwMode="auto">
                <a:xfrm rot="1020000" flipH="1">
                  <a:off x="3865" y="3104"/>
                  <a:ext cx="146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73025" tIns="36512" rIns="73025" bIns="36512">
                  <a:spAutoFit/>
                </a:bodyPr>
                <a:lstStyle>
                  <a:lvl1pPr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365125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731838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096963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1463675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19208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3780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28352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2924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altLang="tr-TR" sz="1900">
                      <a:solidFill>
                        <a:srgbClr val="FFFFFF"/>
                      </a:solidFill>
                    </a:rPr>
                    <a:t>•</a:t>
                  </a:r>
                </a:p>
              </p:txBody>
            </p:sp>
          </p:grpSp>
        </p:grpSp>
      </p:grpSp>
      <p:grpSp>
        <p:nvGrpSpPr>
          <p:cNvPr id="61540" name="Group 100"/>
          <p:cNvGrpSpPr>
            <a:grpSpLocks/>
          </p:cNvGrpSpPr>
          <p:nvPr/>
        </p:nvGrpSpPr>
        <p:grpSpPr bwMode="auto">
          <a:xfrm>
            <a:off x="5313364" y="4276726"/>
            <a:ext cx="998537" cy="608013"/>
            <a:chOff x="2387" y="2694"/>
            <a:chExt cx="629" cy="383"/>
          </a:xfrm>
        </p:grpSpPr>
        <p:sp>
          <p:nvSpPr>
            <p:cNvPr id="61536" name="Freeform 96"/>
            <p:cNvSpPr>
              <a:spLocks/>
            </p:cNvSpPr>
            <p:nvPr/>
          </p:nvSpPr>
          <p:spPr bwMode="auto">
            <a:xfrm>
              <a:off x="2387" y="2757"/>
              <a:ext cx="480" cy="320"/>
            </a:xfrm>
            <a:custGeom>
              <a:avLst/>
              <a:gdLst>
                <a:gd name="T0" fmla="*/ 479 w 480"/>
                <a:gd name="T1" fmla="*/ 67 h 320"/>
                <a:gd name="T2" fmla="*/ 444 w 480"/>
                <a:gd name="T3" fmla="*/ 29 h 320"/>
                <a:gd name="T4" fmla="*/ 387 w 480"/>
                <a:gd name="T5" fmla="*/ 12 h 320"/>
                <a:gd name="T6" fmla="*/ 313 w 480"/>
                <a:gd name="T7" fmla="*/ 0 h 320"/>
                <a:gd name="T8" fmla="*/ 203 w 480"/>
                <a:gd name="T9" fmla="*/ 4 h 320"/>
                <a:gd name="T10" fmla="*/ 119 w 480"/>
                <a:gd name="T11" fmla="*/ 27 h 320"/>
                <a:gd name="T12" fmla="*/ 52 w 480"/>
                <a:gd name="T13" fmla="*/ 64 h 320"/>
                <a:gd name="T14" fmla="*/ 17 w 480"/>
                <a:gd name="T15" fmla="*/ 97 h 320"/>
                <a:gd name="T16" fmla="*/ 0 w 480"/>
                <a:gd name="T17" fmla="*/ 147 h 320"/>
                <a:gd name="T18" fmla="*/ 8 w 480"/>
                <a:gd name="T19" fmla="*/ 217 h 320"/>
                <a:gd name="T20" fmla="*/ 41 w 480"/>
                <a:gd name="T21" fmla="*/ 280 h 320"/>
                <a:gd name="T22" fmla="*/ 87 w 480"/>
                <a:gd name="T23" fmla="*/ 311 h 320"/>
                <a:gd name="T24" fmla="*/ 133 w 480"/>
                <a:gd name="T25" fmla="*/ 319 h 320"/>
                <a:gd name="T26" fmla="*/ 213 w 480"/>
                <a:gd name="T27" fmla="*/ 308 h 320"/>
                <a:gd name="T28" fmla="*/ 296 w 480"/>
                <a:gd name="T29" fmla="*/ 274 h 320"/>
                <a:gd name="T30" fmla="*/ 377 w 480"/>
                <a:gd name="T31" fmla="*/ 222 h 320"/>
                <a:gd name="T32" fmla="*/ 438 w 480"/>
                <a:gd name="T33" fmla="*/ 163 h 320"/>
                <a:gd name="T34" fmla="*/ 473 w 480"/>
                <a:gd name="T35" fmla="*/ 113 h 320"/>
                <a:gd name="T36" fmla="*/ 479 w 480"/>
                <a:gd name="T37" fmla="*/ 67 h 3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480" h="320">
                  <a:moveTo>
                    <a:pt x="479" y="67"/>
                  </a:moveTo>
                  <a:lnTo>
                    <a:pt x="444" y="29"/>
                  </a:lnTo>
                  <a:lnTo>
                    <a:pt x="387" y="12"/>
                  </a:lnTo>
                  <a:lnTo>
                    <a:pt x="313" y="0"/>
                  </a:lnTo>
                  <a:lnTo>
                    <a:pt x="203" y="4"/>
                  </a:lnTo>
                  <a:lnTo>
                    <a:pt x="119" y="27"/>
                  </a:lnTo>
                  <a:lnTo>
                    <a:pt x="52" y="64"/>
                  </a:lnTo>
                  <a:lnTo>
                    <a:pt x="17" y="97"/>
                  </a:lnTo>
                  <a:lnTo>
                    <a:pt x="0" y="147"/>
                  </a:lnTo>
                  <a:lnTo>
                    <a:pt x="8" y="217"/>
                  </a:lnTo>
                  <a:lnTo>
                    <a:pt x="41" y="280"/>
                  </a:lnTo>
                  <a:lnTo>
                    <a:pt x="87" y="311"/>
                  </a:lnTo>
                  <a:lnTo>
                    <a:pt x="133" y="319"/>
                  </a:lnTo>
                  <a:lnTo>
                    <a:pt x="213" y="308"/>
                  </a:lnTo>
                  <a:lnTo>
                    <a:pt x="296" y="274"/>
                  </a:lnTo>
                  <a:lnTo>
                    <a:pt x="377" y="222"/>
                  </a:lnTo>
                  <a:lnTo>
                    <a:pt x="438" y="163"/>
                  </a:lnTo>
                  <a:lnTo>
                    <a:pt x="473" y="113"/>
                  </a:lnTo>
                  <a:lnTo>
                    <a:pt x="479" y="67"/>
                  </a:lnTo>
                </a:path>
              </a:pathLst>
            </a:custGeom>
            <a:solidFill>
              <a:schemeClr val="bg1"/>
            </a:solidFill>
            <a:ln w="25400" cap="rnd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  <p:grpSp>
          <p:nvGrpSpPr>
            <p:cNvPr id="61539" name="Group 99"/>
            <p:cNvGrpSpPr>
              <a:grpSpLocks/>
            </p:cNvGrpSpPr>
            <p:nvPr/>
          </p:nvGrpSpPr>
          <p:grpSpPr bwMode="auto">
            <a:xfrm>
              <a:off x="2728" y="2694"/>
              <a:ext cx="288" cy="296"/>
              <a:chOff x="2728" y="2694"/>
              <a:chExt cx="288" cy="296"/>
            </a:xfrm>
          </p:grpSpPr>
          <p:sp>
            <p:nvSpPr>
              <p:cNvPr id="61537" name="Oval 97"/>
              <p:cNvSpPr>
                <a:spLocks noChangeArrowheads="1"/>
              </p:cNvSpPr>
              <p:nvPr/>
            </p:nvSpPr>
            <p:spPr bwMode="auto">
              <a:xfrm>
                <a:off x="2765" y="2709"/>
                <a:ext cx="230" cy="231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61538" name="Rectangle 98"/>
              <p:cNvSpPr>
                <a:spLocks noChangeArrowheads="1"/>
              </p:cNvSpPr>
              <p:nvPr/>
            </p:nvSpPr>
            <p:spPr bwMode="auto">
              <a:xfrm>
                <a:off x="2728" y="2694"/>
                <a:ext cx="288" cy="29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73025" tIns="36512" rIns="73025" bIns="36512">
                <a:spAutoFit/>
              </a:bodyPr>
              <a:lstStyle>
                <a:lvl1pPr defTabSz="585788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365125" defTabSz="585788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731838" defTabSz="585788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096963" defTabSz="585788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1463675" defTabSz="585788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1920875" defTabSz="585788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378075" defTabSz="585788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2835275" defTabSz="585788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292475" defTabSz="585788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tr-TR" sz="2600">
                    <a:solidFill>
                      <a:srgbClr val="FFFF00"/>
                    </a:solidFill>
                    <a:latin typeface="Helvetica" panose="020B0604020202020204" pitchFamily="34" charset="0"/>
                  </a:rPr>
                  <a:t>Ni</a:t>
                </a:r>
              </a:p>
            </p:txBody>
          </p:sp>
        </p:grpSp>
      </p:grpSp>
      <p:grpSp>
        <p:nvGrpSpPr>
          <p:cNvPr id="61562" name="Group 122"/>
          <p:cNvGrpSpPr>
            <a:grpSpLocks/>
          </p:cNvGrpSpPr>
          <p:nvPr/>
        </p:nvGrpSpPr>
        <p:grpSpPr bwMode="auto">
          <a:xfrm>
            <a:off x="3906838" y="4498975"/>
            <a:ext cx="1708150" cy="839788"/>
            <a:chOff x="1501" y="2834"/>
            <a:chExt cx="1076" cy="529"/>
          </a:xfrm>
        </p:grpSpPr>
        <p:grpSp>
          <p:nvGrpSpPr>
            <p:cNvPr id="61543" name="Group 103"/>
            <p:cNvGrpSpPr>
              <a:grpSpLocks/>
            </p:cNvGrpSpPr>
            <p:nvPr/>
          </p:nvGrpSpPr>
          <p:grpSpPr bwMode="auto">
            <a:xfrm>
              <a:off x="1501" y="2834"/>
              <a:ext cx="1076" cy="529"/>
              <a:chOff x="1501" y="2834"/>
              <a:chExt cx="1076" cy="529"/>
            </a:xfrm>
          </p:grpSpPr>
          <p:sp>
            <p:nvSpPr>
              <p:cNvPr id="61541" name="Freeform 101"/>
              <p:cNvSpPr>
                <a:spLocks/>
              </p:cNvSpPr>
              <p:nvPr/>
            </p:nvSpPr>
            <p:spPr bwMode="auto">
              <a:xfrm>
                <a:off x="1501" y="3074"/>
                <a:ext cx="434" cy="289"/>
              </a:xfrm>
              <a:custGeom>
                <a:avLst/>
                <a:gdLst>
                  <a:gd name="T0" fmla="*/ 433 w 434"/>
                  <a:gd name="T1" fmla="*/ 59 h 289"/>
                  <a:gd name="T2" fmla="*/ 404 w 434"/>
                  <a:gd name="T3" fmla="*/ 25 h 289"/>
                  <a:gd name="T4" fmla="*/ 350 w 434"/>
                  <a:gd name="T5" fmla="*/ 8 h 289"/>
                  <a:gd name="T6" fmla="*/ 286 w 434"/>
                  <a:gd name="T7" fmla="*/ 0 h 289"/>
                  <a:gd name="T8" fmla="*/ 185 w 434"/>
                  <a:gd name="T9" fmla="*/ 1 h 289"/>
                  <a:gd name="T10" fmla="*/ 108 w 434"/>
                  <a:gd name="T11" fmla="*/ 23 h 289"/>
                  <a:gd name="T12" fmla="*/ 48 w 434"/>
                  <a:gd name="T13" fmla="*/ 56 h 289"/>
                  <a:gd name="T14" fmla="*/ 16 w 434"/>
                  <a:gd name="T15" fmla="*/ 88 h 289"/>
                  <a:gd name="T16" fmla="*/ 0 w 434"/>
                  <a:gd name="T17" fmla="*/ 133 h 289"/>
                  <a:gd name="T18" fmla="*/ 8 w 434"/>
                  <a:gd name="T19" fmla="*/ 196 h 289"/>
                  <a:gd name="T20" fmla="*/ 38 w 434"/>
                  <a:gd name="T21" fmla="*/ 252 h 289"/>
                  <a:gd name="T22" fmla="*/ 78 w 434"/>
                  <a:gd name="T23" fmla="*/ 282 h 289"/>
                  <a:gd name="T24" fmla="*/ 121 w 434"/>
                  <a:gd name="T25" fmla="*/ 288 h 289"/>
                  <a:gd name="T26" fmla="*/ 193 w 434"/>
                  <a:gd name="T27" fmla="*/ 279 h 289"/>
                  <a:gd name="T28" fmla="*/ 270 w 434"/>
                  <a:gd name="T29" fmla="*/ 247 h 289"/>
                  <a:gd name="T30" fmla="*/ 342 w 434"/>
                  <a:gd name="T31" fmla="*/ 200 h 289"/>
                  <a:gd name="T32" fmla="*/ 397 w 434"/>
                  <a:gd name="T33" fmla="*/ 147 h 289"/>
                  <a:gd name="T34" fmla="*/ 429 w 434"/>
                  <a:gd name="T35" fmla="*/ 101 h 289"/>
                  <a:gd name="T36" fmla="*/ 433 w 434"/>
                  <a:gd name="T37" fmla="*/ 59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434" h="289">
                    <a:moveTo>
                      <a:pt x="433" y="59"/>
                    </a:moveTo>
                    <a:lnTo>
                      <a:pt x="404" y="25"/>
                    </a:lnTo>
                    <a:lnTo>
                      <a:pt x="350" y="8"/>
                    </a:lnTo>
                    <a:lnTo>
                      <a:pt x="286" y="0"/>
                    </a:lnTo>
                    <a:lnTo>
                      <a:pt x="185" y="1"/>
                    </a:lnTo>
                    <a:lnTo>
                      <a:pt x="108" y="23"/>
                    </a:lnTo>
                    <a:lnTo>
                      <a:pt x="48" y="56"/>
                    </a:lnTo>
                    <a:lnTo>
                      <a:pt x="16" y="88"/>
                    </a:lnTo>
                    <a:lnTo>
                      <a:pt x="0" y="133"/>
                    </a:lnTo>
                    <a:lnTo>
                      <a:pt x="8" y="196"/>
                    </a:lnTo>
                    <a:lnTo>
                      <a:pt x="38" y="252"/>
                    </a:lnTo>
                    <a:lnTo>
                      <a:pt x="78" y="282"/>
                    </a:lnTo>
                    <a:lnTo>
                      <a:pt x="121" y="288"/>
                    </a:lnTo>
                    <a:lnTo>
                      <a:pt x="193" y="279"/>
                    </a:lnTo>
                    <a:lnTo>
                      <a:pt x="270" y="247"/>
                    </a:lnTo>
                    <a:lnTo>
                      <a:pt x="342" y="200"/>
                    </a:lnTo>
                    <a:lnTo>
                      <a:pt x="397" y="147"/>
                    </a:lnTo>
                    <a:lnTo>
                      <a:pt x="429" y="101"/>
                    </a:lnTo>
                    <a:lnTo>
                      <a:pt x="433" y="59"/>
                    </a:lnTo>
                  </a:path>
                </a:pathLst>
              </a:custGeom>
              <a:gradFill rotWithShape="0">
                <a:gsLst>
                  <a:gs pos="0">
                    <a:schemeClr val="accent1">
                      <a:gamma/>
                      <a:tint val="70196"/>
                      <a:invGamma/>
                    </a:schemeClr>
                  </a:gs>
                  <a:gs pos="100000">
                    <a:schemeClr val="accent1"/>
                  </a:gs>
                </a:gsLst>
                <a:path path="rect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61542" name="Freeform 102"/>
              <p:cNvSpPr>
                <a:spLocks/>
              </p:cNvSpPr>
              <p:nvPr/>
            </p:nvSpPr>
            <p:spPr bwMode="auto">
              <a:xfrm>
                <a:off x="2143" y="2834"/>
                <a:ext cx="434" cy="289"/>
              </a:xfrm>
              <a:custGeom>
                <a:avLst/>
                <a:gdLst>
                  <a:gd name="T0" fmla="*/ 0 w 434"/>
                  <a:gd name="T1" fmla="*/ 228 h 289"/>
                  <a:gd name="T2" fmla="*/ 28 w 434"/>
                  <a:gd name="T3" fmla="*/ 262 h 289"/>
                  <a:gd name="T4" fmla="*/ 82 w 434"/>
                  <a:gd name="T5" fmla="*/ 279 h 289"/>
                  <a:gd name="T6" fmla="*/ 146 w 434"/>
                  <a:gd name="T7" fmla="*/ 288 h 289"/>
                  <a:gd name="T8" fmla="*/ 247 w 434"/>
                  <a:gd name="T9" fmla="*/ 286 h 289"/>
                  <a:gd name="T10" fmla="*/ 324 w 434"/>
                  <a:gd name="T11" fmla="*/ 264 h 289"/>
                  <a:gd name="T12" fmla="*/ 384 w 434"/>
                  <a:gd name="T13" fmla="*/ 232 h 289"/>
                  <a:gd name="T14" fmla="*/ 416 w 434"/>
                  <a:gd name="T15" fmla="*/ 200 h 289"/>
                  <a:gd name="T16" fmla="*/ 433 w 434"/>
                  <a:gd name="T17" fmla="*/ 154 h 289"/>
                  <a:gd name="T18" fmla="*/ 424 w 434"/>
                  <a:gd name="T19" fmla="*/ 91 h 289"/>
                  <a:gd name="T20" fmla="*/ 394 w 434"/>
                  <a:gd name="T21" fmla="*/ 36 h 289"/>
                  <a:gd name="T22" fmla="*/ 354 w 434"/>
                  <a:gd name="T23" fmla="*/ 5 h 289"/>
                  <a:gd name="T24" fmla="*/ 311 w 434"/>
                  <a:gd name="T25" fmla="*/ 0 h 289"/>
                  <a:gd name="T26" fmla="*/ 239 w 434"/>
                  <a:gd name="T27" fmla="*/ 8 h 289"/>
                  <a:gd name="T28" fmla="*/ 162 w 434"/>
                  <a:gd name="T29" fmla="*/ 40 h 289"/>
                  <a:gd name="T30" fmla="*/ 90 w 434"/>
                  <a:gd name="T31" fmla="*/ 88 h 289"/>
                  <a:gd name="T32" fmla="*/ 35 w 434"/>
                  <a:gd name="T33" fmla="*/ 140 h 289"/>
                  <a:gd name="T34" fmla="*/ 3 w 434"/>
                  <a:gd name="T35" fmla="*/ 186 h 289"/>
                  <a:gd name="T36" fmla="*/ 0 w 434"/>
                  <a:gd name="T37" fmla="*/ 228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434" h="289">
                    <a:moveTo>
                      <a:pt x="0" y="228"/>
                    </a:moveTo>
                    <a:lnTo>
                      <a:pt x="28" y="262"/>
                    </a:lnTo>
                    <a:lnTo>
                      <a:pt x="82" y="279"/>
                    </a:lnTo>
                    <a:lnTo>
                      <a:pt x="146" y="288"/>
                    </a:lnTo>
                    <a:lnTo>
                      <a:pt x="247" y="286"/>
                    </a:lnTo>
                    <a:lnTo>
                      <a:pt x="324" y="264"/>
                    </a:lnTo>
                    <a:lnTo>
                      <a:pt x="384" y="232"/>
                    </a:lnTo>
                    <a:lnTo>
                      <a:pt x="416" y="200"/>
                    </a:lnTo>
                    <a:lnTo>
                      <a:pt x="433" y="154"/>
                    </a:lnTo>
                    <a:lnTo>
                      <a:pt x="424" y="91"/>
                    </a:lnTo>
                    <a:lnTo>
                      <a:pt x="394" y="36"/>
                    </a:lnTo>
                    <a:lnTo>
                      <a:pt x="354" y="5"/>
                    </a:lnTo>
                    <a:lnTo>
                      <a:pt x="311" y="0"/>
                    </a:lnTo>
                    <a:lnTo>
                      <a:pt x="239" y="8"/>
                    </a:lnTo>
                    <a:lnTo>
                      <a:pt x="162" y="40"/>
                    </a:lnTo>
                    <a:lnTo>
                      <a:pt x="90" y="88"/>
                    </a:lnTo>
                    <a:lnTo>
                      <a:pt x="35" y="140"/>
                    </a:lnTo>
                    <a:lnTo>
                      <a:pt x="3" y="186"/>
                    </a:lnTo>
                    <a:lnTo>
                      <a:pt x="0" y="228"/>
                    </a:lnTo>
                  </a:path>
                </a:pathLst>
              </a:custGeom>
              <a:gradFill rotWithShape="0">
                <a:gsLst>
                  <a:gs pos="0">
                    <a:schemeClr val="accent1">
                      <a:gamma/>
                      <a:tint val="70196"/>
                      <a:invGamma/>
                    </a:schemeClr>
                  </a:gs>
                  <a:gs pos="100000">
                    <a:schemeClr val="accent1"/>
                  </a:gs>
                </a:gsLst>
                <a:path path="rect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61561" name="Group 121"/>
            <p:cNvGrpSpPr>
              <a:grpSpLocks/>
            </p:cNvGrpSpPr>
            <p:nvPr/>
          </p:nvGrpSpPr>
          <p:grpSpPr bwMode="auto">
            <a:xfrm>
              <a:off x="1705" y="2870"/>
              <a:ext cx="671" cy="456"/>
              <a:chOff x="1705" y="2870"/>
              <a:chExt cx="671" cy="456"/>
            </a:xfrm>
          </p:grpSpPr>
          <p:sp>
            <p:nvSpPr>
              <p:cNvPr id="61544" name="Rectangle 104"/>
              <p:cNvSpPr>
                <a:spLocks noChangeArrowheads="1"/>
              </p:cNvSpPr>
              <p:nvPr/>
            </p:nvSpPr>
            <p:spPr bwMode="auto">
              <a:xfrm rot="20580000">
                <a:off x="1777" y="3011"/>
                <a:ext cx="233" cy="27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73025" tIns="36512" rIns="73025" bIns="36512">
                <a:spAutoFit/>
              </a:bodyPr>
              <a:lstStyle>
                <a:lvl1pPr defTabSz="585788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365125" defTabSz="585788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731838" defTabSz="585788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096963" defTabSz="585788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1463675" defTabSz="585788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1920875" defTabSz="585788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378075" defTabSz="585788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2835275" defTabSz="585788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292475" defTabSz="585788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tr-TR">
                    <a:solidFill>
                      <a:srgbClr val="FFFFFF"/>
                    </a:solidFill>
                    <a:latin typeface="Helvetica" panose="020B0604020202020204" pitchFamily="34" charset="0"/>
                  </a:rPr>
                  <a:t>N</a:t>
                </a:r>
              </a:p>
            </p:txBody>
          </p:sp>
          <p:sp>
            <p:nvSpPr>
              <p:cNvPr id="61545" name="Rectangle 105"/>
              <p:cNvSpPr>
                <a:spLocks noChangeArrowheads="1"/>
              </p:cNvSpPr>
              <p:nvPr/>
            </p:nvSpPr>
            <p:spPr bwMode="auto">
              <a:xfrm rot="20580000">
                <a:off x="2078" y="2921"/>
                <a:ext cx="233" cy="27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73025" tIns="36512" rIns="73025" bIns="36512">
                <a:spAutoFit/>
              </a:bodyPr>
              <a:lstStyle>
                <a:lvl1pPr defTabSz="585788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365125" defTabSz="585788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731838" defTabSz="585788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096963" defTabSz="585788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1463675" defTabSz="585788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1920875" defTabSz="585788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378075" defTabSz="585788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2835275" defTabSz="585788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292475" defTabSz="585788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tr-TR">
                    <a:solidFill>
                      <a:srgbClr val="FFFFFF"/>
                    </a:solidFill>
                    <a:latin typeface="Helvetica" panose="020B0604020202020204" pitchFamily="34" charset="0"/>
                  </a:rPr>
                  <a:t>C</a:t>
                </a:r>
              </a:p>
            </p:txBody>
          </p:sp>
          <p:grpSp>
            <p:nvGrpSpPr>
              <p:cNvPr id="61548" name="Group 108"/>
              <p:cNvGrpSpPr>
                <a:grpSpLocks/>
              </p:cNvGrpSpPr>
              <p:nvPr/>
            </p:nvGrpSpPr>
            <p:grpSpPr bwMode="auto">
              <a:xfrm>
                <a:off x="1896" y="2965"/>
                <a:ext cx="169" cy="305"/>
                <a:chOff x="1896" y="2965"/>
                <a:chExt cx="169" cy="305"/>
              </a:xfrm>
            </p:grpSpPr>
            <p:sp>
              <p:nvSpPr>
                <p:cNvPr id="61546" name="Rectangle 106"/>
                <p:cNvSpPr>
                  <a:spLocks noChangeArrowheads="1"/>
                </p:cNvSpPr>
                <p:nvPr/>
              </p:nvSpPr>
              <p:spPr bwMode="auto">
                <a:xfrm rot="20580000">
                  <a:off x="1896" y="2965"/>
                  <a:ext cx="146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73025" tIns="36512" rIns="73025" bIns="36512">
                  <a:spAutoFit/>
                </a:bodyPr>
                <a:lstStyle>
                  <a:lvl1pPr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365125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731838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096963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1463675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19208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3780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28352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2924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altLang="tr-TR" sz="1900">
                      <a:solidFill>
                        <a:srgbClr val="FFFFFF"/>
                      </a:solidFill>
                    </a:rPr>
                    <a:t>•</a:t>
                  </a:r>
                </a:p>
              </p:txBody>
            </p:sp>
            <p:sp>
              <p:nvSpPr>
                <p:cNvPr id="61547" name="Rectangle 107"/>
                <p:cNvSpPr>
                  <a:spLocks noChangeArrowheads="1"/>
                </p:cNvSpPr>
                <p:nvPr/>
              </p:nvSpPr>
              <p:spPr bwMode="auto">
                <a:xfrm rot="20580000">
                  <a:off x="1919" y="3039"/>
                  <a:ext cx="146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73025" tIns="36512" rIns="73025" bIns="36512">
                  <a:spAutoFit/>
                </a:bodyPr>
                <a:lstStyle>
                  <a:lvl1pPr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365125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731838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096963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1463675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19208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3780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28352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2924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altLang="tr-TR" sz="1900">
                      <a:solidFill>
                        <a:srgbClr val="FFFFFF"/>
                      </a:solidFill>
                    </a:rPr>
                    <a:t>•</a:t>
                  </a:r>
                </a:p>
              </p:txBody>
            </p:sp>
          </p:grpSp>
          <p:grpSp>
            <p:nvGrpSpPr>
              <p:cNvPr id="61551" name="Group 111"/>
              <p:cNvGrpSpPr>
                <a:grpSpLocks/>
              </p:cNvGrpSpPr>
              <p:nvPr/>
            </p:nvGrpSpPr>
            <p:grpSpPr bwMode="auto">
              <a:xfrm>
                <a:off x="2004" y="2930"/>
                <a:ext cx="168" cy="307"/>
                <a:chOff x="2004" y="2930"/>
                <a:chExt cx="168" cy="307"/>
              </a:xfrm>
            </p:grpSpPr>
            <p:sp>
              <p:nvSpPr>
                <p:cNvPr id="61549" name="Rectangle 109"/>
                <p:cNvSpPr>
                  <a:spLocks noChangeArrowheads="1"/>
                </p:cNvSpPr>
                <p:nvPr/>
              </p:nvSpPr>
              <p:spPr bwMode="auto">
                <a:xfrm rot="20580000">
                  <a:off x="2004" y="2930"/>
                  <a:ext cx="146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73025" tIns="36512" rIns="73025" bIns="36512">
                  <a:spAutoFit/>
                </a:bodyPr>
                <a:lstStyle>
                  <a:lvl1pPr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365125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731838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096963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1463675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19208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3780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28352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2924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altLang="tr-TR" sz="1900">
                      <a:solidFill>
                        <a:srgbClr val="FFFFFF"/>
                      </a:solidFill>
                    </a:rPr>
                    <a:t>•</a:t>
                  </a:r>
                </a:p>
              </p:txBody>
            </p:sp>
            <p:sp>
              <p:nvSpPr>
                <p:cNvPr id="61550" name="Rectangle 110"/>
                <p:cNvSpPr>
                  <a:spLocks noChangeArrowheads="1"/>
                </p:cNvSpPr>
                <p:nvPr/>
              </p:nvSpPr>
              <p:spPr bwMode="auto">
                <a:xfrm rot="20580000">
                  <a:off x="2026" y="3006"/>
                  <a:ext cx="146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73025" tIns="36512" rIns="73025" bIns="36512">
                  <a:spAutoFit/>
                </a:bodyPr>
                <a:lstStyle>
                  <a:lvl1pPr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365125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731838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096963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1463675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19208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3780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28352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2924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altLang="tr-TR" sz="1900">
                      <a:solidFill>
                        <a:srgbClr val="FFFFFF"/>
                      </a:solidFill>
                    </a:rPr>
                    <a:t>•</a:t>
                  </a:r>
                </a:p>
              </p:txBody>
            </p:sp>
          </p:grpSp>
          <p:grpSp>
            <p:nvGrpSpPr>
              <p:cNvPr id="61554" name="Group 114"/>
              <p:cNvGrpSpPr>
                <a:grpSpLocks/>
              </p:cNvGrpSpPr>
              <p:nvPr/>
            </p:nvGrpSpPr>
            <p:grpSpPr bwMode="auto">
              <a:xfrm>
                <a:off x="1948" y="2947"/>
                <a:ext cx="169" cy="307"/>
                <a:chOff x="1948" y="2947"/>
                <a:chExt cx="169" cy="307"/>
              </a:xfrm>
            </p:grpSpPr>
            <p:sp>
              <p:nvSpPr>
                <p:cNvPr id="61552" name="Rectangle 112"/>
                <p:cNvSpPr>
                  <a:spLocks noChangeArrowheads="1"/>
                </p:cNvSpPr>
                <p:nvPr/>
              </p:nvSpPr>
              <p:spPr bwMode="auto">
                <a:xfrm rot="20580000">
                  <a:off x="1948" y="2947"/>
                  <a:ext cx="146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73025" tIns="36512" rIns="73025" bIns="36512">
                  <a:spAutoFit/>
                </a:bodyPr>
                <a:lstStyle>
                  <a:lvl1pPr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365125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731838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096963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1463675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19208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3780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28352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2924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altLang="tr-TR" sz="1900">
                      <a:solidFill>
                        <a:srgbClr val="FFFFFF"/>
                      </a:solidFill>
                    </a:rPr>
                    <a:t>•</a:t>
                  </a:r>
                </a:p>
              </p:txBody>
            </p:sp>
            <p:sp>
              <p:nvSpPr>
                <p:cNvPr id="61553" name="Rectangle 113"/>
                <p:cNvSpPr>
                  <a:spLocks noChangeArrowheads="1"/>
                </p:cNvSpPr>
                <p:nvPr/>
              </p:nvSpPr>
              <p:spPr bwMode="auto">
                <a:xfrm rot="20580000">
                  <a:off x="1971" y="3023"/>
                  <a:ext cx="146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73025" tIns="36512" rIns="73025" bIns="36512">
                  <a:spAutoFit/>
                </a:bodyPr>
                <a:lstStyle>
                  <a:lvl1pPr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365125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731838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096963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1463675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19208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3780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28352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2924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altLang="tr-TR" sz="1900">
                      <a:solidFill>
                        <a:srgbClr val="FFFFFF"/>
                      </a:solidFill>
                    </a:rPr>
                    <a:t>•</a:t>
                  </a:r>
                </a:p>
              </p:txBody>
            </p:sp>
          </p:grpSp>
          <p:grpSp>
            <p:nvGrpSpPr>
              <p:cNvPr id="61557" name="Group 117"/>
              <p:cNvGrpSpPr>
                <a:grpSpLocks/>
              </p:cNvGrpSpPr>
              <p:nvPr/>
            </p:nvGrpSpPr>
            <p:grpSpPr bwMode="auto">
              <a:xfrm>
                <a:off x="2207" y="2870"/>
                <a:ext cx="169" cy="303"/>
                <a:chOff x="2207" y="2870"/>
                <a:chExt cx="169" cy="303"/>
              </a:xfrm>
            </p:grpSpPr>
            <p:sp>
              <p:nvSpPr>
                <p:cNvPr id="61555" name="Rectangle 115"/>
                <p:cNvSpPr>
                  <a:spLocks noChangeArrowheads="1"/>
                </p:cNvSpPr>
                <p:nvPr/>
              </p:nvSpPr>
              <p:spPr bwMode="auto">
                <a:xfrm rot="20580000">
                  <a:off x="2207" y="2870"/>
                  <a:ext cx="146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73025" tIns="36512" rIns="73025" bIns="36512">
                  <a:spAutoFit/>
                </a:bodyPr>
                <a:lstStyle>
                  <a:lvl1pPr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365125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731838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096963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1463675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19208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3780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28352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2924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altLang="tr-TR" sz="1900">
                      <a:solidFill>
                        <a:srgbClr val="FFFFFF"/>
                      </a:solidFill>
                    </a:rPr>
                    <a:t>•</a:t>
                  </a:r>
                </a:p>
              </p:txBody>
            </p:sp>
            <p:sp>
              <p:nvSpPr>
                <p:cNvPr id="61556" name="Rectangle 116"/>
                <p:cNvSpPr>
                  <a:spLocks noChangeArrowheads="1"/>
                </p:cNvSpPr>
                <p:nvPr/>
              </p:nvSpPr>
              <p:spPr bwMode="auto">
                <a:xfrm rot="20580000">
                  <a:off x="2230" y="2942"/>
                  <a:ext cx="146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73025" tIns="36512" rIns="73025" bIns="36512">
                  <a:spAutoFit/>
                </a:bodyPr>
                <a:lstStyle>
                  <a:lvl1pPr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365125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731838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096963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1463675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19208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3780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28352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2924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altLang="tr-TR" sz="1900">
                      <a:solidFill>
                        <a:srgbClr val="FFFFFF"/>
                      </a:solidFill>
                    </a:rPr>
                    <a:t>•</a:t>
                  </a:r>
                </a:p>
              </p:txBody>
            </p:sp>
          </p:grpSp>
          <p:grpSp>
            <p:nvGrpSpPr>
              <p:cNvPr id="61560" name="Group 120"/>
              <p:cNvGrpSpPr>
                <a:grpSpLocks/>
              </p:cNvGrpSpPr>
              <p:nvPr/>
            </p:nvGrpSpPr>
            <p:grpSpPr bwMode="auto">
              <a:xfrm>
                <a:off x="1705" y="3023"/>
                <a:ext cx="167" cy="303"/>
                <a:chOff x="1705" y="3023"/>
                <a:chExt cx="167" cy="303"/>
              </a:xfrm>
            </p:grpSpPr>
            <p:sp>
              <p:nvSpPr>
                <p:cNvPr id="61558" name="Rectangle 118"/>
                <p:cNvSpPr>
                  <a:spLocks noChangeArrowheads="1"/>
                </p:cNvSpPr>
                <p:nvPr/>
              </p:nvSpPr>
              <p:spPr bwMode="auto">
                <a:xfrm rot="20580000">
                  <a:off x="1705" y="3023"/>
                  <a:ext cx="146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73025" tIns="36512" rIns="73025" bIns="36512">
                  <a:spAutoFit/>
                </a:bodyPr>
                <a:lstStyle>
                  <a:lvl1pPr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365125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731838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096963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1463675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19208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3780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28352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2924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altLang="tr-TR" sz="1900">
                      <a:solidFill>
                        <a:srgbClr val="FFFFFF"/>
                      </a:solidFill>
                    </a:rPr>
                    <a:t>•</a:t>
                  </a:r>
                </a:p>
              </p:txBody>
            </p:sp>
            <p:sp>
              <p:nvSpPr>
                <p:cNvPr id="61559" name="Rectangle 119"/>
                <p:cNvSpPr>
                  <a:spLocks noChangeArrowheads="1"/>
                </p:cNvSpPr>
                <p:nvPr/>
              </p:nvSpPr>
              <p:spPr bwMode="auto">
                <a:xfrm rot="20580000">
                  <a:off x="1726" y="3095"/>
                  <a:ext cx="146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73025" tIns="36512" rIns="73025" bIns="36512">
                  <a:spAutoFit/>
                </a:bodyPr>
                <a:lstStyle>
                  <a:lvl1pPr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365125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731838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096963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1463675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19208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3780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28352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2924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altLang="tr-TR" sz="1900">
                      <a:solidFill>
                        <a:srgbClr val="FFFFFF"/>
                      </a:solidFill>
                    </a:rPr>
                    <a:t>•</a:t>
                  </a:r>
                </a:p>
              </p:txBody>
            </p:sp>
          </p:grpSp>
        </p:grpSp>
      </p:grpSp>
      <p:sp>
        <p:nvSpPr>
          <p:cNvPr id="61563" name="Rectangle 123"/>
          <p:cNvSpPr>
            <a:spLocks noChangeArrowheads="1"/>
          </p:cNvSpPr>
          <p:nvPr/>
        </p:nvSpPr>
        <p:spPr bwMode="auto">
          <a:xfrm>
            <a:off x="8407401" y="3059113"/>
            <a:ext cx="549831" cy="5854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tr-TR" sz="3200">
                <a:solidFill>
                  <a:srgbClr val="FFFFFF"/>
                </a:solidFill>
              </a:rPr>
              <a:t>2-</a:t>
            </a:r>
          </a:p>
        </p:txBody>
      </p:sp>
      <p:sp>
        <p:nvSpPr>
          <p:cNvPr id="61565" name="Rectangle 125"/>
          <p:cNvSpPr>
            <a:spLocks noChangeArrowheads="1"/>
          </p:cNvSpPr>
          <p:nvPr/>
        </p:nvSpPr>
        <p:spPr bwMode="auto">
          <a:xfrm>
            <a:off x="4066640" y="1407309"/>
            <a:ext cx="4017446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 altLang="tr-TR" sz="2800" dirty="0">
              <a:solidFill>
                <a:srgbClr val="FFFFFF"/>
              </a:solidFill>
              <a:latin typeface="Comic Sans MS" panose="030F0702030302020204" pitchFamily="66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altLang="tr-TR" sz="2800" dirty="0" err="1">
                <a:solidFill>
                  <a:srgbClr val="FFFFFF"/>
                </a:solidFill>
                <a:latin typeface="Comic Sans MS" panose="030F0702030302020204" pitchFamily="66" charset="0"/>
              </a:rPr>
              <a:t>Square</a:t>
            </a:r>
            <a:r>
              <a:rPr lang="tr-TR" altLang="tr-TR" sz="2800" dirty="0">
                <a:solidFill>
                  <a:srgbClr val="FFFFFF"/>
                </a:solidFill>
                <a:latin typeface="Comic Sans MS" panose="030F0702030302020204" pitchFamily="66" charset="0"/>
              </a:rPr>
              <a:t> </a:t>
            </a:r>
            <a:r>
              <a:rPr lang="tr-TR" altLang="tr-TR" sz="2800" dirty="0" err="1">
                <a:solidFill>
                  <a:srgbClr val="FFFFFF"/>
                </a:solidFill>
                <a:latin typeface="Comic Sans MS" panose="030F0702030302020204" pitchFamily="66" charset="0"/>
              </a:rPr>
              <a:t>plane</a:t>
            </a:r>
            <a:r>
              <a:rPr lang="tr-TR" altLang="tr-TR" sz="2800" dirty="0">
                <a:solidFill>
                  <a:srgbClr val="FFFFFF"/>
                </a:solidFill>
                <a:latin typeface="Comic Sans MS" panose="030F0702030302020204" pitchFamily="66" charset="0"/>
              </a:rPr>
              <a:t> </a:t>
            </a:r>
            <a:r>
              <a:rPr lang="tr-TR" altLang="tr-TR" sz="2800" dirty="0" err="1">
                <a:solidFill>
                  <a:srgbClr val="FFFFFF"/>
                </a:solidFill>
                <a:latin typeface="Comic Sans MS" panose="030F0702030302020204" pitchFamily="66" charset="0"/>
              </a:rPr>
              <a:t>geometry</a:t>
            </a:r>
            <a:endParaRPr lang="en-US" altLang="tr-TR" sz="2800" dirty="0">
              <a:solidFill>
                <a:srgbClr val="FFFFFF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09570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4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4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1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3" presetID="2" presetClass="entr" presetSubtype="2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15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15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1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2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id="24" presetID="2" presetClass="entr" presetSubtype="6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15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615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2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9500"/>
                            </p:stCondLst>
                            <p:childTnLst>
                              <p:par>
                                <p:cTn id="32" presetID="2" presetClass="entr" presetSubtype="12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615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615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11000"/>
                            </p:stCondLst>
                            <p:childTnLst>
                              <p:par>
                                <p:cTn id="37" presetID="9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615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12500"/>
                            </p:stCondLst>
                            <p:childTnLst>
                              <p:par>
                                <p:cTn id="41" presetID="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15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15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08" grpId="0" animBg="1"/>
      <p:bldP spid="61563" grpId="0" autoUpdateAnimBg="0"/>
      <p:bldP spid="61565" grpId="0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tr-TR" altLang="tr-TR" sz="4000" dirty="0" err="1" smtClean="0"/>
              <a:t>Square</a:t>
            </a:r>
            <a:r>
              <a:rPr lang="tr-TR" altLang="tr-TR" sz="4000" dirty="0" smtClean="0"/>
              <a:t> </a:t>
            </a:r>
            <a:r>
              <a:rPr lang="tr-TR" altLang="tr-TR" sz="4000" dirty="0" err="1" smtClean="0"/>
              <a:t>Plane</a:t>
            </a:r>
            <a:r>
              <a:rPr lang="tr-TR" altLang="tr-TR" sz="4000" dirty="0" smtClean="0"/>
              <a:t> </a:t>
            </a:r>
            <a:r>
              <a:rPr lang="tr-TR" altLang="tr-TR" sz="4000" dirty="0" err="1" smtClean="0"/>
              <a:t>Symmetry</a:t>
            </a:r>
            <a:endParaRPr lang="en-US" altLang="tr-TR" sz="4000" dirty="0"/>
          </a:p>
        </p:txBody>
      </p:sp>
      <p:grpSp>
        <p:nvGrpSpPr>
          <p:cNvPr id="63571" name="Group 83"/>
          <p:cNvGrpSpPr>
            <a:grpSpLocks/>
          </p:cNvGrpSpPr>
          <p:nvPr/>
        </p:nvGrpSpPr>
        <p:grpSpPr bwMode="auto">
          <a:xfrm>
            <a:off x="4476751" y="1631952"/>
            <a:ext cx="4005263" cy="1865313"/>
            <a:chOff x="1860" y="1028"/>
            <a:chExt cx="2523" cy="1175"/>
          </a:xfrm>
        </p:grpSpPr>
        <p:sp>
          <p:nvSpPr>
            <p:cNvPr id="63491" name="Rectangle 3"/>
            <p:cNvSpPr>
              <a:spLocks noChangeArrowheads="1"/>
            </p:cNvSpPr>
            <p:nvPr/>
          </p:nvSpPr>
          <p:spPr bwMode="auto">
            <a:xfrm>
              <a:off x="4037" y="1028"/>
              <a:ext cx="346" cy="37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7625" rIns="92075" bIns="47625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altLang="tr-TR" sz="3200" b="1" dirty="0">
                  <a:solidFill>
                    <a:srgbClr val="FFFFFF"/>
                  </a:solidFill>
                </a:rPr>
                <a:t>2-</a:t>
              </a:r>
            </a:p>
          </p:txBody>
        </p:sp>
        <p:grpSp>
          <p:nvGrpSpPr>
            <p:cNvPr id="63509" name="Group 21"/>
            <p:cNvGrpSpPr>
              <a:grpSpLocks/>
            </p:cNvGrpSpPr>
            <p:nvPr/>
          </p:nvGrpSpPr>
          <p:grpSpPr bwMode="auto">
            <a:xfrm>
              <a:off x="1868" y="1319"/>
              <a:ext cx="674" cy="464"/>
              <a:chOff x="1868" y="1319"/>
              <a:chExt cx="674" cy="464"/>
            </a:xfrm>
          </p:grpSpPr>
          <p:sp>
            <p:nvSpPr>
              <p:cNvPr id="63492" name="Rectangle 4"/>
              <p:cNvSpPr>
                <a:spLocks noChangeArrowheads="1"/>
              </p:cNvSpPr>
              <p:nvPr/>
            </p:nvSpPr>
            <p:spPr bwMode="auto">
              <a:xfrm rot="1020000" flipH="1">
                <a:off x="2239" y="1459"/>
                <a:ext cx="233" cy="28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73025" tIns="38100" rIns="73025" bIns="38100">
                <a:spAutoFit/>
              </a:bodyPr>
              <a:lstStyle>
                <a:lvl1pPr defTabSz="5905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365125" defTabSz="5905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733425" defTabSz="5905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098550" defTabSz="5905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1463675" defTabSz="5905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1920875" defTabSz="59055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378075" defTabSz="59055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2835275" defTabSz="59055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292475" defTabSz="59055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tr-TR" b="1">
                    <a:solidFill>
                      <a:srgbClr val="FFFFFF"/>
                    </a:solidFill>
                    <a:latin typeface="Helvetica" panose="020B0604020202020204" pitchFamily="34" charset="0"/>
                  </a:rPr>
                  <a:t>C</a:t>
                </a:r>
              </a:p>
            </p:txBody>
          </p:sp>
          <p:sp>
            <p:nvSpPr>
              <p:cNvPr id="63493" name="Rectangle 5"/>
              <p:cNvSpPr>
                <a:spLocks noChangeArrowheads="1"/>
              </p:cNvSpPr>
              <p:nvPr/>
            </p:nvSpPr>
            <p:spPr bwMode="auto">
              <a:xfrm rot="1020000" flipH="1">
                <a:off x="1937" y="1369"/>
                <a:ext cx="233" cy="28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73025" tIns="38100" rIns="73025" bIns="38100">
                <a:spAutoFit/>
              </a:bodyPr>
              <a:lstStyle>
                <a:lvl1pPr defTabSz="5905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365125" defTabSz="5905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733425" defTabSz="5905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098550" defTabSz="5905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1463675" defTabSz="5905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1920875" defTabSz="59055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378075" defTabSz="59055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2835275" defTabSz="59055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292475" defTabSz="59055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tr-TR" b="1">
                    <a:solidFill>
                      <a:srgbClr val="FFFFFF"/>
                    </a:solidFill>
                    <a:latin typeface="Helvetica" panose="020B0604020202020204" pitchFamily="34" charset="0"/>
                  </a:rPr>
                  <a:t>N</a:t>
                </a:r>
              </a:p>
            </p:txBody>
          </p:sp>
          <p:grpSp>
            <p:nvGrpSpPr>
              <p:cNvPr id="63496" name="Group 8"/>
              <p:cNvGrpSpPr>
                <a:grpSpLocks/>
              </p:cNvGrpSpPr>
              <p:nvPr/>
            </p:nvGrpSpPr>
            <p:grpSpPr bwMode="auto">
              <a:xfrm>
                <a:off x="2180" y="1415"/>
                <a:ext cx="172" cy="312"/>
                <a:chOff x="2180" y="1415"/>
                <a:chExt cx="172" cy="312"/>
              </a:xfrm>
            </p:grpSpPr>
            <p:sp>
              <p:nvSpPr>
                <p:cNvPr id="63494" name="Rectangle 6"/>
                <p:cNvSpPr>
                  <a:spLocks noChangeArrowheads="1"/>
                </p:cNvSpPr>
                <p:nvPr/>
              </p:nvSpPr>
              <p:spPr bwMode="auto">
                <a:xfrm rot="1020000" flipH="1">
                  <a:off x="2204" y="1415"/>
                  <a:ext cx="148" cy="24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73025" tIns="38100" rIns="73025" bIns="38100">
                  <a:spAutoFit/>
                </a:bodyPr>
                <a:lstStyle>
                  <a:lvl1pPr defTabSz="5905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365125" defTabSz="5905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733425" defTabSz="5905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098550" defTabSz="5905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1463675" defTabSz="5905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1920875" defTabSz="59055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378075" defTabSz="59055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2835275" defTabSz="59055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292475" defTabSz="59055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altLang="tr-TR" sz="2000" b="1">
                      <a:solidFill>
                        <a:srgbClr val="FFFFFF"/>
                      </a:solidFill>
                    </a:rPr>
                    <a:t>•</a:t>
                  </a:r>
                </a:p>
              </p:txBody>
            </p:sp>
            <p:sp>
              <p:nvSpPr>
                <p:cNvPr id="63495" name="Rectangle 7"/>
                <p:cNvSpPr>
                  <a:spLocks noChangeArrowheads="1"/>
                </p:cNvSpPr>
                <p:nvPr/>
              </p:nvSpPr>
              <p:spPr bwMode="auto">
                <a:xfrm rot="1020000" flipH="1">
                  <a:off x="2180" y="1487"/>
                  <a:ext cx="148" cy="24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73025" tIns="38100" rIns="73025" bIns="38100">
                  <a:spAutoFit/>
                </a:bodyPr>
                <a:lstStyle>
                  <a:lvl1pPr defTabSz="5905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365125" defTabSz="5905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733425" defTabSz="5905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098550" defTabSz="5905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1463675" defTabSz="5905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1920875" defTabSz="59055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378075" defTabSz="59055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2835275" defTabSz="59055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292475" defTabSz="59055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altLang="tr-TR" sz="2000" b="1">
                      <a:solidFill>
                        <a:srgbClr val="FFFFFF"/>
                      </a:solidFill>
                    </a:rPr>
                    <a:t>•</a:t>
                  </a:r>
                </a:p>
              </p:txBody>
            </p:sp>
          </p:grpSp>
          <p:grpSp>
            <p:nvGrpSpPr>
              <p:cNvPr id="63499" name="Group 11"/>
              <p:cNvGrpSpPr>
                <a:grpSpLocks/>
              </p:cNvGrpSpPr>
              <p:nvPr/>
            </p:nvGrpSpPr>
            <p:grpSpPr bwMode="auto">
              <a:xfrm>
                <a:off x="2074" y="1379"/>
                <a:ext cx="170" cy="316"/>
                <a:chOff x="2074" y="1379"/>
                <a:chExt cx="170" cy="316"/>
              </a:xfrm>
            </p:grpSpPr>
            <p:sp>
              <p:nvSpPr>
                <p:cNvPr id="63497" name="Rectangle 9"/>
                <p:cNvSpPr>
                  <a:spLocks noChangeArrowheads="1"/>
                </p:cNvSpPr>
                <p:nvPr/>
              </p:nvSpPr>
              <p:spPr bwMode="auto">
                <a:xfrm rot="1020000" flipH="1">
                  <a:off x="2096" y="1379"/>
                  <a:ext cx="148" cy="24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73025" tIns="38100" rIns="73025" bIns="38100">
                  <a:spAutoFit/>
                </a:bodyPr>
                <a:lstStyle>
                  <a:lvl1pPr defTabSz="5905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365125" defTabSz="5905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733425" defTabSz="5905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098550" defTabSz="5905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1463675" defTabSz="5905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1920875" defTabSz="59055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378075" defTabSz="59055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2835275" defTabSz="59055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292475" defTabSz="59055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altLang="tr-TR" sz="2000" b="1">
                      <a:solidFill>
                        <a:srgbClr val="FFFFFF"/>
                      </a:solidFill>
                    </a:rPr>
                    <a:t>•</a:t>
                  </a:r>
                </a:p>
              </p:txBody>
            </p:sp>
            <p:sp>
              <p:nvSpPr>
                <p:cNvPr id="63498" name="Rectangle 10"/>
                <p:cNvSpPr>
                  <a:spLocks noChangeArrowheads="1"/>
                </p:cNvSpPr>
                <p:nvPr/>
              </p:nvSpPr>
              <p:spPr bwMode="auto">
                <a:xfrm rot="1020000" flipH="1">
                  <a:off x="2074" y="1455"/>
                  <a:ext cx="148" cy="24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73025" tIns="38100" rIns="73025" bIns="38100">
                  <a:spAutoFit/>
                </a:bodyPr>
                <a:lstStyle>
                  <a:lvl1pPr defTabSz="5905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365125" defTabSz="5905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733425" defTabSz="5905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098550" defTabSz="5905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1463675" defTabSz="5905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1920875" defTabSz="59055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378075" defTabSz="59055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2835275" defTabSz="59055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292475" defTabSz="59055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altLang="tr-TR" sz="2000" b="1">
                      <a:solidFill>
                        <a:srgbClr val="FFFFFF"/>
                      </a:solidFill>
                    </a:rPr>
                    <a:t>•</a:t>
                  </a:r>
                </a:p>
              </p:txBody>
            </p:sp>
          </p:grpSp>
          <p:grpSp>
            <p:nvGrpSpPr>
              <p:cNvPr id="63502" name="Group 14"/>
              <p:cNvGrpSpPr>
                <a:grpSpLocks/>
              </p:cNvGrpSpPr>
              <p:nvPr/>
            </p:nvGrpSpPr>
            <p:grpSpPr bwMode="auto">
              <a:xfrm>
                <a:off x="2128" y="1395"/>
                <a:ext cx="172" cy="318"/>
                <a:chOff x="2128" y="1395"/>
                <a:chExt cx="172" cy="318"/>
              </a:xfrm>
            </p:grpSpPr>
            <p:sp>
              <p:nvSpPr>
                <p:cNvPr id="63500" name="Rectangle 12"/>
                <p:cNvSpPr>
                  <a:spLocks noChangeArrowheads="1"/>
                </p:cNvSpPr>
                <p:nvPr/>
              </p:nvSpPr>
              <p:spPr bwMode="auto">
                <a:xfrm rot="1020000" flipH="1">
                  <a:off x="2152" y="1395"/>
                  <a:ext cx="148" cy="24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73025" tIns="38100" rIns="73025" bIns="38100">
                  <a:spAutoFit/>
                </a:bodyPr>
                <a:lstStyle>
                  <a:lvl1pPr defTabSz="5905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365125" defTabSz="5905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733425" defTabSz="5905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098550" defTabSz="5905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1463675" defTabSz="5905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1920875" defTabSz="59055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378075" defTabSz="59055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2835275" defTabSz="59055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292475" defTabSz="59055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altLang="tr-TR" sz="2000" b="1">
                      <a:solidFill>
                        <a:srgbClr val="FFFFFF"/>
                      </a:solidFill>
                    </a:rPr>
                    <a:t>•</a:t>
                  </a:r>
                </a:p>
              </p:txBody>
            </p:sp>
            <p:sp>
              <p:nvSpPr>
                <p:cNvPr id="63501" name="Rectangle 13"/>
                <p:cNvSpPr>
                  <a:spLocks noChangeArrowheads="1"/>
                </p:cNvSpPr>
                <p:nvPr/>
              </p:nvSpPr>
              <p:spPr bwMode="auto">
                <a:xfrm rot="1020000" flipH="1">
                  <a:off x="2128" y="1473"/>
                  <a:ext cx="148" cy="24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73025" tIns="38100" rIns="73025" bIns="38100">
                  <a:spAutoFit/>
                </a:bodyPr>
                <a:lstStyle>
                  <a:lvl1pPr defTabSz="5905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365125" defTabSz="5905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733425" defTabSz="5905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098550" defTabSz="5905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1463675" defTabSz="5905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1920875" defTabSz="59055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378075" defTabSz="59055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2835275" defTabSz="59055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292475" defTabSz="59055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altLang="tr-TR" sz="2000" b="1">
                      <a:solidFill>
                        <a:srgbClr val="FFFFFF"/>
                      </a:solidFill>
                    </a:rPr>
                    <a:t>•</a:t>
                  </a:r>
                </a:p>
              </p:txBody>
            </p:sp>
          </p:grpSp>
          <p:grpSp>
            <p:nvGrpSpPr>
              <p:cNvPr id="63505" name="Group 17"/>
              <p:cNvGrpSpPr>
                <a:grpSpLocks/>
              </p:cNvGrpSpPr>
              <p:nvPr/>
            </p:nvGrpSpPr>
            <p:grpSpPr bwMode="auto">
              <a:xfrm>
                <a:off x="1868" y="1319"/>
                <a:ext cx="172" cy="312"/>
                <a:chOff x="1868" y="1319"/>
                <a:chExt cx="172" cy="312"/>
              </a:xfrm>
            </p:grpSpPr>
            <p:sp>
              <p:nvSpPr>
                <p:cNvPr id="63503" name="Rectangle 15"/>
                <p:cNvSpPr>
                  <a:spLocks noChangeArrowheads="1"/>
                </p:cNvSpPr>
                <p:nvPr/>
              </p:nvSpPr>
              <p:spPr bwMode="auto">
                <a:xfrm rot="1020000" flipH="1">
                  <a:off x="1892" y="1319"/>
                  <a:ext cx="148" cy="24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73025" tIns="38100" rIns="73025" bIns="38100">
                  <a:spAutoFit/>
                </a:bodyPr>
                <a:lstStyle>
                  <a:lvl1pPr defTabSz="5905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365125" defTabSz="5905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733425" defTabSz="5905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098550" defTabSz="5905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1463675" defTabSz="5905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1920875" defTabSz="59055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378075" defTabSz="59055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2835275" defTabSz="59055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292475" defTabSz="59055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altLang="tr-TR" sz="2000" b="1">
                      <a:solidFill>
                        <a:srgbClr val="FFFFFF"/>
                      </a:solidFill>
                    </a:rPr>
                    <a:t>•</a:t>
                  </a:r>
                </a:p>
              </p:txBody>
            </p:sp>
            <p:sp>
              <p:nvSpPr>
                <p:cNvPr id="63504" name="Rectangle 16"/>
                <p:cNvSpPr>
                  <a:spLocks noChangeArrowheads="1"/>
                </p:cNvSpPr>
                <p:nvPr/>
              </p:nvSpPr>
              <p:spPr bwMode="auto">
                <a:xfrm rot="1020000" flipH="1">
                  <a:off x="1868" y="1391"/>
                  <a:ext cx="148" cy="24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73025" tIns="38100" rIns="73025" bIns="38100">
                  <a:spAutoFit/>
                </a:bodyPr>
                <a:lstStyle>
                  <a:lvl1pPr defTabSz="5905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365125" defTabSz="5905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733425" defTabSz="5905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098550" defTabSz="5905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1463675" defTabSz="5905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1920875" defTabSz="59055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378075" defTabSz="59055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2835275" defTabSz="59055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292475" defTabSz="59055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altLang="tr-TR" sz="2000" b="1">
                      <a:solidFill>
                        <a:srgbClr val="FFFFFF"/>
                      </a:solidFill>
                    </a:rPr>
                    <a:t>•</a:t>
                  </a:r>
                </a:p>
              </p:txBody>
            </p:sp>
          </p:grpSp>
          <p:grpSp>
            <p:nvGrpSpPr>
              <p:cNvPr id="63508" name="Group 20"/>
              <p:cNvGrpSpPr>
                <a:grpSpLocks/>
              </p:cNvGrpSpPr>
              <p:nvPr/>
            </p:nvGrpSpPr>
            <p:grpSpPr bwMode="auto">
              <a:xfrm>
                <a:off x="2374" y="1473"/>
                <a:ext cx="168" cy="310"/>
                <a:chOff x="2374" y="1473"/>
                <a:chExt cx="168" cy="310"/>
              </a:xfrm>
            </p:grpSpPr>
            <p:sp>
              <p:nvSpPr>
                <p:cNvPr id="63506" name="Rectangle 18"/>
                <p:cNvSpPr>
                  <a:spLocks noChangeArrowheads="1"/>
                </p:cNvSpPr>
                <p:nvPr/>
              </p:nvSpPr>
              <p:spPr bwMode="auto">
                <a:xfrm rot="1020000" flipH="1">
                  <a:off x="2394" y="1473"/>
                  <a:ext cx="148" cy="24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73025" tIns="38100" rIns="73025" bIns="38100">
                  <a:spAutoFit/>
                </a:bodyPr>
                <a:lstStyle>
                  <a:lvl1pPr defTabSz="5905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365125" defTabSz="5905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733425" defTabSz="5905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098550" defTabSz="5905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1463675" defTabSz="5905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1920875" defTabSz="59055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378075" defTabSz="59055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2835275" defTabSz="59055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292475" defTabSz="59055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altLang="tr-TR" sz="2000" b="1">
                      <a:solidFill>
                        <a:srgbClr val="FFFFFF"/>
                      </a:solidFill>
                    </a:rPr>
                    <a:t>•</a:t>
                  </a:r>
                </a:p>
              </p:txBody>
            </p:sp>
            <p:sp>
              <p:nvSpPr>
                <p:cNvPr id="63507" name="Rectangle 19"/>
                <p:cNvSpPr>
                  <a:spLocks noChangeArrowheads="1"/>
                </p:cNvSpPr>
                <p:nvPr/>
              </p:nvSpPr>
              <p:spPr bwMode="auto">
                <a:xfrm rot="1020000" flipH="1">
                  <a:off x="2374" y="1543"/>
                  <a:ext cx="148" cy="24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73025" tIns="38100" rIns="73025" bIns="38100">
                  <a:spAutoFit/>
                </a:bodyPr>
                <a:lstStyle>
                  <a:lvl1pPr defTabSz="5905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365125" defTabSz="5905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733425" defTabSz="5905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098550" defTabSz="5905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1463675" defTabSz="5905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1920875" defTabSz="59055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378075" defTabSz="59055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2835275" defTabSz="59055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292475" defTabSz="59055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altLang="tr-TR" sz="2000" b="1">
                      <a:solidFill>
                        <a:srgbClr val="FFFFFF"/>
                      </a:solidFill>
                    </a:rPr>
                    <a:t>•</a:t>
                  </a:r>
                </a:p>
              </p:txBody>
            </p:sp>
          </p:grpSp>
        </p:grpSp>
        <p:grpSp>
          <p:nvGrpSpPr>
            <p:cNvPr id="63527" name="Group 39"/>
            <p:cNvGrpSpPr>
              <a:grpSpLocks/>
            </p:cNvGrpSpPr>
            <p:nvPr/>
          </p:nvGrpSpPr>
          <p:grpSpPr bwMode="auto">
            <a:xfrm>
              <a:off x="3160" y="1297"/>
              <a:ext cx="674" cy="466"/>
              <a:chOff x="3160" y="1297"/>
              <a:chExt cx="674" cy="466"/>
            </a:xfrm>
          </p:grpSpPr>
          <p:sp>
            <p:nvSpPr>
              <p:cNvPr id="63510" name="Rectangle 22"/>
              <p:cNvSpPr>
                <a:spLocks noChangeArrowheads="1"/>
              </p:cNvSpPr>
              <p:nvPr/>
            </p:nvSpPr>
            <p:spPr bwMode="auto">
              <a:xfrm rot="20580000">
                <a:off x="3229" y="1437"/>
                <a:ext cx="233" cy="28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73025" tIns="38100" rIns="73025" bIns="38100">
                <a:spAutoFit/>
              </a:bodyPr>
              <a:lstStyle>
                <a:lvl1pPr defTabSz="5905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365125" defTabSz="5905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733425" defTabSz="5905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098550" defTabSz="5905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1463675" defTabSz="5905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1920875" defTabSz="59055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378075" defTabSz="59055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2835275" defTabSz="59055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292475" defTabSz="59055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tr-TR" b="1">
                    <a:solidFill>
                      <a:srgbClr val="FFFFFF"/>
                    </a:solidFill>
                    <a:latin typeface="Helvetica" panose="020B0604020202020204" pitchFamily="34" charset="0"/>
                  </a:rPr>
                  <a:t>C</a:t>
                </a:r>
              </a:p>
            </p:txBody>
          </p:sp>
          <p:sp>
            <p:nvSpPr>
              <p:cNvPr id="63511" name="Rectangle 23"/>
              <p:cNvSpPr>
                <a:spLocks noChangeArrowheads="1"/>
              </p:cNvSpPr>
              <p:nvPr/>
            </p:nvSpPr>
            <p:spPr bwMode="auto">
              <a:xfrm rot="20580000">
                <a:off x="3531" y="1347"/>
                <a:ext cx="233" cy="28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73025" tIns="38100" rIns="73025" bIns="38100">
                <a:spAutoFit/>
              </a:bodyPr>
              <a:lstStyle>
                <a:lvl1pPr defTabSz="5905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365125" defTabSz="5905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733425" defTabSz="5905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098550" defTabSz="5905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1463675" defTabSz="5905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1920875" defTabSz="59055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378075" defTabSz="59055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2835275" defTabSz="59055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292475" defTabSz="59055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tr-TR" b="1">
                    <a:solidFill>
                      <a:srgbClr val="FFFFFF"/>
                    </a:solidFill>
                    <a:latin typeface="Helvetica" panose="020B0604020202020204" pitchFamily="34" charset="0"/>
                  </a:rPr>
                  <a:t>N</a:t>
                </a:r>
              </a:p>
            </p:txBody>
          </p:sp>
          <p:grpSp>
            <p:nvGrpSpPr>
              <p:cNvPr id="63514" name="Group 26"/>
              <p:cNvGrpSpPr>
                <a:grpSpLocks/>
              </p:cNvGrpSpPr>
              <p:nvPr/>
            </p:nvGrpSpPr>
            <p:grpSpPr bwMode="auto">
              <a:xfrm>
                <a:off x="3352" y="1393"/>
                <a:ext cx="172" cy="314"/>
                <a:chOff x="3352" y="1393"/>
                <a:chExt cx="172" cy="314"/>
              </a:xfrm>
            </p:grpSpPr>
            <p:sp>
              <p:nvSpPr>
                <p:cNvPr id="63512" name="Rectangle 24"/>
                <p:cNvSpPr>
                  <a:spLocks noChangeArrowheads="1"/>
                </p:cNvSpPr>
                <p:nvPr/>
              </p:nvSpPr>
              <p:spPr bwMode="auto">
                <a:xfrm rot="20580000">
                  <a:off x="3352" y="1393"/>
                  <a:ext cx="148" cy="24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73025" tIns="38100" rIns="73025" bIns="38100">
                  <a:spAutoFit/>
                </a:bodyPr>
                <a:lstStyle>
                  <a:lvl1pPr defTabSz="5905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365125" defTabSz="5905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733425" defTabSz="5905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098550" defTabSz="5905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1463675" defTabSz="5905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1920875" defTabSz="59055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378075" defTabSz="59055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2835275" defTabSz="59055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292475" defTabSz="59055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altLang="tr-TR" sz="2000" b="1">
                      <a:solidFill>
                        <a:srgbClr val="FFFFFF"/>
                      </a:solidFill>
                    </a:rPr>
                    <a:t>•</a:t>
                  </a:r>
                </a:p>
              </p:txBody>
            </p:sp>
            <p:sp>
              <p:nvSpPr>
                <p:cNvPr id="63513" name="Rectangle 25"/>
                <p:cNvSpPr>
                  <a:spLocks noChangeArrowheads="1"/>
                </p:cNvSpPr>
                <p:nvPr/>
              </p:nvSpPr>
              <p:spPr bwMode="auto">
                <a:xfrm rot="20580000">
                  <a:off x="3376" y="1467"/>
                  <a:ext cx="148" cy="24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73025" tIns="38100" rIns="73025" bIns="38100">
                  <a:spAutoFit/>
                </a:bodyPr>
                <a:lstStyle>
                  <a:lvl1pPr defTabSz="5905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365125" defTabSz="5905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733425" defTabSz="5905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098550" defTabSz="5905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1463675" defTabSz="5905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1920875" defTabSz="59055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378075" defTabSz="59055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2835275" defTabSz="59055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292475" defTabSz="59055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altLang="tr-TR" sz="2000" b="1">
                      <a:solidFill>
                        <a:srgbClr val="FFFFFF"/>
                      </a:solidFill>
                    </a:rPr>
                    <a:t>•</a:t>
                  </a:r>
                </a:p>
              </p:txBody>
            </p:sp>
          </p:grpSp>
          <p:grpSp>
            <p:nvGrpSpPr>
              <p:cNvPr id="63517" name="Group 29"/>
              <p:cNvGrpSpPr>
                <a:grpSpLocks/>
              </p:cNvGrpSpPr>
              <p:nvPr/>
            </p:nvGrpSpPr>
            <p:grpSpPr bwMode="auto">
              <a:xfrm>
                <a:off x="3460" y="1357"/>
                <a:ext cx="170" cy="316"/>
                <a:chOff x="3460" y="1357"/>
                <a:chExt cx="170" cy="316"/>
              </a:xfrm>
            </p:grpSpPr>
            <p:sp>
              <p:nvSpPr>
                <p:cNvPr id="63515" name="Rectangle 27"/>
                <p:cNvSpPr>
                  <a:spLocks noChangeArrowheads="1"/>
                </p:cNvSpPr>
                <p:nvPr/>
              </p:nvSpPr>
              <p:spPr bwMode="auto">
                <a:xfrm rot="20580000">
                  <a:off x="3460" y="1357"/>
                  <a:ext cx="148" cy="24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73025" tIns="38100" rIns="73025" bIns="38100">
                  <a:spAutoFit/>
                </a:bodyPr>
                <a:lstStyle>
                  <a:lvl1pPr defTabSz="5905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365125" defTabSz="5905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733425" defTabSz="5905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098550" defTabSz="5905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1463675" defTabSz="5905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1920875" defTabSz="59055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378075" defTabSz="59055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2835275" defTabSz="59055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292475" defTabSz="59055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altLang="tr-TR" sz="2000" b="1">
                      <a:solidFill>
                        <a:srgbClr val="FFFFFF"/>
                      </a:solidFill>
                    </a:rPr>
                    <a:t>•</a:t>
                  </a:r>
                </a:p>
              </p:txBody>
            </p:sp>
            <p:sp>
              <p:nvSpPr>
                <p:cNvPr id="63516" name="Rectangle 28"/>
                <p:cNvSpPr>
                  <a:spLocks noChangeArrowheads="1"/>
                </p:cNvSpPr>
                <p:nvPr/>
              </p:nvSpPr>
              <p:spPr bwMode="auto">
                <a:xfrm rot="20580000">
                  <a:off x="3482" y="1433"/>
                  <a:ext cx="148" cy="24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73025" tIns="38100" rIns="73025" bIns="38100">
                  <a:spAutoFit/>
                </a:bodyPr>
                <a:lstStyle>
                  <a:lvl1pPr defTabSz="5905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365125" defTabSz="5905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733425" defTabSz="5905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098550" defTabSz="5905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1463675" defTabSz="5905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1920875" defTabSz="59055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378075" defTabSz="59055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2835275" defTabSz="59055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292475" defTabSz="59055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altLang="tr-TR" sz="2000" b="1">
                      <a:solidFill>
                        <a:srgbClr val="FFFFFF"/>
                      </a:solidFill>
                    </a:rPr>
                    <a:t>•</a:t>
                  </a:r>
                </a:p>
              </p:txBody>
            </p:sp>
          </p:grpSp>
          <p:grpSp>
            <p:nvGrpSpPr>
              <p:cNvPr id="63520" name="Group 32"/>
              <p:cNvGrpSpPr>
                <a:grpSpLocks/>
              </p:cNvGrpSpPr>
              <p:nvPr/>
            </p:nvGrpSpPr>
            <p:grpSpPr bwMode="auto">
              <a:xfrm>
                <a:off x="3404" y="1375"/>
                <a:ext cx="172" cy="316"/>
                <a:chOff x="3404" y="1375"/>
                <a:chExt cx="172" cy="316"/>
              </a:xfrm>
            </p:grpSpPr>
            <p:sp>
              <p:nvSpPr>
                <p:cNvPr id="63518" name="Rectangle 30"/>
                <p:cNvSpPr>
                  <a:spLocks noChangeArrowheads="1"/>
                </p:cNvSpPr>
                <p:nvPr/>
              </p:nvSpPr>
              <p:spPr bwMode="auto">
                <a:xfrm rot="20580000">
                  <a:off x="3404" y="1375"/>
                  <a:ext cx="148" cy="24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73025" tIns="38100" rIns="73025" bIns="38100">
                  <a:spAutoFit/>
                </a:bodyPr>
                <a:lstStyle>
                  <a:lvl1pPr defTabSz="5905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365125" defTabSz="5905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733425" defTabSz="5905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098550" defTabSz="5905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1463675" defTabSz="5905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1920875" defTabSz="59055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378075" defTabSz="59055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2835275" defTabSz="59055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292475" defTabSz="59055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altLang="tr-TR" sz="2000" b="1">
                      <a:solidFill>
                        <a:srgbClr val="FFFFFF"/>
                      </a:solidFill>
                    </a:rPr>
                    <a:t>•</a:t>
                  </a:r>
                </a:p>
              </p:txBody>
            </p:sp>
            <p:sp>
              <p:nvSpPr>
                <p:cNvPr id="63519" name="Rectangle 31"/>
                <p:cNvSpPr>
                  <a:spLocks noChangeArrowheads="1"/>
                </p:cNvSpPr>
                <p:nvPr/>
              </p:nvSpPr>
              <p:spPr bwMode="auto">
                <a:xfrm rot="20580000">
                  <a:off x="3428" y="1451"/>
                  <a:ext cx="148" cy="24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73025" tIns="38100" rIns="73025" bIns="38100">
                  <a:spAutoFit/>
                </a:bodyPr>
                <a:lstStyle>
                  <a:lvl1pPr defTabSz="5905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365125" defTabSz="5905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733425" defTabSz="5905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098550" defTabSz="5905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1463675" defTabSz="5905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1920875" defTabSz="59055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378075" defTabSz="59055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2835275" defTabSz="59055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292475" defTabSz="59055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altLang="tr-TR" sz="2000" b="1">
                      <a:solidFill>
                        <a:srgbClr val="FFFFFF"/>
                      </a:solidFill>
                    </a:rPr>
                    <a:t>•</a:t>
                  </a:r>
                </a:p>
              </p:txBody>
            </p:sp>
          </p:grpSp>
          <p:grpSp>
            <p:nvGrpSpPr>
              <p:cNvPr id="63523" name="Group 35"/>
              <p:cNvGrpSpPr>
                <a:grpSpLocks/>
              </p:cNvGrpSpPr>
              <p:nvPr/>
            </p:nvGrpSpPr>
            <p:grpSpPr bwMode="auto">
              <a:xfrm>
                <a:off x="3664" y="1297"/>
                <a:ext cx="170" cy="312"/>
                <a:chOff x="3664" y="1297"/>
                <a:chExt cx="170" cy="312"/>
              </a:xfrm>
            </p:grpSpPr>
            <p:sp>
              <p:nvSpPr>
                <p:cNvPr id="63521" name="Rectangle 33"/>
                <p:cNvSpPr>
                  <a:spLocks noChangeArrowheads="1"/>
                </p:cNvSpPr>
                <p:nvPr/>
              </p:nvSpPr>
              <p:spPr bwMode="auto">
                <a:xfrm rot="20580000">
                  <a:off x="3664" y="1297"/>
                  <a:ext cx="148" cy="24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73025" tIns="38100" rIns="73025" bIns="38100">
                  <a:spAutoFit/>
                </a:bodyPr>
                <a:lstStyle>
                  <a:lvl1pPr defTabSz="5905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365125" defTabSz="5905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733425" defTabSz="5905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098550" defTabSz="5905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1463675" defTabSz="5905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1920875" defTabSz="59055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378075" defTabSz="59055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2835275" defTabSz="59055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292475" defTabSz="59055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altLang="tr-TR" sz="2000" b="1">
                      <a:solidFill>
                        <a:srgbClr val="FFFFFF"/>
                      </a:solidFill>
                    </a:rPr>
                    <a:t>•</a:t>
                  </a:r>
                </a:p>
              </p:txBody>
            </p:sp>
            <p:sp>
              <p:nvSpPr>
                <p:cNvPr id="63522" name="Rectangle 34"/>
                <p:cNvSpPr>
                  <a:spLocks noChangeArrowheads="1"/>
                </p:cNvSpPr>
                <p:nvPr/>
              </p:nvSpPr>
              <p:spPr bwMode="auto">
                <a:xfrm rot="20580000">
                  <a:off x="3686" y="1369"/>
                  <a:ext cx="148" cy="24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73025" tIns="38100" rIns="73025" bIns="38100">
                  <a:spAutoFit/>
                </a:bodyPr>
                <a:lstStyle>
                  <a:lvl1pPr defTabSz="5905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365125" defTabSz="5905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733425" defTabSz="5905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098550" defTabSz="5905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1463675" defTabSz="5905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1920875" defTabSz="59055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378075" defTabSz="59055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2835275" defTabSz="59055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292475" defTabSz="59055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altLang="tr-TR" sz="2000" b="1">
                      <a:solidFill>
                        <a:srgbClr val="FFFFFF"/>
                      </a:solidFill>
                    </a:rPr>
                    <a:t>•</a:t>
                  </a:r>
                </a:p>
              </p:txBody>
            </p:sp>
          </p:grpSp>
          <p:grpSp>
            <p:nvGrpSpPr>
              <p:cNvPr id="63526" name="Group 38"/>
              <p:cNvGrpSpPr>
                <a:grpSpLocks/>
              </p:cNvGrpSpPr>
              <p:nvPr/>
            </p:nvGrpSpPr>
            <p:grpSpPr bwMode="auto">
              <a:xfrm>
                <a:off x="3160" y="1451"/>
                <a:ext cx="170" cy="312"/>
                <a:chOff x="3160" y="1451"/>
                <a:chExt cx="170" cy="312"/>
              </a:xfrm>
            </p:grpSpPr>
            <p:sp>
              <p:nvSpPr>
                <p:cNvPr id="63524" name="Rectangle 36"/>
                <p:cNvSpPr>
                  <a:spLocks noChangeArrowheads="1"/>
                </p:cNvSpPr>
                <p:nvPr/>
              </p:nvSpPr>
              <p:spPr bwMode="auto">
                <a:xfrm rot="20580000">
                  <a:off x="3160" y="1451"/>
                  <a:ext cx="148" cy="24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73025" tIns="38100" rIns="73025" bIns="38100">
                  <a:spAutoFit/>
                </a:bodyPr>
                <a:lstStyle>
                  <a:lvl1pPr defTabSz="5905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365125" defTabSz="5905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733425" defTabSz="5905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098550" defTabSz="5905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1463675" defTabSz="5905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1920875" defTabSz="59055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378075" defTabSz="59055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2835275" defTabSz="59055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292475" defTabSz="59055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altLang="tr-TR" sz="2000" b="1">
                      <a:solidFill>
                        <a:srgbClr val="FFFFFF"/>
                      </a:solidFill>
                    </a:rPr>
                    <a:t>•</a:t>
                  </a:r>
                </a:p>
              </p:txBody>
            </p:sp>
            <p:sp>
              <p:nvSpPr>
                <p:cNvPr id="63525" name="Rectangle 37"/>
                <p:cNvSpPr>
                  <a:spLocks noChangeArrowheads="1"/>
                </p:cNvSpPr>
                <p:nvPr/>
              </p:nvSpPr>
              <p:spPr bwMode="auto">
                <a:xfrm rot="20580000">
                  <a:off x="3182" y="1523"/>
                  <a:ext cx="148" cy="24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73025" tIns="38100" rIns="73025" bIns="38100">
                  <a:spAutoFit/>
                </a:bodyPr>
                <a:lstStyle>
                  <a:lvl1pPr defTabSz="5905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365125" defTabSz="5905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733425" defTabSz="5905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098550" defTabSz="5905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1463675" defTabSz="5905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1920875" defTabSz="59055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378075" defTabSz="59055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2835275" defTabSz="59055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292475" defTabSz="59055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altLang="tr-TR" sz="2000" b="1">
                      <a:solidFill>
                        <a:srgbClr val="FFFFFF"/>
                      </a:solidFill>
                    </a:rPr>
                    <a:t>•</a:t>
                  </a:r>
                </a:p>
              </p:txBody>
            </p:sp>
          </p:grpSp>
        </p:grpSp>
        <p:sp>
          <p:nvSpPr>
            <p:cNvPr id="63528" name="Line 40"/>
            <p:cNvSpPr>
              <a:spLocks noChangeShapeType="1"/>
            </p:cNvSpPr>
            <p:nvPr/>
          </p:nvSpPr>
          <p:spPr bwMode="auto">
            <a:xfrm flipV="1">
              <a:off x="2494" y="1786"/>
              <a:ext cx="220" cy="7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  <p:sp>
          <p:nvSpPr>
            <p:cNvPr id="63529" name="Line 41"/>
            <p:cNvSpPr>
              <a:spLocks noChangeShapeType="1"/>
            </p:cNvSpPr>
            <p:nvPr/>
          </p:nvSpPr>
          <p:spPr bwMode="auto">
            <a:xfrm>
              <a:off x="2998" y="1790"/>
              <a:ext cx="220" cy="7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  <p:grpSp>
          <p:nvGrpSpPr>
            <p:cNvPr id="63547" name="Group 59"/>
            <p:cNvGrpSpPr>
              <a:grpSpLocks/>
            </p:cNvGrpSpPr>
            <p:nvPr/>
          </p:nvGrpSpPr>
          <p:grpSpPr bwMode="auto">
            <a:xfrm>
              <a:off x="1860" y="1729"/>
              <a:ext cx="672" cy="466"/>
              <a:chOff x="1860" y="1729"/>
              <a:chExt cx="672" cy="466"/>
            </a:xfrm>
          </p:grpSpPr>
          <p:sp>
            <p:nvSpPr>
              <p:cNvPr id="63530" name="Rectangle 42"/>
              <p:cNvSpPr>
                <a:spLocks noChangeArrowheads="1"/>
              </p:cNvSpPr>
              <p:nvPr/>
            </p:nvSpPr>
            <p:spPr bwMode="auto">
              <a:xfrm rot="20580000">
                <a:off x="1929" y="1869"/>
                <a:ext cx="233" cy="28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73025" tIns="38100" rIns="73025" bIns="38100">
                <a:spAutoFit/>
              </a:bodyPr>
              <a:lstStyle>
                <a:lvl1pPr defTabSz="5905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365125" defTabSz="5905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733425" defTabSz="5905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098550" defTabSz="5905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1463675" defTabSz="5905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1920875" defTabSz="59055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378075" defTabSz="59055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2835275" defTabSz="59055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292475" defTabSz="59055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tr-TR" b="1">
                    <a:solidFill>
                      <a:srgbClr val="FFFFFF"/>
                    </a:solidFill>
                    <a:latin typeface="Helvetica" panose="020B0604020202020204" pitchFamily="34" charset="0"/>
                  </a:rPr>
                  <a:t>N</a:t>
                </a:r>
              </a:p>
            </p:txBody>
          </p:sp>
          <p:sp>
            <p:nvSpPr>
              <p:cNvPr id="63531" name="Rectangle 43"/>
              <p:cNvSpPr>
                <a:spLocks noChangeArrowheads="1"/>
              </p:cNvSpPr>
              <p:nvPr/>
            </p:nvSpPr>
            <p:spPr bwMode="auto">
              <a:xfrm rot="20580000">
                <a:off x="2229" y="1779"/>
                <a:ext cx="233" cy="28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73025" tIns="38100" rIns="73025" bIns="38100">
                <a:spAutoFit/>
              </a:bodyPr>
              <a:lstStyle>
                <a:lvl1pPr defTabSz="5905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365125" defTabSz="5905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733425" defTabSz="5905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098550" defTabSz="5905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1463675" defTabSz="5905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1920875" defTabSz="59055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378075" defTabSz="59055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2835275" defTabSz="59055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292475" defTabSz="59055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tr-TR" b="1">
                    <a:solidFill>
                      <a:srgbClr val="FFFFFF"/>
                    </a:solidFill>
                    <a:latin typeface="Helvetica" panose="020B0604020202020204" pitchFamily="34" charset="0"/>
                  </a:rPr>
                  <a:t>C</a:t>
                </a:r>
              </a:p>
            </p:txBody>
          </p:sp>
          <p:grpSp>
            <p:nvGrpSpPr>
              <p:cNvPr id="63534" name="Group 46"/>
              <p:cNvGrpSpPr>
                <a:grpSpLocks/>
              </p:cNvGrpSpPr>
              <p:nvPr/>
            </p:nvGrpSpPr>
            <p:grpSpPr bwMode="auto">
              <a:xfrm>
                <a:off x="2050" y="1825"/>
                <a:ext cx="172" cy="314"/>
                <a:chOff x="2050" y="1825"/>
                <a:chExt cx="172" cy="314"/>
              </a:xfrm>
            </p:grpSpPr>
            <p:sp>
              <p:nvSpPr>
                <p:cNvPr id="63532" name="Rectangle 44"/>
                <p:cNvSpPr>
                  <a:spLocks noChangeArrowheads="1"/>
                </p:cNvSpPr>
                <p:nvPr/>
              </p:nvSpPr>
              <p:spPr bwMode="auto">
                <a:xfrm rot="20580000">
                  <a:off x="2050" y="1825"/>
                  <a:ext cx="148" cy="24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73025" tIns="38100" rIns="73025" bIns="38100">
                  <a:spAutoFit/>
                </a:bodyPr>
                <a:lstStyle>
                  <a:lvl1pPr defTabSz="5905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365125" defTabSz="5905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733425" defTabSz="5905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098550" defTabSz="5905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1463675" defTabSz="5905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1920875" defTabSz="59055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378075" defTabSz="59055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2835275" defTabSz="59055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292475" defTabSz="59055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altLang="tr-TR" sz="2000" b="1">
                      <a:solidFill>
                        <a:srgbClr val="FFFFFF"/>
                      </a:solidFill>
                    </a:rPr>
                    <a:t>•</a:t>
                  </a:r>
                </a:p>
              </p:txBody>
            </p:sp>
            <p:sp>
              <p:nvSpPr>
                <p:cNvPr id="63533" name="Rectangle 45"/>
                <p:cNvSpPr>
                  <a:spLocks noChangeArrowheads="1"/>
                </p:cNvSpPr>
                <p:nvPr/>
              </p:nvSpPr>
              <p:spPr bwMode="auto">
                <a:xfrm rot="20580000">
                  <a:off x="2074" y="1899"/>
                  <a:ext cx="148" cy="24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73025" tIns="38100" rIns="73025" bIns="38100">
                  <a:spAutoFit/>
                </a:bodyPr>
                <a:lstStyle>
                  <a:lvl1pPr defTabSz="5905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365125" defTabSz="5905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733425" defTabSz="5905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098550" defTabSz="5905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1463675" defTabSz="5905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1920875" defTabSz="59055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378075" defTabSz="59055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2835275" defTabSz="59055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292475" defTabSz="59055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altLang="tr-TR" sz="2000" b="1">
                      <a:solidFill>
                        <a:srgbClr val="FFFFFF"/>
                      </a:solidFill>
                    </a:rPr>
                    <a:t>•</a:t>
                  </a:r>
                </a:p>
              </p:txBody>
            </p:sp>
          </p:grpSp>
          <p:grpSp>
            <p:nvGrpSpPr>
              <p:cNvPr id="63537" name="Group 49"/>
              <p:cNvGrpSpPr>
                <a:grpSpLocks/>
              </p:cNvGrpSpPr>
              <p:nvPr/>
            </p:nvGrpSpPr>
            <p:grpSpPr bwMode="auto">
              <a:xfrm>
                <a:off x="2158" y="1789"/>
                <a:ext cx="170" cy="316"/>
                <a:chOff x="2158" y="1789"/>
                <a:chExt cx="170" cy="316"/>
              </a:xfrm>
            </p:grpSpPr>
            <p:sp>
              <p:nvSpPr>
                <p:cNvPr id="63535" name="Rectangle 47"/>
                <p:cNvSpPr>
                  <a:spLocks noChangeArrowheads="1"/>
                </p:cNvSpPr>
                <p:nvPr/>
              </p:nvSpPr>
              <p:spPr bwMode="auto">
                <a:xfrm rot="20580000">
                  <a:off x="2158" y="1789"/>
                  <a:ext cx="148" cy="24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73025" tIns="38100" rIns="73025" bIns="38100">
                  <a:spAutoFit/>
                </a:bodyPr>
                <a:lstStyle>
                  <a:lvl1pPr defTabSz="5905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365125" defTabSz="5905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733425" defTabSz="5905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098550" defTabSz="5905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1463675" defTabSz="5905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1920875" defTabSz="59055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378075" defTabSz="59055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2835275" defTabSz="59055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292475" defTabSz="59055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altLang="tr-TR" sz="2000" b="1">
                      <a:solidFill>
                        <a:srgbClr val="FFFFFF"/>
                      </a:solidFill>
                    </a:rPr>
                    <a:t>•</a:t>
                  </a:r>
                </a:p>
              </p:txBody>
            </p:sp>
            <p:sp>
              <p:nvSpPr>
                <p:cNvPr id="63536" name="Rectangle 48"/>
                <p:cNvSpPr>
                  <a:spLocks noChangeArrowheads="1"/>
                </p:cNvSpPr>
                <p:nvPr/>
              </p:nvSpPr>
              <p:spPr bwMode="auto">
                <a:xfrm rot="20580000">
                  <a:off x="2180" y="1865"/>
                  <a:ext cx="148" cy="24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73025" tIns="38100" rIns="73025" bIns="38100">
                  <a:spAutoFit/>
                </a:bodyPr>
                <a:lstStyle>
                  <a:lvl1pPr defTabSz="5905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365125" defTabSz="5905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733425" defTabSz="5905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098550" defTabSz="5905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1463675" defTabSz="5905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1920875" defTabSz="59055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378075" defTabSz="59055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2835275" defTabSz="59055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292475" defTabSz="59055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altLang="tr-TR" sz="2000" b="1">
                      <a:solidFill>
                        <a:srgbClr val="FFFFFF"/>
                      </a:solidFill>
                    </a:rPr>
                    <a:t>•</a:t>
                  </a:r>
                </a:p>
              </p:txBody>
            </p:sp>
          </p:grpSp>
          <p:grpSp>
            <p:nvGrpSpPr>
              <p:cNvPr id="63540" name="Group 52"/>
              <p:cNvGrpSpPr>
                <a:grpSpLocks/>
              </p:cNvGrpSpPr>
              <p:nvPr/>
            </p:nvGrpSpPr>
            <p:grpSpPr bwMode="auto">
              <a:xfrm>
                <a:off x="2102" y="1807"/>
                <a:ext cx="172" cy="316"/>
                <a:chOff x="2102" y="1807"/>
                <a:chExt cx="172" cy="316"/>
              </a:xfrm>
            </p:grpSpPr>
            <p:sp>
              <p:nvSpPr>
                <p:cNvPr id="63538" name="Rectangle 50"/>
                <p:cNvSpPr>
                  <a:spLocks noChangeArrowheads="1"/>
                </p:cNvSpPr>
                <p:nvPr/>
              </p:nvSpPr>
              <p:spPr bwMode="auto">
                <a:xfrm rot="20580000">
                  <a:off x="2102" y="1807"/>
                  <a:ext cx="148" cy="24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73025" tIns="38100" rIns="73025" bIns="38100">
                  <a:spAutoFit/>
                </a:bodyPr>
                <a:lstStyle>
                  <a:lvl1pPr defTabSz="5905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365125" defTabSz="5905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733425" defTabSz="5905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098550" defTabSz="5905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1463675" defTabSz="5905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1920875" defTabSz="59055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378075" defTabSz="59055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2835275" defTabSz="59055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292475" defTabSz="59055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altLang="tr-TR" sz="2000" b="1">
                      <a:solidFill>
                        <a:srgbClr val="FFFFFF"/>
                      </a:solidFill>
                    </a:rPr>
                    <a:t>•</a:t>
                  </a:r>
                </a:p>
              </p:txBody>
            </p:sp>
            <p:sp>
              <p:nvSpPr>
                <p:cNvPr id="63539" name="Rectangle 51"/>
                <p:cNvSpPr>
                  <a:spLocks noChangeArrowheads="1"/>
                </p:cNvSpPr>
                <p:nvPr/>
              </p:nvSpPr>
              <p:spPr bwMode="auto">
                <a:xfrm rot="20580000">
                  <a:off x="2126" y="1883"/>
                  <a:ext cx="148" cy="24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73025" tIns="38100" rIns="73025" bIns="38100">
                  <a:spAutoFit/>
                </a:bodyPr>
                <a:lstStyle>
                  <a:lvl1pPr defTabSz="5905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365125" defTabSz="5905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733425" defTabSz="5905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098550" defTabSz="5905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1463675" defTabSz="5905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1920875" defTabSz="59055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378075" defTabSz="59055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2835275" defTabSz="59055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292475" defTabSz="59055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altLang="tr-TR" sz="2000" b="1">
                      <a:solidFill>
                        <a:srgbClr val="FFFFFF"/>
                      </a:solidFill>
                    </a:rPr>
                    <a:t>•</a:t>
                  </a:r>
                </a:p>
              </p:txBody>
            </p:sp>
          </p:grpSp>
          <p:grpSp>
            <p:nvGrpSpPr>
              <p:cNvPr id="63543" name="Group 55"/>
              <p:cNvGrpSpPr>
                <a:grpSpLocks/>
              </p:cNvGrpSpPr>
              <p:nvPr/>
            </p:nvGrpSpPr>
            <p:grpSpPr bwMode="auto">
              <a:xfrm>
                <a:off x="2362" y="1729"/>
                <a:ext cx="170" cy="312"/>
                <a:chOff x="2362" y="1729"/>
                <a:chExt cx="170" cy="312"/>
              </a:xfrm>
            </p:grpSpPr>
            <p:sp>
              <p:nvSpPr>
                <p:cNvPr id="63541" name="Rectangle 53"/>
                <p:cNvSpPr>
                  <a:spLocks noChangeArrowheads="1"/>
                </p:cNvSpPr>
                <p:nvPr/>
              </p:nvSpPr>
              <p:spPr bwMode="auto">
                <a:xfrm rot="20580000">
                  <a:off x="2362" y="1729"/>
                  <a:ext cx="148" cy="24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73025" tIns="38100" rIns="73025" bIns="38100">
                  <a:spAutoFit/>
                </a:bodyPr>
                <a:lstStyle>
                  <a:lvl1pPr defTabSz="5905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365125" defTabSz="5905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733425" defTabSz="5905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098550" defTabSz="5905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1463675" defTabSz="5905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1920875" defTabSz="59055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378075" defTabSz="59055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2835275" defTabSz="59055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292475" defTabSz="59055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altLang="tr-TR" sz="2000" b="1">
                      <a:solidFill>
                        <a:srgbClr val="FFFFFF"/>
                      </a:solidFill>
                    </a:rPr>
                    <a:t>•</a:t>
                  </a:r>
                </a:p>
              </p:txBody>
            </p:sp>
            <p:sp>
              <p:nvSpPr>
                <p:cNvPr id="63542" name="Rectangle 54"/>
                <p:cNvSpPr>
                  <a:spLocks noChangeArrowheads="1"/>
                </p:cNvSpPr>
                <p:nvPr/>
              </p:nvSpPr>
              <p:spPr bwMode="auto">
                <a:xfrm rot="20580000">
                  <a:off x="2384" y="1801"/>
                  <a:ext cx="148" cy="24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73025" tIns="38100" rIns="73025" bIns="38100">
                  <a:spAutoFit/>
                </a:bodyPr>
                <a:lstStyle>
                  <a:lvl1pPr defTabSz="5905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365125" defTabSz="5905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733425" defTabSz="5905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098550" defTabSz="5905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1463675" defTabSz="5905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1920875" defTabSz="59055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378075" defTabSz="59055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2835275" defTabSz="59055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292475" defTabSz="59055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altLang="tr-TR" sz="2000" b="1">
                      <a:solidFill>
                        <a:srgbClr val="FFFFFF"/>
                      </a:solidFill>
                    </a:rPr>
                    <a:t>•</a:t>
                  </a:r>
                </a:p>
              </p:txBody>
            </p:sp>
          </p:grpSp>
          <p:grpSp>
            <p:nvGrpSpPr>
              <p:cNvPr id="63546" name="Group 58"/>
              <p:cNvGrpSpPr>
                <a:grpSpLocks/>
              </p:cNvGrpSpPr>
              <p:nvPr/>
            </p:nvGrpSpPr>
            <p:grpSpPr bwMode="auto">
              <a:xfrm>
                <a:off x="1860" y="1883"/>
                <a:ext cx="168" cy="312"/>
                <a:chOff x="1860" y="1883"/>
                <a:chExt cx="168" cy="312"/>
              </a:xfrm>
            </p:grpSpPr>
            <p:sp>
              <p:nvSpPr>
                <p:cNvPr id="63544" name="Rectangle 56"/>
                <p:cNvSpPr>
                  <a:spLocks noChangeArrowheads="1"/>
                </p:cNvSpPr>
                <p:nvPr/>
              </p:nvSpPr>
              <p:spPr bwMode="auto">
                <a:xfrm rot="20580000">
                  <a:off x="1860" y="1883"/>
                  <a:ext cx="148" cy="24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73025" tIns="38100" rIns="73025" bIns="38100">
                  <a:spAutoFit/>
                </a:bodyPr>
                <a:lstStyle>
                  <a:lvl1pPr defTabSz="5905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365125" defTabSz="5905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733425" defTabSz="5905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098550" defTabSz="5905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1463675" defTabSz="5905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1920875" defTabSz="59055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378075" defTabSz="59055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2835275" defTabSz="59055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292475" defTabSz="59055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altLang="tr-TR" sz="2000" b="1">
                      <a:solidFill>
                        <a:srgbClr val="FFFFFF"/>
                      </a:solidFill>
                    </a:rPr>
                    <a:t>•</a:t>
                  </a:r>
                </a:p>
              </p:txBody>
            </p:sp>
            <p:sp>
              <p:nvSpPr>
                <p:cNvPr id="63545" name="Rectangle 57"/>
                <p:cNvSpPr>
                  <a:spLocks noChangeArrowheads="1"/>
                </p:cNvSpPr>
                <p:nvPr/>
              </p:nvSpPr>
              <p:spPr bwMode="auto">
                <a:xfrm rot="20580000">
                  <a:off x="1880" y="1955"/>
                  <a:ext cx="148" cy="24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73025" tIns="38100" rIns="73025" bIns="38100">
                  <a:spAutoFit/>
                </a:bodyPr>
                <a:lstStyle>
                  <a:lvl1pPr defTabSz="5905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365125" defTabSz="5905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733425" defTabSz="5905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098550" defTabSz="5905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1463675" defTabSz="5905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1920875" defTabSz="59055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378075" defTabSz="59055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2835275" defTabSz="59055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292475" defTabSz="59055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altLang="tr-TR" sz="2000" b="1">
                      <a:solidFill>
                        <a:srgbClr val="FFFFFF"/>
                      </a:solidFill>
                    </a:rPr>
                    <a:t>•</a:t>
                  </a:r>
                </a:p>
              </p:txBody>
            </p:sp>
          </p:grpSp>
        </p:grpSp>
        <p:grpSp>
          <p:nvGrpSpPr>
            <p:cNvPr id="63565" name="Group 77"/>
            <p:cNvGrpSpPr>
              <a:grpSpLocks/>
            </p:cNvGrpSpPr>
            <p:nvPr/>
          </p:nvGrpSpPr>
          <p:grpSpPr bwMode="auto">
            <a:xfrm>
              <a:off x="3186" y="1739"/>
              <a:ext cx="674" cy="464"/>
              <a:chOff x="3186" y="1739"/>
              <a:chExt cx="674" cy="464"/>
            </a:xfrm>
          </p:grpSpPr>
          <p:sp>
            <p:nvSpPr>
              <p:cNvPr id="63548" name="Rectangle 60"/>
              <p:cNvSpPr>
                <a:spLocks noChangeArrowheads="1"/>
              </p:cNvSpPr>
              <p:nvPr/>
            </p:nvSpPr>
            <p:spPr bwMode="auto">
              <a:xfrm rot="1020000" flipH="1">
                <a:off x="3557" y="1879"/>
                <a:ext cx="233" cy="28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73025" tIns="38100" rIns="73025" bIns="38100">
                <a:spAutoFit/>
              </a:bodyPr>
              <a:lstStyle>
                <a:lvl1pPr defTabSz="5905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365125" defTabSz="5905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733425" defTabSz="5905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098550" defTabSz="5905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1463675" defTabSz="5905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1920875" defTabSz="59055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378075" defTabSz="59055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2835275" defTabSz="59055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292475" defTabSz="59055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tr-TR" b="1">
                    <a:solidFill>
                      <a:srgbClr val="FFFFFF"/>
                    </a:solidFill>
                    <a:latin typeface="Helvetica" panose="020B0604020202020204" pitchFamily="34" charset="0"/>
                  </a:rPr>
                  <a:t>N</a:t>
                </a:r>
              </a:p>
            </p:txBody>
          </p:sp>
          <p:sp>
            <p:nvSpPr>
              <p:cNvPr id="63549" name="Rectangle 61"/>
              <p:cNvSpPr>
                <a:spLocks noChangeArrowheads="1"/>
              </p:cNvSpPr>
              <p:nvPr/>
            </p:nvSpPr>
            <p:spPr bwMode="auto">
              <a:xfrm rot="1020000" flipH="1">
                <a:off x="3255" y="1789"/>
                <a:ext cx="233" cy="28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73025" tIns="38100" rIns="73025" bIns="38100">
                <a:spAutoFit/>
              </a:bodyPr>
              <a:lstStyle>
                <a:lvl1pPr defTabSz="5905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365125" defTabSz="5905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733425" defTabSz="5905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098550" defTabSz="5905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1463675" defTabSz="5905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1920875" defTabSz="59055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378075" defTabSz="59055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2835275" defTabSz="59055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292475" defTabSz="59055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tr-TR" b="1">
                    <a:solidFill>
                      <a:srgbClr val="FFFFFF"/>
                    </a:solidFill>
                    <a:latin typeface="Helvetica" panose="020B0604020202020204" pitchFamily="34" charset="0"/>
                  </a:rPr>
                  <a:t>C</a:t>
                </a:r>
              </a:p>
            </p:txBody>
          </p:sp>
          <p:grpSp>
            <p:nvGrpSpPr>
              <p:cNvPr id="63552" name="Group 64"/>
              <p:cNvGrpSpPr>
                <a:grpSpLocks/>
              </p:cNvGrpSpPr>
              <p:nvPr/>
            </p:nvGrpSpPr>
            <p:grpSpPr bwMode="auto">
              <a:xfrm>
                <a:off x="3498" y="1835"/>
                <a:ext cx="170" cy="312"/>
                <a:chOff x="3498" y="1835"/>
                <a:chExt cx="170" cy="312"/>
              </a:xfrm>
            </p:grpSpPr>
            <p:sp>
              <p:nvSpPr>
                <p:cNvPr id="63550" name="Rectangle 62"/>
                <p:cNvSpPr>
                  <a:spLocks noChangeArrowheads="1"/>
                </p:cNvSpPr>
                <p:nvPr/>
              </p:nvSpPr>
              <p:spPr bwMode="auto">
                <a:xfrm rot="1020000" flipH="1">
                  <a:off x="3520" y="1835"/>
                  <a:ext cx="148" cy="24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73025" tIns="38100" rIns="73025" bIns="38100">
                  <a:spAutoFit/>
                </a:bodyPr>
                <a:lstStyle>
                  <a:lvl1pPr defTabSz="5905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365125" defTabSz="5905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733425" defTabSz="5905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098550" defTabSz="5905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1463675" defTabSz="5905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1920875" defTabSz="59055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378075" defTabSz="59055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2835275" defTabSz="59055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292475" defTabSz="59055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altLang="tr-TR" sz="2000" b="1">
                      <a:solidFill>
                        <a:srgbClr val="FFFFFF"/>
                      </a:solidFill>
                    </a:rPr>
                    <a:t>•</a:t>
                  </a:r>
                </a:p>
              </p:txBody>
            </p:sp>
            <p:sp>
              <p:nvSpPr>
                <p:cNvPr id="63551" name="Rectangle 63"/>
                <p:cNvSpPr>
                  <a:spLocks noChangeArrowheads="1"/>
                </p:cNvSpPr>
                <p:nvPr/>
              </p:nvSpPr>
              <p:spPr bwMode="auto">
                <a:xfrm rot="1020000" flipH="1">
                  <a:off x="3498" y="1907"/>
                  <a:ext cx="148" cy="24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73025" tIns="38100" rIns="73025" bIns="38100">
                  <a:spAutoFit/>
                </a:bodyPr>
                <a:lstStyle>
                  <a:lvl1pPr defTabSz="5905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365125" defTabSz="5905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733425" defTabSz="5905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098550" defTabSz="5905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1463675" defTabSz="5905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1920875" defTabSz="59055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378075" defTabSz="59055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2835275" defTabSz="59055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292475" defTabSz="59055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altLang="tr-TR" sz="2000" b="1">
                      <a:solidFill>
                        <a:srgbClr val="FFFFFF"/>
                      </a:solidFill>
                    </a:rPr>
                    <a:t>•</a:t>
                  </a:r>
                </a:p>
              </p:txBody>
            </p:sp>
          </p:grpSp>
          <p:grpSp>
            <p:nvGrpSpPr>
              <p:cNvPr id="63555" name="Group 67"/>
              <p:cNvGrpSpPr>
                <a:grpSpLocks/>
              </p:cNvGrpSpPr>
              <p:nvPr/>
            </p:nvGrpSpPr>
            <p:grpSpPr bwMode="auto">
              <a:xfrm>
                <a:off x="3392" y="1799"/>
                <a:ext cx="168" cy="316"/>
                <a:chOff x="3392" y="1799"/>
                <a:chExt cx="168" cy="316"/>
              </a:xfrm>
            </p:grpSpPr>
            <p:sp>
              <p:nvSpPr>
                <p:cNvPr id="63553" name="Rectangle 65"/>
                <p:cNvSpPr>
                  <a:spLocks noChangeArrowheads="1"/>
                </p:cNvSpPr>
                <p:nvPr/>
              </p:nvSpPr>
              <p:spPr bwMode="auto">
                <a:xfrm rot="1020000" flipH="1">
                  <a:off x="3412" y="1799"/>
                  <a:ext cx="148" cy="24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73025" tIns="38100" rIns="73025" bIns="38100">
                  <a:spAutoFit/>
                </a:bodyPr>
                <a:lstStyle>
                  <a:lvl1pPr defTabSz="5905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365125" defTabSz="5905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733425" defTabSz="5905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098550" defTabSz="5905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1463675" defTabSz="5905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1920875" defTabSz="59055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378075" defTabSz="59055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2835275" defTabSz="59055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292475" defTabSz="59055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altLang="tr-TR" sz="2000" b="1">
                      <a:solidFill>
                        <a:srgbClr val="FFFFFF"/>
                      </a:solidFill>
                    </a:rPr>
                    <a:t>•</a:t>
                  </a:r>
                </a:p>
              </p:txBody>
            </p:sp>
            <p:sp>
              <p:nvSpPr>
                <p:cNvPr id="63554" name="Rectangle 66"/>
                <p:cNvSpPr>
                  <a:spLocks noChangeArrowheads="1"/>
                </p:cNvSpPr>
                <p:nvPr/>
              </p:nvSpPr>
              <p:spPr bwMode="auto">
                <a:xfrm rot="1020000" flipH="1">
                  <a:off x="3392" y="1875"/>
                  <a:ext cx="148" cy="24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73025" tIns="38100" rIns="73025" bIns="38100">
                  <a:spAutoFit/>
                </a:bodyPr>
                <a:lstStyle>
                  <a:lvl1pPr defTabSz="5905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365125" defTabSz="5905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733425" defTabSz="5905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098550" defTabSz="5905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1463675" defTabSz="5905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1920875" defTabSz="59055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378075" defTabSz="59055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2835275" defTabSz="59055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292475" defTabSz="59055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altLang="tr-TR" sz="2000" b="1">
                      <a:solidFill>
                        <a:srgbClr val="FFFFFF"/>
                      </a:solidFill>
                    </a:rPr>
                    <a:t>•</a:t>
                  </a:r>
                </a:p>
              </p:txBody>
            </p:sp>
          </p:grpSp>
          <p:grpSp>
            <p:nvGrpSpPr>
              <p:cNvPr id="63558" name="Group 70"/>
              <p:cNvGrpSpPr>
                <a:grpSpLocks/>
              </p:cNvGrpSpPr>
              <p:nvPr/>
            </p:nvGrpSpPr>
            <p:grpSpPr bwMode="auto">
              <a:xfrm>
                <a:off x="3446" y="1815"/>
                <a:ext cx="170" cy="318"/>
                <a:chOff x="3446" y="1815"/>
                <a:chExt cx="170" cy="318"/>
              </a:xfrm>
            </p:grpSpPr>
            <p:sp>
              <p:nvSpPr>
                <p:cNvPr id="63556" name="Rectangle 68"/>
                <p:cNvSpPr>
                  <a:spLocks noChangeArrowheads="1"/>
                </p:cNvSpPr>
                <p:nvPr/>
              </p:nvSpPr>
              <p:spPr bwMode="auto">
                <a:xfrm rot="1020000" flipH="1">
                  <a:off x="3468" y="1815"/>
                  <a:ext cx="148" cy="24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73025" tIns="38100" rIns="73025" bIns="38100">
                  <a:spAutoFit/>
                </a:bodyPr>
                <a:lstStyle>
                  <a:lvl1pPr defTabSz="5905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365125" defTabSz="5905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733425" defTabSz="5905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098550" defTabSz="5905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1463675" defTabSz="5905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1920875" defTabSz="59055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378075" defTabSz="59055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2835275" defTabSz="59055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292475" defTabSz="59055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altLang="tr-TR" sz="2000" b="1">
                      <a:solidFill>
                        <a:srgbClr val="FFFFFF"/>
                      </a:solidFill>
                    </a:rPr>
                    <a:t>•</a:t>
                  </a:r>
                </a:p>
              </p:txBody>
            </p:sp>
            <p:sp>
              <p:nvSpPr>
                <p:cNvPr id="63557" name="Rectangle 69"/>
                <p:cNvSpPr>
                  <a:spLocks noChangeArrowheads="1"/>
                </p:cNvSpPr>
                <p:nvPr/>
              </p:nvSpPr>
              <p:spPr bwMode="auto">
                <a:xfrm rot="1020000" flipH="1">
                  <a:off x="3446" y="1893"/>
                  <a:ext cx="148" cy="24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73025" tIns="38100" rIns="73025" bIns="38100">
                  <a:spAutoFit/>
                </a:bodyPr>
                <a:lstStyle>
                  <a:lvl1pPr defTabSz="5905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365125" defTabSz="5905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733425" defTabSz="5905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098550" defTabSz="5905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1463675" defTabSz="5905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1920875" defTabSz="59055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378075" defTabSz="59055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2835275" defTabSz="59055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292475" defTabSz="59055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altLang="tr-TR" sz="2000" b="1">
                      <a:solidFill>
                        <a:srgbClr val="FFFFFF"/>
                      </a:solidFill>
                    </a:rPr>
                    <a:t>•</a:t>
                  </a:r>
                </a:p>
              </p:txBody>
            </p:sp>
          </p:grpSp>
          <p:grpSp>
            <p:nvGrpSpPr>
              <p:cNvPr id="63561" name="Group 73"/>
              <p:cNvGrpSpPr>
                <a:grpSpLocks/>
              </p:cNvGrpSpPr>
              <p:nvPr/>
            </p:nvGrpSpPr>
            <p:grpSpPr bwMode="auto">
              <a:xfrm>
                <a:off x="3186" y="1739"/>
                <a:ext cx="172" cy="312"/>
                <a:chOff x="3186" y="1739"/>
                <a:chExt cx="172" cy="312"/>
              </a:xfrm>
            </p:grpSpPr>
            <p:sp>
              <p:nvSpPr>
                <p:cNvPr id="63559" name="Rectangle 71"/>
                <p:cNvSpPr>
                  <a:spLocks noChangeArrowheads="1"/>
                </p:cNvSpPr>
                <p:nvPr/>
              </p:nvSpPr>
              <p:spPr bwMode="auto">
                <a:xfrm rot="1020000" flipH="1">
                  <a:off x="3210" y="1739"/>
                  <a:ext cx="148" cy="24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73025" tIns="38100" rIns="73025" bIns="38100">
                  <a:spAutoFit/>
                </a:bodyPr>
                <a:lstStyle>
                  <a:lvl1pPr defTabSz="5905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365125" defTabSz="5905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733425" defTabSz="5905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098550" defTabSz="5905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1463675" defTabSz="5905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1920875" defTabSz="59055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378075" defTabSz="59055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2835275" defTabSz="59055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292475" defTabSz="59055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altLang="tr-TR" sz="2000" b="1">
                      <a:solidFill>
                        <a:srgbClr val="FFFFFF"/>
                      </a:solidFill>
                    </a:rPr>
                    <a:t>•</a:t>
                  </a:r>
                </a:p>
              </p:txBody>
            </p:sp>
            <p:sp>
              <p:nvSpPr>
                <p:cNvPr id="63560" name="Rectangle 72"/>
                <p:cNvSpPr>
                  <a:spLocks noChangeArrowheads="1"/>
                </p:cNvSpPr>
                <p:nvPr/>
              </p:nvSpPr>
              <p:spPr bwMode="auto">
                <a:xfrm rot="1020000" flipH="1">
                  <a:off x="3186" y="1811"/>
                  <a:ext cx="148" cy="24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73025" tIns="38100" rIns="73025" bIns="38100">
                  <a:spAutoFit/>
                </a:bodyPr>
                <a:lstStyle>
                  <a:lvl1pPr defTabSz="5905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365125" defTabSz="5905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733425" defTabSz="5905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098550" defTabSz="5905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1463675" defTabSz="5905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1920875" defTabSz="59055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378075" defTabSz="59055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2835275" defTabSz="59055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292475" defTabSz="59055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altLang="tr-TR" sz="2000" b="1">
                      <a:solidFill>
                        <a:srgbClr val="FFFFFF"/>
                      </a:solidFill>
                    </a:rPr>
                    <a:t>•</a:t>
                  </a:r>
                </a:p>
              </p:txBody>
            </p:sp>
          </p:grpSp>
          <p:grpSp>
            <p:nvGrpSpPr>
              <p:cNvPr id="63564" name="Group 76"/>
              <p:cNvGrpSpPr>
                <a:grpSpLocks/>
              </p:cNvGrpSpPr>
              <p:nvPr/>
            </p:nvGrpSpPr>
            <p:grpSpPr bwMode="auto">
              <a:xfrm>
                <a:off x="3692" y="1893"/>
                <a:ext cx="168" cy="310"/>
                <a:chOff x="3692" y="1893"/>
                <a:chExt cx="168" cy="310"/>
              </a:xfrm>
            </p:grpSpPr>
            <p:sp>
              <p:nvSpPr>
                <p:cNvPr id="63562" name="Rectangle 74"/>
                <p:cNvSpPr>
                  <a:spLocks noChangeArrowheads="1"/>
                </p:cNvSpPr>
                <p:nvPr/>
              </p:nvSpPr>
              <p:spPr bwMode="auto">
                <a:xfrm rot="1020000" flipH="1">
                  <a:off x="3712" y="1893"/>
                  <a:ext cx="148" cy="24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73025" tIns="38100" rIns="73025" bIns="38100">
                  <a:spAutoFit/>
                </a:bodyPr>
                <a:lstStyle>
                  <a:lvl1pPr defTabSz="5905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365125" defTabSz="5905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733425" defTabSz="5905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098550" defTabSz="5905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1463675" defTabSz="5905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1920875" defTabSz="59055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378075" defTabSz="59055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2835275" defTabSz="59055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292475" defTabSz="59055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altLang="tr-TR" sz="2000" b="1">
                      <a:solidFill>
                        <a:srgbClr val="FFFFFF"/>
                      </a:solidFill>
                    </a:rPr>
                    <a:t>•</a:t>
                  </a:r>
                </a:p>
              </p:txBody>
            </p:sp>
            <p:sp>
              <p:nvSpPr>
                <p:cNvPr id="63563" name="Rectangle 75"/>
                <p:cNvSpPr>
                  <a:spLocks noChangeArrowheads="1"/>
                </p:cNvSpPr>
                <p:nvPr/>
              </p:nvSpPr>
              <p:spPr bwMode="auto">
                <a:xfrm rot="1020000" flipH="1">
                  <a:off x="3692" y="1963"/>
                  <a:ext cx="148" cy="24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73025" tIns="38100" rIns="73025" bIns="38100">
                  <a:spAutoFit/>
                </a:bodyPr>
                <a:lstStyle>
                  <a:lvl1pPr defTabSz="5905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365125" defTabSz="5905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733425" defTabSz="5905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098550" defTabSz="5905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1463675" defTabSz="5905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1920875" defTabSz="59055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378075" defTabSz="59055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2835275" defTabSz="59055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292475" defTabSz="59055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altLang="tr-TR" sz="2000" b="1">
                      <a:solidFill>
                        <a:srgbClr val="FFFFFF"/>
                      </a:solidFill>
                    </a:rPr>
                    <a:t>•</a:t>
                  </a:r>
                </a:p>
              </p:txBody>
            </p:sp>
          </p:grpSp>
        </p:grpSp>
        <p:grpSp>
          <p:nvGrpSpPr>
            <p:cNvPr id="63568" name="Group 80"/>
            <p:cNvGrpSpPr>
              <a:grpSpLocks/>
            </p:cNvGrpSpPr>
            <p:nvPr/>
          </p:nvGrpSpPr>
          <p:grpSpPr bwMode="auto">
            <a:xfrm>
              <a:off x="2712" y="1613"/>
              <a:ext cx="300" cy="298"/>
              <a:chOff x="2712" y="1613"/>
              <a:chExt cx="300" cy="298"/>
            </a:xfrm>
          </p:grpSpPr>
          <p:sp>
            <p:nvSpPr>
              <p:cNvPr id="63566" name="Oval 78"/>
              <p:cNvSpPr>
                <a:spLocks noChangeArrowheads="1"/>
              </p:cNvSpPr>
              <p:nvPr/>
            </p:nvSpPr>
            <p:spPr bwMode="auto">
              <a:xfrm>
                <a:off x="2748" y="1627"/>
                <a:ext cx="230" cy="232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63567" name="Rectangle 79"/>
              <p:cNvSpPr>
                <a:spLocks noChangeArrowheads="1"/>
              </p:cNvSpPr>
              <p:nvPr/>
            </p:nvSpPr>
            <p:spPr bwMode="auto">
              <a:xfrm>
                <a:off x="2712" y="1613"/>
                <a:ext cx="300" cy="29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73025" tIns="38100" rIns="73025" bIns="38100">
                <a:spAutoFit/>
              </a:bodyPr>
              <a:lstStyle>
                <a:lvl1pPr defTabSz="5905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365125" defTabSz="5905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733425" defTabSz="5905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098550" defTabSz="5905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1463675" defTabSz="5905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1920875" defTabSz="59055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378075" defTabSz="59055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2835275" defTabSz="59055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292475" defTabSz="59055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tr-TR" sz="2600" b="1">
                    <a:solidFill>
                      <a:srgbClr val="FFFF00"/>
                    </a:solidFill>
                    <a:latin typeface="Helvetica" panose="020B0604020202020204" pitchFamily="34" charset="0"/>
                  </a:rPr>
                  <a:t>Ni</a:t>
                </a:r>
              </a:p>
            </p:txBody>
          </p:sp>
        </p:grpSp>
        <p:sp>
          <p:nvSpPr>
            <p:cNvPr id="63569" name="Line 81"/>
            <p:cNvSpPr>
              <a:spLocks noChangeShapeType="1"/>
            </p:cNvSpPr>
            <p:nvPr/>
          </p:nvSpPr>
          <p:spPr bwMode="auto">
            <a:xfrm>
              <a:off x="2508" y="1647"/>
              <a:ext cx="176" cy="6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  <p:sp>
          <p:nvSpPr>
            <p:cNvPr id="63570" name="Line 82"/>
            <p:cNvSpPr>
              <a:spLocks noChangeShapeType="1"/>
            </p:cNvSpPr>
            <p:nvPr/>
          </p:nvSpPr>
          <p:spPr bwMode="auto">
            <a:xfrm flipV="1">
              <a:off x="3006" y="1634"/>
              <a:ext cx="176" cy="59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</p:grpSp>
      <p:sp>
        <p:nvSpPr>
          <p:cNvPr id="63572" name="Rectangle 84"/>
          <p:cNvSpPr>
            <a:spLocks noChangeArrowheads="1"/>
          </p:cNvSpPr>
          <p:nvPr/>
        </p:nvSpPr>
        <p:spPr bwMode="auto">
          <a:xfrm>
            <a:off x="1638301" y="3228976"/>
            <a:ext cx="4494820" cy="16441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tr-TR" sz="2800" dirty="0">
                <a:solidFill>
                  <a:srgbClr val="FFFFFF"/>
                </a:solidFill>
                <a:latin typeface="Comic Sans MS" panose="030F0702030302020204" pitchFamily="66" charset="0"/>
              </a:rPr>
              <a:t>Nickel and</a:t>
            </a:r>
          </a:p>
          <a:p>
            <a:pPr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tr-TR" sz="2800" dirty="0">
                <a:solidFill>
                  <a:srgbClr val="FFFFFF"/>
                </a:solidFill>
                <a:latin typeface="Comic Sans MS" panose="030F0702030302020204" pitchFamily="66" charset="0"/>
              </a:rPr>
              <a:t>carbon atoms</a:t>
            </a:r>
          </a:p>
          <a:p>
            <a:pPr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tr-TR" sz="2800" dirty="0">
                <a:solidFill>
                  <a:srgbClr val="FFFFFF"/>
                </a:solidFill>
                <a:latin typeface="Comic Sans MS" panose="030F0702030302020204" pitchFamily="66" charset="0"/>
              </a:rPr>
              <a:t>located on the same plane</a:t>
            </a:r>
          </a:p>
          <a:p>
            <a:pPr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tr-TR" sz="2800" dirty="0">
                <a:solidFill>
                  <a:srgbClr val="FFFFFF"/>
                </a:solidFill>
                <a:latin typeface="Comic Sans MS" panose="030F0702030302020204" pitchFamily="66" charset="0"/>
              </a:rPr>
              <a:t>Coordination number 4.</a:t>
            </a:r>
          </a:p>
        </p:txBody>
      </p:sp>
      <p:sp>
        <p:nvSpPr>
          <p:cNvPr id="63573" name="Rectangle 85"/>
          <p:cNvSpPr>
            <a:spLocks noChangeArrowheads="1"/>
          </p:cNvSpPr>
          <p:nvPr/>
        </p:nvSpPr>
        <p:spPr bwMode="auto">
          <a:xfrm>
            <a:off x="7824848" y="3751264"/>
            <a:ext cx="2784416" cy="1385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tr-TR" sz="2800" dirty="0">
                <a:solidFill>
                  <a:srgbClr val="FFFFFF"/>
                </a:solidFill>
                <a:latin typeface="Comic Sans MS" panose="030F0702030302020204" pitchFamily="66" charset="0"/>
              </a:rPr>
              <a:t>cyanide ligands.</a:t>
            </a:r>
          </a:p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tr-TR" sz="2800" dirty="0">
                <a:solidFill>
                  <a:srgbClr val="FFFFFF"/>
                </a:solidFill>
                <a:latin typeface="Comic Sans MS" panose="030F0702030302020204" pitchFamily="66" charset="0"/>
              </a:rPr>
              <a:t>Usually </a:t>
            </a:r>
            <a:r>
              <a:rPr lang="en-US" altLang="tr-TR" sz="2800" dirty="0">
                <a:solidFill>
                  <a:srgbClr val="FFC000"/>
                </a:solidFill>
                <a:latin typeface="Comic Sans MS" panose="030F0702030302020204" pitchFamily="66" charset="0"/>
              </a:rPr>
              <a:t>low spin</a:t>
            </a:r>
          </a:p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tr-TR" sz="2800" dirty="0">
                <a:solidFill>
                  <a:srgbClr val="FFFFFF"/>
                </a:solidFill>
                <a:latin typeface="Comic Sans MS" panose="030F0702030302020204" pitchFamily="66" charset="0"/>
              </a:rPr>
              <a:t>complexes.</a:t>
            </a:r>
          </a:p>
        </p:txBody>
      </p:sp>
    </p:spTree>
    <p:extLst>
      <p:ext uri="{BB962C8B-B14F-4D97-AF65-F5344CB8AC3E}">
        <p14:creationId xmlns:p14="http://schemas.microsoft.com/office/powerpoint/2010/main" val="22245579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35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35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573" grpId="0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438150"/>
            <a:ext cx="7239000" cy="304800"/>
          </a:xfrm>
          <a:noFill/>
          <a:ln/>
        </p:spPr>
        <p:txBody>
          <a:bodyPr/>
          <a:lstStyle/>
          <a:p>
            <a:r>
              <a:rPr lang="en-US" altLang="tr-TR" sz="3200" dirty="0" err="1" smtClean="0"/>
              <a:t>diamminesilver</a:t>
            </a:r>
            <a:r>
              <a:rPr lang="en-US" altLang="tr-TR" sz="3200" dirty="0" smtClean="0"/>
              <a:t>(I)</a:t>
            </a:r>
            <a:r>
              <a:rPr lang="tr-TR" altLang="tr-TR" sz="3200" dirty="0" smtClean="0"/>
              <a:t> </a:t>
            </a:r>
            <a:r>
              <a:rPr lang="tr-TR" altLang="tr-TR" sz="3200" dirty="0" err="1" smtClean="0"/>
              <a:t>ion</a:t>
            </a:r>
            <a:r>
              <a:rPr lang="tr-TR" altLang="tr-TR" sz="3200" dirty="0" smtClean="0"/>
              <a:t> </a:t>
            </a:r>
            <a:r>
              <a:rPr lang="en-US" altLang="tr-TR" sz="3200" dirty="0" smtClean="0"/>
              <a:t>[Ag(NH</a:t>
            </a:r>
            <a:r>
              <a:rPr lang="en-US" altLang="tr-TR" sz="3200" b="1" baseline="-25000" dirty="0" smtClean="0"/>
              <a:t>3</a:t>
            </a:r>
            <a:r>
              <a:rPr lang="en-US" altLang="tr-TR" sz="3200" dirty="0" smtClean="0"/>
              <a:t>)</a:t>
            </a:r>
            <a:r>
              <a:rPr lang="en-US" altLang="tr-TR" sz="3200" b="1" baseline="-25000" dirty="0" smtClean="0"/>
              <a:t>2</a:t>
            </a:r>
            <a:r>
              <a:rPr lang="en-US" altLang="tr-TR" sz="3200" dirty="0"/>
              <a:t>]</a:t>
            </a:r>
            <a:r>
              <a:rPr lang="en-US" altLang="tr-TR" sz="3200" b="1" baseline="30000" dirty="0"/>
              <a:t>+</a:t>
            </a:r>
          </a:p>
        </p:txBody>
      </p:sp>
      <p:sp>
        <p:nvSpPr>
          <p:cNvPr id="66563" name="Rectangle 3"/>
          <p:cNvSpPr>
            <a:spLocks noChangeArrowheads="1"/>
          </p:cNvSpPr>
          <p:nvPr/>
        </p:nvSpPr>
        <p:spPr bwMode="auto">
          <a:xfrm>
            <a:off x="2382839" y="1816101"/>
            <a:ext cx="7437437" cy="1031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altLang="tr-TR" sz="2800">
                <a:solidFill>
                  <a:srgbClr val="FFFFFF"/>
                </a:solidFill>
              </a:rPr>
              <a:t>Ag	1s</a:t>
            </a:r>
            <a:r>
              <a:rPr lang="en-US" altLang="tr-TR" sz="2800" b="1" baseline="30000">
                <a:solidFill>
                  <a:srgbClr val="FFFFFF"/>
                </a:solidFill>
              </a:rPr>
              <a:t>2</a:t>
            </a:r>
            <a:r>
              <a:rPr lang="en-US" altLang="tr-TR" sz="2800">
                <a:solidFill>
                  <a:srgbClr val="FFFFFF"/>
                </a:solidFill>
              </a:rPr>
              <a:t> 2s</a:t>
            </a:r>
            <a:r>
              <a:rPr lang="en-US" altLang="tr-TR" sz="2800" b="1" baseline="30000">
                <a:solidFill>
                  <a:srgbClr val="FFFFFF"/>
                </a:solidFill>
              </a:rPr>
              <a:t>2</a:t>
            </a:r>
            <a:r>
              <a:rPr lang="en-US" altLang="tr-TR" sz="2800">
                <a:solidFill>
                  <a:srgbClr val="FFFFFF"/>
                </a:solidFill>
              </a:rPr>
              <a:t> 2p</a:t>
            </a:r>
            <a:r>
              <a:rPr lang="en-US" altLang="tr-TR" sz="2800" b="1" baseline="30000">
                <a:solidFill>
                  <a:srgbClr val="FFFFFF"/>
                </a:solidFill>
              </a:rPr>
              <a:t>6</a:t>
            </a:r>
            <a:r>
              <a:rPr lang="en-US" altLang="tr-TR" sz="2800">
                <a:solidFill>
                  <a:srgbClr val="FFFFFF"/>
                </a:solidFill>
              </a:rPr>
              <a:t> 3s</a:t>
            </a:r>
            <a:r>
              <a:rPr lang="en-US" altLang="tr-TR" sz="2800" b="1" baseline="30000">
                <a:solidFill>
                  <a:srgbClr val="FFFFFF"/>
                </a:solidFill>
              </a:rPr>
              <a:t>2</a:t>
            </a:r>
            <a:r>
              <a:rPr lang="en-US" altLang="tr-TR" sz="2800">
                <a:solidFill>
                  <a:srgbClr val="FFFFFF"/>
                </a:solidFill>
              </a:rPr>
              <a:t> 3p</a:t>
            </a:r>
            <a:r>
              <a:rPr lang="en-US" altLang="tr-TR" sz="2800" b="1" baseline="30000">
                <a:solidFill>
                  <a:srgbClr val="FFFFFF"/>
                </a:solidFill>
              </a:rPr>
              <a:t>6</a:t>
            </a:r>
            <a:r>
              <a:rPr lang="en-US" altLang="tr-TR" sz="2800">
                <a:solidFill>
                  <a:srgbClr val="FFFFFF"/>
                </a:solidFill>
              </a:rPr>
              <a:t> 4s</a:t>
            </a:r>
            <a:r>
              <a:rPr lang="en-US" altLang="tr-TR" sz="2800" b="1" baseline="30000">
                <a:solidFill>
                  <a:srgbClr val="FFFFFF"/>
                </a:solidFill>
              </a:rPr>
              <a:t>2</a:t>
            </a:r>
            <a:r>
              <a:rPr lang="en-US" altLang="tr-TR" sz="2800">
                <a:solidFill>
                  <a:srgbClr val="FFFFFF"/>
                </a:solidFill>
              </a:rPr>
              <a:t> 3d</a:t>
            </a:r>
            <a:r>
              <a:rPr lang="en-US" altLang="tr-TR" sz="2800" b="1" baseline="30000">
                <a:solidFill>
                  <a:srgbClr val="FFFFFF"/>
                </a:solidFill>
              </a:rPr>
              <a:t>10</a:t>
            </a:r>
            <a:r>
              <a:rPr lang="en-US" altLang="tr-TR" sz="2800" baseline="30000">
                <a:solidFill>
                  <a:srgbClr val="FFFFFF"/>
                </a:solidFill>
              </a:rPr>
              <a:t> </a:t>
            </a:r>
            <a:r>
              <a:rPr lang="en-US" altLang="tr-TR" sz="2800">
                <a:solidFill>
                  <a:srgbClr val="FFFFFF"/>
                </a:solidFill>
              </a:rPr>
              <a:t>4p</a:t>
            </a:r>
            <a:r>
              <a:rPr lang="en-US" altLang="tr-TR" sz="2800" b="1" baseline="30000">
                <a:solidFill>
                  <a:srgbClr val="FFFFFF"/>
                </a:solidFill>
              </a:rPr>
              <a:t>6</a:t>
            </a:r>
            <a:r>
              <a:rPr lang="en-US" altLang="tr-TR" sz="2800">
                <a:solidFill>
                  <a:srgbClr val="FFFFFF"/>
                </a:solidFill>
              </a:rPr>
              <a:t> 5s</a:t>
            </a:r>
            <a:r>
              <a:rPr lang="en-US" altLang="tr-TR" sz="2800" b="1" baseline="30000">
                <a:solidFill>
                  <a:srgbClr val="FFFFFF"/>
                </a:solidFill>
              </a:rPr>
              <a:t>1</a:t>
            </a:r>
            <a:r>
              <a:rPr lang="en-US" altLang="tr-TR" sz="2800">
                <a:solidFill>
                  <a:srgbClr val="FFFFFF"/>
                </a:solidFill>
              </a:rPr>
              <a:t> 4d</a:t>
            </a:r>
            <a:r>
              <a:rPr lang="en-US" altLang="tr-TR" sz="2800" b="1" baseline="30000">
                <a:solidFill>
                  <a:srgbClr val="FFFFFF"/>
                </a:solidFill>
              </a:rPr>
              <a:t>10</a:t>
            </a:r>
            <a:endParaRPr lang="en-US" altLang="tr-TR" sz="3200">
              <a:solidFill>
                <a:srgbClr val="FFFFFF"/>
              </a:solidFill>
            </a:endParaRPr>
          </a:p>
          <a:p>
            <a:pPr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altLang="tr-TR" sz="2800">
                <a:solidFill>
                  <a:srgbClr val="FFFFFF"/>
                </a:solidFill>
              </a:rPr>
              <a:t>Ag</a:t>
            </a:r>
            <a:r>
              <a:rPr lang="en-US" altLang="tr-TR" sz="2800" b="1" baseline="40000">
                <a:solidFill>
                  <a:srgbClr val="FFFFFF"/>
                </a:solidFill>
              </a:rPr>
              <a:t>+</a:t>
            </a:r>
            <a:r>
              <a:rPr lang="en-US" altLang="tr-TR" sz="2800">
                <a:solidFill>
                  <a:srgbClr val="FFFFFF"/>
                </a:solidFill>
              </a:rPr>
              <a:t>	1s</a:t>
            </a:r>
            <a:r>
              <a:rPr lang="en-US" altLang="tr-TR" sz="2800" b="1" baseline="30000">
                <a:solidFill>
                  <a:srgbClr val="FFFFFF"/>
                </a:solidFill>
              </a:rPr>
              <a:t>2</a:t>
            </a:r>
            <a:r>
              <a:rPr lang="en-US" altLang="tr-TR" sz="2800">
                <a:solidFill>
                  <a:srgbClr val="FFFFFF"/>
                </a:solidFill>
              </a:rPr>
              <a:t> 2s</a:t>
            </a:r>
            <a:r>
              <a:rPr lang="en-US" altLang="tr-TR" sz="2800" b="1" baseline="30000">
                <a:solidFill>
                  <a:srgbClr val="FFFFFF"/>
                </a:solidFill>
              </a:rPr>
              <a:t>2</a:t>
            </a:r>
            <a:r>
              <a:rPr lang="en-US" altLang="tr-TR" sz="2800">
                <a:solidFill>
                  <a:srgbClr val="FFFFFF"/>
                </a:solidFill>
              </a:rPr>
              <a:t> 2p</a:t>
            </a:r>
            <a:r>
              <a:rPr lang="en-US" altLang="tr-TR" sz="2800" b="1" baseline="30000">
                <a:solidFill>
                  <a:srgbClr val="FFFFFF"/>
                </a:solidFill>
              </a:rPr>
              <a:t>6</a:t>
            </a:r>
            <a:r>
              <a:rPr lang="en-US" altLang="tr-TR" sz="2800">
                <a:solidFill>
                  <a:srgbClr val="FFFFFF"/>
                </a:solidFill>
              </a:rPr>
              <a:t> 3s</a:t>
            </a:r>
            <a:r>
              <a:rPr lang="en-US" altLang="tr-TR" sz="2800" b="1" baseline="30000">
                <a:solidFill>
                  <a:srgbClr val="FFFFFF"/>
                </a:solidFill>
              </a:rPr>
              <a:t>2</a:t>
            </a:r>
            <a:r>
              <a:rPr lang="en-US" altLang="tr-TR" sz="2800">
                <a:solidFill>
                  <a:srgbClr val="FFFFFF"/>
                </a:solidFill>
              </a:rPr>
              <a:t> 3p</a:t>
            </a:r>
            <a:r>
              <a:rPr lang="en-US" altLang="tr-TR" sz="2800" b="1" baseline="30000">
                <a:solidFill>
                  <a:srgbClr val="FFFFFF"/>
                </a:solidFill>
              </a:rPr>
              <a:t>6</a:t>
            </a:r>
            <a:r>
              <a:rPr lang="en-US" altLang="tr-TR" sz="2800">
                <a:solidFill>
                  <a:srgbClr val="FFFFFF"/>
                </a:solidFill>
              </a:rPr>
              <a:t> 4s</a:t>
            </a:r>
            <a:r>
              <a:rPr lang="en-US" altLang="tr-TR" sz="2800" b="1" baseline="30000">
                <a:solidFill>
                  <a:srgbClr val="FFFFFF"/>
                </a:solidFill>
              </a:rPr>
              <a:t>2</a:t>
            </a:r>
            <a:r>
              <a:rPr lang="en-US" altLang="tr-TR" sz="2800">
                <a:solidFill>
                  <a:srgbClr val="FFFFFF"/>
                </a:solidFill>
              </a:rPr>
              <a:t> 3d</a:t>
            </a:r>
            <a:r>
              <a:rPr lang="en-US" altLang="tr-TR" sz="2800" b="1" baseline="30000">
                <a:solidFill>
                  <a:srgbClr val="FFFFFF"/>
                </a:solidFill>
              </a:rPr>
              <a:t>10</a:t>
            </a:r>
            <a:r>
              <a:rPr lang="en-US" altLang="tr-TR" sz="2800" baseline="30000">
                <a:solidFill>
                  <a:srgbClr val="FFFFFF"/>
                </a:solidFill>
              </a:rPr>
              <a:t> </a:t>
            </a:r>
            <a:r>
              <a:rPr lang="en-US" altLang="tr-TR" sz="2800">
                <a:solidFill>
                  <a:srgbClr val="FFFFFF"/>
                </a:solidFill>
              </a:rPr>
              <a:t>4p</a:t>
            </a:r>
            <a:r>
              <a:rPr lang="en-US" altLang="tr-TR" sz="2800" b="1" baseline="30000">
                <a:solidFill>
                  <a:srgbClr val="FFFFFF"/>
                </a:solidFill>
              </a:rPr>
              <a:t>6</a:t>
            </a:r>
            <a:r>
              <a:rPr lang="en-US" altLang="tr-TR" sz="2800">
                <a:solidFill>
                  <a:srgbClr val="FFFFFF"/>
                </a:solidFill>
              </a:rPr>
              <a:t> 4d</a:t>
            </a:r>
            <a:r>
              <a:rPr lang="en-US" altLang="tr-TR" sz="2800" b="1" baseline="30000">
                <a:solidFill>
                  <a:srgbClr val="FFFFFF"/>
                </a:solidFill>
              </a:rPr>
              <a:t>10</a:t>
            </a:r>
          </a:p>
        </p:txBody>
      </p:sp>
      <p:sp>
        <p:nvSpPr>
          <p:cNvPr id="66564" name="Rectangle 4"/>
          <p:cNvSpPr>
            <a:spLocks noChangeArrowheads="1"/>
          </p:cNvSpPr>
          <p:nvPr/>
        </p:nvSpPr>
        <p:spPr bwMode="auto">
          <a:xfrm>
            <a:off x="450975" y="4008081"/>
            <a:ext cx="10605467" cy="954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tr-TR" sz="2800" dirty="0">
                <a:solidFill>
                  <a:srgbClr val="FFFFFF"/>
                </a:solidFill>
                <a:latin typeface="Comic Sans MS" panose="030F0702030302020204" pitchFamily="66" charset="0"/>
              </a:rPr>
              <a:t>Two metal orbitals must participate in hybridization such that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tr-TR" sz="2800" dirty="0">
                <a:solidFill>
                  <a:srgbClr val="FFFFFF"/>
                </a:solidFill>
                <a:latin typeface="Comic Sans MS" panose="030F0702030302020204" pitchFamily="66" charset="0"/>
              </a:rPr>
              <a:t>It could bond with two ammonia ligands.</a:t>
            </a:r>
          </a:p>
        </p:txBody>
      </p:sp>
    </p:spTree>
    <p:extLst>
      <p:ext uri="{BB962C8B-B14F-4D97-AF65-F5344CB8AC3E}">
        <p14:creationId xmlns:p14="http://schemas.microsoft.com/office/powerpoint/2010/main" val="2996975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altLang="tr-TR" sz="4000" dirty="0"/>
              <a:t>Diammin</a:t>
            </a:r>
            <a:r>
              <a:rPr lang="tr-TR" altLang="tr-TR" sz="4000" dirty="0"/>
              <a:t>gümüş(I)</a:t>
            </a:r>
            <a:r>
              <a:rPr lang="en-US" altLang="tr-TR" sz="4000" dirty="0"/>
              <a:t> </a:t>
            </a:r>
            <a:r>
              <a:rPr lang="tr-TR" altLang="tr-TR" sz="4000" dirty="0"/>
              <a:t>İyonu</a:t>
            </a:r>
            <a:r>
              <a:rPr lang="en-US" altLang="tr-TR" sz="4000" dirty="0"/>
              <a:t/>
            </a:r>
            <a:br>
              <a:rPr lang="en-US" altLang="tr-TR" sz="4000" dirty="0"/>
            </a:br>
            <a:r>
              <a:rPr lang="en-US" altLang="tr-TR" sz="3200" dirty="0"/>
              <a:t>[Ag(NH</a:t>
            </a:r>
            <a:r>
              <a:rPr lang="en-US" altLang="tr-TR" sz="3200" b="1" baseline="-25000" dirty="0"/>
              <a:t>3</a:t>
            </a:r>
            <a:r>
              <a:rPr lang="en-US" altLang="tr-TR" sz="3200" dirty="0"/>
              <a:t>)</a:t>
            </a:r>
            <a:r>
              <a:rPr lang="en-US" altLang="tr-TR" sz="3200" b="1" baseline="-25000" dirty="0"/>
              <a:t>2</a:t>
            </a:r>
            <a:r>
              <a:rPr lang="en-US" altLang="tr-TR" sz="3200" dirty="0"/>
              <a:t>]</a:t>
            </a:r>
            <a:r>
              <a:rPr lang="en-US" altLang="tr-TR" sz="3200" b="1" baseline="30000" dirty="0"/>
              <a:t>+</a:t>
            </a:r>
          </a:p>
        </p:txBody>
      </p:sp>
      <p:grpSp>
        <p:nvGrpSpPr>
          <p:cNvPr id="67751" name="Group 167"/>
          <p:cNvGrpSpPr>
            <a:grpSpLocks/>
          </p:cNvGrpSpPr>
          <p:nvPr/>
        </p:nvGrpSpPr>
        <p:grpSpPr bwMode="auto">
          <a:xfrm>
            <a:off x="1966914" y="2843215"/>
            <a:ext cx="8258175" cy="642938"/>
            <a:chOff x="279" y="1791"/>
            <a:chExt cx="5202" cy="405"/>
          </a:xfrm>
        </p:grpSpPr>
        <p:grpSp>
          <p:nvGrpSpPr>
            <p:cNvPr id="67604" name="Group 20"/>
            <p:cNvGrpSpPr>
              <a:grpSpLocks/>
            </p:cNvGrpSpPr>
            <p:nvPr/>
          </p:nvGrpSpPr>
          <p:grpSpPr bwMode="auto">
            <a:xfrm>
              <a:off x="279" y="1965"/>
              <a:ext cx="4151" cy="231"/>
              <a:chOff x="279" y="1965"/>
              <a:chExt cx="4151" cy="231"/>
            </a:xfrm>
          </p:grpSpPr>
          <p:grpSp>
            <p:nvGrpSpPr>
              <p:cNvPr id="67595" name="Group 11"/>
              <p:cNvGrpSpPr>
                <a:grpSpLocks/>
              </p:cNvGrpSpPr>
              <p:nvPr/>
            </p:nvGrpSpPr>
            <p:grpSpPr bwMode="auto">
              <a:xfrm>
                <a:off x="279" y="1965"/>
                <a:ext cx="955" cy="231"/>
                <a:chOff x="279" y="1965"/>
                <a:chExt cx="955" cy="231"/>
              </a:xfrm>
            </p:grpSpPr>
            <p:sp>
              <p:nvSpPr>
                <p:cNvPr id="67592" name="Rectangle 8"/>
                <p:cNvSpPr>
                  <a:spLocks noChangeArrowheads="1"/>
                </p:cNvSpPr>
                <p:nvPr/>
              </p:nvSpPr>
              <p:spPr bwMode="auto">
                <a:xfrm>
                  <a:off x="279" y="1965"/>
                  <a:ext cx="265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73025" tIns="36512" rIns="73025" bIns="36512">
                  <a:spAutoFit/>
                </a:bodyPr>
                <a:lstStyle>
                  <a:lvl1pPr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365125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731838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096963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1463675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19208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3780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28352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2924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altLang="tr-TR" sz="1900" b="1">
                      <a:solidFill>
                        <a:srgbClr val="FFFFFF"/>
                      </a:solidFill>
                      <a:latin typeface="Helvetica" panose="020B0604020202020204" pitchFamily="34" charset="0"/>
                    </a:rPr>
                    <a:t>1s</a:t>
                  </a:r>
                </a:p>
              </p:txBody>
            </p:sp>
            <p:sp>
              <p:nvSpPr>
                <p:cNvPr id="67593" name="Rectangle 9"/>
                <p:cNvSpPr>
                  <a:spLocks noChangeArrowheads="1"/>
                </p:cNvSpPr>
                <p:nvPr/>
              </p:nvSpPr>
              <p:spPr bwMode="auto">
                <a:xfrm>
                  <a:off x="548" y="1965"/>
                  <a:ext cx="265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73025" tIns="36512" rIns="73025" bIns="36512">
                  <a:spAutoFit/>
                </a:bodyPr>
                <a:lstStyle>
                  <a:lvl1pPr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365125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731838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096963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1463675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19208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3780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28352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2924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altLang="tr-TR" sz="1900" b="1">
                      <a:solidFill>
                        <a:srgbClr val="FFFFFF"/>
                      </a:solidFill>
                      <a:latin typeface="Helvetica" panose="020B0604020202020204" pitchFamily="34" charset="0"/>
                    </a:rPr>
                    <a:t>2s</a:t>
                  </a:r>
                </a:p>
              </p:txBody>
            </p:sp>
            <p:sp>
              <p:nvSpPr>
                <p:cNvPr id="67594" name="Rectangle 10"/>
                <p:cNvSpPr>
                  <a:spLocks noChangeArrowheads="1"/>
                </p:cNvSpPr>
                <p:nvPr/>
              </p:nvSpPr>
              <p:spPr bwMode="auto">
                <a:xfrm>
                  <a:off x="961" y="1965"/>
                  <a:ext cx="273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73025" tIns="36512" rIns="73025" bIns="36512">
                  <a:spAutoFit/>
                </a:bodyPr>
                <a:lstStyle>
                  <a:lvl1pPr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365125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731838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096963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1463675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19208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3780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28352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2924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altLang="tr-TR" sz="1900" b="1">
                      <a:solidFill>
                        <a:srgbClr val="FFFFFF"/>
                      </a:solidFill>
                      <a:latin typeface="Helvetica" panose="020B0604020202020204" pitchFamily="34" charset="0"/>
                    </a:rPr>
                    <a:t>2p</a:t>
                  </a:r>
                </a:p>
              </p:txBody>
            </p:sp>
          </p:grpSp>
          <p:grpSp>
            <p:nvGrpSpPr>
              <p:cNvPr id="67599" name="Group 15"/>
              <p:cNvGrpSpPr>
                <a:grpSpLocks/>
              </p:cNvGrpSpPr>
              <p:nvPr/>
            </p:nvGrpSpPr>
            <p:grpSpPr bwMode="auto">
              <a:xfrm>
                <a:off x="1392" y="1965"/>
                <a:ext cx="1377" cy="231"/>
                <a:chOff x="1392" y="1965"/>
                <a:chExt cx="1377" cy="231"/>
              </a:xfrm>
            </p:grpSpPr>
            <p:sp>
              <p:nvSpPr>
                <p:cNvPr id="67596" name="Rectangle 12"/>
                <p:cNvSpPr>
                  <a:spLocks noChangeArrowheads="1"/>
                </p:cNvSpPr>
                <p:nvPr/>
              </p:nvSpPr>
              <p:spPr bwMode="auto">
                <a:xfrm>
                  <a:off x="1392" y="1965"/>
                  <a:ext cx="265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73025" tIns="36512" rIns="73025" bIns="36512">
                  <a:spAutoFit/>
                </a:bodyPr>
                <a:lstStyle>
                  <a:lvl1pPr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365125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731838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096963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1463675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19208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3780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28352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2924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altLang="tr-TR" sz="1900" b="1">
                      <a:solidFill>
                        <a:srgbClr val="FFFFFF"/>
                      </a:solidFill>
                      <a:latin typeface="Helvetica" panose="020B0604020202020204" pitchFamily="34" charset="0"/>
                    </a:rPr>
                    <a:t>3s</a:t>
                  </a:r>
                </a:p>
              </p:txBody>
            </p:sp>
            <p:sp>
              <p:nvSpPr>
                <p:cNvPr id="67597" name="Rectangle 13"/>
                <p:cNvSpPr>
                  <a:spLocks noChangeArrowheads="1"/>
                </p:cNvSpPr>
                <p:nvPr/>
              </p:nvSpPr>
              <p:spPr bwMode="auto">
                <a:xfrm>
                  <a:off x="1805" y="1965"/>
                  <a:ext cx="273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73025" tIns="36512" rIns="73025" bIns="36512">
                  <a:spAutoFit/>
                </a:bodyPr>
                <a:lstStyle>
                  <a:lvl1pPr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365125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731838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096963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1463675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19208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3780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28352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2924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altLang="tr-TR" sz="1900" b="1">
                      <a:solidFill>
                        <a:srgbClr val="FFFFFF"/>
                      </a:solidFill>
                      <a:latin typeface="Helvetica" panose="020B0604020202020204" pitchFamily="34" charset="0"/>
                    </a:rPr>
                    <a:t>3p</a:t>
                  </a:r>
                </a:p>
              </p:txBody>
            </p:sp>
            <p:sp>
              <p:nvSpPr>
                <p:cNvPr id="67598" name="Rectangle 14"/>
                <p:cNvSpPr>
                  <a:spLocks noChangeArrowheads="1"/>
                </p:cNvSpPr>
                <p:nvPr/>
              </p:nvSpPr>
              <p:spPr bwMode="auto">
                <a:xfrm>
                  <a:off x="2496" y="1965"/>
                  <a:ext cx="273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73025" tIns="36512" rIns="73025" bIns="36512">
                  <a:spAutoFit/>
                </a:bodyPr>
                <a:lstStyle>
                  <a:lvl1pPr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365125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731838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096963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1463675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19208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3780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28352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2924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altLang="tr-TR" sz="1900" b="1">
                      <a:solidFill>
                        <a:srgbClr val="FFFFFF"/>
                      </a:solidFill>
                      <a:latin typeface="Helvetica" panose="020B0604020202020204" pitchFamily="34" charset="0"/>
                    </a:rPr>
                    <a:t>3d</a:t>
                  </a:r>
                </a:p>
              </p:txBody>
            </p:sp>
          </p:grpSp>
          <p:grpSp>
            <p:nvGrpSpPr>
              <p:cNvPr id="67603" name="Group 19"/>
              <p:cNvGrpSpPr>
                <a:grpSpLocks/>
              </p:cNvGrpSpPr>
              <p:nvPr/>
            </p:nvGrpSpPr>
            <p:grpSpPr bwMode="auto">
              <a:xfrm>
                <a:off x="3053" y="1965"/>
                <a:ext cx="1377" cy="231"/>
                <a:chOff x="3053" y="1965"/>
                <a:chExt cx="1377" cy="231"/>
              </a:xfrm>
            </p:grpSpPr>
            <p:sp>
              <p:nvSpPr>
                <p:cNvPr id="67600" name="Rectangle 16"/>
                <p:cNvSpPr>
                  <a:spLocks noChangeArrowheads="1"/>
                </p:cNvSpPr>
                <p:nvPr/>
              </p:nvSpPr>
              <p:spPr bwMode="auto">
                <a:xfrm>
                  <a:off x="3053" y="1965"/>
                  <a:ext cx="265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73025" tIns="36512" rIns="73025" bIns="36512">
                  <a:spAutoFit/>
                </a:bodyPr>
                <a:lstStyle>
                  <a:lvl1pPr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365125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731838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096963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1463675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19208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3780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28352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2924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altLang="tr-TR" sz="1900" b="1">
                      <a:solidFill>
                        <a:srgbClr val="FFFFFF"/>
                      </a:solidFill>
                      <a:latin typeface="Helvetica" panose="020B0604020202020204" pitchFamily="34" charset="0"/>
                    </a:rPr>
                    <a:t>4s</a:t>
                  </a:r>
                </a:p>
              </p:txBody>
            </p:sp>
            <p:sp>
              <p:nvSpPr>
                <p:cNvPr id="67601" name="Rectangle 17"/>
                <p:cNvSpPr>
                  <a:spLocks noChangeArrowheads="1"/>
                </p:cNvSpPr>
                <p:nvPr/>
              </p:nvSpPr>
              <p:spPr bwMode="auto">
                <a:xfrm>
                  <a:off x="3466" y="1965"/>
                  <a:ext cx="273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73025" tIns="36512" rIns="73025" bIns="36512">
                  <a:spAutoFit/>
                </a:bodyPr>
                <a:lstStyle>
                  <a:lvl1pPr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365125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731838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096963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1463675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19208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3780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28352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2924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altLang="tr-TR" sz="1900" b="1">
                      <a:solidFill>
                        <a:srgbClr val="FFFFFF"/>
                      </a:solidFill>
                      <a:latin typeface="Helvetica" panose="020B0604020202020204" pitchFamily="34" charset="0"/>
                    </a:rPr>
                    <a:t>4p</a:t>
                  </a:r>
                </a:p>
              </p:txBody>
            </p:sp>
            <p:sp>
              <p:nvSpPr>
                <p:cNvPr id="67602" name="Rectangle 18"/>
                <p:cNvSpPr>
                  <a:spLocks noChangeArrowheads="1"/>
                </p:cNvSpPr>
                <p:nvPr/>
              </p:nvSpPr>
              <p:spPr bwMode="auto">
                <a:xfrm>
                  <a:off x="4157" y="1965"/>
                  <a:ext cx="273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73025" tIns="36512" rIns="73025" bIns="36512">
                  <a:spAutoFit/>
                </a:bodyPr>
                <a:lstStyle>
                  <a:lvl1pPr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365125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731838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096963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1463675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19208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3780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28352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2924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altLang="tr-TR" sz="1900" b="1">
                      <a:solidFill>
                        <a:srgbClr val="FFFFFF"/>
                      </a:solidFill>
                      <a:latin typeface="Helvetica" panose="020B0604020202020204" pitchFamily="34" charset="0"/>
                    </a:rPr>
                    <a:t>4d</a:t>
                  </a:r>
                </a:p>
              </p:txBody>
            </p:sp>
          </p:grpSp>
        </p:grpSp>
        <p:grpSp>
          <p:nvGrpSpPr>
            <p:cNvPr id="67750" name="Group 166"/>
            <p:cNvGrpSpPr>
              <a:grpSpLocks/>
            </p:cNvGrpSpPr>
            <p:nvPr/>
          </p:nvGrpSpPr>
          <p:grpSpPr bwMode="auto">
            <a:xfrm>
              <a:off x="4713" y="1965"/>
              <a:ext cx="686" cy="231"/>
              <a:chOff x="4713" y="1965"/>
              <a:chExt cx="686" cy="231"/>
            </a:xfrm>
          </p:grpSpPr>
          <p:sp>
            <p:nvSpPr>
              <p:cNvPr id="67695" name="Rectangle 111"/>
              <p:cNvSpPr>
                <a:spLocks noChangeArrowheads="1"/>
              </p:cNvSpPr>
              <p:nvPr/>
            </p:nvSpPr>
            <p:spPr bwMode="auto">
              <a:xfrm>
                <a:off x="4713" y="1965"/>
                <a:ext cx="265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73025" tIns="36512" rIns="73025" bIns="36512">
                <a:spAutoFit/>
              </a:bodyPr>
              <a:lstStyle>
                <a:lvl1pPr defTabSz="585788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365125" defTabSz="585788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731838" defTabSz="585788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096963" defTabSz="585788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1463675" defTabSz="585788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1920875" defTabSz="585788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378075" defTabSz="585788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2835275" defTabSz="585788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292475" defTabSz="585788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tr-TR" sz="1900" b="1">
                    <a:solidFill>
                      <a:srgbClr val="FFFFFF"/>
                    </a:solidFill>
                    <a:latin typeface="Helvetica" panose="020B0604020202020204" pitchFamily="34" charset="0"/>
                  </a:rPr>
                  <a:t>5s</a:t>
                </a:r>
              </a:p>
            </p:txBody>
          </p:sp>
          <p:sp>
            <p:nvSpPr>
              <p:cNvPr id="67696" name="Rectangle 112"/>
              <p:cNvSpPr>
                <a:spLocks noChangeArrowheads="1"/>
              </p:cNvSpPr>
              <p:nvPr/>
            </p:nvSpPr>
            <p:spPr bwMode="auto">
              <a:xfrm>
                <a:off x="5126" y="1965"/>
                <a:ext cx="273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73025" tIns="36512" rIns="73025" bIns="36512">
                <a:spAutoFit/>
              </a:bodyPr>
              <a:lstStyle>
                <a:lvl1pPr defTabSz="585788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365125" defTabSz="585788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731838" defTabSz="585788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096963" defTabSz="585788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1463675" defTabSz="585788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1920875" defTabSz="585788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378075" defTabSz="585788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2835275" defTabSz="585788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292475" defTabSz="585788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tr-TR" sz="1900" b="1">
                    <a:solidFill>
                      <a:srgbClr val="FFFFFF"/>
                    </a:solidFill>
                    <a:latin typeface="Helvetica" panose="020B0604020202020204" pitchFamily="34" charset="0"/>
                  </a:rPr>
                  <a:t>5p</a:t>
                </a:r>
              </a:p>
            </p:txBody>
          </p:sp>
        </p:grpSp>
        <p:grpSp>
          <p:nvGrpSpPr>
            <p:cNvPr id="67749" name="Group 165"/>
            <p:cNvGrpSpPr>
              <a:grpSpLocks/>
            </p:cNvGrpSpPr>
            <p:nvPr/>
          </p:nvGrpSpPr>
          <p:grpSpPr bwMode="auto">
            <a:xfrm>
              <a:off x="324" y="1791"/>
              <a:ext cx="5157" cy="168"/>
              <a:chOff x="324" y="1791"/>
              <a:chExt cx="5157" cy="168"/>
            </a:xfrm>
          </p:grpSpPr>
          <p:grpSp>
            <p:nvGrpSpPr>
              <p:cNvPr id="67608" name="Group 24"/>
              <p:cNvGrpSpPr>
                <a:grpSpLocks/>
              </p:cNvGrpSpPr>
              <p:nvPr/>
            </p:nvGrpSpPr>
            <p:grpSpPr bwMode="auto">
              <a:xfrm>
                <a:off x="324" y="1792"/>
                <a:ext cx="142" cy="167"/>
                <a:chOff x="324" y="1792"/>
                <a:chExt cx="142" cy="167"/>
              </a:xfrm>
            </p:grpSpPr>
            <p:sp>
              <p:nvSpPr>
                <p:cNvPr id="67605" name="Line 21"/>
                <p:cNvSpPr>
                  <a:spLocks noChangeShapeType="1"/>
                </p:cNvSpPr>
                <p:nvPr/>
              </p:nvSpPr>
              <p:spPr bwMode="auto">
                <a:xfrm>
                  <a:off x="324" y="1959"/>
                  <a:ext cx="142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67606" name="Freeform 22"/>
                <p:cNvSpPr>
                  <a:spLocks/>
                </p:cNvSpPr>
                <p:nvPr/>
              </p:nvSpPr>
              <p:spPr bwMode="auto">
                <a:xfrm>
                  <a:off x="332" y="1792"/>
                  <a:ext cx="48" cy="155"/>
                </a:xfrm>
                <a:custGeom>
                  <a:avLst/>
                  <a:gdLst>
                    <a:gd name="T0" fmla="*/ 47 w 48"/>
                    <a:gd name="T1" fmla="*/ 0 h 155"/>
                    <a:gd name="T2" fmla="*/ 47 w 48"/>
                    <a:gd name="T3" fmla="*/ 154 h 155"/>
                    <a:gd name="T4" fmla="*/ 0 w 48"/>
                    <a:gd name="T5" fmla="*/ 115 h 15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8" h="155">
                      <a:moveTo>
                        <a:pt x="47" y="0"/>
                      </a:moveTo>
                      <a:lnTo>
                        <a:pt x="47" y="154"/>
                      </a:lnTo>
                      <a:lnTo>
                        <a:pt x="0" y="115"/>
                      </a:lnTo>
                    </a:path>
                  </a:pathLst>
                </a:custGeom>
                <a:noFill/>
                <a:ln w="38100" cap="rnd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67607" name="Freeform 23"/>
                <p:cNvSpPr>
                  <a:spLocks/>
                </p:cNvSpPr>
                <p:nvPr/>
              </p:nvSpPr>
              <p:spPr bwMode="auto">
                <a:xfrm>
                  <a:off x="412" y="1792"/>
                  <a:ext cx="47" cy="155"/>
                </a:xfrm>
                <a:custGeom>
                  <a:avLst/>
                  <a:gdLst>
                    <a:gd name="T0" fmla="*/ 0 w 47"/>
                    <a:gd name="T1" fmla="*/ 154 h 155"/>
                    <a:gd name="T2" fmla="*/ 0 w 47"/>
                    <a:gd name="T3" fmla="*/ 0 h 155"/>
                    <a:gd name="T4" fmla="*/ 46 w 47"/>
                    <a:gd name="T5" fmla="*/ 38 h 15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7" h="155">
                      <a:moveTo>
                        <a:pt x="0" y="154"/>
                      </a:moveTo>
                      <a:lnTo>
                        <a:pt x="0" y="0"/>
                      </a:lnTo>
                      <a:lnTo>
                        <a:pt x="46" y="38"/>
                      </a:lnTo>
                    </a:path>
                  </a:pathLst>
                </a:custGeom>
                <a:noFill/>
                <a:ln w="38100" cap="rnd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</p:grpSp>
          <p:grpSp>
            <p:nvGrpSpPr>
              <p:cNvPr id="67612" name="Group 28"/>
              <p:cNvGrpSpPr>
                <a:grpSpLocks/>
              </p:cNvGrpSpPr>
              <p:nvPr/>
            </p:nvGrpSpPr>
            <p:grpSpPr bwMode="auto">
              <a:xfrm>
                <a:off x="593" y="1792"/>
                <a:ext cx="142" cy="167"/>
                <a:chOff x="593" y="1792"/>
                <a:chExt cx="142" cy="167"/>
              </a:xfrm>
            </p:grpSpPr>
            <p:sp>
              <p:nvSpPr>
                <p:cNvPr id="67609" name="Line 25"/>
                <p:cNvSpPr>
                  <a:spLocks noChangeShapeType="1"/>
                </p:cNvSpPr>
                <p:nvPr/>
              </p:nvSpPr>
              <p:spPr bwMode="auto">
                <a:xfrm>
                  <a:off x="593" y="1959"/>
                  <a:ext cx="142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67610" name="Freeform 26"/>
                <p:cNvSpPr>
                  <a:spLocks/>
                </p:cNvSpPr>
                <p:nvPr/>
              </p:nvSpPr>
              <p:spPr bwMode="auto">
                <a:xfrm>
                  <a:off x="601" y="1792"/>
                  <a:ext cx="48" cy="155"/>
                </a:xfrm>
                <a:custGeom>
                  <a:avLst/>
                  <a:gdLst>
                    <a:gd name="T0" fmla="*/ 47 w 48"/>
                    <a:gd name="T1" fmla="*/ 0 h 155"/>
                    <a:gd name="T2" fmla="*/ 47 w 48"/>
                    <a:gd name="T3" fmla="*/ 154 h 155"/>
                    <a:gd name="T4" fmla="*/ 0 w 48"/>
                    <a:gd name="T5" fmla="*/ 115 h 15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8" h="155">
                      <a:moveTo>
                        <a:pt x="47" y="0"/>
                      </a:moveTo>
                      <a:lnTo>
                        <a:pt x="47" y="154"/>
                      </a:lnTo>
                      <a:lnTo>
                        <a:pt x="0" y="115"/>
                      </a:lnTo>
                    </a:path>
                  </a:pathLst>
                </a:custGeom>
                <a:noFill/>
                <a:ln w="38100" cap="rnd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67611" name="Freeform 27"/>
                <p:cNvSpPr>
                  <a:spLocks/>
                </p:cNvSpPr>
                <p:nvPr/>
              </p:nvSpPr>
              <p:spPr bwMode="auto">
                <a:xfrm>
                  <a:off x="681" y="1792"/>
                  <a:ext cx="47" cy="155"/>
                </a:xfrm>
                <a:custGeom>
                  <a:avLst/>
                  <a:gdLst>
                    <a:gd name="T0" fmla="*/ 0 w 47"/>
                    <a:gd name="T1" fmla="*/ 154 h 155"/>
                    <a:gd name="T2" fmla="*/ 0 w 47"/>
                    <a:gd name="T3" fmla="*/ 0 h 155"/>
                    <a:gd name="T4" fmla="*/ 46 w 47"/>
                    <a:gd name="T5" fmla="*/ 38 h 15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7" h="155">
                      <a:moveTo>
                        <a:pt x="0" y="154"/>
                      </a:moveTo>
                      <a:lnTo>
                        <a:pt x="0" y="0"/>
                      </a:lnTo>
                      <a:lnTo>
                        <a:pt x="46" y="38"/>
                      </a:lnTo>
                    </a:path>
                  </a:pathLst>
                </a:custGeom>
                <a:noFill/>
                <a:ln w="38100" cap="rnd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</p:grpSp>
          <p:grpSp>
            <p:nvGrpSpPr>
              <p:cNvPr id="67625" name="Group 41"/>
              <p:cNvGrpSpPr>
                <a:grpSpLocks/>
              </p:cNvGrpSpPr>
              <p:nvPr/>
            </p:nvGrpSpPr>
            <p:grpSpPr bwMode="auto">
              <a:xfrm>
                <a:off x="863" y="1792"/>
                <a:ext cx="453" cy="167"/>
                <a:chOff x="863" y="1792"/>
                <a:chExt cx="453" cy="167"/>
              </a:xfrm>
            </p:grpSpPr>
            <p:grpSp>
              <p:nvGrpSpPr>
                <p:cNvPr id="67616" name="Group 32"/>
                <p:cNvGrpSpPr>
                  <a:grpSpLocks/>
                </p:cNvGrpSpPr>
                <p:nvPr/>
              </p:nvGrpSpPr>
              <p:grpSpPr bwMode="auto">
                <a:xfrm>
                  <a:off x="863" y="1792"/>
                  <a:ext cx="142" cy="167"/>
                  <a:chOff x="863" y="1792"/>
                  <a:chExt cx="142" cy="167"/>
                </a:xfrm>
              </p:grpSpPr>
              <p:sp>
                <p:nvSpPr>
                  <p:cNvPr id="67613" name="Line 29"/>
                  <p:cNvSpPr>
                    <a:spLocks noChangeShapeType="1"/>
                  </p:cNvSpPr>
                  <p:nvPr/>
                </p:nvSpPr>
                <p:spPr bwMode="auto">
                  <a:xfrm>
                    <a:off x="863" y="1959"/>
                    <a:ext cx="142" cy="0"/>
                  </a:xfrm>
                  <a:prstGeom prst="line">
                    <a:avLst/>
                  </a:prstGeom>
                  <a:noFill/>
                  <a:ln w="381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67614" name="Freeform 30"/>
                  <p:cNvSpPr>
                    <a:spLocks/>
                  </p:cNvSpPr>
                  <p:nvPr/>
                </p:nvSpPr>
                <p:spPr bwMode="auto">
                  <a:xfrm>
                    <a:off x="873" y="1792"/>
                    <a:ext cx="47" cy="155"/>
                  </a:xfrm>
                  <a:custGeom>
                    <a:avLst/>
                    <a:gdLst>
                      <a:gd name="T0" fmla="*/ 46 w 47"/>
                      <a:gd name="T1" fmla="*/ 0 h 155"/>
                      <a:gd name="T2" fmla="*/ 46 w 47"/>
                      <a:gd name="T3" fmla="*/ 154 h 155"/>
                      <a:gd name="T4" fmla="*/ 0 w 47"/>
                      <a:gd name="T5" fmla="*/ 115 h 15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7" h="155">
                        <a:moveTo>
                          <a:pt x="46" y="0"/>
                        </a:moveTo>
                        <a:lnTo>
                          <a:pt x="46" y="154"/>
                        </a:lnTo>
                        <a:lnTo>
                          <a:pt x="0" y="115"/>
                        </a:lnTo>
                      </a:path>
                    </a:pathLst>
                  </a:custGeom>
                  <a:noFill/>
                  <a:ln w="38100" cap="rnd" cmpd="sng">
                    <a:solidFill>
                      <a:schemeClr val="tx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67615" name="Freeform 31"/>
                  <p:cNvSpPr>
                    <a:spLocks/>
                  </p:cNvSpPr>
                  <p:nvPr/>
                </p:nvSpPr>
                <p:spPr bwMode="auto">
                  <a:xfrm>
                    <a:off x="951" y="1792"/>
                    <a:ext cx="47" cy="155"/>
                  </a:xfrm>
                  <a:custGeom>
                    <a:avLst/>
                    <a:gdLst>
                      <a:gd name="T0" fmla="*/ 0 w 47"/>
                      <a:gd name="T1" fmla="*/ 154 h 155"/>
                      <a:gd name="T2" fmla="*/ 0 w 47"/>
                      <a:gd name="T3" fmla="*/ 0 h 155"/>
                      <a:gd name="T4" fmla="*/ 46 w 47"/>
                      <a:gd name="T5" fmla="*/ 38 h 15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7" h="155">
                        <a:moveTo>
                          <a:pt x="0" y="154"/>
                        </a:moveTo>
                        <a:lnTo>
                          <a:pt x="0" y="0"/>
                        </a:lnTo>
                        <a:lnTo>
                          <a:pt x="46" y="38"/>
                        </a:lnTo>
                      </a:path>
                    </a:pathLst>
                  </a:custGeom>
                  <a:noFill/>
                  <a:ln w="38100" cap="rnd" cmpd="sng">
                    <a:solidFill>
                      <a:schemeClr val="tx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</p:grpSp>
            <p:grpSp>
              <p:nvGrpSpPr>
                <p:cNvPr id="67620" name="Group 36"/>
                <p:cNvGrpSpPr>
                  <a:grpSpLocks/>
                </p:cNvGrpSpPr>
                <p:nvPr/>
              </p:nvGrpSpPr>
              <p:grpSpPr bwMode="auto">
                <a:xfrm>
                  <a:off x="1018" y="1792"/>
                  <a:ext cx="142" cy="167"/>
                  <a:chOff x="1018" y="1792"/>
                  <a:chExt cx="142" cy="167"/>
                </a:xfrm>
              </p:grpSpPr>
              <p:sp>
                <p:nvSpPr>
                  <p:cNvPr id="67617" name="Line 33"/>
                  <p:cNvSpPr>
                    <a:spLocks noChangeShapeType="1"/>
                  </p:cNvSpPr>
                  <p:nvPr/>
                </p:nvSpPr>
                <p:spPr bwMode="auto">
                  <a:xfrm>
                    <a:off x="1018" y="1959"/>
                    <a:ext cx="142" cy="0"/>
                  </a:xfrm>
                  <a:prstGeom prst="line">
                    <a:avLst/>
                  </a:prstGeom>
                  <a:noFill/>
                  <a:ln w="381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67618" name="Freeform 34"/>
                  <p:cNvSpPr>
                    <a:spLocks/>
                  </p:cNvSpPr>
                  <p:nvPr/>
                </p:nvSpPr>
                <p:spPr bwMode="auto">
                  <a:xfrm>
                    <a:off x="1028" y="1792"/>
                    <a:ext cx="46" cy="155"/>
                  </a:xfrm>
                  <a:custGeom>
                    <a:avLst/>
                    <a:gdLst>
                      <a:gd name="T0" fmla="*/ 45 w 46"/>
                      <a:gd name="T1" fmla="*/ 0 h 155"/>
                      <a:gd name="T2" fmla="*/ 45 w 46"/>
                      <a:gd name="T3" fmla="*/ 154 h 155"/>
                      <a:gd name="T4" fmla="*/ 0 w 46"/>
                      <a:gd name="T5" fmla="*/ 115 h 15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6" h="155">
                        <a:moveTo>
                          <a:pt x="45" y="0"/>
                        </a:moveTo>
                        <a:lnTo>
                          <a:pt x="45" y="154"/>
                        </a:lnTo>
                        <a:lnTo>
                          <a:pt x="0" y="115"/>
                        </a:lnTo>
                      </a:path>
                    </a:pathLst>
                  </a:custGeom>
                  <a:noFill/>
                  <a:ln w="38100" cap="rnd" cmpd="sng">
                    <a:solidFill>
                      <a:schemeClr val="tx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67619" name="Freeform 35"/>
                  <p:cNvSpPr>
                    <a:spLocks/>
                  </p:cNvSpPr>
                  <p:nvPr/>
                </p:nvSpPr>
                <p:spPr bwMode="auto">
                  <a:xfrm>
                    <a:off x="1107" y="1792"/>
                    <a:ext cx="47" cy="155"/>
                  </a:xfrm>
                  <a:custGeom>
                    <a:avLst/>
                    <a:gdLst>
                      <a:gd name="T0" fmla="*/ 0 w 47"/>
                      <a:gd name="T1" fmla="*/ 154 h 155"/>
                      <a:gd name="T2" fmla="*/ 0 w 47"/>
                      <a:gd name="T3" fmla="*/ 0 h 155"/>
                      <a:gd name="T4" fmla="*/ 46 w 47"/>
                      <a:gd name="T5" fmla="*/ 38 h 15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7" h="155">
                        <a:moveTo>
                          <a:pt x="0" y="154"/>
                        </a:moveTo>
                        <a:lnTo>
                          <a:pt x="0" y="0"/>
                        </a:lnTo>
                        <a:lnTo>
                          <a:pt x="46" y="38"/>
                        </a:lnTo>
                      </a:path>
                    </a:pathLst>
                  </a:custGeom>
                  <a:noFill/>
                  <a:ln w="38100" cap="rnd" cmpd="sng">
                    <a:solidFill>
                      <a:schemeClr val="tx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</p:grpSp>
            <p:grpSp>
              <p:nvGrpSpPr>
                <p:cNvPr id="67624" name="Group 40"/>
                <p:cNvGrpSpPr>
                  <a:grpSpLocks/>
                </p:cNvGrpSpPr>
                <p:nvPr/>
              </p:nvGrpSpPr>
              <p:grpSpPr bwMode="auto">
                <a:xfrm>
                  <a:off x="1173" y="1792"/>
                  <a:ext cx="143" cy="167"/>
                  <a:chOff x="1173" y="1792"/>
                  <a:chExt cx="143" cy="167"/>
                </a:xfrm>
              </p:grpSpPr>
              <p:sp>
                <p:nvSpPr>
                  <p:cNvPr id="67621" name="Line 37"/>
                  <p:cNvSpPr>
                    <a:spLocks noChangeShapeType="1"/>
                  </p:cNvSpPr>
                  <p:nvPr/>
                </p:nvSpPr>
                <p:spPr bwMode="auto">
                  <a:xfrm>
                    <a:off x="1173" y="1959"/>
                    <a:ext cx="143" cy="0"/>
                  </a:xfrm>
                  <a:prstGeom prst="line">
                    <a:avLst/>
                  </a:prstGeom>
                  <a:noFill/>
                  <a:ln w="381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67622" name="Freeform 38"/>
                  <p:cNvSpPr>
                    <a:spLocks/>
                  </p:cNvSpPr>
                  <p:nvPr/>
                </p:nvSpPr>
                <p:spPr bwMode="auto">
                  <a:xfrm>
                    <a:off x="1184" y="1792"/>
                    <a:ext cx="47" cy="155"/>
                  </a:xfrm>
                  <a:custGeom>
                    <a:avLst/>
                    <a:gdLst>
                      <a:gd name="T0" fmla="*/ 46 w 47"/>
                      <a:gd name="T1" fmla="*/ 0 h 155"/>
                      <a:gd name="T2" fmla="*/ 46 w 47"/>
                      <a:gd name="T3" fmla="*/ 154 h 155"/>
                      <a:gd name="T4" fmla="*/ 0 w 47"/>
                      <a:gd name="T5" fmla="*/ 115 h 15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7" h="155">
                        <a:moveTo>
                          <a:pt x="46" y="0"/>
                        </a:moveTo>
                        <a:lnTo>
                          <a:pt x="46" y="154"/>
                        </a:lnTo>
                        <a:lnTo>
                          <a:pt x="0" y="115"/>
                        </a:lnTo>
                      </a:path>
                    </a:pathLst>
                  </a:custGeom>
                  <a:noFill/>
                  <a:ln w="38100" cap="rnd" cmpd="sng">
                    <a:solidFill>
                      <a:schemeClr val="tx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67623" name="Freeform 39"/>
                  <p:cNvSpPr>
                    <a:spLocks/>
                  </p:cNvSpPr>
                  <p:nvPr/>
                </p:nvSpPr>
                <p:spPr bwMode="auto">
                  <a:xfrm>
                    <a:off x="1261" y="1792"/>
                    <a:ext cx="48" cy="155"/>
                  </a:xfrm>
                  <a:custGeom>
                    <a:avLst/>
                    <a:gdLst>
                      <a:gd name="T0" fmla="*/ 0 w 48"/>
                      <a:gd name="T1" fmla="*/ 154 h 155"/>
                      <a:gd name="T2" fmla="*/ 0 w 48"/>
                      <a:gd name="T3" fmla="*/ 0 h 155"/>
                      <a:gd name="T4" fmla="*/ 47 w 48"/>
                      <a:gd name="T5" fmla="*/ 38 h 15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8" h="155">
                        <a:moveTo>
                          <a:pt x="0" y="154"/>
                        </a:moveTo>
                        <a:lnTo>
                          <a:pt x="0" y="0"/>
                        </a:lnTo>
                        <a:lnTo>
                          <a:pt x="47" y="38"/>
                        </a:lnTo>
                      </a:path>
                    </a:pathLst>
                  </a:custGeom>
                  <a:noFill/>
                  <a:ln w="38100" cap="rnd" cmpd="sng">
                    <a:solidFill>
                      <a:schemeClr val="tx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</p:grpSp>
          </p:grpSp>
          <p:grpSp>
            <p:nvGrpSpPr>
              <p:cNvPr id="67629" name="Group 45"/>
              <p:cNvGrpSpPr>
                <a:grpSpLocks/>
              </p:cNvGrpSpPr>
              <p:nvPr/>
            </p:nvGrpSpPr>
            <p:grpSpPr bwMode="auto">
              <a:xfrm>
                <a:off x="1436" y="1792"/>
                <a:ext cx="142" cy="167"/>
                <a:chOff x="1436" y="1792"/>
                <a:chExt cx="142" cy="167"/>
              </a:xfrm>
            </p:grpSpPr>
            <p:sp>
              <p:nvSpPr>
                <p:cNvPr id="67626" name="Line 42"/>
                <p:cNvSpPr>
                  <a:spLocks noChangeShapeType="1"/>
                </p:cNvSpPr>
                <p:nvPr/>
              </p:nvSpPr>
              <p:spPr bwMode="auto">
                <a:xfrm>
                  <a:off x="1436" y="1959"/>
                  <a:ext cx="142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67627" name="Freeform 43"/>
                <p:cNvSpPr>
                  <a:spLocks/>
                </p:cNvSpPr>
                <p:nvPr/>
              </p:nvSpPr>
              <p:spPr bwMode="auto">
                <a:xfrm>
                  <a:off x="1446" y="1792"/>
                  <a:ext cx="47" cy="155"/>
                </a:xfrm>
                <a:custGeom>
                  <a:avLst/>
                  <a:gdLst>
                    <a:gd name="T0" fmla="*/ 46 w 47"/>
                    <a:gd name="T1" fmla="*/ 0 h 155"/>
                    <a:gd name="T2" fmla="*/ 46 w 47"/>
                    <a:gd name="T3" fmla="*/ 154 h 155"/>
                    <a:gd name="T4" fmla="*/ 0 w 47"/>
                    <a:gd name="T5" fmla="*/ 115 h 15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7" h="155">
                      <a:moveTo>
                        <a:pt x="46" y="0"/>
                      </a:moveTo>
                      <a:lnTo>
                        <a:pt x="46" y="154"/>
                      </a:lnTo>
                      <a:lnTo>
                        <a:pt x="0" y="115"/>
                      </a:lnTo>
                    </a:path>
                  </a:pathLst>
                </a:custGeom>
                <a:noFill/>
                <a:ln w="38100" cap="rnd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67628" name="Freeform 44"/>
                <p:cNvSpPr>
                  <a:spLocks/>
                </p:cNvSpPr>
                <p:nvPr/>
              </p:nvSpPr>
              <p:spPr bwMode="auto">
                <a:xfrm>
                  <a:off x="1524" y="1792"/>
                  <a:ext cx="48" cy="155"/>
                </a:xfrm>
                <a:custGeom>
                  <a:avLst/>
                  <a:gdLst>
                    <a:gd name="T0" fmla="*/ 0 w 48"/>
                    <a:gd name="T1" fmla="*/ 154 h 155"/>
                    <a:gd name="T2" fmla="*/ 0 w 48"/>
                    <a:gd name="T3" fmla="*/ 0 h 155"/>
                    <a:gd name="T4" fmla="*/ 47 w 48"/>
                    <a:gd name="T5" fmla="*/ 38 h 15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8" h="155">
                      <a:moveTo>
                        <a:pt x="0" y="154"/>
                      </a:moveTo>
                      <a:lnTo>
                        <a:pt x="0" y="0"/>
                      </a:lnTo>
                      <a:lnTo>
                        <a:pt x="47" y="38"/>
                      </a:lnTo>
                    </a:path>
                  </a:pathLst>
                </a:custGeom>
                <a:noFill/>
                <a:ln w="38100" cap="rnd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</p:grpSp>
          <p:sp>
            <p:nvSpPr>
              <p:cNvPr id="67630" name="Line 46"/>
              <p:cNvSpPr>
                <a:spLocks noChangeShapeType="1"/>
              </p:cNvSpPr>
              <p:nvPr/>
            </p:nvSpPr>
            <p:spPr bwMode="auto">
              <a:xfrm>
                <a:off x="1708" y="1959"/>
                <a:ext cx="142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67631" name="Line 47"/>
              <p:cNvSpPr>
                <a:spLocks noChangeShapeType="1"/>
              </p:cNvSpPr>
              <p:nvPr/>
            </p:nvSpPr>
            <p:spPr bwMode="auto">
              <a:xfrm>
                <a:off x="1863" y="1959"/>
                <a:ext cx="141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67632" name="Line 48"/>
              <p:cNvSpPr>
                <a:spLocks noChangeShapeType="1"/>
              </p:cNvSpPr>
              <p:nvPr/>
            </p:nvSpPr>
            <p:spPr bwMode="auto">
              <a:xfrm>
                <a:off x="2019" y="1959"/>
                <a:ext cx="142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grpSp>
            <p:nvGrpSpPr>
              <p:cNvPr id="67639" name="Group 55"/>
              <p:cNvGrpSpPr>
                <a:grpSpLocks/>
              </p:cNvGrpSpPr>
              <p:nvPr/>
            </p:nvGrpSpPr>
            <p:grpSpPr bwMode="auto">
              <a:xfrm>
                <a:off x="1716" y="1792"/>
                <a:ext cx="438" cy="155"/>
                <a:chOff x="1716" y="1792"/>
                <a:chExt cx="438" cy="155"/>
              </a:xfrm>
            </p:grpSpPr>
            <p:sp>
              <p:nvSpPr>
                <p:cNvPr id="67633" name="Freeform 49"/>
                <p:cNvSpPr>
                  <a:spLocks/>
                </p:cNvSpPr>
                <p:nvPr/>
              </p:nvSpPr>
              <p:spPr bwMode="auto">
                <a:xfrm>
                  <a:off x="1716" y="1792"/>
                  <a:ext cx="48" cy="155"/>
                </a:xfrm>
                <a:custGeom>
                  <a:avLst/>
                  <a:gdLst>
                    <a:gd name="T0" fmla="*/ 47 w 48"/>
                    <a:gd name="T1" fmla="*/ 0 h 155"/>
                    <a:gd name="T2" fmla="*/ 47 w 48"/>
                    <a:gd name="T3" fmla="*/ 154 h 155"/>
                    <a:gd name="T4" fmla="*/ 0 w 48"/>
                    <a:gd name="T5" fmla="*/ 115 h 15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8" h="155">
                      <a:moveTo>
                        <a:pt x="47" y="0"/>
                      </a:moveTo>
                      <a:lnTo>
                        <a:pt x="47" y="154"/>
                      </a:lnTo>
                      <a:lnTo>
                        <a:pt x="0" y="115"/>
                      </a:lnTo>
                    </a:path>
                  </a:pathLst>
                </a:custGeom>
                <a:noFill/>
                <a:ln w="38100" cap="rnd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67634" name="Freeform 50"/>
                <p:cNvSpPr>
                  <a:spLocks/>
                </p:cNvSpPr>
                <p:nvPr/>
              </p:nvSpPr>
              <p:spPr bwMode="auto">
                <a:xfrm>
                  <a:off x="1796" y="1792"/>
                  <a:ext cx="46" cy="155"/>
                </a:xfrm>
                <a:custGeom>
                  <a:avLst/>
                  <a:gdLst>
                    <a:gd name="T0" fmla="*/ 0 w 46"/>
                    <a:gd name="T1" fmla="*/ 154 h 155"/>
                    <a:gd name="T2" fmla="*/ 0 w 46"/>
                    <a:gd name="T3" fmla="*/ 0 h 155"/>
                    <a:gd name="T4" fmla="*/ 45 w 46"/>
                    <a:gd name="T5" fmla="*/ 38 h 15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6" h="155">
                      <a:moveTo>
                        <a:pt x="0" y="154"/>
                      </a:moveTo>
                      <a:lnTo>
                        <a:pt x="0" y="0"/>
                      </a:lnTo>
                      <a:lnTo>
                        <a:pt x="45" y="38"/>
                      </a:lnTo>
                    </a:path>
                  </a:pathLst>
                </a:custGeom>
                <a:noFill/>
                <a:ln w="38100" cap="rnd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67635" name="Freeform 51"/>
                <p:cNvSpPr>
                  <a:spLocks/>
                </p:cNvSpPr>
                <p:nvPr/>
              </p:nvSpPr>
              <p:spPr bwMode="auto">
                <a:xfrm>
                  <a:off x="1872" y="1792"/>
                  <a:ext cx="47" cy="155"/>
                </a:xfrm>
                <a:custGeom>
                  <a:avLst/>
                  <a:gdLst>
                    <a:gd name="T0" fmla="*/ 46 w 47"/>
                    <a:gd name="T1" fmla="*/ 0 h 155"/>
                    <a:gd name="T2" fmla="*/ 46 w 47"/>
                    <a:gd name="T3" fmla="*/ 154 h 155"/>
                    <a:gd name="T4" fmla="*/ 0 w 47"/>
                    <a:gd name="T5" fmla="*/ 115 h 15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7" h="155">
                      <a:moveTo>
                        <a:pt x="46" y="0"/>
                      </a:moveTo>
                      <a:lnTo>
                        <a:pt x="46" y="154"/>
                      </a:lnTo>
                      <a:lnTo>
                        <a:pt x="0" y="115"/>
                      </a:lnTo>
                    </a:path>
                  </a:pathLst>
                </a:custGeom>
                <a:noFill/>
                <a:ln w="38100" cap="rnd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67636" name="Freeform 52"/>
                <p:cNvSpPr>
                  <a:spLocks/>
                </p:cNvSpPr>
                <p:nvPr/>
              </p:nvSpPr>
              <p:spPr bwMode="auto">
                <a:xfrm>
                  <a:off x="1952" y="1792"/>
                  <a:ext cx="47" cy="155"/>
                </a:xfrm>
                <a:custGeom>
                  <a:avLst/>
                  <a:gdLst>
                    <a:gd name="T0" fmla="*/ 0 w 47"/>
                    <a:gd name="T1" fmla="*/ 154 h 155"/>
                    <a:gd name="T2" fmla="*/ 0 w 47"/>
                    <a:gd name="T3" fmla="*/ 0 h 155"/>
                    <a:gd name="T4" fmla="*/ 46 w 47"/>
                    <a:gd name="T5" fmla="*/ 38 h 15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7" h="155">
                      <a:moveTo>
                        <a:pt x="0" y="154"/>
                      </a:moveTo>
                      <a:lnTo>
                        <a:pt x="0" y="0"/>
                      </a:lnTo>
                      <a:lnTo>
                        <a:pt x="46" y="38"/>
                      </a:lnTo>
                    </a:path>
                  </a:pathLst>
                </a:custGeom>
                <a:noFill/>
                <a:ln w="38100" cap="rnd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67637" name="Freeform 53"/>
                <p:cNvSpPr>
                  <a:spLocks/>
                </p:cNvSpPr>
                <p:nvPr/>
              </p:nvSpPr>
              <p:spPr bwMode="auto">
                <a:xfrm>
                  <a:off x="2027" y="1792"/>
                  <a:ext cx="48" cy="155"/>
                </a:xfrm>
                <a:custGeom>
                  <a:avLst/>
                  <a:gdLst>
                    <a:gd name="T0" fmla="*/ 47 w 48"/>
                    <a:gd name="T1" fmla="*/ 0 h 155"/>
                    <a:gd name="T2" fmla="*/ 47 w 48"/>
                    <a:gd name="T3" fmla="*/ 154 h 155"/>
                    <a:gd name="T4" fmla="*/ 0 w 48"/>
                    <a:gd name="T5" fmla="*/ 115 h 15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8" h="155">
                      <a:moveTo>
                        <a:pt x="47" y="0"/>
                      </a:moveTo>
                      <a:lnTo>
                        <a:pt x="47" y="154"/>
                      </a:lnTo>
                      <a:lnTo>
                        <a:pt x="0" y="115"/>
                      </a:lnTo>
                    </a:path>
                  </a:pathLst>
                </a:custGeom>
                <a:noFill/>
                <a:ln w="38100" cap="rnd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67638" name="Freeform 54"/>
                <p:cNvSpPr>
                  <a:spLocks/>
                </p:cNvSpPr>
                <p:nvPr/>
              </p:nvSpPr>
              <p:spPr bwMode="auto">
                <a:xfrm>
                  <a:off x="2107" y="1792"/>
                  <a:ext cx="47" cy="155"/>
                </a:xfrm>
                <a:custGeom>
                  <a:avLst/>
                  <a:gdLst>
                    <a:gd name="T0" fmla="*/ 0 w 47"/>
                    <a:gd name="T1" fmla="*/ 154 h 155"/>
                    <a:gd name="T2" fmla="*/ 0 w 47"/>
                    <a:gd name="T3" fmla="*/ 0 h 155"/>
                    <a:gd name="T4" fmla="*/ 46 w 47"/>
                    <a:gd name="T5" fmla="*/ 38 h 15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7" h="155">
                      <a:moveTo>
                        <a:pt x="0" y="154"/>
                      </a:moveTo>
                      <a:lnTo>
                        <a:pt x="0" y="0"/>
                      </a:lnTo>
                      <a:lnTo>
                        <a:pt x="46" y="38"/>
                      </a:lnTo>
                    </a:path>
                  </a:pathLst>
                </a:custGeom>
                <a:noFill/>
                <a:ln w="38100" cap="rnd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</p:grpSp>
          <p:sp>
            <p:nvSpPr>
              <p:cNvPr id="67640" name="Line 56"/>
              <p:cNvSpPr>
                <a:spLocks noChangeShapeType="1"/>
              </p:cNvSpPr>
              <p:nvPr/>
            </p:nvSpPr>
            <p:spPr bwMode="auto">
              <a:xfrm>
                <a:off x="2232" y="1959"/>
                <a:ext cx="143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67641" name="Line 57"/>
              <p:cNvSpPr>
                <a:spLocks noChangeShapeType="1"/>
              </p:cNvSpPr>
              <p:nvPr/>
            </p:nvSpPr>
            <p:spPr bwMode="auto">
              <a:xfrm>
                <a:off x="2388" y="1959"/>
                <a:ext cx="144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67642" name="Line 58"/>
              <p:cNvSpPr>
                <a:spLocks noChangeShapeType="1"/>
              </p:cNvSpPr>
              <p:nvPr/>
            </p:nvSpPr>
            <p:spPr bwMode="auto">
              <a:xfrm>
                <a:off x="2544" y="1959"/>
                <a:ext cx="143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67643" name="Line 59"/>
              <p:cNvSpPr>
                <a:spLocks noChangeShapeType="1"/>
              </p:cNvSpPr>
              <p:nvPr/>
            </p:nvSpPr>
            <p:spPr bwMode="auto">
              <a:xfrm>
                <a:off x="2700" y="1959"/>
                <a:ext cx="142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67644" name="Line 60"/>
              <p:cNvSpPr>
                <a:spLocks noChangeShapeType="1"/>
              </p:cNvSpPr>
              <p:nvPr/>
            </p:nvSpPr>
            <p:spPr bwMode="auto">
              <a:xfrm>
                <a:off x="2856" y="1959"/>
                <a:ext cx="142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grpSp>
            <p:nvGrpSpPr>
              <p:cNvPr id="67654" name="Group 70"/>
              <p:cNvGrpSpPr>
                <a:grpSpLocks/>
              </p:cNvGrpSpPr>
              <p:nvPr/>
            </p:nvGrpSpPr>
            <p:grpSpPr bwMode="auto">
              <a:xfrm>
                <a:off x="3092" y="1959"/>
                <a:ext cx="1561" cy="0"/>
                <a:chOff x="3092" y="1959"/>
                <a:chExt cx="1561" cy="0"/>
              </a:xfrm>
            </p:grpSpPr>
            <p:sp>
              <p:nvSpPr>
                <p:cNvPr id="67645" name="Line 61"/>
                <p:cNvSpPr>
                  <a:spLocks noChangeShapeType="1"/>
                </p:cNvSpPr>
                <p:nvPr/>
              </p:nvSpPr>
              <p:spPr bwMode="auto">
                <a:xfrm>
                  <a:off x="3092" y="1959"/>
                  <a:ext cx="143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67646" name="Line 62"/>
                <p:cNvSpPr>
                  <a:spLocks noChangeShapeType="1"/>
                </p:cNvSpPr>
                <p:nvPr/>
              </p:nvSpPr>
              <p:spPr bwMode="auto">
                <a:xfrm>
                  <a:off x="3363" y="1959"/>
                  <a:ext cx="142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67647" name="Line 63"/>
                <p:cNvSpPr>
                  <a:spLocks noChangeShapeType="1"/>
                </p:cNvSpPr>
                <p:nvPr/>
              </p:nvSpPr>
              <p:spPr bwMode="auto">
                <a:xfrm>
                  <a:off x="3519" y="1959"/>
                  <a:ext cx="141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67648" name="Line 64"/>
                <p:cNvSpPr>
                  <a:spLocks noChangeShapeType="1"/>
                </p:cNvSpPr>
                <p:nvPr/>
              </p:nvSpPr>
              <p:spPr bwMode="auto">
                <a:xfrm>
                  <a:off x="3674" y="1959"/>
                  <a:ext cx="142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67649" name="Line 65"/>
                <p:cNvSpPr>
                  <a:spLocks noChangeShapeType="1"/>
                </p:cNvSpPr>
                <p:nvPr/>
              </p:nvSpPr>
              <p:spPr bwMode="auto">
                <a:xfrm>
                  <a:off x="3889" y="1959"/>
                  <a:ext cx="142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67650" name="Line 66"/>
                <p:cNvSpPr>
                  <a:spLocks noChangeShapeType="1"/>
                </p:cNvSpPr>
                <p:nvPr/>
              </p:nvSpPr>
              <p:spPr bwMode="auto">
                <a:xfrm>
                  <a:off x="4044" y="1959"/>
                  <a:ext cx="143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67651" name="Line 67"/>
                <p:cNvSpPr>
                  <a:spLocks noChangeShapeType="1"/>
                </p:cNvSpPr>
                <p:nvPr/>
              </p:nvSpPr>
              <p:spPr bwMode="auto">
                <a:xfrm>
                  <a:off x="4200" y="1959"/>
                  <a:ext cx="142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67652" name="Line 68"/>
                <p:cNvSpPr>
                  <a:spLocks noChangeShapeType="1"/>
                </p:cNvSpPr>
                <p:nvPr/>
              </p:nvSpPr>
              <p:spPr bwMode="auto">
                <a:xfrm>
                  <a:off x="4355" y="1959"/>
                  <a:ext cx="143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67653" name="Line 69"/>
                <p:cNvSpPr>
                  <a:spLocks noChangeShapeType="1"/>
                </p:cNvSpPr>
                <p:nvPr/>
              </p:nvSpPr>
              <p:spPr bwMode="auto">
                <a:xfrm>
                  <a:off x="4511" y="1959"/>
                  <a:ext cx="142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</p:grpSp>
          <p:grpSp>
            <p:nvGrpSpPr>
              <p:cNvPr id="67657" name="Group 73"/>
              <p:cNvGrpSpPr>
                <a:grpSpLocks/>
              </p:cNvGrpSpPr>
              <p:nvPr/>
            </p:nvGrpSpPr>
            <p:grpSpPr bwMode="auto">
              <a:xfrm>
                <a:off x="2710" y="1791"/>
                <a:ext cx="125" cy="156"/>
                <a:chOff x="2710" y="1791"/>
                <a:chExt cx="125" cy="156"/>
              </a:xfrm>
            </p:grpSpPr>
            <p:sp>
              <p:nvSpPr>
                <p:cNvPr id="67655" name="Freeform 71"/>
                <p:cNvSpPr>
                  <a:spLocks/>
                </p:cNvSpPr>
                <p:nvPr/>
              </p:nvSpPr>
              <p:spPr bwMode="auto">
                <a:xfrm>
                  <a:off x="2710" y="1792"/>
                  <a:ext cx="47" cy="155"/>
                </a:xfrm>
                <a:custGeom>
                  <a:avLst/>
                  <a:gdLst>
                    <a:gd name="T0" fmla="*/ 46 w 47"/>
                    <a:gd name="T1" fmla="*/ 0 h 155"/>
                    <a:gd name="T2" fmla="*/ 46 w 47"/>
                    <a:gd name="T3" fmla="*/ 154 h 155"/>
                    <a:gd name="T4" fmla="*/ 0 w 47"/>
                    <a:gd name="T5" fmla="*/ 115 h 15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7" h="155">
                      <a:moveTo>
                        <a:pt x="46" y="0"/>
                      </a:moveTo>
                      <a:lnTo>
                        <a:pt x="46" y="154"/>
                      </a:lnTo>
                      <a:lnTo>
                        <a:pt x="0" y="115"/>
                      </a:lnTo>
                    </a:path>
                  </a:pathLst>
                </a:custGeom>
                <a:noFill/>
                <a:ln w="38100" cap="rnd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67656" name="Freeform 72"/>
                <p:cNvSpPr>
                  <a:spLocks/>
                </p:cNvSpPr>
                <p:nvPr/>
              </p:nvSpPr>
              <p:spPr bwMode="auto">
                <a:xfrm>
                  <a:off x="2788" y="1791"/>
                  <a:ext cx="47" cy="155"/>
                </a:xfrm>
                <a:custGeom>
                  <a:avLst/>
                  <a:gdLst>
                    <a:gd name="T0" fmla="*/ 0 w 47"/>
                    <a:gd name="T1" fmla="*/ 154 h 155"/>
                    <a:gd name="T2" fmla="*/ 0 w 47"/>
                    <a:gd name="T3" fmla="*/ 0 h 155"/>
                    <a:gd name="T4" fmla="*/ 46 w 47"/>
                    <a:gd name="T5" fmla="*/ 38 h 15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7" h="155">
                      <a:moveTo>
                        <a:pt x="0" y="154"/>
                      </a:moveTo>
                      <a:lnTo>
                        <a:pt x="0" y="0"/>
                      </a:lnTo>
                      <a:lnTo>
                        <a:pt x="46" y="38"/>
                      </a:lnTo>
                    </a:path>
                  </a:pathLst>
                </a:custGeom>
                <a:noFill/>
                <a:ln w="38100" cap="rnd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</p:grpSp>
          <p:grpSp>
            <p:nvGrpSpPr>
              <p:cNvPr id="67665" name="Group 81"/>
              <p:cNvGrpSpPr>
                <a:grpSpLocks/>
              </p:cNvGrpSpPr>
              <p:nvPr/>
            </p:nvGrpSpPr>
            <p:grpSpPr bwMode="auto">
              <a:xfrm>
                <a:off x="2242" y="1792"/>
                <a:ext cx="436" cy="155"/>
                <a:chOff x="2242" y="1792"/>
                <a:chExt cx="436" cy="155"/>
              </a:xfrm>
            </p:grpSpPr>
            <p:sp>
              <p:nvSpPr>
                <p:cNvPr id="67658" name="Freeform 74"/>
                <p:cNvSpPr>
                  <a:spLocks/>
                </p:cNvSpPr>
                <p:nvPr/>
              </p:nvSpPr>
              <p:spPr bwMode="auto">
                <a:xfrm>
                  <a:off x="2242" y="1792"/>
                  <a:ext cx="47" cy="155"/>
                </a:xfrm>
                <a:custGeom>
                  <a:avLst/>
                  <a:gdLst>
                    <a:gd name="T0" fmla="*/ 46 w 47"/>
                    <a:gd name="T1" fmla="*/ 0 h 155"/>
                    <a:gd name="T2" fmla="*/ 46 w 47"/>
                    <a:gd name="T3" fmla="*/ 154 h 155"/>
                    <a:gd name="T4" fmla="*/ 0 w 47"/>
                    <a:gd name="T5" fmla="*/ 115 h 15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7" h="155">
                      <a:moveTo>
                        <a:pt x="46" y="0"/>
                      </a:moveTo>
                      <a:lnTo>
                        <a:pt x="46" y="154"/>
                      </a:lnTo>
                      <a:lnTo>
                        <a:pt x="0" y="115"/>
                      </a:lnTo>
                    </a:path>
                  </a:pathLst>
                </a:custGeom>
                <a:noFill/>
                <a:ln w="38100" cap="rnd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67659" name="Freeform 75"/>
                <p:cNvSpPr>
                  <a:spLocks/>
                </p:cNvSpPr>
                <p:nvPr/>
              </p:nvSpPr>
              <p:spPr bwMode="auto">
                <a:xfrm>
                  <a:off x="2319" y="1792"/>
                  <a:ext cx="48" cy="155"/>
                </a:xfrm>
                <a:custGeom>
                  <a:avLst/>
                  <a:gdLst>
                    <a:gd name="T0" fmla="*/ 0 w 48"/>
                    <a:gd name="T1" fmla="*/ 154 h 155"/>
                    <a:gd name="T2" fmla="*/ 0 w 48"/>
                    <a:gd name="T3" fmla="*/ 0 h 155"/>
                    <a:gd name="T4" fmla="*/ 47 w 48"/>
                    <a:gd name="T5" fmla="*/ 38 h 15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8" h="155">
                      <a:moveTo>
                        <a:pt x="0" y="154"/>
                      </a:moveTo>
                      <a:lnTo>
                        <a:pt x="0" y="0"/>
                      </a:lnTo>
                      <a:lnTo>
                        <a:pt x="47" y="38"/>
                      </a:lnTo>
                    </a:path>
                  </a:pathLst>
                </a:custGeom>
                <a:noFill/>
                <a:ln w="38100" cap="rnd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67660" name="Freeform 76"/>
                <p:cNvSpPr>
                  <a:spLocks/>
                </p:cNvSpPr>
                <p:nvPr/>
              </p:nvSpPr>
              <p:spPr bwMode="auto">
                <a:xfrm>
                  <a:off x="2396" y="1792"/>
                  <a:ext cx="48" cy="155"/>
                </a:xfrm>
                <a:custGeom>
                  <a:avLst/>
                  <a:gdLst>
                    <a:gd name="T0" fmla="*/ 47 w 48"/>
                    <a:gd name="T1" fmla="*/ 0 h 155"/>
                    <a:gd name="T2" fmla="*/ 47 w 48"/>
                    <a:gd name="T3" fmla="*/ 154 h 155"/>
                    <a:gd name="T4" fmla="*/ 0 w 48"/>
                    <a:gd name="T5" fmla="*/ 115 h 15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8" h="155">
                      <a:moveTo>
                        <a:pt x="47" y="0"/>
                      </a:moveTo>
                      <a:lnTo>
                        <a:pt x="47" y="154"/>
                      </a:lnTo>
                      <a:lnTo>
                        <a:pt x="0" y="115"/>
                      </a:lnTo>
                    </a:path>
                  </a:pathLst>
                </a:custGeom>
                <a:noFill/>
                <a:ln w="38100" cap="rnd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67661" name="Freeform 77"/>
                <p:cNvSpPr>
                  <a:spLocks/>
                </p:cNvSpPr>
                <p:nvPr/>
              </p:nvSpPr>
              <p:spPr bwMode="auto">
                <a:xfrm>
                  <a:off x="2476" y="1792"/>
                  <a:ext cx="47" cy="155"/>
                </a:xfrm>
                <a:custGeom>
                  <a:avLst/>
                  <a:gdLst>
                    <a:gd name="T0" fmla="*/ 0 w 47"/>
                    <a:gd name="T1" fmla="*/ 154 h 155"/>
                    <a:gd name="T2" fmla="*/ 0 w 47"/>
                    <a:gd name="T3" fmla="*/ 0 h 155"/>
                    <a:gd name="T4" fmla="*/ 46 w 47"/>
                    <a:gd name="T5" fmla="*/ 38 h 15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7" h="155">
                      <a:moveTo>
                        <a:pt x="0" y="154"/>
                      </a:moveTo>
                      <a:lnTo>
                        <a:pt x="0" y="0"/>
                      </a:lnTo>
                      <a:lnTo>
                        <a:pt x="46" y="38"/>
                      </a:lnTo>
                    </a:path>
                  </a:pathLst>
                </a:custGeom>
                <a:noFill/>
                <a:ln w="38100" cap="rnd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grpSp>
              <p:nvGrpSpPr>
                <p:cNvPr id="67664" name="Group 80"/>
                <p:cNvGrpSpPr>
                  <a:grpSpLocks/>
                </p:cNvGrpSpPr>
                <p:nvPr/>
              </p:nvGrpSpPr>
              <p:grpSpPr bwMode="auto">
                <a:xfrm>
                  <a:off x="2552" y="1792"/>
                  <a:ext cx="126" cy="155"/>
                  <a:chOff x="2552" y="1792"/>
                  <a:chExt cx="126" cy="155"/>
                </a:xfrm>
              </p:grpSpPr>
              <p:sp>
                <p:nvSpPr>
                  <p:cNvPr id="67662" name="Freeform 78"/>
                  <p:cNvSpPr>
                    <a:spLocks/>
                  </p:cNvSpPr>
                  <p:nvPr/>
                </p:nvSpPr>
                <p:spPr bwMode="auto">
                  <a:xfrm>
                    <a:off x="2552" y="1792"/>
                    <a:ext cx="48" cy="155"/>
                  </a:xfrm>
                  <a:custGeom>
                    <a:avLst/>
                    <a:gdLst>
                      <a:gd name="T0" fmla="*/ 47 w 48"/>
                      <a:gd name="T1" fmla="*/ 0 h 155"/>
                      <a:gd name="T2" fmla="*/ 47 w 48"/>
                      <a:gd name="T3" fmla="*/ 154 h 155"/>
                      <a:gd name="T4" fmla="*/ 0 w 48"/>
                      <a:gd name="T5" fmla="*/ 115 h 15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8" h="155">
                        <a:moveTo>
                          <a:pt x="47" y="0"/>
                        </a:moveTo>
                        <a:lnTo>
                          <a:pt x="47" y="154"/>
                        </a:lnTo>
                        <a:lnTo>
                          <a:pt x="0" y="115"/>
                        </a:lnTo>
                      </a:path>
                    </a:pathLst>
                  </a:custGeom>
                  <a:noFill/>
                  <a:ln w="38100" cap="rnd" cmpd="sng">
                    <a:solidFill>
                      <a:schemeClr val="tx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67663" name="Freeform 79"/>
                  <p:cNvSpPr>
                    <a:spLocks/>
                  </p:cNvSpPr>
                  <p:nvPr/>
                </p:nvSpPr>
                <p:spPr bwMode="auto">
                  <a:xfrm>
                    <a:off x="2632" y="1792"/>
                    <a:ext cx="46" cy="155"/>
                  </a:xfrm>
                  <a:custGeom>
                    <a:avLst/>
                    <a:gdLst>
                      <a:gd name="T0" fmla="*/ 0 w 46"/>
                      <a:gd name="T1" fmla="*/ 154 h 155"/>
                      <a:gd name="T2" fmla="*/ 0 w 46"/>
                      <a:gd name="T3" fmla="*/ 0 h 155"/>
                      <a:gd name="T4" fmla="*/ 45 w 46"/>
                      <a:gd name="T5" fmla="*/ 38 h 15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6" h="155">
                        <a:moveTo>
                          <a:pt x="0" y="154"/>
                        </a:moveTo>
                        <a:lnTo>
                          <a:pt x="0" y="0"/>
                        </a:lnTo>
                        <a:lnTo>
                          <a:pt x="45" y="38"/>
                        </a:lnTo>
                      </a:path>
                    </a:pathLst>
                  </a:custGeom>
                  <a:noFill/>
                  <a:ln w="38100" cap="rnd" cmpd="sng">
                    <a:solidFill>
                      <a:schemeClr val="tx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</p:grpSp>
          </p:grpSp>
          <p:grpSp>
            <p:nvGrpSpPr>
              <p:cNvPr id="67668" name="Group 84"/>
              <p:cNvGrpSpPr>
                <a:grpSpLocks/>
              </p:cNvGrpSpPr>
              <p:nvPr/>
            </p:nvGrpSpPr>
            <p:grpSpPr bwMode="auto">
              <a:xfrm>
                <a:off x="2864" y="1791"/>
                <a:ext cx="125" cy="156"/>
                <a:chOff x="2864" y="1791"/>
                <a:chExt cx="125" cy="156"/>
              </a:xfrm>
            </p:grpSpPr>
            <p:sp>
              <p:nvSpPr>
                <p:cNvPr id="67666" name="Freeform 82"/>
                <p:cNvSpPr>
                  <a:spLocks/>
                </p:cNvSpPr>
                <p:nvPr/>
              </p:nvSpPr>
              <p:spPr bwMode="auto">
                <a:xfrm>
                  <a:off x="2864" y="1792"/>
                  <a:ext cx="46" cy="155"/>
                </a:xfrm>
                <a:custGeom>
                  <a:avLst/>
                  <a:gdLst>
                    <a:gd name="T0" fmla="*/ 45 w 46"/>
                    <a:gd name="T1" fmla="*/ 0 h 155"/>
                    <a:gd name="T2" fmla="*/ 45 w 46"/>
                    <a:gd name="T3" fmla="*/ 154 h 155"/>
                    <a:gd name="T4" fmla="*/ 0 w 46"/>
                    <a:gd name="T5" fmla="*/ 115 h 15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6" h="155">
                      <a:moveTo>
                        <a:pt x="45" y="0"/>
                      </a:moveTo>
                      <a:lnTo>
                        <a:pt x="45" y="154"/>
                      </a:lnTo>
                      <a:lnTo>
                        <a:pt x="0" y="115"/>
                      </a:lnTo>
                    </a:path>
                  </a:pathLst>
                </a:custGeom>
                <a:noFill/>
                <a:ln w="38100" cap="rnd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67667" name="Freeform 83"/>
                <p:cNvSpPr>
                  <a:spLocks/>
                </p:cNvSpPr>
                <p:nvPr/>
              </p:nvSpPr>
              <p:spPr bwMode="auto">
                <a:xfrm>
                  <a:off x="2941" y="1791"/>
                  <a:ext cx="48" cy="155"/>
                </a:xfrm>
                <a:custGeom>
                  <a:avLst/>
                  <a:gdLst>
                    <a:gd name="T0" fmla="*/ 0 w 48"/>
                    <a:gd name="T1" fmla="*/ 154 h 155"/>
                    <a:gd name="T2" fmla="*/ 0 w 48"/>
                    <a:gd name="T3" fmla="*/ 0 h 155"/>
                    <a:gd name="T4" fmla="*/ 47 w 48"/>
                    <a:gd name="T5" fmla="*/ 38 h 15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8" h="155">
                      <a:moveTo>
                        <a:pt x="0" y="154"/>
                      </a:moveTo>
                      <a:lnTo>
                        <a:pt x="0" y="0"/>
                      </a:lnTo>
                      <a:lnTo>
                        <a:pt x="47" y="38"/>
                      </a:lnTo>
                    </a:path>
                  </a:pathLst>
                </a:custGeom>
                <a:noFill/>
                <a:ln w="38100" cap="rnd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</p:grpSp>
          <p:grpSp>
            <p:nvGrpSpPr>
              <p:cNvPr id="67671" name="Group 87"/>
              <p:cNvGrpSpPr>
                <a:grpSpLocks/>
              </p:cNvGrpSpPr>
              <p:nvPr/>
            </p:nvGrpSpPr>
            <p:grpSpPr bwMode="auto">
              <a:xfrm>
                <a:off x="3104" y="1791"/>
                <a:ext cx="125" cy="156"/>
                <a:chOff x="3104" y="1791"/>
                <a:chExt cx="125" cy="156"/>
              </a:xfrm>
            </p:grpSpPr>
            <p:sp>
              <p:nvSpPr>
                <p:cNvPr id="67669" name="Freeform 85"/>
                <p:cNvSpPr>
                  <a:spLocks/>
                </p:cNvSpPr>
                <p:nvPr/>
              </p:nvSpPr>
              <p:spPr bwMode="auto">
                <a:xfrm>
                  <a:off x="3104" y="1792"/>
                  <a:ext cx="46" cy="155"/>
                </a:xfrm>
                <a:custGeom>
                  <a:avLst/>
                  <a:gdLst>
                    <a:gd name="T0" fmla="*/ 45 w 46"/>
                    <a:gd name="T1" fmla="*/ 0 h 155"/>
                    <a:gd name="T2" fmla="*/ 45 w 46"/>
                    <a:gd name="T3" fmla="*/ 154 h 155"/>
                    <a:gd name="T4" fmla="*/ 0 w 46"/>
                    <a:gd name="T5" fmla="*/ 115 h 15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6" h="155">
                      <a:moveTo>
                        <a:pt x="45" y="0"/>
                      </a:moveTo>
                      <a:lnTo>
                        <a:pt x="45" y="154"/>
                      </a:lnTo>
                      <a:lnTo>
                        <a:pt x="0" y="115"/>
                      </a:lnTo>
                    </a:path>
                  </a:pathLst>
                </a:custGeom>
                <a:noFill/>
                <a:ln w="38100" cap="rnd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67670" name="Freeform 86"/>
                <p:cNvSpPr>
                  <a:spLocks/>
                </p:cNvSpPr>
                <p:nvPr/>
              </p:nvSpPr>
              <p:spPr bwMode="auto">
                <a:xfrm>
                  <a:off x="3181" y="1791"/>
                  <a:ext cx="48" cy="155"/>
                </a:xfrm>
                <a:custGeom>
                  <a:avLst/>
                  <a:gdLst>
                    <a:gd name="T0" fmla="*/ 0 w 48"/>
                    <a:gd name="T1" fmla="*/ 154 h 155"/>
                    <a:gd name="T2" fmla="*/ 0 w 48"/>
                    <a:gd name="T3" fmla="*/ 0 h 155"/>
                    <a:gd name="T4" fmla="*/ 47 w 48"/>
                    <a:gd name="T5" fmla="*/ 38 h 15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8" h="155">
                      <a:moveTo>
                        <a:pt x="0" y="154"/>
                      </a:moveTo>
                      <a:lnTo>
                        <a:pt x="0" y="0"/>
                      </a:lnTo>
                      <a:lnTo>
                        <a:pt x="47" y="38"/>
                      </a:lnTo>
                    </a:path>
                  </a:pathLst>
                </a:custGeom>
                <a:noFill/>
                <a:ln w="38100" cap="rnd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</p:grpSp>
          <p:grpSp>
            <p:nvGrpSpPr>
              <p:cNvPr id="67693" name="Group 109"/>
              <p:cNvGrpSpPr>
                <a:grpSpLocks/>
              </p:cNvGrpSpPr>
              <p:nvPr/>
            </p:nvGrpSpPr>
            <p:grpSpPr bwMode="auto">
              <a:xfrm>
                <a:off x="3371" y="1791"/>
                <a:ext cx="1271" cy="156"/>
                <a:chOff x="3371" y="1791"/>
                <a:chExt cx="1271" cy="156"/>
              </a:xfrm>
            </p:grpSpPr>
            <p:grpSp>
              <p:nvGrpSpPr>
                <p:cNvPr id="67678" name="Group 94"/>
                <p:cNvGrpSpPr>
                  <a:grpSpLocks/>
                </p:cNvGrpSpPr>
                <p:nvPr/>
              </p:nvGrpSpPr>
              <p:grpSpPr bwMode="auto">
                <a:xfrm>
                  <a:off x="3371" y="1792"/>
                  <a:ext cx="437" cy="155"/>
                  <a:chOff x="3371" y="1792"/>
                  <a:chExt cx="437" cy="155"/>
                </a:xfrm>
              </p:grpSpPr>
              <p:sp>
                <p:nvSpPr>
                  <p:cNvPr id="67672" name="Freeform 88"/>
                  <p:cNvSpPr>
                    <a:spLocks/>
                  </p:cNvSpPr>
                  <p:nvPr/>
                </p:nvSpPr>
                <p:spPr bwMode="auto">
                  <a:xfrm>
                    <a:off x="3371" y="1792"/>
                    <a:ext cx="47" cy="155"/>
                  </a:xfrm>
                  <a:custGeom>
                    <a:avLst/>
                    <a:gdLst>
                      <a:gd name="T0" fmla="*/ 46 w 47"/>
                      <a:gd name="T1" fmla="*/ 0 h 155"/>
                      <a:gd name="T2" fmla="*/ 46 w 47"/>
                      <a:gd name="T3" fmla="*/ 154 h 155"/>
                      <a:gd name="T4" fmla="*/ 0 w 47"/>
                      <a:gd name="T5" fmla="*/ 115 h 15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7" h="155">
                        <a:moveTo>
                          <a:pt x="46" y="0"/>
                        </a:moveTo>
                        <a:lnTo>
                          <a:pt x="46" y="154"/>
                        </a:lnTo>
                        <a:lnTo>
                          <a:pt x="0" y="115"/>
                        </a:lnTo>
                      </a:path>
                    </a:pathLst>
                  </a:custGeom>
                  <a:noFill/>
                  <a:ln w="38100" cap="rnd" cmpd="sng">
                    <a:solidFill>
                      <a:schemeClr val="tx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67673" name="Freeform 89"/>
                  <p:cNvSpPr>
                    <a:spLocks/>
                  </p:cNvSpPr>
                  <p:nvPr/>
                </p:nvSpPr>
                <p:spPr bwMode="auto">
                  <a:xfrm>
                    <a:off x="3449" y="1792"/>
                    <a:ext cx="47" cy="155"/>
                  </a:xfrm>
                  <a:custGeom>
                    <a:avLst/>
                    <a:gdLst>
                      <a:gd name="T0" fmla="*/ 0 w 47"/>
                      <a:gd name="T1" fmla="*/ 154 h 155"/>
                      <a:gd name="T2" fmla="*/ 0 w 47"/>
                      <a:gd name="T3" fmla="*/ 0 h 155"/>
                      <a:gd name="T4" fmla="*/ 46 w 47"/>
                      <a:gd name="T5" fmla="*/ 38 h 15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7" h="155">
                        <a:moveTo>
                          <a:pt x="0" y="154"/>
                        </a:moveTo>
                        <a:lnTo>
                          <a:pt x="0" y="0"/>
                        </a:lnTo>
                        <a:lnTo>
                          <a:pt x="46" y="38"/>
                        </a:lnTo>
                      </a:path>
                    </a:pathLst>
                  </a:custGeom>
                  <a:noFill/>
                  <a:ln w="38100" cap="rnd" cmpd="sng">
                    <a:solidFill>
                      <a:schemeClr val="tx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67674" name="Freeform 90"/>
                  <p:cNvSpPr>
                    <a:spLocks/>
                  </p:cNvSpPr>
                  <p:nvPr/>
                </p:nvSpPr>
                <p:spPr bwMode="auto">
                  <a:xfrm>
                    <a:off x="3526" y="1792"/>
                    <a:ext cx="46" cy="155"/>
                  </a:xfrm>
                  <a:custGeom>
                    <a:avLst/>
                    <a:gdLst>
                      <a:gd name="T0" fmla="*/ 45 w 46"/>
                      <a:gd name="T1" fmla="*/ 0 h 155"/>
                      <a:gd name="T2" fmla="*/ 45 w 46"/>
                      <a:gd name="T3" fmla="*/ 154 h 155"/>
                      <a:gd name="T4" fmla="*/ 0 w 46"/>
                      <a:gd name="T5" fmla="*/ 115 h 15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6" h="155">
                        <a:moveTo>
                          <a:pt x="45" y="0"/>
                        </a:moveTo>
                        <a:lnTo>
                          <a:pt x="45" y="154"/>
                        </a:lnTo>
                        <a:lnTo>
                          <a:pt x="0" y="115"/>
                        </a:lnTo>
                      </a:path>
                    </a:pathLst>
                  </a:custGeom>
                  <a:noFill/>
                  <a:ln w="38100" cap="rnd" cmpd="sng">
                    <a:solidFill>
                      <a:schemeClr val="tx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67675" name="Freeform 91"/>
                  <p:cNvSpPr>
                    <a:spLocks/>
                  </p:cNvSpPr>
                  <p:nvPr/>
                </p:nvSpPr>
                <p:spPr bwMode="auto">
                  <a:xfrm>
                    <a:off x="3605" y="1792"/>
                    <a:ext cx="47" cy="155"/>
                  </a:xfrm>
                  <a:custGeom>
                    <a:avLst/>
                    <a:gdLst>
                      <a:gd name="T0" fmla="*/ 0 w 47"/>
                      <a:gd name="T1" fmla="*/ 154 h 155"/>
                      <a:gd name="T2" fmla="*/ 0 w 47"/>
                      <a:gd name="T3" fmla="*/ 0 h 155"/>
                      <a:gd name="T4" fmla="*/ 46 w 47"/>
                      <a:gd name="T5" fmla="*/ 38 h 15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7" h="155">
                        <a:moveTo>
                          <a:pt x="0" y="154"/>
                        </a:moveTo>
                        <a:lnTo>
                          <a:pt x="0" y="0"/>
                        </a:lnTo>
                        <a:lnTo>
                          <a:pt x="46" y="38"/>
                        </a:lnTo>
                      </a:path>
                    </a:pathLst>
                  </a:custGeom>
                  <a:noFill/>
                  <a:ln w="38100" cap="rnd" cmpd="sng">
                    <a:solidFill>
                      <a:schemeClr val="tx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67676" name="Freeform 92"/>
                  <p:cNvSpPr>
                    <a:spLocks/>
                  </p:cNvSpPr>
                  <p:nvPr/>
                </p:nvSpPr>
                <p:spPr bwMode="auto">
                  <a:xfrm>
                    <a:off x="3682" y="1792"/>
                    <a:ext cx="47" cy="155"/>
                  </a:xfrm>
                  <a:custGeom>
                    <a:avLst/>
                    <a:gdLst>
                      <a:gd name="T0" fmla="*/ 46 w 47"/>
                      <a:gd name="T1" fmla="*/ 0 h 155"/>
                      <a:gd name="T2" fmla="*/ 46 w 47"/>
                      <a:gd name="T3" fmla="*/ 154 h 155"/>
                      <a:gd name="T4" fmla="*/ 0 w 47"/>
                      <a:gd name="T5" fmla="*/ 115 h 15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7" h="155">
                        <a:moveTo>
                          <a:pt x="46" y="0"/>
                        </a:moveTo>
                        <a:lnTo>
                          <a:pt x="46" y="154"/>
                        </a:lnTo>
                        <a:lnTo>
                          <a:pt x="0" y="115"/>
                        </a:lnTo>
                      </a:path>
                    </a:pathLst>
                  </a:custGeom>
                  <a:noFill/>
                  <a:ln w="38100" cap="rnd" cmpd="sng">
                    <a:solidFill>
                      <a:schemeClr val="tx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67677" name="Freeform 93"/>
                  <p:cNvSpPr>
                    <a:spLocks/>
                  </p:cNvSpPr>
                  <p:nvPr/>
                </p:nvSpPr>
                <p:spPr bwMode="auto">
                  <a:xfrm>
                    <a:off x="3760" y="1792"/>
                    <a:ext cx="48" cy="155"/>
                  </a:xfrm>
                  <a:custGeom>
                    <a:avLst/>
                    <a:gdLst>
                      <a:gd name="T0" fmla="*/ 0 w 48"/>
                      <a:gd name="T1" fmla="*/ 154 h 155"/>
                      <a:gd name="T2" fmla="*/ 0 w 48"/>
                      <a:gd name="T3" fmla="*/ 0 h 155"/>
                      <a:gd name="T4" fmla="*/ 47 w 48"/>
                      <a:gd name="T5" fmla="*/ 38 h 15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8" h="155">
                        <a:moveTo>
                          <a:pt x="0" y="154"/>
                        </a:moveTo>
                        <a:lnTo>
                          <a:pt x="0" y="0"/>
                        </a:lnTo>
                        <a:lnTo>
                          <a:pt x="47" y="38"/>
                        </a:lnTo>
                      </a:path>
                    </a:pathLst>
                  </a:custGeom>
                  <a:noFill/>
                  <a:ln w="38100" cap="rnd" cmpd="sng">
                    <a:solidFill>
                      <a:schemeClr val="tx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</p:grpSp>
            <p:grpSp>
              <p:nvGrpSpPr>
                <p:cNvPr id="67681" name="Group 97"/>
                <p:cNvGrpSpPr>
                  <a:grpSpLocks/>
                </p:cNvGrpSpPr>
                <p:nvPr/>
              </p:nvGrpSpPr>
              <p:grpSpPr bwMode="auto">
                <a:xfrm>
                  <a:off x="4363" y="1791"/>
                  <a:ext cx="125" cy="156"/>
                  <a:chOff x="4363" y="1791"/>
                  <a:chExt cx="125" cy="156"/>
                </a:xfrm>
              </p:grpSpPr>
              <p:sp>
                <p:nvSpPr>
                  <p:cNvPr id="67679" name="Freeform 95"/>
                  <p:cNvSpPr>
                    <a:spLocks/>
                  </p:cNvSpPr>
                  <p:nvPr/>
                </p:nvSpPr>
                <p:spPr bwMode="auto">
                  <a:xfrm>
                    <a:off x="4363" y="1792"/>
                    <a:ext cx="47" cy="155"/>
                  </a:xfrm>
                  <a:custGeom>
                    <a:avLst/>
                    <a:gdLst>
                      <a:gd name="T0" fmla="*/ 46 w 47"/>
                      <a:gd name="T1" fmla="*/ 0 h 155"/>
                      <a:gd name="T2" fmla="*/ 46 w 47"/>
                      <a:gd name="T3" fmla="*/ 154 h 155"/>
                      <a:gd name="T4" fmla="*/ 0 w 47"/>
                      <a:gd name="T5" fmla="*/ 115 h 15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7" h="155">
                        <a:moveTo>
                          <a:pt x="46" y="0"/>
                        </a:moveTo>
                        <a:lnTo>
                          <a:pt x="46" y="154"/>
                        </a:lnTo>
                        <a:lnTo>
                          <a:pt x="0" y="115"/>
                        </a:lnTo>
                      </a:path>
                    </a:pathLst>
                  </a:custGeom>
                  <a:noFill/>
                  <a:ln w="38100" cap="rnd" cmpd="sng">
                    <a:solidFill>
                      <a:schemeClr val="tx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67680" name="Freeform 96"/>
                  <p:cNvSpPr>
                    <a:spLocks/>
                  </p:cNvSpPr>
                  <p:nvPr/>
                </p:nvSpPr>
                <p:spPr bwMode="auto">
                  <a:xfrm>
                    <a:off x="4441" y="1791"/>
                    <a:ext cx="47" cy="155"/>
                  </a:xfrm>
                  <a:custGeom>
                    <a:avLst/>
                    <a:gdLst>
                      <a:gd name="T0" fmla="*/ 0 w 47"/>
                      <a:gd name="T1" fmla="*/ 154 h 155"/>
                      <a:gd name="T2" fmla="*/ 0 w 47"/>
                      <a:gd name="T3" fmla="*/ 0 h 155"/>
                      <a:gd name="T4" fmla="*/ 46 w 47"/>
                      <a:gd name="T5" fmla="*/ 38 h 15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7" h="155">
                        <a:moveTo>
                          <a:pt x="0" y="154"/>
                        </a:moveTo>
                        <a:lnTo>
                          <a:pt x="0" y="0"/>
                        </a:lnTo>
                        <a:lnTo>
                          <a:pt x="46" y="38"/>
                        </a:lnTo>
                      </a:path>
                    </a:pathLst>
                  </a:custGeom>
                  <a:noFill/>
                  <a:ln w="38100" cap="rnd" cmpd="sng">
                    <a:solidFill>
                      <a:schemeClr val="tx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</p:grpSp>
            <p:grpSp>
              <p:nvGrpSpPr>
                <p:cNvPr id="67689" name="Group 105"/>
                <p:cNvGrpSpPr>
                  <a:grpSpLocks/>
                </p:cNvGrpSpPr>
                <p:nvPr/>
              </p:nvGrpSpPr>
              <p:grpSpPr bwMode="auto">
                <a:xfrm>
                  <a:off x="3895" y="1792"/>
                  <a:ext cx="437" cy="155"/>
                  <a:chOff x="3895" y="1792"/>
                  <a:chExt cx="437" cy="155"/>
                </a:xfrm>
              </p:grpSpPr>
              <p:sp>
                <p:nvSpPr>
                  <p:cNvPr id="67682" name="Freeform 98"/>
                  <p:cNvSpPr>
                    <a:spLocks/>
                  </p:cNvSpPr>
                  <p:nvPr/>
                </p:nvSpPr>
                <p:spPr bwMode="auto">
                  <a:xfrm>
                    <a:off x="3895" y="1792"/>
                    <a:ext cx="47" cy="155"/>
                  </a:xfrm>
                  <a:custGeom>
                    <a:avLst/>
                    <a:gdLst>
                      <a:gd name="T0" fmla="*/ 46 w 47"/>
                      <a:gd name="T1" fmla="*/ 0 h 155"/>
                      <a:gd name="T2" fmla="*/ 46 w 47"/>
                      <a:gd name="T3" fmla="*/ 154 h 155"/>
                      <a:gd name="T4" fmla="*/ 0 w 47"/>
                      <a:gd name="T5" fmla="*/ 115 h 15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7" h="155">
                        <a:moveTo>
                          <a:pt x="46" y="0"/>
                        </a:moveTo>
                        <a:lnTo>
                          <a:pt x="46" y="154"/>
                        </a:lnTo>
                        <a:lnTo>
                          <a:pt x="0" y="115"/>
                        </a:lnTo>
                      </a:path>
                    </a:pathLst>
                  </a:custGeom>
                  <a:noFill/>
                  <a:ln w="38100" cap="rnd" cmpd="sng">
                    <a:solidFill>
                      <a:schemeClr val="tx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67683" name="Freeform 99"/>
                  <p:cNvSpPr>
                    <a:spLocks/>
                  </p:cNvSpPr>
                  <p:nvPr/>
                </p:nvSpPr>
                <p:spPr bwMode="auto">
                  <a:xfrm>
                    <a:off x="3974" y="1792"/>
                    <a:ext cx="47" cy="155"/>
                  </a:xfrm>
                  <a:custGeom>
                    <a:avLst/>
                    <a:gdLst>
                      <a:gd name="T0" fmla="*/ 0 w 47"/>
                      <a:gd name="T1" fmla="*/ 154 h 155"/>
                      <a:gd name="T2" fmla="*/ 0 w 47"/>
                      <a:gd name="T3" fmla="*/ 0 h 155"/>
                      <a:gd name="T4" fmla="*/ 46 w 47"/>
                      <a:gd name="T5" fmla="*/ 38 h 15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7" h="155">
                        <a:moveTo>
                          <a:pt x="0" y="154"/>
                        </a:moveTo>
                        <a:lnTo>
                          <a:pt x="0" y="0"/>
                        </a:lnTo>
                        <a:lnTo>
                          <a:pt x="46" y="38"/>
                        </a:lnTo>
                      </a:path>
                    </a:pathLst>
                  </a:custGeom>
                  <a:noFill/>
                  <a:ln w="38100" cap="rnd" cmpd="sng">
                    <a:solidFill>
                      <a:schemeClr val="tx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67684" name="Freeform 100"/>
                  <p:cNvSpPr>
                    <a:spLocks/>
                  </p:cNvSpPr>
                  <p:nvPr/>
                </p:nvSpPr>
                <p:spPr bwMode="auto">
                  <a:xfrm>
                    <a:off x="4051" y="1792"/>
                    <a:ext cx="47" cy="155"/>
                  </a:xfrm>
                  <a:custGeom>
                    <a:avLst/>
                    <a:gdLst>
                      <a:gd name="T0" fmla="*/ 46 w 47"/>
                      <a:gd name="T1" fmla="*/ 0 h 155"/>
                      <a:gd name="T2" fmla="*/ 46 w 47"/>
                      <a:gd name="T3" fmla="*/ 154 h 155"/>
                      <a:gd name="T4" fmla="*/ 0 w 47"/>
                      <a:gd name="T5" fmla="*/ 115 h 15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7" h="155">
                        <a:moveTo>
                          <a:pt x="46" y="0"/>
                        </a:moveTo>
                        <a:lnTo>
                          <a:pt x="46" y="154"/>
                        </a:lnTo>
                        <a:lnTo>
                          <a:pt x="0" y="115"/>
                        </a:lnTo>
                      </a:path>
                    </a:pathLst>
                  </a:custGeom>
                  <a:noFill/>
                  <a:ln w="38100" cap="rnd" cmpd="sng">
                    <a:solidFill>
                      <a:schemeClr val="tx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67685" name="Freeform 101"/>
                  <p:cNvSpPr>
                    <a:spLocks/>
                  </p:cNvSpPr>
                  <p:nvPr/>
                </p:nvSpPr>
                <p:spPr bwMode="auto">
                  <a:xfrm>
                    <a:off x="4130" y="1792"/>
                    <a:ext cx="46" cy="155"/>
                  </a:xfrm>
                  <a:custGeom>
                    <a:avLst/>
                    <a:gdLst>
                      <a:gd name="T0" fmla="*/ 0 w 46"/>
                      <a:gd name="T1" fmla="*/ 154 h 155"/>
                      <a:gd name="T2" fmla="*/ 0 w 46"/>
                      <a:gd name="T3" fmla="*/ 0 h 155"/>
                      <a:gd name="T4" fmla="*/ 45 w 46"/>
                      <a:gd name="T5" fmla="*/ 38 h 15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6" h="155">
                        <a:moveTo>
                          <a:pt x="0" y="154"/>
                        </a:moveTo>
                        <a:lnTo>
                          <a:pt x="0" y="0"/>
                        </a:lnTo>
                        <a:lnTo>
                          <a:pt x="45" y="38"/>
                        </a:lnTo>
                      </a:path>
                    </a:pathLst>
                  </a:custGeom>
                  <a:noFill/>
                  <a:ln w="38100" cap="rnd" cmpd="sng">
                    <a:solidFill>
                      <a:schemeClr val="tx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  <p:grpSp>
                <p:nvGrpSpPr>
                  <p:cNvPr id="67688" name="Group 104"/>
                  <p:cNvGrpSpPr>
                    <a:grpSpLocks/>
                  </p:cNvGrpSpPr>
                  <p:nvPr/>
                </p:nvGrpSpPr>
                <p:grpSpPr bwMode="auto">
                  <a:xfrm>
                    <a:off x="4206" y="1792"/>
                    <a:ext cx="126" cy="155"/>
                    <a:chOff x="4206" y="1792"/>
                    <a:chExt cx="126" cy="155"/>
                  </a:xfrm>
                </p:grpSpPr>
                <p:sp>
                  <p:nvSpPr>
                    <p:cNvPr id="67686" name="Freeform 102"/>
                    <p:cNvSpPr>
                      <a:spLocks/>
                    </p:cNvSpPr>
                    <p:nvPr/>
                  </p:nvSpPr>
                  <p:spPr bwMode="auto">
                    <a:xfrm>
                      <a:off x="4206" y="1792"/>
                      <a:ext cx="47" cy="155"/>
                    </a:xfrm>
                    <a:custGeom>
                      <a:avLst/>
                      <a:gdLst>
                        <a:gd name="T0" fmla="*/ 46 w 47"/>
                        <a:gd name="T1" fmla="*/ 0 h 155"/>
                        <a:gd name="T2" fmla="*/ 46 w 47"/>
                        <a:gd name="T3" fmla="*/ 154 h 155"/>
                        <a:gd name="T4" fmla="*/ 0 w 47"/>
                        <a:gd name="T5" fmla="*/ 115 h 155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</a:cxnLst>
                      <a:rect l="0" t="0" r="r" b="b"/>
                      <a:pathLst>
                        <a:path w="47" h="155">
                          <a:moveTo>
                            <a:pt x="46" y="0"/>
                          </a:moveTo>
                          <a:lnTo>
                            <a:pt x="46" y="154"/>
                          </a:lnTo>
                          <a:lnTo>
                            <a:pt x="0" y="115"/>
                          </a:lnTo>
                        </a:path>
                      </a:pathLst>
                    </a:custGeom>
                    <a:noFill/>
                    <a:ln w="38100" cap="rnd" cmpd="sng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pPr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tr-TR" sz="2400">
                        <a:solidFill>
                          <a:srgbClr val="FFFFFF"/>
                        </a:solidFill>
                      </a:endParaRPr>
                    </a:p>
                  </p:txBody>
                </p:sp>
                <p:sp>
                  <p:nvSpPr>
                    <p:cNvPr id="67687" name="Freeform 103"/>
                    <p:cNvSpPr>
                      <a:spLocks/>
                    </p:cNvSpPr>
                    <p:nvPr/>
                  </p:nvSpPr>
                  <p:spPr bwMode="auto">
                    <a:xfrm>
                      <a:off x="4285" y="1792"/>
                      <a:ext cx="47" cy="155"/>
                    </a:xfrm>
                    <a:custGeom>
                      <a:avLst/>
                      <a:gdLst>
                        <a:gd name="T0" fmla="*/ 0 w 47"/>
                        <a:gd name="T1" fmla="*/ 154 h 155"/>
                        <a:gd name="T2" fmla="*/ 0 w 47"/>
                        <a:gd name="T3" fmla="*/ 0 h 155"/>
                        <a:gd name="T4" fmla="*/ 46 w 47"/>
                        <a:gd name="T5" fmla="*/ 38 h 155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</a:cxnLst>
                      <a:rect l="0" t="0" r="r" b="b"/>
                      <a:pathLst>
                        <a:path w="47" h="155">
                          <a:moveTo>
                            <a:pt x="0" y="154"/>
                          </a:moveTo>
                          <a:lnTo>
                            <a:pt x="0" y="0"/>
                          </a:lnTo>
                          <a:lnTo>
                            <a:pt x="46" y="38"/>
                          </a:lnTo>
                        </a:path>
                      </a:pathLst>
                    </a:custGeom>
                    <a:noFill/>
                    <a:ln w="38100" cap="rnd" cmpd="sng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pPr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tr-TR" sz="2400">
                        <a:solidFill>
                          <a:srgbClr val="FFFFFF"/>
                        </a:solidFill>
                      </a:endParaRPr>
                    </a:p>
                  </p:txBody>
                </p:sp>
              </p:grpSp>
            </p:grpSp>
            <p:grpSp>
              <p:nvGrpSpPr>
                <p:cNvPr id="67692" name="Group 108"/>
                <p:cNvGrpSpPr>
                  <a:grpSpLocks/>
                </p:cNvGrpSpPr>
                <p:nvPr/>
              </p:nvGrpSpPr>
              <p:grpSpPr bwMode="auto">
                <a:xfrm>
                  <a:off x="4517" y="1791"/>
                  <a:ext cx="125" cy="156"/>
                  <a:chOff x="4517" y="1791"/>
                  <a:chExt cx="125" cy="156"/>
                </a:xfrm>
              </p:grpSpPr>
              <p:sp>
                <p:nvSpPr>
                  <p:cNvPr id="67690" name="Freeform 106"/>
                  <p:cNvSpPr>
                    <a:spLocks/>
                  </p:cNvSpPr>
                  <p:nvPr/>
                </p:nvSpPr>
                <p:spPr bwMode="auto">
                  <a:xfrm>
                    <a:off x="4517" y="1792"/>
                    <a:ext cx="47" cy="155"/>
                  </a:xfrm>
                  <a:custGeom>
                    <a:avLst/>
                    <a:gdLst>
                      <a:gd name="T0" fmla="*/ 46 w 47"/>
                      <a:gd name="T1" fmla="*/ 0 h 155"/>
                      <a:gd name="T2" fmla="*/ 46 w 47"/>
                      <a:gd name="T3" fmla="*/ 154 h 155"/>
                      <a:gd name="T4" fmla="*/ 0 w 47"/>
                      <a:gd name="T5" fmla="*/ 115 h 15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7" h="155">
                        <a:moveTo>
                          <a:pt x="46" y="0"/>
                        </a:moveTo>
                        <a:lnTo>
                          <a:pt x="46" y="154"/>
                        </a:lnTo>
                        <a:lnTo>
                          <a:pt x="0" y="115"/>
                        </a:lnTo>
                      </a:path>
                    </a:pathLst>
                  </a:custGeom>
                  <a:noFill/>
                  <a:ln w="38100" cap="rnd" cmpd="sng">
                    <a:solidFill>
                      <a:schemeClr val="tx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67691" name="Freeform 107"/>
                  <p:cNvSpPr>
                    <a:spLocks/>
                  </p:cNvSpPr>
                  <p:nvPr/>
                </p:nvSpPr>
                <p:spPr bwMode="auto">
                  <a:xfrm>
                    <a:off x="4595" y="1791"/>
                    <a:ext cx="47" cy="155"/>
                  </a:xfrm>
                  <a:custGeom>
                    <a:avLst/>
                    <a:gdLst>
                      <a:gd name="T0" fmla="*/ 0 w 47"/>
                      <a:gd name="T1" fmla="*/ 154 h 155"/>
                      <a:gd name="T2" fmla="*/ 0 w 47"/>
                      <a:gd name="T3" fmla="*/ 0 h 155"/>
                      <a:gd name="T4" fmla="*/ 46 w 47"/>
                      <a:gd name="T5" fmla="*/ 38 h 15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7" h="155">
                        <a:moveTo>
                          <a:pt x="0" y="154"/>
                        </a:moveTo>
                        <a:lnTo>
                          <a:pt x="0" y="0"/>
                        </a:lnTo>
                        <a:lnTo>
                          <a:pt x="46" y="38"/>
                        </a:lnTo>
                      </a:path>
                    </a:pathLst>
                  </a:custGeom>
                  <a:noFill/>
                  <a:ln w="38100" cap="rnd" cmpd="sng">
                    <a:solidFill>
                      <a:schemeClr val="tx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</p:grpSp>
          </p:grpSp>
          <p:sp>
            <p:nvSpPr>
              <p:cNvPr id="67697" name="Line 113"/>
              <p:cNvSpPr>
                <a:spLocks noChangeShapeType="1"/>
              </p:cNvSpPr>
              <p:nvPr/>
            </p:nvSpPr>
            <p:spPr bwMode="auto">
              <a:xfrm>
                <a:off x="4758" y="1959"/>
                <a:ext cx="142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67698" name="Line 114"/>
              <p:cNvSpPr>
                <a:spLocks noChangeShapeType="1"/>
              </p:cNvSpPr>
              <p:nvPr/>
            </p:nvSpPr>
            <p:spPr bwMode="auto">
              <a:xfrm>
                <a:off x="5028" y="1959"/>
                <a:ext cx="142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67699" name="Line 115"/>
              <p:cNvSpPr>
                <a:spLocks noChangeShapeType="1"/>
              </p:cNvSpPr>
              <p:nvPr/>
            </p:nvSpPr>
            <p:spPr bwMode="auto">
              <a:xfrm>
                <a:off x="5183" y="1959"/>
                <a:ext cx="142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67700" name="Line 116"/>
              <p:cNvSpPr>
                <a:spLocks noChangeShapeType="1"/>
              </p:cNvSpPr>
              <p:nvPr/>
            </p:nvSpPr>
            <p:spPr bwMode="auto">
              <a:xfrm>
                <a:off x="5338" y="1959"/>
                <a:ext cx="143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</p:grpSp>
      </p:grpSp>
      <p:sp>
        <p:nvSpPr>
          <p:cNvPr id="67703" name="Rectangle 119"/>
          <p:cNvSpPr>
            <a:spLocks noChangeArrowheads="1"/>
          </p:cNvSpPr>
          <p:nvPr/>
        </p:nvSpPr>
        <p:spPr bwMode="auto">
          <a:xfrm>
            <a:off x="2687639" y="1758951"/>
            <a:ext cx="68167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tr-TR" sz="2800">
                <a:solidFill>
                  <a:srgbClr val="FFFFFF"/>
                </a:solidFill>
              </a:rPr>
              <a:t>Ag</a:t>
            </a:r>
            <a:r>
              <a:rPr lang="en-US" altLang="tr-TR" sz="2800" b="1" baseline="30000">
                <a:solidFill>
                  <a:srgbClr val="FFFFFF"/>
                </a:solidFill>
              </a:rPr>
              <a:t>+</a:t>
            </a:r>
            <a:r>
              <a:rPr lang="en-US" altLang="tr-TR" sz="2800">
                <a:solidFill>
                  <a:srgbClr val="FFFFFF"/>
                </a:solidFill>
              </a:rPr>
              <a:t>	1s</a:t>
            </a:r>
            <a:r>
              <a:rPr lang="en-US" altLang="tr-TR" sz="2800" b="1" baseline="30000">
                <a:solidFill>
                  <a:srgbClr val="FFFFFF"/>
                </a:solidFill>
              </a:rPr>
              <a:t>2</a:t>
            </a:r>
            <a:r>
              <a:rPr lang="en-US" altLang="tr-TR" sz="2800">
                <a:solidFill>
                  <a:srgbClr val="FFFFFF"/>
                </a:solidFill>
              </a:rPr>
              <a:t> 2s</a:t>
            </a:r>
            <a:r>
              <a:rPr lang="en-US" altLang="tr-TR" sz="2800" b="1" baseline="30000">
                <a:solidFill>
                  <a:srgbClr val="FFFFFF"/>
                </a:solidFill>
              </a:rPr>
              <a:t>2</a:t>
            </a:r>
            <a:r>
              <a:rPr lang="en-US" altLang="tr-TR" sz="2800">
                <a:solidFill>
                  <a:srgbClr val="FFFFFF"/>
                </a:solidFill>
              </a:rPr>
              <a:t> 2p</a:t>
            </a:r>
            <a:r>
              <a:rPr lang="en-US" altLang="tr-TR" sz="2800" b="1" baseline="30000">
                <a:solidFill>
                  <a:srgbClr val="FFFFFF"/>
                </a:solidFill>
              </a:rPr>
              <a:t>6</a:t>
            </a:r>
            <a:r>
              <a:rPr lang="en-US" altLang="tr-TR" sz="2800">
                <a:solidFill>
                  <a:srgbClr val="FFFFFF"/>
                </a:solidFill>
              </a:rPr>
              <a:t> 3s</a:t>
            </a:r>
            <a:r>
              <a:rPr lang="en-US" altLang="tr-TR" sz="2800" b="1" baseline="30000">
                <a:solidFill>
                  <a:srgbClr val="FFFFFF"/>
                </a:solidFill>
              </a:rPr>
              <a:t>2</a:t>
            </a:r>
            <a:r>
              <a:rPr lang="en-US" altLang="tr-TR" sz="2800">
                <a:solidFill>
                  <a:srgbClr val="FFFFFF"/>
                </a:solidFill>
              </a:rPr>
              <a:t> 3p</a:t>
            </a:r>
            <a:r>
              <a:rPr lang="en-US" altLang="tr-TR" sz="2800" b="1" baseline="30000">
                <a:solidFill>
                  <a:srgbClr val="FFFFFF"/>
                </a:solidFill>
              </a:rPr>
              <a:t>6</a:t>
            </a:r>
            <a:r>
              <a:rPr lang="en-US" altLang="tr-TR" sz="2800">
                <a:solidFill>
                  <a:srgbClr val="FFFFFF"/>
                </a:solidFill>
              </a:rPr>
              <a:t> 4s</a:t>
            </a:r>
            <a:r>
              <a:rPr lang="en-US" altLang="tr-TR" sz="2800" b="1" baseline="30000">
                <a:solidFill>
                  <a:srgbClr val="FFFFFF"/>
                </a:solidFill>
              </a:rPr>
              <a:t>2</a:t>
            </a:r>
            <a:r>
              <a:rPr lang="en-US" altLang="tr-TR" sz="2800">
                <a:solidFill>
                  <a:srgbClr val="FFFFFF"/>
                </a:solidFill>
              </a:rPr>
              <a:t> 3d</a:t>
            </a:r>
            <a:r>
              <a:rPr lang="en-US" altLang="tr-TR" sz="2800" b="1" baseline="30000">
                <a:solidFill>
                  <a:srgbClr val="FFFFFF"/>
                </a:solidFill>
              </a:rPr>
              <a:t>10</a:t>
            </a:r>
            <a:r>
              <a:rPr lang="en-US" altLang="tr-TR" sz="2800" baseline="30000">
                <a:solidFill>
                  <a:srgbClr val="FFFFFF"/>
                </a:solidFill>
              </a:rPr>
              <a:t> </a:t>
            </a:r>
            <a:r>
              <a:rPr lang="en-US" altLang="tr-TR" sz="2800">
                <a:solidFill>
                  <a:srgbClr val="FFFFFF"/>
                </a:solidFill>
              </a:rPr>
              <a:t>4p</a:t>
            </a:r>
            <a:r>
              <a:rPr lang="en-US" altLang="tr-TR" sz="2800" b="1" baseline="30000">
                <a:solidFill>
                  <a:srgbClr val="FFFFFF"/>
                </a:solidFill>
              </a:rPr>
              <a:t>6</a:t>
            </a:r>
            <a:r>
              <a:rPr lang="en-US" altLang="tr-TR" sz="2800">
                <a:solidFill>
                  <a:srgbClr val="FFFFFF"/>
                </a:solidFill>
              </a:rPr>
              <a:t> 4d</a:t>
            </a:r>
            <a:r>
              <a:rPr lang="en-US" altLang="tr-TR" sz="2800" b="1" baseline="30000">
                <a:solidFill>
                  <a:srgbClr val="FFFFFF"/>
                </a:solidFill>
              </a:rPr>
              <a:t>10</a:t>
            </a:r>
          </a:p>
        </p:txBody>
      </p:sp>
      <p:sp>
        <p:nvSpPr>
          <p:cNvPr id="67745" name="Rectangle 161"/>
          <p:cNvSpPr>
            <a:spLocks noChangeArrowheads="1"/>
          </p:cNvSpPr>
          <p:nvPr/>
        </p:nvSpPr>
        <p:spPr bwMode="auto">
          <a:xfrm>
            <a:off x="6213476" y="3881438"/>
            <a:ext cx="392113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tr-TR" sz="2800">
                <a:solidFill>
                  <a:srgbClr val="FFFFFF"/>
                </a:solidFill>
              </a:rPr>
              <a:t>+</a:t>
            </a:r>
          </a:p>
        </p:txBody>
      </p:sp>
      <p:sp>
        <p:nvSpPr>
          <p:cNvPr id="67747" name="Rectangle 163"/>
          <p:cNvSpPr>
            <a:spLocks noChangeArrowheads="1"/>
          </p:cNvSpPr>
          <p:nvPr/>
        </p:nvSpPr>
        <p:spPr bwMode="auto">
          <a:xfrm>
            <a:off x="6975475" y="4267201"/>
            <a:ext cx="3387146" cy="7577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tr-TR" sz="2400" dirty="0">
                <a:solidFill>
                  <a:srgbClr val="FFFFFF"/>
                </a:solidFill>
                <a:latin typeface="Comic Sans MS" panose="030F0702030302020204" pitchFamily="66" charset="0"/>
              </a:rPr>
              <a:t>Diamagnetic, colorless</a:t>
            </a:r>
          </a:p>
          <a:p>
            <a:pPr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tr-TR" sz="2400" dirty="0">
                <a:solidFill>
                  <a:srgbClr val="FFFFFF"/>
                </a:solidFill>
                <a:latin typeface="Comic Sans MS" panose="030F0702030302020204" pitchFamily="66" charset="0"/>
              </a:rPr>
              <a:t>coordination number 2</a:t>
            </a:r>
          </a:p>
        </p:txBody>
      </p:sp>
      <p:sp>
        <p:nvSpPr>
          <p:cNvPr id="67753" name="Rectangle 169"/>
          <p:cNvSpPr>
            <a:spLocks noChangeArrowheads="1"/>
          </p:cNvSpPr>
          <p:nvPr/>
        </p:nvSpPr>
        <p:spPr bwMode="auto">
          <a:xfrm>
            <a:off x="7391400" y="5434013"/>
            <a:ext cx="2441694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tr-TR" sz="2400" dirty="0">
                <a:solidFill>
                  <a:srgbClr val="FFFFFF"/>
                </a:solidFill>
                <a:latin typeface="Comic Sans MS" panose="030F0702030302020204" pitchFamily="66" charset="0"/>
              </a:rPr>
              <a:t>bond angle 180º</a:t>
            </a:r>
          </a:p>
        </p:txBody>
      </p:sp>
      <p:grpSp>
        <p:nvGrpSpPr>
          <p:cNvPr id="67710" name="Group 126"/>
          <p:cNvGrpSpPr>
            <a:grpSpLocks/>
          </p:cNvGrpSpPr>
          <p:nvPr/>
        </p:nvGrpSpPr>
        <p:grpSpPr bwMode="auto">
          <a:xfrm>
            <a:off x="3171825" y="4713289"/>
            <a:ext cx="1957388" cy="592137"/>
            <a:chOff x="1038" y="2969"/>
            <a:chExt cx="1233" cy="373"/>
          </a:xfrm>
        </p:grpSpPr>
        <p:sp>
          <p:nvSpPr>
            <p:cNvPr id="67708" name="Freeform 124"/>
            <p:cNvSpPr>
              <a:spLocks/>
            </p:cNvSpPr>
            <p:nvPr/>
          </p:nvSpPr>
          <p:spPr bwMode="auto">
            <a:xfrm>
              <a:off x="1038" y="2969"/>
              <a:ext cx="616" cy="373"/>
            </a:xfrm>
            <a:custGeom>
              <a:avLst/>
              <a:gdLst>
                <a:gd name="T0" fmla="*/ 615 w 616"/>
                <a:gd name="T1" fmla="*/ 187 h 373"/>
                <a:gd name="T2" fmla="*/ 591 w 616"/>
                <a:gd name="T3" fmla="*/ 130 h 373"/>
                <a:gd name="T4" fmla="*/ 528 w 616"/>
                <a:gd name="T5" fmla="*/ 85 h 373"/>
                <a:gd name="T6" fmla="*/ 447 w 616"/>
                <a:gd name="T7" fmla="*/ 45 h 373"/>
                <a:gd name="T8" fmla="*/ 315 w 616"/>
                <a:gd name="T9" fmla="*/ 6 h 373"/>
                <a:gd name="T10" fmla="*/ 204 w 616"/>
                <a:gd name="T11" fmla="*/ 0 h 373"/>
                <a:gd name="T12" fmla="*/ 111 w 616"/>
                <a:gd name="T13" fmla="*/ 18 h 373"/>
                <a:gd name="T14" fmla="*/ 57 w 616"/>
                <a:gd name="T15" fmla="*/ 46 h 373"/>
                <a:gd name="T16" fmla="*/ 17 w 616"/>
                <a:gd name="T17" fmla="*/ 97 h 373"/>
                <a:gd name="T18" fmla="*/ 0 w 616"/>
                <a:gd name="T19" fmla="*/ 184 h 373"/>
                <a:gd name="T20" fmla="*/ 15 w 616"/>
                <a:gd name="T21" fmla="*/ 270 h 373"/>
                <a:gd name="T22" fmla="*/ 57 w 616"/>
                <a:gd name="T23" fmla="*/ 325 h 373"/>
                <a:gd name="T24" fmla="*/ 111 w 616"/>
                <a:gd name="T25" fmla="*/ 352 h 373"/>
                <a:gd name="T26" fmla="*/ 207 w 616"/>
                <a:gd name="T27" fmla="*/ 372 h 373"/>
                <a:gd name="T28" fmla="*/ 321 w 616"/>
                <a:gd name="T29" fmla="*/ 364 h 373"/>
                <a:gd name="T30" fmla="*/ 435 w 616"/>
                <a:gd name="T31" fmla="*/ 331 h 373"/>
                <a:gd name="T32" fmla="*/ 531 w 616"/>
                <a:gd name="T33" fmla="*/ 286 h 373"/>
                <a:gd name="T34" fmla="*/ 591 w 616"/>
                <a:gd name="T35" fmla="*/ 241 h 373"/>
                <a:gd name="T36" fmla="*/ 615 w 616"/>
                <a:gd name="T37" fmla="*/ 187 h 3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616" h="373">
                  <a:moveTo>
                    <a:pt x="615" y="187"/>
                  </a:moveTo>
                  <a:lnTo>
                    <a:pt x="591" y="130"/>
                  </a:lnTo>
                  <a:lnTo>
                    <a:pt x="528" y="85"/>
                  </a:lnTo>
                  <a:lnTo>
                    <a:pt x="447" y="45"/>
                  </a:lnTo>
                  <a:lnTo>
                    <a:pt x="315" y="6"/>
                  </a:lnTo>
                  <a:lnTo>
                    <a:pt x="204" y="0"/>
                  </a:lnTo>
                  <a:lnTo>
                    <a:pt x="111" y="18"/>
                  </a:lnTo>
                  <a:lnTo>
                    <a:pt x="57" y="46"/>
                  </a:lnTo>
                  <a:lnTo>
                    <a:pt x="17" y="97"/>
                  </a:lnTo>
                  <a:lnTo>
                    <a:pt x="0" y="184"/>
                  </a:lnTo>
                  <a:lnTo>
                    <a:pt x="15" y="270"/>
                  </a:lnTo>
                  <a:lnTo>
                    <a:pt x="57" y="325"/>
                  </a:lnTo>
                  <a:lnTo>
                    <a:pt x="111" y="352"/>
                  </a:lnTo>
                  <a:lnTo>
                    <a:pt x="207" y="372"/>
                  </a:lnTo>
                  <a:lnTo>
                    <a:pt x="321" y="364"/>
                  </a:lnTo>
                  <a:lnTo>
                    <a:pt x="435" y="331"/>
                  </a:lnTo>
                  <a:lnTo>
                    <a:pt x="531" y="286"/>
                  </a:lnTo>
                  <a:lnTo>
                    <a:pt x="591" y="241"/>
                  </a:lnTo>
                  <a:lnTo>
                    <a:pt x="615" y="187"/>
                  </a:lnTo>
                </a:path>
              </a:pathLst>
            </a:custGeom>
            <a:noFill/>
            <a:ln w="25400" cap="rnd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  <p:sp>
          <p:nvSpPr>
            <p:cNvPr id="67709" name="Freeform 125"/>
            <p:cNvSpPr>
              <a:spLocks/>
            </p:cNvSpPr>
            <p:nvPr/>
          </p:nvSpPr>
          <p:spPr bwMode="auto">
            <a:xfrm>
              <a:off x="1655" y="2969"/>
              <a:ext cx="616" cy="373"/>
            </a:xfrm>
            <a:custGeom>
              <a:avLst/>
              <a:gdLst>
                <a:gd name="T0" fmla="*/ 0 w 616"/>
                <a:gd name="T1" fmla="*/ 185 h 373"/>
                <a:gd name="T2" fmla="*/ 24 w 616"/>
                <a:gd name="T3" fmla="*/ 242 h 373"/>
                <a:gd name="T4" fmla="*/ 87 w 616"/>
                <a:gd name="T5" fmla="*/ 287 h 373"/>
                <a:gd name="T6" fmla="*/ 168 w 616"/>
                <a:gd name="T7" fmla="*/ 327 h 373"/>
                <a:gd name="T8" fmla="*/ 300 w 616"/>
                <a:gd name="T9" fmla="*/ 366 h 373"/>
                <a:gd name="T10" fmla="*/ 411 w 616"/>
                <a:gd name="T11" fmla="*/ 372 h 373"/>
                <a:gd name="T12" fmla="*/ 504 w 616"/>
                <a:gd name="T13" fmla="*/ 354 h 373"/>
                <a:gd name="T14" fmla="*/ 558 w 616"/>
                <a:gd name="T15" fmla="*/ 326 h 373"/>
                <a:gd name="T16" fmla="*/ 598 w 616"/>
                <a:gd name="T17" fmla="*/ 275 h 373"/>
                <a:gd name="T18" fmla="*/ 615 w 616"/>
                <a:gd name="T19" fmla="*/ 188 h 373"/>
                <a:gd name="T20" fmla="*/ 600 w 616"/>
                <a:gd name="T21" fmla="*/ 102 h 373"/>
                <a:gd name="T22" fmla="*/ 558 w 616"/>
                <a:gd name="T23" fmla="*/ 47 h 373"/>
                <a:gd name="T24" fmla="*/ 504 w 616"/>
                <a:gd name="T25" fmla="*/ 20 h 373"/>
                <a:gd name="T26" fmla="*/ 408 w 616"/>
                <a:gd name="T27" fmla="*/ 0 h 373"/>
                <a:gd name="T28" fmla="*/ 294 w 616"/>
                <a:gd name="T29" fmla="*/ 8 h 373"/>
                <a:gd name="T30" fmla="*/ 180 w 616"/>
                <a:gd name="T31" fmla="*/ 41 h 373"/>
                <a:gd name="T32" fmla="*/ 84 w 616"/>
                <a:gd name="T33" fmla="*/ 86 h 373"/>
                <a:gd name="T34" fmla="*/ 24 w 616"/>
                <a:gd name="T35" fmla="*/ 131 h 373"/>
                <a:gd name="T36" fmla="*/ 0 w 616"/>
                <a:gd name="T37" fmla="*/ 185 h 3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616" h="373">
                  <a:moveTo>
                    <a:pt x="0" y="185"/>
                  </a:moveTo>
                  <a:lnTo>
                    <a:pt x="24" y="242"/>
                  </a:lnTo>
                  <a:lnTo>
                    <a:pt x="87" y="287"/>
                  </a:lnTo>
                  <a:lnTo>
                    <a:pt x="168" y="327"/>
                  </a:lnTo>
                  <a:lnTo>
                    <a:pt x="300" y="366"/>
                  </a:lnTo>
                  <a:lnTo>
                    <a:pt x="411" y="372"/>
                  </a:lnTo>
                  <a:lnTo>
                    <a:pt x="504" y="354"/>
                  </a:lnTo>
                  <a:lnTo>
                    <a:pt x="558" y="326"/>
                  </a:lnTo>
                  <a:lnTo>
                    <a:pt x="598" y="275"/>
                  </a:lnTo>
                  <a:lnTo>
                    <a:pt x="615" y="188"/>
                  </a:lnTo>
                  <a:lnTo>
                    <a:pt x="600" y="102"/>
                  </a:lnTo>
                  <a:lnTo>
                    <a:pt x="558" y="47"/>
                  </a:lnTo>
                  <a:lnTo>
                    <a:pt x="504" y="20"/>
                  </a:lnTo>
                  <a:lnTo>
                    <a:pt x="408" y="0"/>
                  </a:lnTo>
                  <a:lnTo>
                    <a:pt x="294" y="8"/>
                  </a:lnTo>
                  <a:lnTo>
                    <a:pt x="180" y="41"/>
                  </a:lnTo>
                  <a:lnTo>
                    <a:pt x="84" y="86"/>
                  </a:lnTo>
                  <a:lnTo>
                    <a:pt x="24" y="131"/>
                  </a:lnTo>
                  <a:lnTo>
                    <a:pt x="0" y="185"/>
                  </a:lnTo>
                </a:path>
              </a:pathLst>
            </a:custGeom>
            <a:noFill/>
            <a:ln w="25400" cap="rnd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</p:grpSp>
      <p:grpSp>
        <p:nvGrpSpPr>
          <p:cNvPr id="67777" name="Group 193"/>
          <p:cNvGrpSpPr>
            <a:grpSpLocks/>
          </p:cNvGrpSpPr>
          <p:nvPr/>
        </p:nvGrpSpPr>
        <p:grpSpPr bwMode="auto">
          <a:xfrm>
            <a:off x="2882901" y="3765551"/>
            <a:ext cx="2538413" cy="2538413"/>
            <a:chOff x="856" y="2372"/>
            <a:chExt cx="1599" cy="1599"/>
          </a:xfrm>
        </p:grpSpPr>
        <p:sp>
          <p:nvSpPr>
            <p:cNvPr id="67705" name="Line 121"/>
            <p:cNvSpPr>
              <a:spLocks noChangeShapeType="1"/>
            </p:cNvSpPr>
            <p:nvPr/>
          </p:nvSpPr>
          <p:spPr bwMode="auto">
            <a:xfrm>
              <a:off x="856" y="3156"/>
              <a:ext cx="1599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  <p:grpSp>
          <p:nvGrpSpPr>
            <p:cNvPr id="67776" name="Group 192"/>
            <p:cNvGrpSpPr>
              <a:grpSpLocks/>
            </p:cNvGrpSpPr>
            <p:nvPr/>
          </p:nvGrpSpPr>
          <p:grpSpPr bwMode="auto">
            <a:xfrm>
              <a:off x="1038" y="2372"/>
              <a:ext cx="1303" cy="1599"/>
              <a:chOff x="1038" y="2372"/>
              <a:chExt cx="1303" cy="1599"/>
            </a:xfrm>
          </p:grpSpPr>
          <p:sp>
            <p:nvSpPr>
              <p:cNvPr id="67704" name="Line 120"/>
              <p:cNvSpPr>
                <a:spLocks noChangeShapeType="1"/>
              </p:cNvSpPr>
              <p:nvPr/>
            </p:nvSpPr>
            <p:spPr bwMode="auto">
              <a:xfrm flipV="1">
                <a:off x="1654" y="2925"/>
                <a:ext cx="687" cy="23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grpSp>
            <p:nvGrpSpPr>
              <p:cNvPr id="67775" name="Group 191"/>
              <p:cNvGrpSpPr>
                <a:grpSpLocks/>
              </p:cNvGrpSpPr>
              <p:nvPr/>
            </p:nvGrpSpPr>
            <p:grpSpPr bwMode="auto">
              <a:xfrm>
                <a:off x="1038" y="2372"/>
                <a:ext cx="1233" cy="1599"/>
                <a:chOff x="1038" y="2372"/>
                <a:chExt cx="1233" cy="1599"/>
              </a:xfrm>
            </p:grpSpPr>
            <p:sp>
              <p:nvSpPr>
                <p:cNvPr id="67706" name="Line 122"/>
                <p:cNvSpPr>
                  <a:spLocks noChangeShapeType="1"/>
                </p:cNvSpPr>
                <p:nvPr/>
              </p:nvSpPr>
              <p:spPr bwMode="auto">
                <a:xfrm>
                  <a:off x="1655" y="2372"/>
                  <a:ext cx="0" cy="1599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grpSp>
              <p:nvGrpSpPr>
                <p:cNvPr id="67744" name="Group 160"/>
                <p:cNvGrpSpPr>
                  <a:grpSpLocks/>
                </p:cNvGrpSpPr>
                <p:nvPr/>
              </p:nvGrpSpPr>
              <p:grpSpPr bwMode="auto">
                <a:xfrm>
                  <a:off x="1038" y="2969"/>
                  <a:ext cx="1233" cy="373"/>
                  <a:chOff x="1038" y="2969"/>
                  <a:chExt cx="1233" cy="373"/>
                </a:xfrm>
              </p:grpSpPr>
              <p:sp>
                <p:nvSpPr>
                  <p:cNvPr id="67742" name="Freeform 158"/>
                  <p:cNvSpPr>
                    <a:spLocks/>
                  </p:cNvSpPr>
                  <p:nvPr/>
                </p:nvSpPr>
                <p:spPr bwMode="auto">
                  <a:xfrm>
                    <a:off x="1038" y="2969"/>
                    <a:ext cx="616" cy="373"/>
                  </a:xfrm>
                  <a:custGeom>
                    <a:avLst/>
                    <a:gdLst>
                      <a:gd name="T0" fmla="*/ 615 w 616"/>
                      <a:gd name="T1" fmla="*/ 187 h 373"/>
                      <a:gd name="T2" fmla="*/ 591 w 616"/>
                      <a:gd name="T3" fmla="*/ 130 h 373"/>
                      <a:gd name="T4" fmla="*/ 528 w 616"/>
                      <a:gd name="T5" fmla="*/ 85 h 373"/>
                      <a:gd name="T6" fmla="*/ 447 w 616"/>
                      <a:gd name="T7" fmla="*/ 45 h 373"/>
                      <a:gd name="T8" fmla="*/ 315 w 616"/>
                      <a:gd name="T9" fmla="*/ 6 h 373"/>
                      <a:gd name="T10" fmla="*/ 204 w 616"/>
                      <a:gd name="T11" fmla="*/ 0 h 373"/>
                      <a:gd name="T12" fmla="*/ 111 w 616"/>
                      <a:gd name="T13" fmla="*/ 18 h 373"/>
                      <a:gd name="T14" fmla="*/ 57 w 616"/>
                      <a:gd name="T15" fmla="*/ 46 h 373"/>
                      <a:gd name="T16" fmla="*/ 17 w 616"/>
                      <a:gd name="T17" fmla="*/ 97 h 373"/>
                      <a:gd name="T18" fmla="*/ 0 w 616"/>
                      <a:gd name="T19" fmla="*/ 184 h 373"/>
                      <a:gd name="T20" fmla="*/ 15 w 616"/>
                      <a:gd name="T21" fmla="*/ 270 h 373"/>
                      <a:gd name="T22" fmla="*/ 57 w 616"/>
                      <a:gd name="T23" fmla="*/ 325 h 373"/>
                      <a:gd name="T24" fmla="*/ 111 w 616"/>
                      <a:gd name="T25" fmla="*/ 352 h 373"/>
                      <a:gd name="T26" fmla="*/ 207 w 616"/>
                      <a:gd name="T27" fmla="*/ 372 h 373"/>
                      <a:gd name="T28" fmla="*/ 321 w 616"/>
                      <a:gd name="T29" fmla="*/ 364 h 373"/>
                      <a:gd name="T30" fmla="*/ 435 w 616"/>
                      <a:gd name="T31" fmla="*/ 331 h 373"/>
                      <a:gd name="T32" fmla="*/ 531 w 616"/>
                      <a:gd name="T33" fmla="*/ 286 h 373"/>
                      <a:gd name="T34" fmla="*/ 591 w 616"/>
                      <a:gd name="T35" fmla="*/ 241 h 373"/>
                      <a:gd name="T36" fmla="*/ 615 w 616"/>
                      <a:gd name="T37" fmla="*/ 187 h 37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</a:cxnLst>
                    <a:rect l="0" t="0" r="r" b="b"/>
                    <a:pathLst>
                      <a:path w="616" h="373">
                        <a:moveTo>
                          <a:pt x="615" y="187"/>
                        </a:moveTo>
                        <a:lnTo>
                          <a:pt x="591" y="130"/>
                        </a:lnTo>
                        <a:lnTo>
                          <a:pt x="528" y="85"/>
                        </a:lnTo>
                        <a:lnTo>
                          <a:pt x="447" y="45"/>
                        </a:lnTo>
                        <a:lnTo>
                          <a:pt x="315" y="6"/>
                        </a:lnTo>
                        <a:lnTo>
                          <a:pt x="204" y="0"/>
                        </a:lnTo>
                        <a:lnTo>
                          <a:pt x="111" y="18"/>
                        </a:lnTo>
                        <a:lnTo>
                          <a:pt x="57" y="46"/>
                        </a:lnTo>
                        <a:lnTo>
                          <a:pt x="17" y="97"/>
                        </a:lnTo>
                        <a:lnTo>
                          <a:pt x="0" y="184"/>
                        </a:lnTo>
                        <a:lnTo>
                          <a:pt x="15" y="270"/>
                        </a:lnTo>
                        <a:lnTo>
                          <a:pt x="57" y="325"/>
                        </a:lnTo>
                        <a:lnTo>
                          <a:pt x="111" y="352"/>
                        </a:lnTo>
                        <a:lnTo>
                          <a:pt x="207" y="372"/>
                        </a:lnTo>
                        <a:lnTo>
                          <a:pt x="321" y="364"/>
                        </a:lnTo>
                        <a:lnTo>
                          <a:pt x="435" y="331"/>
                        </a:lnTo>
                        <a:lnTo>
                          <a:pt x="531" y="286"/>
                        </a:lnTo>
                        <a:lnTo>
                          <a:pt x="591" y="241"/>
                        </a:lnTo>
                        <a:lnTo>
                          <a:pt x="615" y="187"/>
                        </a:lnTo>
                      </a:path>
                    </a:pathLst>
                  </a:custGeom>
                  <a:solidFill>
                    <a:schemeClr val="bg1"/>
                  </a:solidFill>
                  <a:ln w="28575" cap="rnd" cmpd="sng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67743" name="Freeform 159"/>
                  <p:cNvSpPr>
                    <a:spLocks/>
                  </p:cNvSpPr>
                  <p:nvPr/>
                </p:nvSpPr>
                <p:spPr bwMode="auto">
                  <a:xfrm>
                    <a:off x="1655" y="2969"/>
                    <a:ext cx="616" cy="373"/>
                  </a:xfrm>
                  <a:custGeom>
                    <a:avLst/>
                    <a:gdLst>
                      <a:gd name="T0" fmla="*/ 0 w 616"/>
                      <a:gd name="T1" fmla="*/ 185 h 373"/>
                      <a:gd name="T2" fmla="*/ 24 w 616"/>
                      <a:gd name="T3" fmla="*/ 242 h 373"/>
                      <a:gd name="T4" fmla="*/ 87 w 616"/>
                      <a:gd name="T5" fmla="*/ 287 h 373"/>
                      <a:gd name="T6" fmla="*/ 168 w 616"/>
                      <a:gd name="T7" fmla="*/ 327 h 373"/>
                      <a:gd name="T8" fmla="*/ 300 w 616"/>
                      <a:gd name="T9" fmla="*/ 366 h 373"/>
                      <a:gd name="T10" fmla="*/ 411 w 616"/>
                      <a:gd name="T11" fmla="*/ 372 h 373"/>
                      <a:gd name="T12" fmla="*/ 504 w 616"/>
                      <a:gd name="T13" fmla="*/ 354 h 373"/>
                      <a:gd name="T14" fmla="*/ 558 w 616"/>
                      <a:gd name="T15" fmla="*/ 326 h 373"/>
                      <a:gd name="T16" fmla="*/ 598 w 616"/>
                      <a:gd name="T17" fmla="*/ 275 h 373"/>
                      <a:gd name="T18" fmla="*/ 615 w 616"/>
                      <a:gd name="T19" fmla="*/ 188 h 373"/>
                      <a:gd name="T20" fmla="*/ 600 w 616"/>
                      <a:gd name="T21" fmla="*/ 102 h 373"/>
                      <a:gd name="T22" fmla="*/ 558 w 616"/>
                      <a:gd name="T23" fmla="*/ 47 h 373"/>
                      <a:gd name="T24" fmla="*/ 504 w 616"/>
                      <a:gd name="T25" fmla="*/ 20 h 373"/>
                      <a:gd name="T26" fmla="*/ 408 w 616"/>
                      <a:gd name="T27" fmla="*/ 0 h 373"/>
                      <a:gd name="T28" fmla="*/ 294 w 616"/>
                      <a:gd name="T29" fmla="*/ 8 h 373"/>
                      <a:gd name="T30" fmla="*/ 180 w 616"/>
                      <a:gd name="T31" fmla="*/ 41 h 373"/>
                      <a:gd name="T32" fmla="*/ 84 w 616"/>
                      <a:gd name="T33" fmla="*/ 86 h 373"/>
                      <a:gd name="T34" fmla="*/ 24 w 616"/>
                      <a:gd name="T35" fmla="*/ 131 h 373"/>
                      <a:gd name="T36" fmla="*/ 0 w 616"/>
                      <a:gd name="T37" fmla="*/ 185 h 37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</a:cxnLst>
                    <a:rect l="0" t="0" r="r" b="b"/>
                    <a:pathLst>
                      <a:path w="616" h="373">
                        <a:moveTo>
                          <a:pt x="0" y="185"/>
                        </a:moveTo>
                        <a:lnTo>
                          <a:pt x="24" y="242"/>
                        </a:lnTo>
                        <a:lnTo>
                          <a:pt x="87" y="287"/>
                        </a:lnTo>
                        <a:lnTo>
                          <a:pt x="168" y="327"/>
                        </a:lnTo>
                        <a:lnTo>
                          <a:pt x="300" y="366"/>
                        </a:lnTo>
                        <a:lnTo>
                          <a:pt x="411" y="372"/>
                        </a:lnTo>
                        <a:lnTo>
                          <a:pt x="504" y="354"/>
                        </a:lnTo>
                        <a:lnTo>
                          <a:pt x="558" y="326"/>
                        </a:lnTo>
                        <a:lnTo>
                          <a:pt x="598" y="275"/>
                        </a:lnTo>
                        <a:lnTo>
                          <a:pt x="615" y="188"/>
                        </a:lnTo>
                        <a:lnTo>
                          <a:pt x="600" y="102"/>
                        </a:lnTo>
                        <a:lnTo>
                          <a:pt x="558" y="47"/>
                        </a:lnTo>
                        <a:lnTo>
                          <a:pt x="504" y="20"/>
                        </a:lnTo>
                        <a:lnTo>
                          <a:pt x="408" y="0"/>
                        </a:lnTo>
                        <a:lnTo>
                          <a:pt x="294" y="8"/>
                        </a:lnTo>
                        <a:lnTo>
                          <a:pt x="180" y="41"/>
                        </a:lnTo>
                        <a:lnTo>
                          <a:pt x="84" y="86"/>
                        </a:lnTo>
                        <a:lnTo>
                          <a:pt x="24" y="131"/>
                        </a:lnTo>
                        <a:lnTo>
                          <a:pt x="0" y="185"/>
                        </a:lnTo>
                      </a:path>
                    </a:pathLst>
                  </a:custGeom>
                  <a:solidFill>
                    <a:schemeClr val="bg1"/>
                  </a:solidFill>
                  <a:ln w="28575" cap="rnd" cmpd="sng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</p:grpSp>
          </p:grpSp>
        </p:grpSp>
      </p:grpSp>
      <p:sp>
        <p:nvSpPr>
          <p:cNvPr id="67707" name="Line 123"/>
          <p:cNvSpPr>
            <a:spLocks noChangeShapeType="1"/>
          </p:cNvSpPr>
          <p:nvPr/>
        </p:nvSpPr>
        <p:spPr bwMode="auto">
          <a:xfrm flipV="1">
            <a:off x="3063876" y="5014914"/>
            <a:ext cx="1090613" cy="36512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 sz="2400">
              <a:solidFill>
                <a:srgbClr val="FFFFFF"/>
              </a:solidFill>
            </a:endParaRPr>
          </a:p>
        </p:txBody>
      </p:sp>
      <p:grpSp>
        <p:nvGrpSpPr>
          <p:cNvPr id="67768" name="Group 184"/>
          <p:cNvGrpSpPr>
            <a:grpSpLocks/>
          </p:cNvGrpSpPr>
          <p:nvPr/>
        </p:nvGrpSpPr>
        <p:grpSpPr bwMode="auto">
          <a:xfrm>
            <a:off x="3848100" y="4743450"/>
            <a:ext cx="623888" cy="590550"/>
            <a:chOff x="1464" y="2988"/>
            <a:chExt cx="393" cy="372"/>
          </a:xfrm>
        </p:grpSpPr>
        <p:sp>
          <p:nvSpPr>
            <p:cNvPr id="67767" name="Oval 183"/>
            <p:cNvSpPr>
              <a:spLocks noChangeArrowheads="1"/>
            </p:cNvSpPr>
            <p:nvPr/>
          </p:nvSpPr>
          <p:spPr bwMode="auto">
            <a:xfrm>
              <a:off x="1464" y="2988"/>
              <a:ext cx="384" cy="37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  <p:grpSp>
          <p:nvGrpSpPr>
            <p:cNvPr id="67713" name="Group 129"/>
            <p:cNvGrpSpPr>
              <a:grpSpLocks/>
            </p:cNvGrpSpPr>
            <p:nvPr/>
          </p:nvGrpSpPr>
          <p:grpSpPr bwMode="auto">
            <a:xfrm>
              <a:off x="1467" y="3003"/>
              <a:ext cx="390" cy="327"/>
              <a:chOff x="1467" y="3003"/>
              <a:chExt cx="390" cy="327"/>
            </a:xfrm>
          </p:grpSpPr>
          <p:sp>
            <p:nvSpPr>
              <p:cNvPr id="67711" name="Oval 127"/>
              <p:cNvSpPr>
                <a:spLocks noChangeArrowheads="1"/>
              </p:cNvSpPr>
              <p:nvPr/>
            </p:nvSpPr>
            <p:spPr bwMode="auto">
              <a:xfrm>
                <a:off x="1506" y="3010"/>
                <a:ext cx="312" cy="312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67712" name="Rectangle 128"/>
              <p:cNvSpPr>
                <a:spLocks noChangeArrowheads="1"/>
              </p:cNvSpPr>
              <p:nvPr/>
            </p:nvSpPr>
            <p:spPr bwMode="auto">
              <a:xfrm>
                <a:off x="1467" y="3003"/>
                <a:ext cx="390" cy="32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tr-TR" sz="2800">
                    <a:solidFill>
                      <a:srgbClr val="FFFFFF"/>
                    </a:solidFill>
                  </a:rPr>
                  <a:t>Ag</a:t>
                </a:r>
              </a:p>
            </p:txBody>
          </p:sp>
        </p:grpSp>
      </p:grpSp>
      <p:grpSp>
        <p:nvGrpSpPr>
          <p:cNvPr id="67727" name="Group 143"/>
          <p:cNvGrpSpPr>
            <a:grpSpLocks/>
          </p:cNvGrpSpPr>
          <p:nvPr/>
        </p:nvGrpSpPr>
        <p:grpSpPr bwMode="auto">
          <a:xfrm>
            <a:off x="4737101" y="4222751"/>
            <a:ext cx="1304925" cy="1425575"/>
            <a:chOff x="2024" y="2660"/>
            <a:chExt cx="822" cy="898"/>
          </a:xfrm>
        </p:grpSpPr>
        <p:sp>
          <p:nvSpPr>
            <p:cNvPr id="67714" name="Line 130"/>
            <p:cNvSpPr>
              <a:spLocks noChangeShapeType="1"/>
            </p:cNvSpPr>
            <p:nvPr/>
          </p:nvSpPr>
          <p:spPr bwMode="auto">
            <a:xfrm flipH="1">
              <a:off x="2435" y="2660"/>
              <a:ext cx="112" cy="49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  <p:sp>
          <p:nvSpPr>
            <p:cNvPr id="67715" name="Freeform 131" descr="Wide downward diagonal"/>
            <p:cNvSpPr>
              <a:spLocks/>
            </p:cNvSpPr>
            <p:nvPr/>
          </p:nvSpPr>
          <p:spPr bwMode="auto">
            <a:xfrm>
              <a:off x="2372" y="2761"/>
              <a:ext cx="327" cy="388"/>
            </a:xfrm>
            <a:custGeom>
              <a:avLst/>
              <a:gdLst>
                <a:gd name="T0" fmla="*/ 76 w 327"/>
                <a:gd name="T1" fmla="*/ 385 h 388"/>
                <a:gd name="T2" fmla="*/ 36 w 327"/>
                <a:gd name="T3" fmla="*/ 353 h 388"/>
                <a:gd name="T4" fmla="*/ 13 w 327"/>
                <a:gd name="T5" fmla="*/ 301 h 388"/>
                <a:gd name="T6" fmla="*/ 1 w 327"/>
                <a:gd name="T7" fmla="*/ 240 h 388"/>
                <a:gd name="T8" fmla="*/ 0 w 327"/>
                <a:gd name="T9" fmla="*/ 150 h 388"/>
                <a:gd name="T10" fmla="*/ 20 w 327"/>
                <a:gd name="T11" fmla="*/ 81 h 388"/>
                <a:gd name="T12" fmla="*/ 57 w 327"/>
                <a:gd name="T13" fmla="*/ 32 h 388"/>
                <a:gd name="T14" fmla="*/ 91 w 327"/>
                <a:gd name="T15" fmla="*/ 10 h 388"/>
                <a:gd name="T16" fmla="*/ 139 w 327"/>
                <a:gd name="T17" fmla="*/ 0 h 388"/>
                <a:gd name="T18" fmla="*/ 215 w 327"/>
                <a:gd name="T19" fmla="*/ 19 h 388"/>
                <a:gd name="T20" fmla="*/ 281 w 327"/>
                <a:gd name="T21" fmla="*/ 53 h 388"/>
                <a:gd name="T22" fmla="*/ 316 w 327"/>
                <a:gd name="T23" fmla="*/ 96 h 388"/>
                <a:gd name="T24" fmla="*/ 326 w 327"/>
                <a:gd name="T25" fmla="*/ 135 h 388"/>
                <a:gd name="T26" fmla="*/ 321 w 327"/>
                <a:gd name="T27" fmla="*/ 198 h 388"/>
                <a:gd name="T28" fmla="*/ 288 w 327"/>
                <a:gd name="T29" fmla="*/ 264 h 388"/>
                <a:gd name="T30" fmla="*/ 235 w 327"/>
                <a:gd name="T31" fmla="*/ 321 h 388"/>
                <a:gd name="T32" fmla="*/ 176 w 327"/>
                <a:gd name="T33" fmla="*/ 365 h 388"/>
                <a:gd name="T34" fmla="*/ 125 w 327"/>
                <a:gd name="T35" fmla="*/ 387 h 388"/>
                <a:gd name="T36" fmla="*/ 76 w 327"/>
                <a:gd name="T37" fmla="*/ 385 h 3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327" h="388">
                  <a:moveTo>
                    <a:pt x="76" y="385"/>
                  </a:moveTo>
                  <a:lnTo>
                    <a:pt x="36" y="353"/>
                  </a:lnTo>
                  <a:lnTo>
                    <a:pt x="13" y="301"/>
                  </a:lnTo>
                  <a:lnTo>
                    <a:pt x="1" y="240"/>
                  </a:lnTo>
                  <a:lnTo>
                    <a:pt x="0" y="150"/>
                  </a:lnTo>
                  <a:lnTo>
                    <a:pt x="20" y="81"/>
                  </a:lnTo>
                  <a:lnTo>
                    <a:pt x="57" y="32"/>
                  </a:lnTo>
                  <a:lnTo>
                    <a:pt x="91" y="10"/>
                  </a:lnTo>
                  <a:lnTo>
                    <a:pt x="139" y="0"/>
                  </a:lnTo>
                  <a:lnTo>
                    <a:pt x="215" y="19"/>
                  </a:lnTo>
                  <a:lnTo>
                    <a:pt x="281" y="53"/>
                  </a:lnTo>
                  <a:lnTo>
                    <a:pt x="316" y="96"/>
                  </a:lnTo>
                  <a:lnTo>
                    <a:pt x="326" y="135"/>
                  </a:lnTo>
                  <a:lnTo>
                    <a:pt x="321" y="198"/>
                  </a:lnTo>
                  <a:lnTo>
                    <a:pt x="288" y="264"/>
                  </a:lnTo>
                  <a:lnTo>
                    <a:pt x="235" y="321"/>
                  </a:lnTo>
                  <a:lnTo>
                    <a:pt x="176" y="365"/>
                  </a:lnTo>
                  <a:lnTo>
                    <a:pt x="125" y="387"/>
                  </a:lnTo>
                  <a:lnTo>
                    <a:pt x="76" y="385"/>
                  </a:lnTo>
                </a:path>
              </a:pathLst>
            </a:custGeom>
            <a:pattFill prst="wdDnDiag">
              <a:fgClr>
                <a:schemeClr val="accent2"/>
              </a:fgClr>
              <a:bgClr>
                <a:schemeClr val="bg1"/>
              </a:bgClr>
            </a:pattFill>
            <a:ln w="25400" cap="rnd" cmpd="sng">
              <a:solidFill>
                <a:schemeClr val="accent2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  <p:sp>
          <p:nvSpPr>
            <p:cNvPr id="67716" name="Oval 132" descr="Wide upward diagonal"/>
            <p:cNvSpPr>
              <a:spLocks noChangeArrowheads="1"/>
            </p:cNvSpPr>
            <p:nvPr/>
          </p:nvSpPr>
          <p:spPr bwMode="auto">
            <a:xfrm>
              <a:off x="2570" y="3336"/>
              <a:ext cx="222" cy="222"/>
            </a:xfrm>
            <a:prstGeom prst="ellipse">
              <a:avLst/>
            </a:prstGeom>
            <a:pattFill prst="wdUpDiag">
              <a:fgClr>
                <a:schemeClr val="accent2"/>
              </a:fgClr>
              <a:bgClr>
                <a:schemeClr val="bg1"/>
              </a:bgClr>
            </a:pattFill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  <p:sp>
          <p:nvSpPr>
            <p:cNvPr id="67717" name="Freeform 133" descr="Wide downward diagonal"/>
            <p:cNvSpPr>
              <a:spLocks/>
            </p:cNvSpPr>
            <p:nvPr/>
          </p:nvSpPr>
          <p:spPr bwMode="auto">
            <a:xfrm>
              <a:off x="2401" y="3142"/>
              <a:ext cx="356" cy="367"/>
            </a:xfrm>
            <a:custGeom>
              <a:avLst/>
              <a:gdLst>
                <a:gd name="T0" fmla="*/ 31 w 356"/>
                <a:gd name="T1" fmla="*/ 19 h 367"/>
                <a:gd name="T2" fmla="*/ 4 w 356"/>
                <a:gd name="T3" fmla="*/ 62 h 367"/>
                <a:gd name="T4" fmla="*/ 0 w 356"/>
                <a:gd name="T5" fmla="*/ 118 h 367"/>
                <a:gd name="T6" fmla="*/ 10 w 356"/>
                <a:gd name="T7" fmla="*/ 180 h 367"/>
                <a:gd name="T8" fmla="*/ 40 w 356"/>
                <a:gd name="T9" fmla="*/ 265 h 367"/>
                <a:gd name="T10" fmla="*/ 82 w 356"/>
                <a:gd name="T11" fmla="*/ 322 h 367"/>
                <a:gd name="T12" fmla="*/ 134 w 356"/>
                <a:gd name="T13" fmla="*/ 357 h 367"/>
                <a:gd name="T14" fmla="*/ 174 w 356"/>
                <a:gd name="T15" fmla="*/ 366 h 367"/>
                <a:gd name="T16" fmla="*/ 222 w 356"/>
                <a:gd name="T17" fmla="*/ 358 h 367"/>
                <a:gd name="T18" fmla="*/ 286 w 356"/>
                <a:gd name="T19" fmla="*/ 315 h 367"/>
                <a:gd name="T20" fmla="*/ 337 w 356"/>
                <a:gd name="T21" fmla="*/ 260 h 367"/>
                <a:gd name="T22" fmla="*/ 355 w 356"/>
                <a:gd name="T23" fmla="*/ 208 h 367"/>
                <a:gd name="T24" fmla="*/ 352 w 356"/>
                <a:gd name="T25" fmla="*/ 167 h 367"/>
                <a:gd name="T26" fmla="*/ 325 w 356"/>
                <a:gd name="T27" fmla="*/ 110 h 367"/>
                <a:gd name="T28" fmla="*/ 272 w 356"/>
                <a:gd name="T29" fmla="*/ 59 h 367"/>
                <a:gd name="T30" fmla="*/ 202 w 356"/>
                <a:gd name="T31" fmla="*/ 24 h 367"/>
                <a:gd name="T32" fmla="*/ 132 w 356"/>
                <a:gd name="T33" fmla="*/ 2 h 367"/>
                <a:gd name="T34" fmla="*/ 77 w 356"/>
                <a:gd name="T35" fmla="*/ 0 h 367"/>
                <a:gd name="T36" fmla="*/ 31 w 356"/>
                <a:gd name="T37" fmla="*/ 19 h 3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356" h="367">
                  <a:moveTo>
                    <a:pt x="31" y="19"/>
                  </a:moveTo>
                  <a:lnTo>
                    <a:pt x="4" y="62"/>
                  </a:lnTo>
                  <a:lnTo>
                    <a:pt x="0" y="118"/>
                  </a:lnTo>
                  <a:lnTo>
                    <a:pt x="10" y="180"/>
                  </a:lnTo>
                  <a:lnTo>
                    <a:pt x="40" y="265"/>
                  </a:lnTo>
                  <a:lnTo>
                    <a:pt x="82" y="322"/>
                  </a:lnTo>
                  <a:lnTo>
                    <a:pt x="134" y="357"/>
                  </a:lnTo>
                  <a:lnTo>
                    <a:pt x="174" y="366"/>
                  </a:lnTo>
                  <a:lnTo>
                    <a:pt x="222" y="358"/>
                  </a:lnTo>
                  <a:lnTo>
                    <a:pt x="286" y="315"/>
                  </a:lnTo>
                  <a:lnTo>
                    <a:pt x="337" y="260"/>
                  </a:lnTo>
                  <a:lnTo>
                    <a:pt x="355" y="208"/>
                  </a:lnTo>
                  <a:lnTo>
                    <a:pt x="352" y="167"/>
                  </a:lnTo>
                  <a:lnTo>
                    <a:pt x="325" y="110"/>
                  </a:lnTo>
                  <a:lnTo>
                    <a:pt x="272" y="59"/>
                  </a:lnTo>
                  <a:lnTo>
                    <a:pt x="202" y="24"/>
                  </a:lnTo>
                  <a:lnTo>
                    <a:pt x="132" y="2"/>
                  </a:lnTo>
                  <a:lnTo>
                    <a:pt x="77" y="0"/>
                  </a:lnTo>
                  <a:lnTo>
                    <a:pt x="31" y="19"/>
                  </a:lnTo>
                </a:path>
              </a:pathLst>
            </a:custGeom>
            <a:pattFill prst="wdDnDiag">
              <a:fgClr>
                <a:schemeClr val="accent2"/>
              </a:fgClr>
              <a:bgClr>
                <a:schemeClr val="bg1"/>
              </a:bgClr>
            </a:pattFill>
            <a:ln w="25400" cap="rnd" cmpd="sng">
              <a:solidFill>
                <a:schemeClr val="accent2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  <p:sp>
          <p:nvSpPr>
            <p:cNvPr id="67718" name="Freeform 134"/>
            <p:cNvSpPr>
              <a:spLocks/>
            </p:cNvSpPr>
            <p:nvPr/>
          </p:nvSpPr>
          <p:spPr bwMode="auto">
            <a:xfrm>
              <a:off x="2024" y="2991"/>
              <a:ext cx="393" cy="323"/>
            </a:xfrm>
            <a:custGeom>
              <a:avLst/>
              <a:gdLst>
                <a:gd name="T0" fmla="*/ 392 w 393"/>
                <a:gd name="T1" fmla="*/ 164 h 323"/>
                <a:gd name="T2" fmla="*/ 377 w 393"/>
                <a:gd name="T3" fmla="*/ 113 h 323"/>
                <a:gd name="T4" fmla="*/ 336 w 393"/>
                <a:gd name="T5" fmla="*/ 75 h 323"/>
                <a:gd name="T6" fmla="*/ 285 w 393"/>
                <a:gd name="T7" fmla="*/ 40 h 323"/>
                <a:gd name="T8" fmla="*/ 200 w 393"/>
                <a:gd name="T9" fmla="*/ 5 h 323"/>
                <a:gd name="T10" fmla="*/ 130 w 393"/>
                <a:gd name="T11" fmla="*/ 0 h 323"/>
                <a:gd name="T12" fmla="*/ 72 w 393"/>
                <a:gd name="T13" fmla="*/ 15 h 323"/>
                <a:gd name="T14" fmla="*/ 37 w 393"/>
                <a:gd name="T15" fmla="*/ 40 h 323"/>
                <a:gd name="T16" fmla="*/ 11 w 393"/>
                <a:gd name="T17" fmla="*/ 85 h 323"/>
                <a:gd name="T18" fmla="*/ 0 w 393"/>
                <a:gd name="T19" fmla="*/ 160 h 323"/>
                <a:gd name="T20" fmla="*/ 10 w 393"/>
                <a:gd name="T21" fmla="*/ 234 h 323"/>
                <a:gd name="T22" fmla="*/ 37 w 393"/>
                <a:gd name="T23" fmla="*/ 282 h 323"/>
                <a:gd name="T24" fmla="*/ 72 w 393"/>
                <a:gd name="T25" fmla="*/ 304 h 323"/>
                <a:gd name="T26" fmla="*/ 133 w 393"/>
                <a:gd name="T27" fmla="*/ 322 h 323"/>
                <a:gd name="T28" fmla="*/ 204 w 393"/>
                <a:gd name="T29" fmla="*/ 315 h 323"/>
                <a:gd name="T30" fmla="*/ 277 w 393"/>
                <a:gd name="T31" fmla="*/ 287 h 323"/>
                <a:gd name="T32" fmla="*/ 338 w 393"/>
                <a:gd name="T33" fmla="*/ 249 h 323"/>
                <a:gd name="T34" fmla="*/ 377 w 393"/>
                <a:gd name="T35" fmla="*/ 210 h 323"/>
                <a:gd name="T36" fmla="*/ 392 w 393"/>
                <a:gd name="T37" fmla="*/ 164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393" h="323">
                  <a:moveTo>
                    <a:pt x="392" y="164"/>
                  </a:moveTo>
                  <a:lnTo>
                    <a:pt x="377" y="113"/>
                  </a:lnTo>
                  <a:lnTo>
                    <a:pt x="336" y="75"/>
                  </a:lnTo>
                  <a:lnTo>
                    <a:pt x="285" y="40"/>
                  </a:lnTo>
                  <a:lnTo>
                    <a:pt x="200" y="5"/>
                  </a:lnTo>
                  <a:lnTo>
                    <a:pt x="130" y="0"/>
                  </a:lnTo>
                  <a:lnTo>
                    <a:pt x="72" y="15"/>
                  </a:lnTo>
                  <a:lnTo>
                    <a:pt x="37" y="40"/>
                  </a:lnTo>
                  <a:lnTo>
                    <a:pt x="11" y="85"/>
                  </a:lnTo>
                  <a:lnTo>
                    <a:pt x="0" y="160"/>
                  </a:lnTo>
                  <a:lnTo>
                    <a:pt x="10" y="234"/>
                  </a:lnTo>
                  <a:lnTo>
                    <a:pt x="37" y="282"/>
                  </a:lnTo>
                  <a:lnTo>
                    <a:pt x="72" y="304"/>
                  </a:lnTo>
                  <a:lnTo>
                    <a:pt x="133" y="322"/>
                  </a:lnTo>
                  <a:lnTo>
                    <a:pt x="204" y="315"/>
                  </a:lnTo>
                  <a:lnTo>
                    <a:pt x="277" y="287"/>
                  </a:lnTo>
                  <a:lnTo>
                    <a:pt x="338" y="249"/>
                  </a:lnTo>
                  <a:lnTo>
                    <a:pt x="377" y="210"/>
                  </a:lnTo>
                  <a:lnTo>
                    <a:pt x="392" y="164"/>
                  </a:lnTo>
                </a:path>
              </a:pathLst>
            </a:custGeom>
            <a:solidFill>
              <a:schemeClr val="accent2"/>
            </a:solidFill>
            <a:ln w="25400" cap="rnd" cmpd="sng">
              <a:solidFill>
                <a:schemeClr val="accent2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  <p:grpSp>
          <p:nvGrpSpPr>
            <p:cNvPr id="67721" name="Group 137"/>
            <p:cNvGrpSpPr>
              <a:grpSpLocks/>
            </p:cNvGrpSpPr>
            <p:nvPr/>
          </p:nvGrpSpPr>
          <p:grpSpPr bwMode="auto">
            <a:xfrm>
              <a:off x="2409" y="2668"/>
              <a:ext cx="233" cy="235"/>
              <a:chOff x="2409" y="2668"/>
              <a:chExt cx="233" cy="235"/>
            </a:xfrm>
          </p:grpSpPr>
          <p:sp>
            <p:nvSpPr>
              <p:cNvPr id="67719" name="Oval 135" descr="Wide upward diagonal"/>
              <p:cNvSpPr>
                <a:spLocks noChangeArrowheads="1"/>
              </p:cNvSpPr>
              <p:nvPr/>
            </p:nvSpPr>
            <p:spPr bwMode="auto">
              <a:xfrm rot="13440000">
                <a:off x="2417" y="2668"/>
                <a:ext cx="222" cy="222"/>
              </a:xfrm>
              <a:prstGeom prst="ellipse">
                <a:avLst/>
              </a:prstGeom>
              <a:pattFill prst="wdUpDiag">
                <a:fgClr>
                  <a:schemeClr val="accent2"/>
                </a:fgClr>
                <a:bgClr>
                  <a:schemeClr val="bg1"/>
                </a:bgClr>
              </a:patt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67720" name="Freeform 136" descr="Outlined diamond"/>
              <p:cNvSpPr>
                <a:spLocks/>
              </p:cNvSpPr>
              <p:nvPr/>
            </p:nvSpPr>
            <p:spPr bwMode="auto">
              <a:xfrm>
                <a:off x="2409" y="2769"/>
                <a:ext cx="233" cy="134"/>
              </a:xfrm>
              <a:custGeom>
                <a:avLst/>
                <a:gdLst>
                  <a:gd name="T0" fmla="*/ 218 w 233"/>
                  <a:gd name="T1" fmla="*/ 84 h 134"/>
                  <a:gd name="T2" fmla="*/ 201 w 233"/>
                  <a:gd name="T3" fmla="*/ 101 h 134"/>
                  <a:gd name="T4" fmla="*/ 181 w 233"/>
                  <a:gd name="T5" fmla="*/ 117 h 134"/>
                  <a:gd name="T6" fmla="*/ 161 w 233"/>
                  <a:gd name="T7" fmla="*/ 125 h 134"/>
                  <a:gd name="T8" fmla="*/ 141 w 233"/>
                  <a:gd name="T9" fmla="*/ 132 h 134"/>
                  <a:gd name="T10" fmla="*/ 122 w 233"/>
                  <a:gd name="T11" fmla="*/ 133 h 134"/>
                  <a:gd name="T12" fmla="*/ 99 w 233"/>
                  <a:gd name="T13" fmla="*/ 132 h 134"/>
                  <a:gd name="T14" fmla="*/ 80 w 233"/>
                  <a:gd name="T15" fmla="*/ 128 h 134"/>
                  <a:gd name="T16" fmla="*/ 61 w 233"/>
                  <a:gd name="T17" fmla="*/ 120 h 134"/>
                  <a:gd name="T18" fmla="*/ 44 w 233"/>
                  <a:gd name="T19" fmla="*/ 109 h 134"/>
                  <a:gd name="T20" fmla="*/ 30 w 233"/>
                  <a:gd name="T21" fmla="*/ 96 h 134"/>
                  <a:gd name="T22" fmla="*/ 16 w 233"/>
                  <a:gd name="T23" fmla="*/ 77 h 134"/>
                  <a:gd name="T24" fmla="*/ 4 w 233"/>
                  <a:gd name="T25" fmla="*/ 54 h 134"/>
                  <a:gd name="T26" fmla="*/ 0 w 233"/>
                  <a:gd name="T27" fmla="*/ 40 h 134"/>
                  <a:gd name="T28" fmla="*/ 2 w 233"/>
                  <a:gd name="T29" fmla="*/ 32 h 134"/>
                  <a:gd name="T30" fmla="*/ 12 w 233"/>
                  <a:gd name="T31" fmla="*/ 24 h 134"/>
                  <a:gd name="T32" fmla="*/ 25 w 233"/>
                  <a:gd name="T33" fmla="*/ 16 h 134"/>
                  <a:gd name="T34" fmla="*/ 41 w 233"/>
                  <a:gd name="T35" fmla="*/ 10 h 134"/>
                  <a:gd name="T36" fmla="*/ 53 w 233"/>
                  <a:gd name="T37" fmla="*/ 6 h 134"/>
                  <a:gd name="T38" fmla="*/ 63 w 233"/>
                  <a:gd name="T39" fmla="*/ 3 h 134"/>
                  <a:gd name="T40" fmla="*/ 99 w 233"/>
                  <a:gd name="T41" fmla="*/ 1 h 134"/>
                  <a:gd name="T42" fmla="*/ 82 w 233"/>
                  <a:gd name="T43" fmla="*/ 0 h 134"/>
                  <a:gd name="T44" fmla="*/ 115 w 233"/>
                  <a:gd name="T45" fmla="*/ 5 h 134"/>
                  <a:gd name="T46" fmla="*/ 140 w 233"/>
                  <a:gd name="T47" fmla="*/ 6 h 134"/>
                  <a:gd name="T48" fmla="*/ 161 w 233"/>
                  <a:gd name="T49" fmla="*/ 9 h 134"/>
                  <a:gd name="T50" fmla="*/ 175 w 233"/>
                  <a:gd name="T51" fmla="*/ 13 h 134"/>
                  <a:gd name="T52" fmla="*/ 200 w 233"/>
                  <a:gd name="T53" fmla="*/ 22 h 134"/>
                  <a:gd name="T54" fmla="*/ 215 w 233"/>
                  <a:gd name="T55" fmla="*/ 32 h 134"/>
                  <a:gd name="T56" fmla="*/ 232 w 233"/>
                  <a:gd name="T57" fmla="*/ 43 h 134"/>
                  <a:gd name="T58" fmla="*/ 226 w 233"/>
                  <a:gd name="T59" fmla="*/ 61 h 134"/>
                  <a:gd name="T60" fmla="*/ 218 w 233"/>
                  <a:gd name="T61" fmla="*/ 84 h 1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</a:cxnLst>
                <a:rect l="0" t="0" r="r" b="b"/>
                <a:pathLst>
                  <a:path w="233" h="134">
                    <a:moveTo>
                      <a:pt x="218" y="84"/>
                    </a:moveTo>
                    <a:lnTo>
                      <a:pt x="201" y="101"/>
                    </a:lnTo>
                    <a:lnTo>
                      <a:pt x="181" y="117"/>
                    </a:lnTo>
                    <a:lnTo>
                      <a:pt x="161" y="125"/>
                    </a:lnTo>
                    <a:lnTo>
                      <a:pt x="141" y="132"/>
                    </a:lnTo>
                    <a:lnTo>
                      <a:pt x="122" y="133"/>
                    </a:lnTo>
                    <a:lnTo>
                      <a:pt x="99" y="132"/>
                    </a:lnTo>
                    <a:lnTo>
                      <a:pt x="80" y="128"/>
                    </a:lnTo>
                    <a:lnTo>
                      <a:pt x="61" y="120"/>
                    </a:lnTo>
                    <a:lnTo>
                      <a:pt x="44" y="109"/>
                    </a:lnTo>
                    <a:lnTo>
                      <a:pt x="30" y="96"/>
                    </a:lnTo>
                    <a:lnTo>
                      <a:pt x="16" y="77"/>
                    </a:lnTo>
                    <a:lnTo>
                      <a:pt x="4" y="54"/>
                    </a:lnTo>
                    <a:lnTo>
                      <a:pt x="0" y="40"/>
                    </a:lnTo>
                    <a:lnTo>
                      <a:pt x="2" y="32"/>
                    </a:lnTo>
                    <a:lnTo>
                      <a:pt x="12" y="24"/>
                    </a:lnTo>
                    <a:lnTo>
                      <a:pt x="25" y="16"/>
                    </a:lnTo>
                    <a:lnTo>
                      <a:pt x="41" y="10"/>
                    </a:lnTo>
                    <a:lnTo>
                      <a:pt x="53" y="6"/>
                    </a:lnTo>
                    <a:lnTo>
                      <a:pt x="63" y="3"/>
                    </a:lnTo>
                    <a:lnTo>
                      <a:pt x="99" y="1"/>
                    </a:lnTo>
                    <a:lnTo>
                      <a:pt x="82" y="0"/>
                    </a:lnTo>
                    <a:lnTo>
                      <a:pt x="115" y="5"/>
                    </a:lnTo>
                    <a:lnTo>
                      <a:pt x="140" y="6"/>
                    </a:lnTo>
                    <a:lnTo>
                      <a:pt x="161" y="9"/>
                    </a:lnTo>
                    <a:lnTo>
                      <a:pt x="175" y="13"/>
                    </a:lnTo>
                    <a:lnTo>
                      <a:pt x="200" y="22"/>
                    </a:lnTo>
                    <a:lnTo>
                      <a:pt x="215" y="32"/>
                    </a:lnTo>
                    <a:lnTo>
                      <a:pt x="232" y="43"/>
                    </a:lnTo>
                    <a:lnTo>
                      <a:pt x="226" y="61"/>
                    </a:lnTo>
                    <a:lnTo>
                      <a:pt x="218" y="84"/>
                    </a:lnTo>
                  </a:path>
                </a:pathLst>
              </a:custGeom>
              <a:pattFill prst="openDmnd">
                <a:fgClr>
                  <a:srgbClr val="99FF66"/>
                </a:fgClr>
                <a:bgClr>
                  <a:schemeClr val="bg1"/>
                </a:bgClr>
              </a:pattFill>
              <a:ln w="25400" cap="rnd" cmpd="sng">
                <a:solidFill>
                  <a:schemeClr val="accent2"/>
                </a:solidFill>
                <a:prstDash val="sysDot"/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</p:grpSp>
        <p:sp>
          <p:nvSpPr>
            <p:cNvPr id="67722" name="Freeform 138" descr="Wide upward diagonal"/>
            <p:cNvSpPr>
              <a:spLocks/>
            </p:cNvSpPr>
            <p:nvPr/>
          </p:nvSpPr>
          <p:spPr bwMode="auto">
            <a:xfrm>
              <a:off x="2419" y="2825"/>
              <a:ext cx="375" cy="347"/>
            </a:xfrm>
            <a:custGeom>
              <a:avLst/>
              <a:gdLst>
                <a:gd name="T0" fmla="*/ 17 w 375"/>
                <a:gd name="T1" fmla="*/ 309 h 347"/>
                <a:gd name="T2" fmla="*/ 0 w 375"/>
                <a:gd name="T3" fmla="*/ 261 h 347"/>
                <a:gd name="T4" fmla="*/ 8 w 375"/>
                <a:gd name="T5" fmla="*/ 205 h 347"/>
                <a:gd name="T6" fmla="*/ 30 w 375"/>
                <a:gd name="T7" fmla="*/ 147 h 347"/>
                <a:gd name="T8" fmla="*/ 77 w 375"/>
                <a:gd name="T9" fmla="*/ 70 h 347"/>
                <a:gd name="T10" fmla="*/ 130 w 375"/>
                <a:gd name="T11" fmla="*/ 23 h 347"/>
                <a:gd name="T12" fmla="*/ 188 w 375"/>
                <a:gd name="T13" fmla="*/ 0 h 347"/>
                <a:gd name="T14" fmla="*/ 230 w 375"/>
                <a:gd name="T15" fmla="*/ 0 h 347"/>
                <a:gd name="T16" fmla="*/ 275 w 375"/>
                <a:gd name="T17" fmla="*/ 17 h 347"/>
                <a:gd name="T18" fmla="*/ 329 w 375"/>
                <a:gd name="T19" fmla="*/ 72 h 347"/>
                <a:gd name="T20" fmla="*/ 368 w 375"/>
                <a:gd name="T21" fmla="*/ 137 h 347"/>
                <a:gd name="T22" fmla="*/ 374 w 375"/>
                <a:gd name="T23" fmla="*/ 192 h 347"/>
                <a:gd name="T24" fmla="*/ 362 w 375"/>
                <a:gd name="T25" fmla="*/ 231 h 347"/>
                <a:gd name="T26" fmla="*/ 324 w 375"/>
                <a:gd name="T27" fmla="*/ 281 h 347"/>
                <a:gd name="T28" fmla="*/ 261 w 375"/>
                <a:gd name="T29" fmla="*/ 320 h 347"/>
                <a:gd name="T30" fmla="*/ 186 w 375"/>
                <a:gd name="T31" fmla="*/ 339 h 347"/>
                <a:gd name="T32" fmla="*/ 112 w 375"/>
                <a:gd name="T33" fmla="*/ 346 h 347"/>
                <a:gd name="T34" fmla="*/ 58 w 375"/>
                <a:gd name="T35" fmla="*/ 337 h 347"/>
                <a:gd name="T36" fmla="*/ 17 w 375"/>
                <a:gd name="T37" fmla="*/ 309 h 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375" h="347">
                  <a:moveTo>
                    <a:pt x="17" y="309"/>
                  </a:moveTo>
                  <a:lnTo>
                    <a:pt x="0" y="261"/>
                  </a:lnTo>
                  <a:lnTo>
                    <a:pt x="8" y="205"/>
                  </a:lnTo>
                  <a:lnTo>
                    <a:pt x="30" y="147"/>
                  </a:lnTo>
                  <a:lnTo>
                    <a:pt x="77" y="70"/>
                  </a:lnTo>
                  <a:lnTo>
                    <a:pt x="130" y="23"/>
                  </a:lnTo>
                  <a:lnTo>
                    <a:pt x="188" y="0"/>
                  </a:lnTo>
                  <a:lnTo>
                    <a:pt x="230" y="0"/>
                  </a:lnTo>
                  <a:lnTo>
                    <a:pt x="275" y="17"/>
                  </a:lnTo>
                  <a:lnTo>
                    <a:pt x="329" y="72"/>
                  </a:lnTo>
                  <a:lnTo>
                    <a:pt x="368" y="137"/>
                  </a:lnTo>
                  <a:lnTo>
                    <a:pt x="374" y="192"/>
                  </a:lnTo>
                  <a:lnTo>
                    <a:pt x="362" y="231"/>
                  </a:lnTo>
                  <a:lnTo>
                    <a:pt x="324" y="281"/>
                  </a:lnTo>
                  <a:lnTo>
                    <a:pt x="261" y="320"/>
                  </a:lnTo>
                  <a:lnTo>
                    <a:pt x="186" y="339"/>
                  </a:lnTo>
                  <a:lnTo>
                    <a:pt x="112" y="346"/>
                  </a:lnTo>
                  <a:lnTo>
                    <a:pt x="58" y="337"/>
                  </a:lnTo>
                  <a:lnTo>
                    <a:pt x="17" y="309"/>
                  </a:lnTo>
                </a:path>
              </a:pathLst>
            </a:custGeom>
            <a:pattFill prst="wdUpDiag">
              <a:fgClr>
                <a:schemeClr val="accent2"/>
              </a:fgClr>
              <a:bgClr>
                <a:schemeClr val="bg1"/>
              </a:bgClr>
            </a:pattFill>
            <a:ln w="25400" cap="rnd" cmpd="sng">
              <a:solidFill>
                <a:srgbClr val="FF99CC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  <p:grpSp>
          <p:nvGrpSpPr>
            <p:cNvPr id="67725" name="Group 141"/>
            <p:cNvGrpSpPr>
              <a:grpSpLocks/>
            </p:cNvGrpSpPr>
            <p:nvPr/>
          </p:nvGrpSpPr>
          <p:grpSpPr bwMode="auto">
            <a:xfrm>
              <a:off x="2618" y="2783"/>
              <a:ext cx="228" cy="229"/>
              <a:chOff x="2618" y="2783"/>
              <a:chExt cx="228" cy="229"/>
            </a:xfrm>
          </p:grpSpPr>
          <p:sp>
            <p:nvSpPr>
              <p:cNvPr id="67723" name="Oval 139" descr="Wide downward diagonal"/>
              <p:cNvSpPr>
                <a:spLocks noChangeArrowheads="1"/>
              </p:cNvSpPr>
              <p:nvPr/>
            </p:nvSpPr>
            <p:spPr bwMode="auto">
              <a:xfrm>
                <a:off x="2624" y="2783"/>
                <a:ext cx="222" cy="222"/>
              </a:xfrm>
              <a:prstGeom prst="ellipse">
                <a:avLst/>
              </a:prstGeom>
              <a:pattFill prst="wdDnDiag">
                <a:fgClr>
                  <a:schemeClr val="accent2"/>
                </a:fgClr>
                <a:bgClr>
                  <a:schemeClr val="bg1"/>
                </a:bgClr>
              </a:patt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67724" name="Freeform 140" descr="Outlined diamond"/>
              <p:cNvSpPr>
                <a:spLocks/>
              </p:cNvSpPr>
              <p:nvPr/>
            </p:nvSpPr>
            <p:spPr bwMode="auto">
              <a:xfrm>
                <a:off x="2618" y="2820"/>
                <a:ext cx="179" cy="192"/>
              </a:xfrm>
              <a:custGeom>
                <a:avLst/>
                <a:gdLst>
                  <a:gd name="T0" fmla="*/ 139 w 179"/>
                  <a:gd name="T1" fmla="*/ 191 h 192"/>
                  <a:gd name="T2" fmla="*/ 115 w 179"/>
                  <a:gd name="T3" fmla="*/ 191 h 192"/>
                  <a:gd name="T4" fmla="*/ 90 w 179"/>
                  <a:gd name="T5" fmla="*/ 188 h 192"/>
                  <a:gd name="T6" fmla="*/ 70 w 179"/>
                  <a:gd name="T7" fmla="*/ 180 h 192"/>
                  <a:gd name="T8" fmla="*/ 52 w 179"/>
                  <a:gd name="T9" fmla="*/ 170 h 192"/>
                  <a:gd name="T10" fmla="*/ 37 w 179"/>
                  <a:gd name="T11" fmla="*/ 157 h 192"/>
                  <a:gd name="T12" fmla="*/ 23 w 179"/>
                  <a:gd name="T13" fmla="*/ 139 h 192"/>
                  <a:gd name="T14" fmla="*/ 12 w 179"/>
                  <a:gd name="T15" fmla="*/ 123 h 192"/>
                  <a:gd name="T16" fmla="*/ 4 w 179"/>
                  <a:gd name="T17" fmla="*/ 105 h 192"/>
                  <a:gd name="T18" fmla="*/ 2 w 179"/>
                  <a:gd name="T19" fmla="*/ 84 h 192"/>
                  <a:gd name="T20" fmla="*/ 0 w 179"/>
                  <a:gd name="T21" fmla="*/ 64 h 192"/>
                  <a:gd name="T22" fmla="*/ 4 w 179"/>
                  <a:gd name="T23" fmla="*/ 41 h 192"/>
                  <a:gd name="T24" fmla="*/ 12 w 179"/>
                  <a:gd name="T25" fmla="*/ 17 h 192"/>
                  <a:gd name="T26" fmla="*/ 20 w 179"/>
                  <a:gd name="T27" fmla="*/ 5 h 192"/>
                  <a:gd name="T28" fmla="*/ 27 w 179"/>
                  <a:gd name="T29" fmla="*/ 0 h 192"/>
                  <a:gd name="T30" fmla="*/ 40 w 179"/>
                  <a:gd name="T31" fmla="*/ 2 h 192"/>
                  <a:gd name="T32" fmla="*/ 54 w 179"/>
                  <a:gd name="T33" fmla="*/ 7 h 192"/>
                  <a:gd name="T34" fmla="*/ 69 w 179"/>
                  <a:gd name="T35" fmla="*/ 13 h 192"/>
                  <a:gd name="T36" fmla="*/ 81 w 179"/>
                  <a:gd name="T37" fmla="*/ 18 h 192"/>
                  <a:gd name="T38" fmla="*/ 90 w 179"/>
                  <a:gd name="T39" fmla="*/ 24 h 192"/>
                  <a:gd name="T40" fmla="*/ 117 w 179"/>
                  <a:gd name="T41" fmla="*/ 49 h 192"/>
                  <a:gd name="T42" fmla="*/ 105 w 179"/>
                  <a:gd name="T43" fmla="*/ 36 h 192"/>
                  <a:gd name="T44" fmla="*/ 125 w 179"/>
                  <a:gd name="T45" fmla="*/ 63 h 192"/>
                  <a:gd name="T46" fmla="*/ 142 w 179"/>
                  <a:gd name="T47" fmla="*/ 82 h 192"/>
                  <a:gd name="T48" fmla="*/ 153 w 179"/>
                  <a:gd name="T49" fmla="*/ 99 h 192"/>
                  <a:gd name="T50" fmla="*/ 162 w 179"/>
                  <a:gd name="T51" fmla="*/ 112 h 192"/>
                  <a:gd name="T52" fmla="*/ 172 w 179"/>
                  <a:gd name="T53" fmla="*/ 136 h 192"/>
                  <a:gd name="T54" fmla="*/ 175 w 179"/>
                  <a:gd name="T55" fmla="*/ 154 h 192"/>
                  <a:gd name="T56" fmla="*/ 178 w 179"/>
                  <a:gd name="T57" fmla="*/ 174 h 192"/>
                  <a:gd name="T58" fmla="*/ 162 w 179"/>
                  <a:gd name="T59" fmla="*/ 182 h 192"/>
                  <a:gd name="T60" fmla="*/ 139 w 179"/>
                  <a:gd name="T61" fmla="*/ 191 h 1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</a:cxnLst>
                <a:rect l="0" t="0" r="r" b="b"/>
                <a:pathLst>
                  <a:path w="179" h="192">
                    <a:moveTo>
                      <a:pt x="139" y="191"/>
                    </a:moveTo>
                    <a:lnTo>
                      <a:pt x="115" y="191"/>
                    </a:lnTo>
                    <a:lnTo>
                      <a:pt x="90" y="188"/>
                    </a:lnTo>
                    <a:lnTo>
                      <a:pt x="70" y="180"/>
                    </a:lnTo>
                    <a:lnTo>
                      <a:pt x="52" y="170"/>
                    </a:lnTo>
                    <a:lnTo>
                      <a:pt x="37" y="157"/>
                    </a:lnTo>
                    <a:lnTo>
                      <a:pt x="23" y="139"/>
                    </a:lnTo>
                    <a:lnTo>
                      <a:pt x="12" y="123"/>
                    </a:lnTo>
                    <a:lnTo>
                      <a:pt x="4" y="105"/>
                    </a:lnTo>
                    <a:lnTo>
                      <a:pt x="2" y="84"/>
                    </a:lnTo>
                    <a:lnTo>
                      <a:pt x="0" y="64"/>
                    </a:lnTo>
                    <a:lnTo>
                      <a:pt x="4" y="41"/>
                    </a:lnTo>
                    <a:lnTo>
                      <a:pt x="12" y="17"/>
                    </a:lnTo>
                    <a:lnTo>
                      <a:pt x="20" y="5"/>
                    </a:lnTo>
                    <a:lnTo>
                      <a:pt x="27" y="0"/>
                    </a:lnTo>
                    <a:lnTo>
                      <a:pt x="40" y="2"/>
                    </a:lnTo>
                    <a:lnTo>
                      <a:pt x="54" y="7"/>
                    </a:lnTo>
                    <a:lnTo>
                      <a:pt x="69" y="13"/>
                    </a:lnTo>
                    <a:lnTo>
                      <a:pt x="81" y="18"/>
                    </a:lnTo>
                    <a:lnTo>
                      <a:pt x="90" y="24"/>
                    </a:lnTo>
                    <a:lnTo>
                      <a:pt x="117" y="49"/>
                    </a:lnTo>
                    <a:lnTo>
                      <a:pt x="105" y="36"/>
                    </a:lnTo>
                    <a:lnTo>
                      <a:pt x="125" y="63"/>
                    </a:lnTo>
                    <a:lnTo>
                      <a:pt x="142" y="82"/>
                    </a:lnTo>
                    <a:lnTo>
                      <a:pt x="153" y="99"/>
                    </a:lnTo>
                    <a:lnTo>
                      <a:pt x="162" y="112"/>
                    </a:lnTo>
                    <a:lnTo>
                      <a:pt x="172" y="136"/>
                    </a:lnTo>
                    <a:lnTo>
                      <a:pt x="175" y="154"/>
                    </a:lnTo>
                    <a:lnTo>
                      <a:pt x="178" y="174"/>
                    </a:lnTo>
                    <a:lnTo>
                      <a:pt x="162" y="182"/>
                    </a:lnTo>
                    <a:lnTo>
                      <a:pt x="139" y="191"/>
                    </a:lnTo>
                  </a:path>
                </a:pathLst>
              </a:custGeom>
              <a:pattFill prst="openDmnd">
                <a:fgClr>
                  <a:srgbClr val="99FF66"/>
                </a:fgClr>
                <a:bgClr>
                  <a:schemeClr val="bg1"/>
                </a:bgClr>
              </a:pattFill>
              <a:ln w="25400" cap="rnd" cmpd="sng">
                <a:solidFill>
                  <a:schemeClr val="accent2"/>
                </a:solidFill>
                <a:prstDash val="sysDot"/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</p:grpSp>
        <p:sp>
          <p:nvSpPr>
            <p:cNvPr id="67726" name="Freeform 142" descr="Outlined diamond"/>
            <p:cNvSpPr>
              <a:spLocks/>
            </p:cNvSpPr>
            <p:nvPr/>
          </p:nvSpPr>
          <p:spPr bwMode="auto">
            <a:xfrm>
              <a:off x="2565" y="3333"/>
              <a:ext cx="193" cy="178"/>
            </a:xfrm>
            <a:custGeom>
              <a:avLst/>
              <a:gdLst>
                <a:gd name="T0" fmla="*/ 0 w 193"/>
                <a:gd name="T1" fmla="*/ 138 h 178"/>
                <a:gd name="T2" fmla="*/ 0 w 193"/>
                <a:gd name="T3" fmla="*/ 113 h 178"/>
                <a:gd name="T4" fmla="*/ 3 w 193"/>
                <a:gd name="T5" fmla="*/ 89 h 178"/>
                <a:gd name="T6" fmla="*/ 12 w 193"/>
                <a:gd name="T7" fmla="*/ 69 h 178"/>
                <a:gd name="T8" fmla="*/ 22 w 193"/>
                <a:gd name="T9" fmla="*/ 50 h 178"/>
                <a:gd name="T10" fmla="*/ 35 w 193"/>
                <a:gd name="T11" fmla="*/ 35 h 178"/>
                <a:gd name="T12" fmla="*/ 52 w 193"/>
                <a:gd name="T13" fmla="*/ 21 h 178"/>
                <a:gd name="T14" fmla="*/ 69 w 193"/>
                <a:gd name="T15" fmla="*/ 10 h 178"/>
                <a:gd name="T16" fmla="*/ 87 w 193"/>
                <a:gd name="T17" fmla="*/ 3 h 178"/>
                <a:gd name="T18" fmla="*/ 108 w 193"/>
                <a:gd name="T19" fmla="*/ 1 h 178"/>
                <a:gd name="T20" fmla="*/ 128 w 193"/>
                <a:gd name="T21" fmla="*/ 0 h 178"/>
                <a:gd name="T22" fmla="*/ 151 w 193"/>
                <a:gd name="T23" fmla="*/ 3 h 178"/>
                <a:gd name="T24" fmla="*/ 176 w 193"/>
                <a:gd name="T25" fmla="*/ 11 h 178"/>
                <a:gd name="T26" fmla="*/ 188 w 193"/>
                <a:gd name="T27" fmla="*/ 19 h 178"/>
                <a:gd name="T28" fmla="*/ 192 w 193"/>
                <a:gd name="T29" fmla="*/ 26 h 178"/>
                <a:gd name="T30" fmla="*/ 191 w 193"/>
                <a:gd name="T31" fmla="*/ 38 h 178"/>
                <a:gd name="T32" fmla="*/ 186 w 193"/>
                <a:gd name="T33" fmla="*/ 52 h 178"/>
                <a:gd name="T34" fmla="*/ 180 w 193"/>
                <a:gd name="T35" fmla="*/ 68 h 178"/>
                <a:gd name="T36" fmla="*/ 175 w 193"/>
                <a:gd name="T37" fmla="*/ 79 h 178"/>
                <a:gd name="T38" fmla="*/ 168 w 193"/>
                <a:gd name="T39" fmla="*/ 88 h 178"/>
                <a:gd name="T40" fmla="*/ 144 w 193"/>
                <a:gd name="T41" fmla="*/ 115 h 178"/>
                <a:gd name="T42" fmla="*/ 157 w 193"/>
                <a:gd name="T43" fmla="*/ 103 h 178"/>
                <a:gd name="T44" fmla="*/ 130 w 193"/>
                <a:gd name="T45" fmla="*/ 123 h 178"/>
                <a:gd name="T46" fmla="*/ 110 w 193"/>
                <a:gd name="T47" fmla="*/ 140 h 178"/>
                <a:gd name="T48" fmla="*/ 93 w 193"/>
                <a:gd name="T49" fmla="*/ 152 h 178"/>
                <a:gd name="T50" fmla="*/ 80 w 193"/>
                <a:gd name="T51" fmla="*/ 159 h 178"/>
                <a:gd name="T52" fmla="*/ 56 w 193"/>
                <a:gd name="T53" fmla="*/ 169 h 178"/>
                <a:gd name="T54" fmla="*/ 37 w 193"/>
                <a:gd name="T55" fmla="*/ 173 h 178"/>
                <a:gd name="T56" fmla="*/ 17 w 193"/>
                <a:gd name="T57" fmla="*/ 177 h 178"/>
                <a:gd name="T58" fmla="*/ 10 w 193"/>
                <a:gd name="T59" fmla="*/ 159 h 178"/>
                <a:gd name="T60" fmla="*/ 0 w 193"/>
                <a:gd name="T61" fmla="*/ 138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193" h="178">
                  <a:moveTo>
                    <a:pt x="0" y="138"/>
                  </a:moveTo>
                  <a:lnTo>
                    <a:pt x="0" y="113"/>
                  </a:lnTo>
                  <a:lnTo>
                    <a:pt x="3" y="89"/>
                  </a:lnTo>
                  <a:lnTo>
                    <a:pt x="12" y="69"/>
                  </a:lnTo>
                  <a:lnTo>
                    <a:pt x="22" y="50"/>
                  </a:lnTo>
                  <a:lnTo>
                    <a:pt x="35" y="35"/>
                  </a:lnTo>
                  <a:lnTo>
                    <a:pt x="52" y="21"/>
                  </a:lnTo>
                  <a:lnTo>
                    <a:pt x="69" y="10"/>
                  </a:lnTo>
                  <a:lnTo>
                    <a:pt x="87" y="3"/>
                  </a:lnTo>
                  <a:lnTo>
                    <a:pt x="108" y="1"/>
                  </a:lnTo>
                  <a:lnTo>
                    <a:pt x="128" y="0"/>
                  </a:lnTo>
                  <a:lnTo>
                    <a:pt x="151" y="3"/>
                  </a:lnTo>
                  <a:lnTo>
                    <a:pt x="176" y="11"/>
                  </a:lnTo>
                  <a:lnTo>
                    <a:pt x="188" y="19"/>
                  </a:lnTo>
                  <a:lnTo>
                    <a:pt x="192" y="26"/>
                  </a:lnTo>
                  <a:lnTo>
                    <a:pt x="191" y="38"/>
                  </a:lnTo>
                  <a:lnTo>
                    <a:pt x="186" y="52"/>
                  </a:lnTo>
                  <a:lnTo>
                    <a:pt x="180" y="68"/>
                  </a:lnTo>
                  <a:lnTo>
                    <a:pt x="175" y="79"/>
                  </a:lnTo>
                  <a:lnTo>
                    <a:pt x="168" y="88"/>
                  </a:lnTo>
                  <a:lnTo>
                    <a:pt x="144" y="115"/>
                  </a:lnTo>
                  <a:lnTo>
                    <a:pt x="157" y="103"/>
                  </a:lnTo>
                  <a:lnTo>
                    <a:pt x="130" y="123"/>
                  </a:lnTo>
                  <a:lnTo>
                    <a:pt x="110" y="140"/>
                  </a:lnTo>
                  <a:lnTo>
                    <a:pt x="93" y="152"/>
                  </a:lnTo>
                  <a:lnTo>
                    <a:pt x="80" y="159"/>
                  </a:lnTo>
                  <a:lnTo>
                    <a:pt x="56" y="169"/>
                  </a:lnTo>
                  <a:lnTo>
                    <a:pt x="37" y="173"/>
                  </a:lnTo>
                  <a:lnTo>
                    <a:pt x="17" y="177"/>
                  </a:lnTo>
                  <a:lnTo>
                    <a:pt x="10" y="159"/>
                  </a:lnTo>
                  <a:lnTo>
                    <a:pt x="0" y="138"/>
                  </a:lnTo>
                </a:path>
              </a:pathLst>
            </a:custGeom>
            <a:pattFill prst="openDmnd">
              <a:fgClr>
                <a:srgbClr val="99FF66"/>
              </a:fgClr>
              <a:bgClr>
                <a:schemeClr val="bg1"/>
              </a:bgClr>
            </a:pattFill>
            <a:ln w="25400" cap="rnd" cmpd="sng">
              <a:solidFill>
                <a:schemeClr val="accent2"/>
              </a:solidFill>
              <a:prstDash val="sysDot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</p:grpSp>
      <p:grpSp>
        <p:nvGrpSpPr>
          <p:cNvPr id="67741" name="Group 157"/>
          <p:cNvGrpSpPr>
            <a:grpSpLocks/>
          </p:cNvGrpSpPr>
          <p:nvPr/>
        </p:nvGrpSpPr>
        <p:grpSpPr bwMode="auto">
          <a:xfrm>
            <a:off x="2197101" y="4346576"/>
            <a:ext cx="1306513" cy="1425575"/>
            <a:chOff x="424" y="2738"/>
            <a:chExt cx="823" cy="898"/>
          </a:xfrm>
        </p:grpSpPr>
        <p:sp>
          <p:nvSpPr>
            <p:cNvPr id="67728" name="Line 144"/>
            <p:cNvSpPr>
              <a:spLocks noChangeShapeType="1"/>
            </p:cNvSpPr>
            <p:nvPr/>
          </p:nvSpPr>
          <p:spPr bwMode="auto">
            <a:xfrm flipV="1">
              <a:off x="723" y="3144"/>
              <a:ext cx="112" cy="49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  <p:sp>
          <p:nvSpPr>
            <p:cNvPr id="67729" name="Freeform 145" descr="Wide downward diagonal"/>
            <p:cNvSpPr>
              <a:spLocks/>
            </p:cNvSpPr>
            <p:nvPr/>
          </p:nvSpPr>
          <p:spPr bwMode="auto">
            <a:xfrm>
              <a:off x="572" y="3148"/>
              <a:ext cx="327" cy="388"/>
            </a:xfrm>
            <a:custGeom>
              <a:avLst/>
              <a:gdLst>
                <a:gd name="T0" fmla="*/ 250 w 327"/>
                <a:gd name="T1" fmla="*/ 2 h 388"/>
                <a:gd name="T2" fmla="*/ 290 w 327"/>
                <a:gd name="T3" fmla="*/ 34 h 388"/>
                <a:gd name="T4" fmla="*/ 313 w 327"/>
                <a:gd name="T5" fmla="*/ 86 h 388"/>
                <a:gd name="T6" fmla="*/ 325 w 327"/>
                <a:gd name="T7" fmla="*/ 147 h 388"/>
                <a:gd name="T8" fmla="*/ 326 w 327"/>
                <a:gd name="T9" fmla="*/ 237 h 388"/>
                <a:gd name="T10" fmla="*/ 306 w 327"/>
                <a:gd name="T11" fmla="*/ 306 h 388"/>
                <a:gd name="T12" fmla="*/ 269 w 327"/>
                <a:gd name="T13" fmla="*/ 355 h 388"/>
                <a:gd name="T14" fmla="*/ 235 w 327"/>
                <a:gd name="T15" fmla="*/ 377 h 388"/>
                <a:gd name="T16" fmla="*/ 187 w 327"/>
                <a:gd name="T17" fmla="*/ 387 h 388"/>
                <a:gd name="T18" fmla="*/ 111 w 327"/>
                <a:gd name="T19" fmla="*/ 368 h 388"/>
                <a:gd name="T20" fmla="*/ 45 w 327"/>
                <a:gd name="T21" fmla="*/ 334 h 388"/>
                <a:gd name="T22" fmla="*/ 10 w 327"/>
                <a:gd name="T23" fmla="*/ 291 h 388"/>
                <a:gd name="T24" fmla="*/ 0 w 327"/>
                <a:gd name="T25" fmla="*/ 252 h 388"/>
                <a:gd name="T26" fmla="*/ 5 w 327"/>
                <a:gd name="T27" fmla="*/ 189 h 388"/>
                <a:gd name="T28" fmla="*/ 38 w 327"/>
                <a:gd name="T29" fmla="*/ 123 h 388"/>
                <a:gd name="T30" fmla="*/ 91 w 327"/>
                <a:gd name="T31" fmla="*/ 66 h 388"/>
                <a:gd name="T32" fmla="*/ 150 w 327"/>
                <a:gd name="T33" fmla="*/ 22 h 388"/>
                <a:gd name="T34" fmla="*/ 201 w 327"/>
                <a:gd name="T35" fmla="*/ 0 h 388"/>
                <a:gd name="T36" fmla="*/ 250 w 327"/>
                <a:gd name="T37" fmla="*/ 2 h 3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327" h="388">
                  <a:moveTo>
                    <a:pt x="250" y="2"/>
                  </a:moveTo>
                  <a:lnTo>
                    <a:pt x="290" y="34"/>
                  </a:lnTo>
                  <a:lnTo>
                    <a:pt x="313" y="86"/>
                  </a:lnTo>
                  <a:lnTo>
                    <a:pt x="325" y="147"/>
                  </a:lnTo>
                  <a:lnTo>
                    <a:pt x="326" y="237"/>
                  </a:lnTo>
                  <a:lnTo>
                    <a:pt x="306" y="306"/>
                  </a:lnTo>
                  <a:lnTo>
                    <a:pt x="269" y="355"/>
                  </a:lnTo>
                  <a:lnTo>
                    <a:pt x="235" y="377"/>
                  </a:lnTo>
                  <a:lnTo>
                    <a:pt x="187" y="387"/>
                  </a:lnTo>
                  <a:lnTo>
                    <a:pt x="111" y="368"/>
                  </a:lnTo>
                  <a:lnTo>
                    <a:pt x="45" y="334"/>
                  </a:lnTo>
                  <a:lnTo>
                    <a:pt x="10" y="291"/>
                  </a:lnTo>
                  <a:lnTo>
                    <a:pt x="0" y="252"/>
                  </a:lnTo>
                  <a:lnTo>
                    <a:pt x="5" y="189"/>
                  </a:lnTo>
                  <a:lnTo>
                    <a:pt x="38" y="123"/>
                  </a:lnTo>
                  <a:lnTo>
                    <a:pt x="91" y="66"/>
                  </a:lnTo>
                  <a:lnTo>
                    <a:pt x="150" y="22"/>
                  </a:lnTo>
                  <a:lnTo>
                    <a:pt x="201" y="0"/>
                  </a:lnTo>
                  <a:lnTo>
                    <a:pt x="250" y="2"/>
                  </a:lnTo>
                </a:path>
              </a:pathLst>
            </a:custGeom>
            <a:pattFill prst="wdDnDiag">
              <a:fgClr>
                <a:schemeClr val="accent2"/>
              </a:fgClr>
              <a:bgClr>
                <a:schemeClr val="bg1"/>
              </a:bgClr>
            </a:pattFill>
            <a:ln w="25400" cap="rnd" cmpd="sng">
              <a:solidFill>
                <a:schemeClr val="accent2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  <p:sp>
          <p:nvSpPr>
            <p:cNvPr id="67730" name="Oval 146" descr="Wide upward diagonal"/>
            <p:cNvSpPr>
              <a:spLocks noChangeArrowheads="1"/>
            </p:cNvSpPr>
            <p:nvPr/>
          </p:nvSpPr>
          <p:spPr bwMode="auto">
            <a:xfrm>
              <a:off x="478" y="2738"/>
              <a:ext cx="222" cy="222"/>
            </a:xfrm>
            <a:prstGeom prst="ellipse">
              <a:avLst/>
            </a:prstGeom>
            <a:pattFill prst="wdUpDiag">
              <a:fgClr>
                <a:schemeClr val="accent2"/>
              </a:fgClr>
              <a:bgClr>
                <a:schemeClr val="bg1"/>
              </a:bgClr>
            </a:pattFill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  <p:sp>
          <p:nvSpPr>
            <p:cNvPr id="67731" name="Freeform 147" descr="Wide downward diagonal"/>
            <p:cNvSpPr>
              <a:spLocks/>
            </p:cNvSpPr>
            <p:nvPr/>
          </p:nvSpPr>
          <p:spPr bwMode="auto">
            <a:xfrm>
              <a:off x="514" y="2788"/>
              <a:ext cx="356" cy="367"/>
            </a:xfrm>
            <a:custGeom>
              <a:avLst/>
              <a:gdLst>
                <a:gd name="T0" fmla="*/ 324 w 356"/>
                <a:gd name="T1" fmla="*/ 347 h 367"/>
                <a:gd name="T2" fmla="*/ 351 w 356"/>
                <a:gd name="T3" fmla="*/ 304 h 367"/>
                <a:gd name="T4" fmla="*/ 355 w 356"/>
                <a:gd name="T5" fmla="*/ 248 h 367"/>
                <a:gd name="T6" fmla="*/ 345 w 356"/>
                <a:gd name="T7" fmla="*/ 186 h 367"/>
                <a:gd name="T8" fmla="*/ 315 w 356"/>
                <a:gd name="T9" fmla="*/ 101 h 367"/>
                <a:gd name="T10" fmla="*/ 273 w 356"/>
                <a:gd name="T11" fmla="*/ 44 h 367"/>
                <a:gd name="T12" fmla="*/ 221 w 356"/>
                <a:gd name="T13" fmla="*/ 9 h 367"/>
                <a:gd name="T14" fmla="*/ 181 w 356"/>
                <a:gd name="T15" fmla="*/ 0 h 367"/>
                <a:gd name="T16" fmla="*/ 133 w 356"/>
                <a:gd name="T17" fmla="*/ 8 h 367"/>
                <a:gd name="T18" fmla="*/ 69 w 356"/>
                <a:gd name="T19" fmla="*/ 51 h 367"/>
                <a:gd name="T20" fmla="*/ 18 w 356"/>
                <a:gd name="T21" fmla="*/ 106 h 367"/>
                <a:gd name="T22" fmla="*/ 0 w 356"/>
                <a:gd name="T23" fmla="*/ 158 h 367"/>
                <a:gd name="T24" fmla="*/ 3 w 356"/>
                <a:gd name="T25" fmla="*/ 199 h 367"/>
                <a:gd name="T26" fmla="*/ 30 w 356"/>
                <a:gd name="T27" fmla="*/ 256 h 367"/>
                <a:gd name="T28" fmla="*/ 83 w 356"/>
                <a:gd name="T29" fmla="*/ 307 h 367"/>
                <a:gd name="T30" fmla="*/ 153 w 356"/>
                <a:gd name="T31" fmla="*/ 342 h 367"/>
                <a:gd name="T32" fmla="*/ 223 w 356"/>
                <a:gd name="T33" fmla="*/ 364 h 367"/>
                <a:gd name="T34" fmla="*/ 278 w 356"/>
                <a:gd name="T35" fmla="*/ 366 h 367"/>
                <a:gd name="T36" fmla="*/ 324 w 356"/>
                <a:gd name="T37" fmla="*/ 347 h 3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356" h="367">
                  <a:moveTo>
                    <a:pt x="324" y="347"/>
                  </a:moveTo>
                  <a:lnTo>
                    <a:pt x="351" y="304"/>
                  </a:lnTo>
                  <a:lnTo>
                    <a:pt x="355" y="248"/>
                  </a:lnTo>
                  <a:lnTo>
                    <a:pt x="345" y="186"/>
                  </a:lnTo>
                  <a:lnTo>
                    <a:pt x="315" y="101"/>
                  </a:lnTo>
                  <a:lnTo>
                    <a:pt x="273" y="44"/>
                  </a:lnTo>
                  <a:lnTo>
                    <a:pt x="221" y="9"/>
                  </a:lnTo>
                  <a:lnTo>
                    <a:pt x="181" y="0"/>
                  </a:lnTo>
                  <a:lnTo>
                    <a:pt x="133" y="8"/>
                  </a:lnTo>
                  <a:lnTo>
                    <a:pt x="69" y="51"/>
                  </a:lnTo>
                  <a:lnTo>
                    <a:pt x="18" y="106"/>
                  </a:lnTo>
                  <a:lnTo>
                    <a:pt x="0" y="158"/>
                  </a:lnTo>
                  <a:lnTo>
                    <a:pt x="3" y="199"/>
                  </a:lnTo>
                  <a:lnTo>
                    <a:pt x="30" y="256"/>
                  </a:lnTo>
                  <a:lnTo>
                    <a:pt x="83" y="307"/>
                  </a:lnTo>
                  <a:lnTo>
                    <a:pt x="153" y="342"/>
                  </a:lnTo>
                  <a:lnTo>
                    <a:pt x="223" y="364"/>
                  </a:lnTo>
                  <a:lnTo>
                    <a:pt x="278" y="366"/>
                  </a:lnTo>
                  <a:lnTo>
                    <a:pt x="324" y="347"/>
                  </a:lnTo>
                </a:path>
              </a:pathLst>
            </a:custGeom>
            <a:pattFill prst="wdDnDiag">
              <a:fgClr>
                <a:schemeClr val="accent2"/>
              </a:fgClr>
              <a:bgClr>
                <a:schemeClr val="bg1"/>
              </a:bgClr>
            </a:pattFill>
            <a:ln w="25400" cap="rnd" cmpd="sng">
              <a:solidFill>
                <a:schemeClr val="accent2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  <p:sp>
          <p:nvSpPr>
            <p:cNvPr id="67732" name="Freeform 148"/>
            <p:cNvSpPr>
              <a:spLocks/>
            </p:cNvSpPr>
            <p:nvPr/>
          </p:nvSpPr>
          <p:spPr bwMode="auto">
            <a:xfrm>
              <a:off x="854" y="2983"/>
              <a:ext cx="393" cy="323"/>
            </a:xfrm>
            <a:custGeom>
              <a:avLst/>
              <a:gdLst>
                <a:gd name="T0" fmla="*/ 0 w 393"/>
                <a:gd name="T1" fmla="*/ 158 h 323"/>
                <a:gd name="T2" fmla="*/ 15 w 393"/>
                <a:gd name="T3" fmla="*/ 209 h 323"/>
                <a:gd name="T4" fmla="*/ 56 w 393"/>
                <a:gd name="T5" fmla="*/ 247 h 323"/>
                <a:gd name="T6" fmla="*/ 107 w 393"/>
                <a:gd name="T7" fmla="*/ 282 h 323"/>
                <a:gd name="T8" fmla="*/ 192 w 393"/>
                <a:gd name="T9" fmla="*/ 317 h 323"/>
                <a:gd name="T10" fmla="*/ 262 w 393"/>
                <a:gd name="T11" fmla="*/ 322 h 323"/>
                <a:gd name="T12" fmla="*/ 320 w 393"/>
                <a:gd name="T13" fmla="*/ 307 h 323"/>
                <a:gd name="T14" fmla="*/ 355 w 393"/>
                <a:gd name="T15" fmla="*/ 282 h 323"/>
                <a:gd name="T16" fmla="*/ 381 w 393"/>
                <a:gd name="T17" fmla="*/ 237 h 323"/>
                <a:gd name="T18" fmla="*/ 392 w 393"/>
                <a:gd name="T19" fmla="*/ 162 h 323"/>
                <a:gd name="T20" fmla="*/ 382 w 393"/>
                <a:gd name="T21" fmla="*/ 88 h 323"/>
                <a:gd name="T22" fmla="*/ 355 w 393"/>
                <a:gd name="T23" fmla="*/ 40 h 323"/>
                <a:gd name="T24" fmla="*/ 320 w 393"/>
                <a:gd name="T25" fmla="*/ 18 h 323"/>
                <a:gd name="T26" fmla="*/ 259 w 393"/>
                <a:gd name="T27" fmla="*/ 0 h 323"/>
                <a:gd name="T28" fmla="*/ 188 w 393"/>
                <a:gd name="T29" fmla="*/ 7 h 323"/>
                <a:gd name="T30" fmla="*/ 115 w 393"/>
                <a:gd name="T31" fmla="*/ 35 h 323"/>
                <a:gd name="T32" fmla="*/ 54 w 393"/>
                <a:gd name="T33" fmla="*/ 73 h 323"/>
                <a:gd name="T34" fmla="*/ 15 w 393"/>
                <a:gd name="T35" fmla="*/ 112 h 323"/>
                <a:gd name="T36" fmla="*/ 0 w 393"/>
                <a:gd name="T37" fmla="*/ 158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393" h="323">
                  <a:moveTo>
                    <a:pt x="0" y="158"/>
                  </a:moveTo>
                  <a:lnTo>
                    <a:pt x="15" y="209"/>
                  </a:lnTo>
                  <a:lnTo>
                    <a:pt x="56" y="247"/>
                  </a:lnTo>
                  <a:lnTo>
                    <a:pt x="107" y="282"/>
                  </a:lnTo>
                  <a:lnTo>
                    <a:pt x="192" y="317"/>
                  </a:lnTo>
                  <a:lnTo>
                    <a:pt x="262" y="322"/>
                  </a:lnTo>
                  <a:lnTo>
                    <a:pt x="320" y="307"/>
                  </a:lnTo>
                  <a:lnTo>
                    <a:pt x="355" y="282"/>
                  </a:lnTo>
                  <a:lnTo>
                    <a:pt x="381" y="237"/>
                  </a:lnTo>
                  <a:lnTo>
                    <a:pt x="392" y="162"/>
                  </a:lnTo>
                  <a:lnTo>
                    <a:pt x="382" y="88"/>
                  </a:lnTo>
                  <a:lnTo>
                    <a:pt x="355" y="40"/>
                  </a:lnTo>
                  <a:lnTo>
                    <a:pt x="320" y="18"/>
                  </a:lnTo>
                  <a:lnTo>
                    <a:pt x="259" y="0"/>
                  </a:lnTo>
                  <a:lnTo>
                    <a:pt x="188" y="7"/>
                  </a:lnTo>
                  <a:lnTo>
                    <a:pt x="115" y="35"/>
                  </a:lnTo>
                  <a:lnTo>
                    <a:pt x="54" y="73"/>
                  </a:lnTo>
                  <a:lnTo>
                    <a:pt x="15" y="112"/>
                  </a:lnTo>
                  <a:lnTo>
                    <a:pt x="0" y="158"/>
                  </a:lnTo>
                </a:path>
              </a:pathLst>
            </a:custGeom>
            <a:solidFill>
              <a:schemeClr val="accent2"/>
            </a:solidFill>
            <a:ln w="25400" cap="rnd" cmpd="sng">
              <a:solidFill>
                <a:schemeClr val="accent2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  <p:grpSp>
          <p:nvGrpSpPr>
            <p:cNvPr id="67735" name="Group 151"/>
            <p:cNvGrpSpPr>
              <a:grpSpLocks/>
            </p:cNvGrpSpPr>
            <p:nvPr/>
          </p:nvGrpSpPr>
          <p:grpSpPr bwMode="auto">
            <a:xfrm>
              <a:off x="629" y="3394"/>
              <a:ext cx="233" cy="234"/>
              <a:chOff x="629" y="3394"/>
              <a:chExt cx="233" cy="234"/>
            </a:xfrm>
          </p:grpSpPr>
          <p:sp>
            <p:nvSpPr>
              <p:cNvPr id="67733" name="Oval 149" descr="Wide upward diagonal"/>
              <p:cNvSpPr>
                <a:spLocks noChangeArrowheads="1"/>
              </p:cNvSpPr>
              <p:nvPr/>
            </p:nvSpPr>
            <p:spPr bwMode="auto">
              <a:xfrm rot="2640000">
                <a:off x="631" y="3406"/>
                <a:ext cx="222" cy="222"/>
              </a:xfrm>
              <a:prstGeom prst="ellipse">
                <a:avLst/>
              </a:prstGeom>
              <a:pattFill prst="wdUpDiag">
                <a:fgClr>
                  <a:schemeClr val="accent2"/>
                </a:fgClr>
                <a:bgClr>
                  <a:schemeClr val="bg1"/>
                </a:bgClr>
              </a:patt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67734" name="Freeform 150" descr="Outlined diamond"/>
              <p:cNvSpPr>
                <a:spLocks/>
              </p:cNvSpPr>
              <p:nvPr/>
            </p:nvSpPr>
            <p:spPr bwMode="auto">
              <a:xfrm>
                <a:off x="629" y="3394"/>
                <a:ext cx="233" cy="134"/>
              </a:xfrm>
              <a:custGeom>
                <a:avLst/>
                <a:gdLst>
                  <a:gd name="T0" fmla="*/ 14 w 233"/>
                  <a:gd name="T1" fmla="*/ 49 h 134"/>
                  <a:gd name="T2" fmla="*/ 31 w 233"/>
                  <a:gd name="T3" fmla="*/ 32 h 134"/>
                  <a:gd name="T4" fmla="*/ 51 w 233"/>
                  <a:gd name="T5" fmla="*/ 16 h 134"/>
                  <a:gd name="T6" fmla="*/ 71 w 233"/>
                  <a:gd name="T7" fmla="*/ 8 h 134"/>
                  <a:gd name="T8" fmla="*/ 91 w 233"/>
                  <a:gd name="T9" fmla="*/ 1 h 134"/>
                  <a:gd name="T10" fmla="*/ 110 w 233"/>
                  <a:gd name="T11" fmla="*/ 0 h 134"/>
                  <a:gd name="T12" fmla="*/ 133 w 233"/>
                  <a:gd name="T13" fmla="*/ 1 h 134"/>
                  <a:gd name="T14" fmla="*/ 152 w 233"/>
                  <a:gd name="T15" fmla="*/ 5 h 134"/>
                  <a:gd name="T16" fmla="*/ 171 w 233"/>
                  <a:gd name="T17" fmla="*/ 13 h 134"/>
                  <a:gd name="T18" fmla="*/ 188 w 233"/>
                  <a:gd name="T19" fmla="*/ 24 h 134"/>
                  <a:gd name="T20" fmla="*/ 202 w 233"/>
                  <a:gd name="T21" fmla="*/ 37 h 134"/>
                  <a:gd name="T22" fmla="*/ 216 w 233"/>
                  <a:gd name="T23" fmla="*/ 56 h 134"/>
                  <a:gd name="T24" fmla="*/ 228 w 233"/>
                  <a:gd name="T25" fmla="*/ 79 h 134"/>
                  <a:gd name="T26" fmla="*/ 232 w 233"/>
                  <a:gd name="T27" fmla="*/ 93 h 134"/>
                  <a:gd name="T28" fmla="*/ 230 w 233"/>
                  <a:gd name="T29" fmla="*/ 101 h 134"/>
                  <a:gd name="T30" fmla="*/ 220 w 233"/>
                  <a:gd name="T31" fmla="*/ 109 h 134"/>
                  <a:gd name="T32" fmla="*/ 207 w 233"/>
                  <a:gd name="T33" fmla="*/ 117 h 134"/>
                  <a:gd name="T34" fmla="*/ 191 w 233"/>
                  <a:gd name="T35" fmla="*/ 123 h 134"/>
                  <a:gd name="T36" fmla="*/ 179 w 233"/>
                  <a:gd name="T37" fmla="*/ 127 h 134"/>
                  <a:gd name="T38" fmla="*/ 169 w 233"/>
                  <a:gd name="T39" fmla="*/ 130 h 134"/>
                  <a:gd name="T40" fmla="*/ 133 w 233"/>
                  <a:gd name="T41" fmla="*/ 132 h 134"/>
                  <a:gd name="T42" fmla="*/ 150 w 233"/>
                  <a:gd name="T43" fmla="*/ 133 h 134"/>
                  <a:gd name="T44" fmla="*/ 117 w 233"/>
                  <a:gd name="T45" fmla="*/ 128 h 134"/>
                  <a:gd name="T46" fmla="*/ 92 w 233"/>
                  <a:gd name="T47" fmla="*/ 127 h 134"/>
                  <a:gd name="T48" fmla="*/ 71 w 233"/>
                  <a:gd name="T49" fmla="*/ 124 h 134"/>
                  <a:gd name="T50" fmla="*/ 57 w 233"/>
                  <a:gd name="T51" fmla="*/ 120 h 134"/>
                  <a:gd name="T52" fmla="*/ 32 w 233"/>
                  <a:gd name="T53" fmla="*/ 111 h 134"/>
                  <a:gd name="T54" fmla="*/ 17 w 233"/>
                  <a:gd name="T55" fmla="*/ 101 h 134"/>
                  <a:gd name="T56" fmla="*/ 0 w 233"/>
                  <a:gd name="T57" fmla="*/ 90 h 134"/>
                  <a:gd name="T58" fmla="*/ 6 w 233"/>
                  <a:gd name="T59" fmla="*/ 72 h 134"/>
                  <a:gd name="T60" fmla="*/ 14 w 233"/>
                  <a:gd name="T61" fmla="*/ 49 h 1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</a:cxnLst>
                <a:rect l="0" t="0" r="r" b="b"/>
                <a:pathLst>
                  <a:path w="233" h="134">
                    <a:moveTo>
                      <a:pt x="14" y="49"/>
                    </a:moveTo>
                    <a:lnTo>
                      <a:pt x="31" y="32"/>
                    </a:lnTo>
                    <a:lnTo>
                      <a:pt x="51" y="16"/>
                    </a:lnTo>
                    <a:lnTo>
                      <a:pt x="71" y="8"/>
                    </a:lnTo>
                    <a:lnTo>
                      <a:pt x="91" y="1"/>
                    </a:lnTo>
                    <a:lnTo>
                      <a:pt x="110" y="0"/>
                    </a:lnTo>
                    <a:lnTo>
                      <a:pt x="133" y="1"/>
                    </a:lnTo>
                    <a:lnTo>
                      <a:pt x="152" y="5"/>
                    </a:lnTo>
                    <a:lnTo>
                      <a:pt x="171" y="13"/>
                    </a:lnTo>
                    <a:lnTo>
                      <a:pt x="188" y="24"/>
                    </a:lnTo>
                    <a:lnTo>
                      <a:pt x="202" y="37"/>
                    </a:lnTo>
                    <a:lnTo>
                      <a:pt x="216" y="56"/>
                    </a:lnTo>
                    <a:lnTo>
                      <a:pt x="228" y="79"/>
                    </a:lnTo>
                    <a:lnTo>
                      <a:pt x="232" y="93"/>
                    </a:lnTo>
                    <a:lnTo>
                      <a:pt x="230" y="101"/>
                    </a:lnTo>
                    <a:lnTo>
                      <a:pt x="220" y="109"/>
                    </a:lnTo>
                    <a:lnTo>
                      <a:pt x="207" y="117"/>
                    </a:lnTo>
                    <a:lnTo>
                      <a:pt x="191" y="123"/>
                    </a:lnTo>
                    <a:lnTo>
                      <a:pt x="179" y="127"/>
                    </a:lnTo>
                    <a:lnTo>
                      <a:pt x="169" y="130"/>
                    </a:lnTo>
                    <a:lnTo>
                      <a:pt x="133" y="132"/>
                    </a:lnTo>
                    <a:lnTo>
                      <a:pt x="150" y="133"/>
                    </a:lnTo>
                    <a:lnTo>
                      <a:pt x="117" y="128"/>
                    </a:lnTo>
                    <a:lnTo>
                      <a:pt x="92" y="127"/>
                    </a:lnTo>
                    <a:lnTo>
                      <a:pt x="71" y="124"/>
                    </a:lnTo>
                    <a:lnTo>
                      <a:pt x="57" y="120"/>
                    </a:lnTo>
                    <a:lnTo>
                      <a:pt x="32" y="111"/>
                    </a:lnTo>
                    <a:lnTo>
                      <a:pt x="17" y="101"/>
                    </a:lnTo>
                    <a:lnTo>
                      <a:pt x="0" y="90"/>
                    </a:lnTo>
                    <a:lnTo>
                      <a:pt x="6" y="72"/>
                    </a:lnTo>
                    <a:lnTo>
                      <a:pt x="14" y="49"/>
                    </a:lnTo>
                  </a:path>
                </a:pathLst>
              </a:custGeom>
              <a:pattFill prst="openDmnd">
                <a:fgClr>
                  <a:srgbClr val="99FF66"/>
                </a:fgClr>
                <a:bgClr>
                  <a:schemeClr val="bg1"/>
                </a:bgClr>
              </a:pattFill>
              <a:ln w="25400" cap="rnd" cmpd="sng">
                <a:solidFill>
                  <a:schemeClr val="accent2"/>
                </a:solidFill>
                <a:prstDash val="sysDot"/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</p:grpSp>
        <p:sp>
          <p:nvSpPr>
            <p:cNvPr id="67736" name="Freeform 152" descr="Wide upward diagonal"/>
            <p:cNvSpPr>
              <a:spLocks/>
            </p:cNvSpPr>
            <p:nvPr/>
          </p:nvSpPr>
          <p:spPr bwMode="auto">
            <a:xfrm>
              <a:off x="477" y="3125"/>
              <a:ext cx="375" cy="347"/>
            </a:xfrm>
            <a:custGeom>
              <a:avLst/>
              <a:gdLst>
                <a:gd name="T0" fmla="*/ 357 w 375"/>
                <a:gd name="T1" fmla="*/ 37 h 347"/>
                <a:gd name="T2" fmla="*/ 374 w 375"/>
                <a:gd name="T3" fmla="*/ 85 h 347"/>
                <a:gd name="T4" fmla="*/ 366 w 375"/>
                <a:gd name="T5" fmla="*/ 141 h 347"/>
                <a:gd name="T6" fmla="*/ 344 w 375"/>
                <a:gd name="T7" fmla="*/ 199 h 347"/>
                <a:gd name="T8" fmla="*/ 297 w 375"/>
                <a:gd name="T9" fmla="*/ 276 h 347"/>
                <a:gd name="T10" fmla="*/ 244 w 375"/>
                <a:gd name="T11" fmla="*/ 323 h 347"/>
                <a:gd name="T12" fmla="*/ 186 w 375"/>
                <a:gd name="T13" fmla="*/ 346 h 347"/>
                <a:gd name="T14" fmla="*/ 144 w 375"/>
                <a:gd name="T15" fmla="*/ 346 h 347"/>
                <a:gd name="T16" fmla="*/ 99 w 375"/>
                <a:gd name="T17" fmla="*/ 329 h 347"/>
                <a:gd name="T18" fmla="*/ 45 w 375"/>
                <a:gd name="T19" fmla="*/ 274 h 347"/>
                <a:gd name="T20" fmla="*/ 6 w 375"/>
                <a:gd name="T21" fmla="*/ 209 h 347"/>
                <a:gd name="T22" fmla="*/ 0 w 375"/>
                <a:gd name="T23" fmla="*/ 154 h 347"/>
                <a:gd name="T24" fmla="*/ 12 w 375"/>
                <a:gd name="T25" fmla="*/ 115 h 347"/>
                <a:gd name="T26" fmla="*/ 50 w 375"/>
                <a:gd name="T27" fmla="*/ 65 h 347"/>
                <a:gd name="T28" fmla="*/ 113 w 375"/>
                <a:gd name="T29" fmla="*/ 26 h 347"/>
                <a:gd name="T30" fmla="*/ 188 w 375"/>
                <a:gd name="T31" fmla="*/ 7 h 347"/>
                <a:gd name="T32" fmla="*/ 262 w 375"/>
                <a:gd name="T33" fmla="*/ 0 h 347"/>
                <a:gd name="T34" fmla="*/ 316 w 375"/>
                <a:gd name="T35" fmla="*/ 9 h 347"/>
                <a:gd name="T36" fmla="*/ 357 w 375"/>
                <a:gd name="T37" fmla="*/ 37 h 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375" h="347">
                  <a:moveTo>
                    <a:pt x="357" y="37"/>
                  </a:moveTo>
                  <a:lnTo>
                    <a:pt x="374" y="85"/>
                  </a:lnTo>
                  <a:lnTo>
                    <a:pt x="366" y="141"/>
                  </a:lnTo>
                  <a:lnTo>
                    <a:pt x="344" y="199"/>
                  </a:lnTo>
                  <a:lnTo>
                    <a:pt x="297" y="276"/>
                  </a:lnTo>
                  <a:lnTo>
                    <a:pt x="244" y="323"/>
                  </a:lnTo>
                  <a:lnTo>
                    <a:pt x="186" y="346"/>
                  </a:lnTo>
                  <a:lnTo>
                    <a:pt x="144" y="346"/>
                  </a:lnTo>
                  <a:lnTo>
                    <a:pt x="99" y="329"/>
                  </a:lnTo>
                  <a:lnTo>
                    <a:pt x="45" y="274"/>
                  </a:lnTo>
                  <a:lnTo>
                    <a:pt x="6" y="209"/>
                  </a:lnTo>
                  <a:lnTo>
                    <a:pt x="0" y="154"/>
                  </a:lnTo>
                  <a:lnTo>
                    <a:pt x="12" y="115"/>
                  </a:lnTo>
                  <a:lnTo>
                    <a:pt x="50" y="65"/>
                  </a:lnTo>
                  <a:lnTo>
                    <a:pt x="113" y="26"/>
                  </a:lnTo>
                  <a:lnTo>
                    <a:pt x="188" y="7"/>
                  </a:lnTo>
                  <a:lnTo>
                    <a:pt x="262" y="0"/>
                  </a:lnTo>
                  <a:lnTo>
                    <a:pt x="316" y="9"/>
                  </a:lnTo>
                  <a:lnTo>
                    <a:pt x="357" y="37"/>
                  </a:lnTo>
                </a:path>
              </a:pathLst>
            </a:custGeom>
            <a:pattFill prst="wdUpDiag">
              <a:fgClr>
                <a:schemeClr val="accent2"/>
              </a:fgClr>
              <a:bgClr>
                <a:schemeClr val="bg1"/>
              </a:bgClr>
            </a:pattFill>
            <a:ln w="25400" cap="rnd" cmpd="sng">
              <a:solidFill>
                <a:srgbClr val="FF99CC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  <p:grpSp>
          <p:nvGrpSpPr>
            <p:cNvPr id="67739" name="Group 155"/>
            <p:cNvGrpSpPr>
              <a:grpSpLocks/>
            </p:cNvGrpSpPr>
            <p:nvPr/>
          </p:nvGrpSpPr>
          <p:grpSpPr bwMode="auto">
            <a:xfrm>
              <a:off x="424" y="3285"/>
              <a:ext cx="229" cy="228"/>
              <a:chOff x="424" y="3285"/>
              <a:chExt cx="229" cy="228"/>
            </a:xfrm>
          </p:grpSpPr>
          <p:sp>
            <p:nvSpPr>
              <p:cNvPr id="67737" name="Oval 153" descr="Wide downward diagonal"/>
              <p:cNvSpPr>
                <a:spLocks noChangeArrowheads="1"/>
              </p:cNvSpPr>
              <p:nvPr/>
            </p:nvSpPr>
            <p:spPr bwMode="auto">
              <a:xfrm>
                <a:off x="424" y="3291"/>
                <a:ext cx="222" cy="222"/>
              </a:xfrm>
              <a:prstGeom prst="ellipse">
                <a:avLst/>
              </a:prstGeom>
              <a:pattFill prst="wdDnDiag">
                <a:fgClr>
                  <a:schemeClr val="accent2"/>
                </a:fgClr>
                <a:bgClr>
                  <a:schemeClr val="bg1"/>
                </a:bgClr>
              </a:patt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67738" name="Freeform 154" descr="Outlined diamond"/>
              <p:cNvSpPr>
                <a:spLocks/>
              </p:cNvSpPr>
              <p:nvPr/>
            </p:nvSpPr>
            <p:spPr bwMode="auto">
              <a:xfrm>
                <a:off x="474" y="3285"/>
                <a:ext cx="179" cy="192"/>
              </a:xfrm>
              <a:custGeom>
                <a:avLst/>
                <a:gdLst>
                  <a:gd name="T0" fmla="*/ 39 w 179"/>
                  <a:gd name="T1" fmla="*/ 0 h 192"/>
                  <a:gd name="T2" fmla="*/ 63 w 179"/>
                  <a:gd name="T3" fmla="*/ 0 h 192"/>
                  <a:gd name="T4" fmla="*/ 88 w 179"/>
                  <a:gd name="T5" fmla="*/ 3 h 192"/>
                  <a:gd name="T6" fmla="*/ 108 w 179"/>
                  <a:gd name="T7" fmla="*/ 11 h 192"/>
                  <a:gd name="T8" fmla="*/ 126 w 179"/>
                  <a:gd name="T9" fmla="*/ 21 h 192"/>
                  <a:gd name="T10" fmla="*/ 141 w 179"/>
                  <a:gd name="T11" fmla="*/ 34 h 192"/>
                  <a:gd name="T12" fmla="*/ 155 w 179"/>
                  <a:gd name="T13" fmla="*/ 52 h 192"/>
                  <a:gd name="T14" fmla="*/ 166 w 179"/>
                  <a:gd name="T15" fmla="*/ 68 h 192"/>
                  <a:gd name="T16" fmla="*/ 174 w 179"/>
                  <a:gd name="T17" fmla="*/ 86 h 192"/>
                  <a:gd name="T18" fmla="*/ 176 w 179"/>
                  <a:gd name="T19" fmla="*/ 107 h 192"/>
                  <a:gd name="T20" fmla="*/ 178 w 179"/>
                  <a:gd name="T21" fmla="*/ 127 h 192"/>
                  <a:gd name="T22" fmla="*/ 174 w 179"/>
                  <a:gd name="T23" fmla="*/ 150 h 192"/>
                  <a:gd name="T24" fmla="*/ 166 w 179"/>
                  <a:gd name="T25" fmla="*/ 174 h 192"/>
                  <a:gd name="T26" fmla="*/ 158 w 179"/>
                  <a:gd name="T27" fmla="*/ 186 h 192"/>
                  <a:gd name="T28" fmla="*/ 151 w 179"/>
                  <a:gd name="T29" fmla="*/ 191 h 192"/>
                  <a:gd name="T30" fmla="*/ 138 w 179"/>
                  <a:gd name="T31" fmla="*/ 189 h 192"/>
                  <a:gd name="T32" fmla="*/ 124 w 179"/>
                  <a:gd name="T33" fmla="*/ 184 h 192"/>
                  <a:gd name="T34" fmla="*/ 109 w 179"/>
                  <a:gd name="T35" fmla="*/ 178 h 192"/>
                  <a:gd name="T36" fmla="*/ 97 w 179"/>
                  <a:gd name="T37" fmla="*/ 173 h 192"/>
                  <a:gd name="T38" fmla="*/ 88 w 179"/>
                  <a:gd name="T39" fmla="*/ 167 h 192"/>
                  <a:gd name="T40" fmla="*/ 61 w 179"/>
                  <a:gd name="T41" fmla="*/ 142 h 192"/>
                  <a:gd name="T42" fmla="*/ 73 w 179"/>
                  <a:gd name="T43" fmla="*/ 155 h 192"/>
                  <a:gd name="T44" fmla="*/ 53 w 179"/>
                  <a:gd name="T45" fmla="*/ 128 h 192"/>
                  <a:gd name="T46" fmla="*/ 36 w 179"/>
                  <a:gd name="T47" fmla="*/ 109 h 192"/>
                  <a:gd name="T48" fmla="*/ 25 w 179"/>
                  <a:gd name="T49" fmla="*/ 92 h 192"/>
                  <a:gd name="T50" fmla="*/ 16 w 179"/>
                  <a:gd name="T51" fmla="*/ 79 h 192"/>
                  <a:gd name="T52" fmla="*/ 6 w 179"/>
                  <a:gd name="T53" fmla="*/ 55 h 192"/>
                  <a:gd name="T54" fmla="*/ 3 w 179"/>
                  <a:gd name="T55" fmla="*/ 37 h 192"/>
                  <a:gd name="T56" fmla="*/ 0 w 179"/>
                  <a:gd name="T57" fmla="*/ 17 h 192"/>
                  <a:gd name="T58" fmla="*/ 16 w 179"/>
                  <a:gd name="T59" fmla="*/ 9 h 192"/>
                  <a:gd name="T60" fmla="*/ 39 w 179"/>
                  <a:gd name="T61" fmla="*/ 0 h 1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</a:cxnLst>
                <a:rect l="0" t="0" r="r" b="b"/>
                <a:pathLst>
                  <a:path w="179" h="192">
                    <a:moveTo>
                      <a:pt x="39" y="0"/>
                    </a:moveTo>
                    <a:lnTo>
                      <a:pt x="63" y="0"/>
                    </a:lnTo>
                    <a:lnTo>
                      <a:pt x="88" y="3"/>
                    </a:lnTo>
                    <a:lnTo>
                      <a:pt x="108" y="11"/>
                    </a:lnTo>
                    <a:lnTo>
                      <a:pt x="126" y="21"/>
                    </a:lnTo>
                    <a:lnTo>
                      <a:pt x="141" y="34"/>
                    </a:lnTo>
                    <a:lnTo>
                      <a:pt x="155" y="52"/>
                    </a:lnTo>
                    <a:lnTo>
                      <a:pt x="166" y="68"/>
                    </a:lnTo>
                    <a:lnTo>
                      <a:pt x="174" y="86"/>
                    </a:lnTo>
                    <a:lnTo>
                      <a:pt x="176" y="107"/>
                    </a:lnTo>
                    <a:lnTo>
                      <a:pt x="178" y="127"/>
                    </a:lnTo>
                    <a:lnTo>
                      <a:pt x="174" y="150"/>
                    </a:lnTo>
                    <a:lnTo>
                      <a:pt x="166" y="174"/>
                    </a:lnTo>
                    <a:lnTo>
                      <a:pt x="158" y="186"/>
                    </a:lnTo>
                    <a:lnTo>
                      <a:pt x="151" y="191"/>
                    </a:lnTo>
                    <a:lnTo>
                      <a:pt x="138" y="189"/>
                    </a:lnTo>
                    <a:lnTo>
                      <a:pt x="124" y="184"/>
                    </a:lnTo>
                    <a:lnTo>
                      <a:pt x="109" y="178"/>
                    </a:lnTo>
                    <a:lnTo>
                      <a:pt x="97" y="173"/>
                    </a:lnTo>
                    <a:lnTo>
                      <a:pt x="88" y="167"/>
                    </a:lnTo>
                    <a:lnTo>
                      <a:pt x="61" y="142"/>
                    </a:lnTo>
                    <a:lnTo>
                      <a:pt x="73" y="155"/>
                    </a:lnTo>
                    <a:lnTo>
                      <a:pt x="53" y="128"/>
                    </a:lnTo>
                    <a:lnTo>
                      <a:pt x="36" y="109"/>
                    </a:lnTo>
                    <a:lnTo>
                      <a:pt x="25" y="92"/>
                    </a:lnTo>
                    <a:lnTo>
                      <a:pt x="16" y="79"/>
                    </a:lnTo>
                    <a:lnTo>
                      <a:pt x="6" y="55"/>
                    </a:lnTo>
                    <a:lnTo>
                      <a:pt x="3" y="37"/>
                    </a:lnTo>
                    <a:lnTo>
                      <a:pt x="0" y="17"/>
                    </a:lnTo>
                    <a:lnTo>
                      <a:pt x="16" y="9"/>
                    </a:lnTo>
                    <a:lnTo>
                      <a:pt x="39" y="0"/>
                    </a:lnTo>
                  </a:path>
                </a:pathLst>
              </a:custGeom>
              <a:pattFill prst="openDmnd">
                <a:fgClr>
                  <a:srgbClr val="99FF66"/>
                </a:fgClr>
                <a:bgClr>
                  <a:schemeClr val="bg1"/>
                </a:bgClr>
              </a:pattFill>
              <a:ln w="25400" cap="rnd" cmpd="sng">
                <a:solidFill>
                  <a:schemeClr val="accent2"/>
                </a:solidFill>
                <a:prstDash val="sysDot"/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</p:grpSp>
        <p:sp>
          <p:nvSpPr>
            <p:cNvPr id="67740" name="Freeform 156" descr="Outlined diamond"/>
            <p:cNvSpPr>
              <a:spLocks/>
            </p:cNvSpPr>
            <p:nvPr/>
          </p:nvSpPr>
          <p:spPr bwMode="auto">
            <a:xfrm>
              <a:off x="513" y="2786"/>
              <a:ext cx="193" cy="178"/>
            </a:xfrm>
            <a:custGeom>
              <a:avLst/>
              <a:gdLst>
                <a:gd name="T0" fmla="*/ 192 w 193"/>
                <a:gd name="T1" fmla="*/ 39 h 178"/>
                <a:gd name="T2" fmla="*/ 192 w 193"/>
                <a:gd name="T3" fmla="*/ 64 h 178"/>
                <a:gd name="T4" fmla="*/ 189 w 193"/>
                <a:gd name="T5" fmla="*/ 88 h 178"/>
                <a:gd name="T6" fmla="*/ 180 w 193"/>
                <a:gd name="T7" fmla="*/ 108 h 178"/>
                <a:gd name="T8" fmla="*/ 170 w 193"/>
                <a:gd name="T9" fmla="*/ 127 h 178"/>
                <a:gd name="T10" fmla="*/ 157 w 193"/>
                <a:gd name="T11" fmla="*/ 142 h 178"/>
                <a:gd name="T12" fmla="*/ 140 w 193"/>
                <a:gd name="T13" fmla="*/ 156 h 178"/>
                <a:gd name="T14" fmla="*/ 123 w 193"/>
                <a:gd name="T15" fmla="*/ 167 h 178"/>
                <a:gd name="T16" fmla="*/ 105 w 193"/>
                <a:gd name="T17" fmla="*/ 174 h 178"/>
                <a:gd name="T18" fmla="*/ 84 w 193"/>
                <a:gd name="T19" fmla="*/ 176 h 178"/>
                <a:gd name="T20" fmla="*/ 64 w 193"/>
                <a:gd name="T21" fmla="*/ 177 h 178"/>
                <a:gd name="T22" fmla="*/ 41 w 193"/>
                <a:gd name="T23" fmla="*/ 174 h 178"/>
                <a:gd name="T24" fmla="*/ 16 w 193"/>
                <a:gd name="T25" fmla="*/ 166 h 178"/>
                <a:gd name="T26" fmla="*/ 4 w 193"/>
                <a:gd name="T27" fmla="*/ 158 h 178"/>
                <a:gd name="T28" fmla="*/ 0 w 193"/>
                <a:gd name="T29" fmla="*/ 151 h 178"/>
                <a:gd name="T30" fmla="*/ 1 w 193"/>
                <a:gd name="T31" fmla="*/ 139 h 178"/>
                <a:gd name="T32" fmla="*/ 6 w 193"/>
                <a:gd name="T33" fmla="*/ 125 h 178"/>
                <a:gd name="T34" fmla="*/ 12 w 193"/>
                <a:gd name="T35" fmla="*/ 109 h 178"/>
                <a:gd name="T36" fmla="*/ 17 w 193"/>
                <a:gd name="T37" fmla="*/ 98 h 178"/>
                <a:gd name="T38" fmla="*/ 24 w 193"/>
                <a:gd name="T39" fmla="*/ 89 h 178"/>
                <a:gd name="T40" fmla="*/ 48 w 193"/>
                <a:gd name="T41" fmla="*/ 62 h 178"/>
                <a:gd name="T42" fmla="*/ 35 w 193"/>
                <a:gd name="T43" fmla="*/ 74 h 178"/>
                <a:gd name="T44" fmla="*/ 62 w 193"/>
                <a:gd name="T45" fmla="*/ 54 h 178"/>
                <a:gd name="T46" fmla="*/ 82 w 193"/>
                <a:gd name="T47" fmla="*/ 37 h 178"/>
                <a:gd name="T48" fmla="*/ 99 w 193"/>
                <a:gd name="T49" fmla="*/ 25 h 178"/>
                <a:gd name="T50" fmla="*/ 112 w 193"/>
                <a:gd name="T51" fmla="*/ 18 h 178"/>
                <a:gd name="T52" fmla="*/ 136 w 193"/>
                <a:gd name="T53" fmla="*/ 8 h 178"/>
                <a:gd name="T54" fmla="*/ 155 w 193"/>
                <a:gd name="T55" fmla="*/ 4 h 178"/>
                <a:gd name="T56" fmla="*/ 175 w 193"/>
                <a:gd name="T57" fmla="*/ 0 h 178"/>
                <a:gd name="T58" fmla="*/ 182 w 193"/>
                <a:gd name="T59" fmla="*/ 18 h 178"/>
                <a:gd name="T60" fmla="*/ 192 w 193"/>
                <a:gd name="T61" fmla="*/ 39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193" h="178">
                  <a:moveTo>
                    <a:pt x="192" y="39"/>
                  </a:moveTo>
                  <a:lnTo>
                    <a:pt x="192" y="64"/>
                  </a:lnTo>
                  <a:lnTo>
                    <a:pt x="189" y="88"/>
                  </a:lnTo>
                  <a:lnTo>
                    <a:pt x="180" y="108"/>
                  </a:lnTo>
                  <a:lnTo>
                    <a:pt x="170" y="127"/>
                  </a:lnTo>
                  <a:lnTo>
                    <a:pt x="157" y="142"/>
                  </a:lnTo>
                  <a:lnTo>
                    <a:pt x="140" y="156"/>
                  </a:lnTo>
                  <a:lnTo>
                    <a:pt x="123" y="167"/>
                  </a:lnTo>
                  <a:lnTo>
                    <a:pt x="105" y="174"/>
                  </a:lnTo>
                  <a:lnTo>
                    <a:pt x="84" y="176"/>
                  </a:lnTo>
                  <a:lnTo>
                    <a:pt x="64" y="177"/>
                  </a:lnTo>
                  <a:lnTo>
                    <a:pt x="41" y="174"/>
                  </a:lnTo>
                  <a:lnTo>
                    <a:pt x="16" y="166"/>
                  </a:lnTo>
                  <a:lnTo>
                    <a:pt x="4" y="158"/>
                  </a:lnTo>
                  <a:lnTo>
                    <a:pt x="0" y="151"/>
                  </a:lnTo>
                  <a:lnTo>
                    <a:pt x="1" y="139"/>
                  </a:lnTo>
                  <a:lnTo>
                    <a:pt x="6" y="125"/>
                  </a:lnTo>
                  <a:lnTo>
                    <a:pt x="12" y="109"/>
                  </a:lnTo>
                  <a:lnTo>
                    <a:pt x="17" y="98"/>
                  </a:lnTo>
                  <a:lnTo>
                    <a:pt x="24" y="89"/>
                  </a:lnTo>
                  <a:lnTo>
                    <a:pt x="48" y="62"/>
                  </a:lnTo>
                  <a:lnTo>
                    <a:pt x="35" y="74"/>
                  </a:lnTo>
                  <a:lnTo>
                    <a:pt x="62" y="54"/>
                  </a:lnTo>
                  <a:lnTo>
                    <a:pt x="82" y="37"/>
                  </a:lnTo>
                  <a:lnTo>
                    <a:pt x="99" y="25"/>
                  </a:lnTo>
                  <a:lnTo>
                    <a:pt x="112" y="18"/>
                  </a:lnTo>
                  <a:lnTo>
                    <a:pt x="136" y="8"/>
                  </a:lnTo>
                  <a:lnTo>
                    <a:pt x="155" y="4"/>
                  </a:lnTo>
                  <a:lnTo>
                    <a:pt x="175" y="0"/>
                  </a:lnTo>
                  <a:lnTo>
                    <a:pt x="182" y="18"/>
                  </a:lnTo>
                  <a:lnTo>
                    <a:pt x="192" y="39"/>
                  </a:lnTo>
                </a:path>
              </a:pathLst>
            </a:custGeom>
            <a:pattFill prst="openDmnd">
              <a:fgClr>
                <a:srgbClr val="99FF66"/>
              </a:fgClr>
              <a:bgClr>
                <a:schemeClr val="bg1"/>
              </a:bgClr>
            </a:pattFill>
            <a:ln w="25400" cap="rnd" cmpd="sng">
              <a:solidFill>
                <a:schemeClr val="accent2"/>
              </a:solidFill>
              <a:prstDash val="sysDot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</p:grpSp>
      <p:grpSp>
        <p:nvGrpSpPr>
          <p:cNvPr id="67771" name="Group 187"/>
          <p:cNvGrpSpPr>
            <a:grpSpLocks/>
          </p:cNvGrpSpPr>
          <p:nvPr/>
        </p:nvGrpSpPr>
        <p:grpSpPr bwMode="auto">
          <a:xfrm>
            <a:off x="8572505" y="3419478"/>
            <a:ext cx="1754189" cy="796926"/>
            <a:chOff x="4440" y="2154"/>
            <a:chExt cx="1105" cy="502"/>
          </a:xfrm>
        </p:grpSpPr>
        <p:sp>
          <p:nvSpPr>
            <p:cNvPr id="67590" name="Rectangle 6"/>
            <p:cNvSpPr>
              <a:spLocks noChangeArrowheads="1"/>
            </p:cNvSpPr>
            <p:nvPr/>
          </p:nvSpPr>
          <p:spPr bwMode="auto">
            <a:xfrm>
              <a:off x="4440" y="2378"/>
              <a:ext cx="1105" cy="2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eaLnBrk="0" fontAlgn="base" hangingPunct="0">
                <a:lnSpc>
                  <a:spcPct val="8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n-US" altLang="tr-TR" sz="2800" dirty="0" smtClean="0">
                  <a:solidFill>
                    <a:srgbClr val="FFFF00"/>
                  </a:solidFill>
                  <a:latin typeface="Comic Sans MS" panose="030F0702030302020204" pitchFamily="66" charset="0"/>
                </a:rPr>
                <a:t>sp hybrid</a:t>
              </a:r>
              <a:endParaRPr lang="en-US" altLang="tr-TR" sz="2800" dirty="0">
                <a:solidFill>
                  <a:srgbClr val="FFFF00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67770" name="AutoShape 186"/>
            <p:cNvSpPr>
              <a:spLocks/>
            </p:cNvSpPr>
            <p:nvPr/>
          </p:nvSpPr>
          <p:spPr bwMode="auto">
            <a:xfrm rot="5400000">
              <a:off x="4824" y="2064"/>
              <a:ext cx="276" cy="456"/>
            </a:xfrm>
            <a:prstGeom prst="rightBrace">
              <a:avLst>
                <a:gd name="adj1" fmla="val 13768"/>
                <a:gd name="adj2" fmla="val 50000"/>
              </a:avLst>
            </a:prstGeom>
            <a:noFill/>
            <a:ln w="38100">
              <a:solidFill>
                <a:schemeClr val="tx2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718697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8" presetID="9" presetClass="entr" presetSubtype="0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677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12" presetID="1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8500"/>
                            </p:stCondLst>
                            <p:childTnLst>
                              <p:par>
                                <p:cTn id="1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1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9500"/>
                            </p:stCondLst>
                            <p:childTnLst>
                              <p:par>
                                <p:cTn id="2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7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24" presetID="7" presetClass="entr" presetSubtype="2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0" fill="hold"/>
                                        <p:tgtEl>
                                          <p:spTgt spid="677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0" fill="hold"/>
                                        <p:tgtEl>
                                          <p:spTgt spid="677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17000"/>
                            </p:stCondLst>
                            <p:childTnLst>
                              <p:par>
                                <p:cTn id="29" presetID="7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7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0" fill="hold"/>
                                        <p:tgtEl>
                                          <p:spTgt spid="677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0" fill="hold"/>
                                        <p:tgtEl>
                                          <p:spTgt spid="677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23000"/>
                            </p:stCondLst>
                            <p:childTnLst>
                              <p:par>
                                <p:cTn id="3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7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24500"/>
                            </p:stCondLst>
                            <p:childTnLst>
                              <p:par>
                                <p:cTn id="37" presetID="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745" grpId="0" autoUpdateAnimBg="0"/>
      <p:bldP spid="67747" grpId="0" autoUpdateAnimBg="0"/>
      <p:bldP spid="67753" grpId="0" autoUpdateAnimBg="0"/>
      <p:bldP spid="67707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altLang="tr-TR" sz="3200"/>
              <a:t>[Ag(NH</a:t>
            </a:r>
            <a:r>
              <a:rPr lang="en-US" altLang="tr-TR" sz="3200" b="1" baseline="-25000"/>
              <a:t>3</a:t>
            </a:r>
            <a:r>
              <a:rPr lang="en-US" altLang="tr-TR" sz="3200"/>
              <a:t>)</a:t>
            </a:r>
            <a:r>
              <a:rPr lang="en-US" altLang="tr-TR" sz="3200" b="1" baseline="-25000"/>
              <a:t>2</a:t>
            </a:r>
            <a:r>
              <a:rPr lang="en-US" altLang="tr-TR" sz="3200"/>
              <a:t>]</a:t>
            </a:r>
            <a:r>
              <a:rPr lang="en-US" altLang="tr-TR" sz="3200" b="1" baseline="30000"/>
              <a:t>+</a:t>
            </a:r>
          </a:p>
        </p:txBody>
      </p:sp>
      <p:grpSp>
        <p:nvGrpSpPr>
          <p:cNvPr id="68753" name="Group 145"/>
          <p:cNvGrpSpPr>
            <a:grpSpLocks/>
          </p:cNvGrpSpPr>
          <p:nvPr/>
        </p:nvGrpSpPr>
        <p:grpSpPr bwMode="auto">
          <a:xfrm>
            <a:off x="1966914" y="2843215"/>
            <a:ext cx="8258175" cy="642938"/>
            <a:chOff x="279" y="1791"/>
            <a:chExt cx="5202" cy="405"/>
          </a:xfrm>
        </p:grpSpPr>
        <p:grpSp>
          <p:nvGrpSpPr>
            <p:cNvPr id="68752" name="Group 144"/>
            <p:cNvGrpSpPr>
              <a:grpSpLocks/>
            </p:cNvGrpSpPr>
            <p:nvPr/>
          </p:nvGrpSpPr>
          <p:grpSpPr bwMode="auto">
            <a:xfrm>
              <a:off x="279" y="1791"/>
              <a:ext cx="4374" cy="405"/>
              <a:chOff x="279" y="1791"/>
              <a:chExt cx="4374" cy="405"/>
            </a:xfrm>
          </p:grpSpPr>
          <p:grpSp>
            <p:nvGrpSpPr>
              <p:cNvPr id="68623" name="Group 15"/>
              <p:cNvGrpSpPr>
                <a:grpSpLocks/>
              </p:cNvGrpSpPr>
              <p:nvPr/>
            </p:nvGrpSpPr>
            <p:grpSpPr bwMode="auto">
              <a:xfrm>
                <a:off x="279" y="1965"/>
                <a:ext cx="4151" cy="231"/>
                <a:chOff x="279" y="1965"/>
                <a:chExt cx="4151" cy="231"/>
              </a:xfrm>
            </p:grpSpPr>
            <p:grpSp>
              <p:nvGrpSpPr>
                <p:cNvPr id="68614" name="Group 6"/>
                <p:cNvGrpSpPr>
                  <a:grpSpLocks/>
                </p:cNvGrpSpPr>
                <p:nvPr/>
              </p:nvGrpSpPr>
              <p:grpSpPr bwMode="auto">
                <a:xfrm>
                  <a:off x="279" y="1965"/>
                  <a:ext cx="955" cy="231"/>
                  <a:chOff x="279" y="1965"/>
                  <a:chExt cx="955" cy="231"/>
                </a:xfrm>
              </p:grpSpPr>
              <p:sp>
                <p:nvSpPr>
                  <p:cNvPr id="68611" name="Rectangle 3"/>
                  <p:cNvSpPr>
                    <a:spLocks noChangeArrowheads="1"/>
                  </p:cNvSpPr>
                  <p:nvPr/>
                </p:nvSpPr>
                <p:spPr bwMode="auto">
                  <a:xfrm>
                    <a:off x="279" y="1965"/>
                    <a:ext cx="265" cy="231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lIns="73025" tIns="36512" rIns="73025" bIns="36512">
                    <a:spAutoFit/>
                  </a:bodyPr>
                  <a:lstStyle>
                    <a:lvl1pPr defTabSz="585788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1pPr>
                    <a:lvl2pPr marL="365125" defTabSz="585788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2pPr>
                    <a:lvl3pPr marL="731838" defTabSz="585788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3pPr>
                    <a:lvl4pPr marL="1096963" defTabSz="585788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4pPr>
                    <a:lvl5pPr marL="1463675" defTabSz="585788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5pPr>
                    <a:lvl6pPr marL="1920875" defTabSz="585788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6pPr>
                    <a:lvl7pPr marL="2378075" defTabSz="585788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7pPr>
                    <a:lvl8pPr marL="2835275" defTabSz="585788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8pPr>
                    <a:lvl9pPr marL="3292475" defTabSz="585788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9pPr>
                  </a:lstStyle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r>
                      <a:rPr lang="en-US" altLang="tr-TR" sz="1900" b="1">
                        <a:solidFill>
                          <a:srgbClr val="FFFFFF"/>
                        </a:solidFill>
                        <a:latin typeface="Helvetica" panose="020B0604020202020204" pitchFamily="34" charset="0"/>
                      </a:rPr>
                      <a:t>1s</a:t>
                    </a:r>
                  </a:p>
                </p:txBody>
              </p:sp>
              <p:sp>
                <p:nvSpPr>
                  <p:cNvPr id="68612" name="Rectangle 4"/>
                  <p:cNvSpPr>
                    <a:spLocks noChangeArrowheads="1"/>
                  </p:cNvSpPr>
                  <p:nvPr/>
                </p:nvSpPr>
                <p:spPr bwMode="auto">
                  <a:xfrm>
                    <a:off x="548" y="1965"/>
                    <a:ext cx="265" cy="231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lIns="73025" tIns="36512" rIns="73025" bIns="36512">
                    <a:spAutoFit/>
                  </a:bodyPr>
                  <a:lstStyle>
                    <a:lvl1pPr defTabSz="585788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1pPr>
                    <a:lvl2pPr marL="365125" defTabSz="585788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2pPr>
                    <a:lvl3pPr marL="731838" defTabSz="585788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3pPr>
                    <a:lvl4pPr marL="1096963" defTabSz="585788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4pPr>
                    <a:lvl5pPr marL="1463675" defTabSz="585788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5pPr>
                    <a:lvl6pPr marL="1920875" defTabSz="585788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6pPr>
                    <a:lvl7pPr marL="2378075" defTabSz="585788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7pPr>
                    <a:lvl8pPr marL="2835275" defTabSz="585788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8pPr>
                    <a:lvl9pPr marL="3292475" defTabSz="585788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9pPr>
                  </a:lstStyle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r>
                      <a:rPr lang="en-US" altLang="tr-TR" sz="1900" b="1">
                        <a:solidFill>
                          <a:srgbClr val="FFFFFF"/>
                        </a:solidFill>
                        <a:latin typeface="Helvetica" panose="020B0604020202020204" pitchFamily="34" charset="0"/>
                      </a:rPr>
                      <a:t>2s</a:t>
                    </a:r>
                  </a:p>
                </p:txBody>
              </p:sp>
              <p:sp>
                <p:nvSpPr>
                  <p:cNvPr id="68613" name="Rectangle 5"/>
                  <p:cNvSpPr>
                    <a:spLocks noChangeArrowheads="1"/>
                  </p:cNvSpPr>
                  <p:nvPr/>
                </p:nvSpPr>
                <p:spPr bwMode="auto">
                  <a:xfrm>
                    <a:off x="961" y="1965"/>
                    <a:ext cx="273" cy="231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lIns="73025" tIns="36512" rIns="73025" bIns="36512">
                    <a:spAutoFit/>
                  </a:bodyPr>
                  <a:lstStyle>
                    <a:lvl1pPr defTabSz="585788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1pPr>
                    <a:lvl2pPr marL="365125" defTabSz="585788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2pPr>
                    <a:lvl3pPr marL="731838" defTabSz="585788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3pPr>
                    <a:lvl4pPr marL="1096963" defTabSz="585788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4pPr>
                    <a:lvl5pPr marL="1463675" defTabSz="585788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5pPr>
                    <a:lvl6pPr marL="1920875" defTabSz="585788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6pPr>
                    <a:lvl7pPr marL="2378075" defTabSz="585788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7pPr>
                    <a:lvl8pPr marL="2835275" defTabSz="585788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8pPr>
                    <a:lvl9pPr marL="3292475" defTabSz="585788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9pPr>
                  </a:lstStyle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r>
                      <a:rPr lang="en-US" altLang="tr-TR" sz="1900" b="1">
                        <a:solidFill>
                          <a:srgbClr val="FFFFFF"/>
                        </a:solidFill>
                        <a:latin typeface="Helvetica" panose="020B0604020202020204" pitchFamily="34" charset="0"/>
                      </a:rPr>
                      <a:t>2p</a:t>
                    </a:r>
                  </a:p>
                </p:txBody>
              </p:sp>
            </p:grpSp>
            <p:grpSp>
              <p:nvGrpSpPr>
                <p:cNvPr id="68618" name="Group 10"/>
                <p:cNvGrpSpPr>
                  <a:grpSpLocks/>
                </p:cNvGrpSpPr>
                <p:nvPr/>
              </p:nvGrpSpPr>
              <p:grpSpPr bwMode="auto">
                <a:xfrm>
                  <a:off x="1392" y="1965"/>
                  <a:ext cx="1377" cy="231"/>
                  <a:chOff x="1392" y="1965"/>
                  <a:chExt cx="1377" cy="231"/>
                </a:xfrm>
              </p:grpSpPr>
              <p:sp>
                <p:nvSpPr>
                  <p:cNvPr id="68615" name="Rectangle 7"/>
                  <p:cNvSpPr>
                    <a:spLocks noChangeArrowheads="1"/>
                  </p:cNvSpPr>
                  <p:nvPr/>
                </p:nvSpPr>
                <p:spPr bwMode="auto">
                  <a:xfrm>
                    <a:off x="1392" y="1965"/>
                    <a:ext cx="265" cy="231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lIns="73025" tIns="36512" rIns="73025" bIns="36512">
                    <a:spAutoFit/>
                  </a:bodyPr>
                  <a:lstStyle>
                    <a:lvl1pPr defTabSz="585788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1pPr>
                    <a:lvl2pPr marL="365125" defTabSz="585788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2pPr>
                    <a:lvl3pPr marL="731838" defTabSz="585788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3pPr>
                    <a:lvl4pPr marL="1096963" defTabSz="585788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4pPr>
                    <a:lvl5pPr marL="1463675" defTabSz="585788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5pPr>
                    <a:lvl6pPr marL="1920875" defTabSz="585788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6pPr>
                    <a:lvl7pPr marL="2378075" defTabSz="585788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7pPr>
                    <a:lvl8pPr marL="2835275" defTabSz="585788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8pPr>
                    <a:lvl9pPr marL="3292475" defTabSz="585788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9pPr>
                  </a:lstStyle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r>
                      <a:rPr lang="en-US" altLang="tr-TR" sz="1900" b="1">
                        <a:solidFill>
                          <a:srgbClr val="FFFFFF"/>
                        </a:solidFill>
                        <a:latin typeface="Helvetica" panose="020B0604020202020204" pitchFamily="34" charset="0"/>
                      </a:rPr>
                      <a:t>3s</a:t>
                    </a:r>
                  </a:p>
                </p:txBody>
              </p:sp>
              <p:sp>
                <p:nvSpPr>
                  <p:cNvPr id="68616" name="Rectangle 8"/>
                  <p:cNvSpPr>
                    <a:spLocks noChangeArrowheads="1"/>
                  </p:cNvSpPr>
                  <p:nvPr/>
                </p:nvSpPr>
                <p:spPr bwMode="auto">
                  <a:xfrm>
                    <a:off x="1805" y="1965"/>
                    <a:ext cx="273" cy="231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lIns="73025" tIns="36512" rIns="73025" bIns="36512">
                    <a:spAutoFit/>
                  </a:bodyPr>
                  <a:lstStyle>
                    <a:lvl1pPr defTabSz="585788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1pPr>
                    <a:lvl2pPr marL="365125" defTabSz="585788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2pPr>
                    <a:lvl3pPr marL="731838" defTabSz="585788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3pPr>
                    <a:lvl4pPr marL="1096963" defTabSz="585788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4pPr>
                    <a:lvl5pPr marL="1463675" defTabSz="585788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5pPr>
                    <a:lvl6pPr marL="1920875" defTabSz="585788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6pPr>
                    <a:lvl7pPr marL="2378075" defTabSz="585788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7pPr>
                    <a:lvl8pPr marL="2835275" defTabSz="585788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8pPr>
                    <a:lvl9pPr marL="3292475" defTabSz="585788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9pPr>
                  </a:lstStyle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r>
                      <a:rPr lang="en-US" altLang="tr-TR" sz="1900" b="1">
                        <a:solidFill>
                          <a:srgbClr val="FFFFFF"/>
                        </a:solidFill>
                        <a:latin typeface="Helvetica" panose="020B0604020202020204" pitchFamily="34" charset="0"/>
                      </a:rPr>
                      <a:t>3p</a:t>
                    </a:r>
                  </a:p>
                </p:txBody>
              </p:sp>
              <p:sp>
                <p:nvSpPr>
                  <p:cNvPr id="68617" name="Rectangle 9"/>
                  <p:cNvSpPr>
                    <a:spLocks noChangeArrowheads="1"/>
                  </p:cNvSpPr>
                  <p:nvPr/>
                </p:nvSpPr>
                <p:spPr bwMode="auto">
                  <a:xfrm>
                    <a:off x="2496" y="1965"/>
                    <a:ext cx="273" cy="231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lIns="73025" tIns="36512" rIns="73025" bIns="36512">
                    <a:spAutoFit/>
                  </a:bodyPr>
                  <a:lstStyle>
                    <a:lvl1pPr defTabSz="585788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1pPr>
                    <a:lvl2pPr marL="365125" defTabSz="585788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2pPr>
                    <a:lvl3pPr marL="731838" defTabSz="585788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3pPr>
                    <a:lvl4pPr marL="1096963" defTabSz="585788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4pPr>
                    <a:lvl5pPr marL="1463675" defTabSz="585788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5pPr>
                    <a:lvl6pPr marL="1920875" defTabSz="585788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6pPr>
                    <a:lvl7pPr marL="2378075" defTabSz="585788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7pPr>
                    <a:lvl8pPr marL="2835275" defTabSz="585788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8pPr>
                    <a:lvl9pPr marL="3292475" defTabSz="585788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9pPr>
                  </a:lstStyle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r>
                      <a:rPr lang="en-US" altLang="tr-TR" sz="1900" b="1">
                        <a:solidFill>
                          <a:srgbClr val="FFFFFF"/>
                        </a:solidFill>
                        <a:latin typeface="Helvetica" panose="020B0604020202020204" pitchFamily="34" charset="0"/>
                      </a:rPr>
                      <a:t>3d</a:t>
                    </a:r>
                  </a:p>
                </p:txBody>
              </p:sp>
            </p:grpSp>
            <p:grpSp>
              <p:nvGrpSpPr>
                <p:cNvPr id="68622" name="Group 14"/>
                <p:cNvGrpSpPr>
                  <a:grpSpLocks/>
                </p:cNvGrpSpPr>
                <p:nvPr/>
              </p:nvGrpSpPr>
              <p:grpSpPr bwMode="auto">
                <a:xfrm>
                  <a:off x="3053" y="1965"/>
                  <a:ext cx="1377" cy="231"/>
                  <a:chOff x="3053" y="1965"/>
                  <a:chExt cx="1377" cy="231"/>
                </a:xfrm>
              </p:grpSpPr>
              <p:sp>
                <p:nvSpPr>
                  <p:cNvPr id="68619" name="Rectangle 11"/>
                  <p:cNvSpPr>
                    <a:spLocks noChangeArrowheads="1"/>
                  </p:cNvSpPr>
                  <p:nvPr/>
                </p:nvSpPr>
                <p:spPr bwMode="auto">
                  <a:xfrm>
                    <a:off x="3053" y="1965"/>
                    <a:ext cx="265" cy="231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lIns="73025" tIns="36512" rIns="73025" bIns="36512">
                    <a:spAutoFit/>
                  </a:bodyPr>
                  <a:lstStyle>
                    <a:lvl1pPr defTabSz="585788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1pPr>
                    <a:lvl2pPr marL="365125" defTabSz="585788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2pPr>
                    <a:lvl3pPr marL="731838" defTabSz="585788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3pPr>
                    <a:lvl4pPr marL="1096963" defTabSz="585788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4pPr>
                    <a:lvl5pPr marL="1463675" defTabSz="585788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5pPr>
                    <a:lvl6pPr marL="1920875" defTabSz="585788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6pPr>
                    <a:lvl7pPr marL="2378075" defTabSz="585788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7pPr>
                    <a:lvl8pPr marL="2835275" defTabSz="585788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8pPr>
                    <a:lvl9pPr marL="3292475" defTabSz="585788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9pPr>
                  </a:lstStyle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r>
                      <a:rPr lang="en-US" altLang="tr-TR" sz="1900" b="1">
                        <a:solidFill>
                          <a:srgbClr val="FFFFFF"/>
                        </a:solidFill>
                        <a:latin typeface="Helvetica" panose="020B0604020202020204" pitchFamily="34" charset="0"/>
                      </a:rPr>
                      <a:t>4s</a:t>
                    </a:r>
                  </a:p>
                </p:txBody>
              </p:sp>
              <p:sp>
                <p:nvSpPr>
                  <p:cNvPr id="68620" name="Rectangle 12"/>
                  <p:cNvSpPr>
                    <a:spLocks noChangeArrowheads="1"/>
                  </p:cNvSpPr>
                  <p:nvPr/>
                </p:nvSpPr>
                <p:spPr bwMode="auto">
                  <a:xfrm>
                    <a:off x="3466" y="1965"/>
                    <a:ext cx="273" cy="231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lIns="73025" tIns="36512" rIns="73025" bIns="36512">
                    <a:spAutoFit/>
                  </a:bodyPr>
                  <a:lstStyle>
                    <a:lvl1pPr defTabSz="585788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1pPr>
                    <a:lvl2pPr marL="365125" defTabSz="585788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2pPr>
                    <a:lvl3pPr marL="731838" defTabSz="585788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3pPr>
                    <a:lvl4pPr marL="1096963" defTabSz="585788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4pPr>
                    <a:lvl5pPr marL="1463675" defTabSz="585788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5pPr>
                    <a:lvl6pPr marL="1920875" defTabSz="585788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6pPr>
                    <a:lvl7pPr marL="2378075" defTabSz="585788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7pPr>
                    <a:lvl8pPr marL="2835275" defTabSz="585788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8pPr>
                    <a:lvl9pPr marL="3292475" defTabSz="585788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9pPr>
                  </a:lstStyle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r>
                      <a:rPr lang="en-US" altLang="tr-TR" sz="1900" b="1">
                        <a:solidFill>
                          <a:srgbClr val="FFFFFF"/>
                        </a:solidFill>
                        <a:latin typeface="Helvetica" panose="020B0604020202020204" pitchFamily="34" charset="0"/>
                      </a:rPr>
                      <a:t>4p</a:t>
                    </a:r>
                  </a:p>
                </p:txBody>
              </p:sp>
              <p:sp>
                <p:nvSpPr>
                  <p:cNvPr id="68621" name="Rectangle 13"/>
                  <p:cNvSpPr>
                    <a:spLocks noChangeArrowheads="1"/>
                  </p:cNvSpPr>
                  <p:nvPr/>
                </p:nvSpPr>
                <p:spPr bwMode="auto">
                  <a:xfrm>
                    <a:off x="4157" y="1965"/>
                    <a:ext cx="273" cy="231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lIns="73025" tIns="36512" rIns="73025" bIns="36512">
                    <a:spAutoFit/>
                  </a:bodyPr>
                  <a:lstStyle>
                    <a:lvl1pPr defTabSz="585788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1pPr>
                    <a:lvl2pPr marL="365125" defTabSz="585788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2pPr>
                    <a:lvl3pPr marL="731838" defTabSz="585788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3pPr>
                    <a:lvl4pPr marL="1096963" defTabSz="585788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4pPr>
                    <a:lvl5pPr marL="1463675" defTabSz="585788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5pPr>
                    <a:lvl6pPr marL="1920875" defTabSz="585788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6pPr>
                    <a:lvl7pPr marL="2378075" defTabSz="585788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7pPr>
                    <a:lvl8pPr marL="2835275" defTabSz="585788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8pPr>
                    <a:lvl9pPr marL="3292475" defTabSz="585788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9pPr>
                  </a:lstStyle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r>
                      <a:rPr lang="en-US" altLang="tr-TR" sz="1900" b="1">
                        <a:solidFill>
                          <a:srgbClr val="FFFFFF"/>
                        </a:solidFill>
                        <a:latin typeface="Helvetica" panose="020B0604020202020204" pitchFamily="34" charset="0"/>
                      </a:rPr>
                      <a:t>4d</a:t>
                    </a:r>
                  </a:p>
                </p:txBody>
              </p:sp>
            </p:grpSp>
          </p:grpSp>
          <p:grpSp>
            <p:nvGrpSpPr>
              <p:cNvPr id="68627" name="Group 19"/>
              <p:cNvGrpSpPr>
                <a:grpSpLocks/>
              </p:cNvGrpSpPr>
              <p:nvPr/>
            </p:nvGrpSpPr>
            <p:grpSpPr bwMode="auto">
              <a:xfrm>
                <a:off x="324" y="1792"/>
                <a:ext cx="142" cy="167"/>
                <a:chOff x="324" y="1792"/>
                <a:chExt cx="142" cy="167"/>
              </a:xfrm>
            </p:grpSpPr>
            <p:sp>
              <p:nvSpPr>
                <p:cNvPr id="68624" name="Line 16"/>
                <p:cNvSpPr>
                  <a:spLocks noChangeShapeType="1"/>
                </p:cNvSpPr>
                <p:nvPr/>
              </p:nvSpPr>
              <p:spPr bwMode="auto">
                <a:xfrm>
                  <a:off x="324" y="1959"/>
                  <a:ext cx="142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68625" name="Freeform 17"/>
                <p:cNvSpPr>
                  <a:spLocks/>
                </p:cNvSpPr>
                <p:nvPr/>
              </p:nvSpPr>
              <p:spPr bwMode="auto">
                <a:xfrm>
                  <a:off x="332" y="1792"/>
                  <a:ext cx="48" cy="155"/>
                </a:xfrm>
                <a:custGeom>
                  <a:avLst/>
                  <a:gdLst>
                    <a:gd name="T0" fmla="*/ 47 w 48"/>
                    <a:gd name="T1" fmla="*/ 0 h 155"/>
                    <a:gd name="T2" fmla="*/ 47 w 48"/>
                    <a:gd name="T3" fmla="*/ 154 h 155"/>
                    <a:gd name="T4" fmla="*/ 0 w 48"/>
                    <a:gd name="T5" fmla="*/ 115 h 15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8" h="155">
                      <a:moveTo>
                        <a:pt x="47" y="0"/>
                      </a:moveTo>
                      <a:lnTo>
                        <a:pt x="47" y="154"/>
                      </a:lnTo>
                      <a:lnTo>
                        <a:pt x="0" y="115"/>
                      </a:lnTo>
                    </a:path>
                  </a:pathLst>
                </a:custGeom>
                <a:noFill/>
                <a:ln w="38100" cap="rnd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68626" name="Freeform 18"/>
                <p:cNvSpPr>
                  <a:spLocks/>
                </p:cNvSpPr>
                <p:nvPr/>
              </p:nvSpPr>
              <p:spPr bwMode="auto">
                <a:xfrm>
                  <a:off x="412" y="1792"/>
                  <a:ext cx="47" cy="155"/>
                </a:xfrm>
                <a:custGeom>
                  <a:avLst/>
                  <a:gdLst>
                    <a:gd name="T0" fmla="*/ 0 w 47"/>
                    <a:gd name="T1" fmla="*/ 154 h 155"/>
                    <a:gd name="T2" fmla="*/ 0 w 47"/>
                    <a:gd name="T3" fmla="*/ 0 h 155"/>
                    <a:gd name="T4" fmla="*/ 46 w 47"/>
                    <a:gd name="T5" fmla="*/ 38 h 15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7" h="155">
                      <a:moveTo>
                        <a:pt x="0" y="154"/>
                      </a:moveTo>
                      <a:lnTo>
                        <a:pt x="0" y="0"/>
                      </a:lnTo>
                      <a:lnTo>
                        <a:pt x="46" y="38"/>
                      </a:lnTo>
                    </a:path>
                  </a:pathLst>
                </a:custGeom>
                <a:noFill/>
                <a:ln w="38100" cap="rnd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</p:grpSp>
          <p:grpSp>
            <p:nvGrpSpPr>
              <p:cNvPr id="68631" name="Group 23"/>
              <p:cNvGrpSpPr>
                <a:grpSpLocks/>
              </p:cNvGrpSpPr>
              <p:nvPr/>
            </p:nvGrpSpPr>
            <p:grpSpPr bwMode="auto">
              <a:xfrm>
                <a:off x="593" y="1792"/>
                <a:ext cx="142" cy="167"/>
                <a:chOff x="593" y="1792"/>
                <a:chExt cx="142" cy="167"/>
              </a:xfrm>
            </p:grpSpPr>
            <p:sp>
              <p:nvSpPr>
                <p:cNvPr id="68628" name="Line 20"/>
                <p:cNvSpPr>
                  <a:spLocks noChangeShapeType="1"/>
                </p:cNvSpPr>
                <p:nvPr/>
              </p:nvSpPr>
              <p:spPr bwMode="auto">
                <a:xfrm>
                  <a:off x="593" y="1959"/>
                  <a:ext cx="142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68629" name="Freeform 21"/>
                <p:cNvSpPr>
                  <a:spLocks/>
                </p:cNvSpPr>
                <p:nvPr/>
              </p:nvSpPr>
              <p:spPr bwMode="auto">
                <a:xfrm>
                  <a:off x="601" y="1792"/>
                  <a:ext cx="48" cy="155"/>
                </a:xfrm>
                <a:custGeom>
                  <a:avLst/>
                  <a:gdLst>
                    <a:gd name="T0" fmla="*/ 47 w 48"/>
                    <a:gd name="T1" fmla="*/ 0 h 155"/>
                    <a:gd name="T2" fmla="*/ 47 w 48"/>
                    <a:gd name="T3" fmla="*/ 154 h 155"/>
                    <a:gd name="T4" fmla="*/ 0 w 48"/>
                    <a:gd name="T5" fmla="*/ 115 h 15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8" h="155">
                      <a:moveTo>
                        <a:pt x="47" y="0"/>
                      </a:moveTo>
                      <a:lnTo>
                        <a:pt x="47" y="154"/>
                      </a:lnTo>
                      <a:lnTo>
                        <a:pt x="0" y="115"/>
                      </a:lnTo>
                    </a:path>
                  </a:pathLst>
                </a:custGeom>
                <a:noFill/>
                <a:ln w="38100" cap="rnd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68630" name="Freeform 22"/>
                <p:cNvSpPr>
                  <a:spLocks/>
                </p:cNvSpPr>
                <p:nvPr/>
              </p:nvSpPr>
              <p:spPr bwMode="auto">
                <a:xfrm>
                  <a:off x="681" y="1792"/>
                  <a:ext cx="47" cy="155"/>
                </a:xfrm>
                <a:custGeom>
                  <a:avLst/>
                  <a:gdLst>
                    <a:gd name="T0" fmla="*/ 0 w 47"/>
                    <a:gd name="T1" fmla="*/ 154 h 155"/>
                    <a:gd name="T2" fmla="*/ 0 w 47"/>
                    <a:gd name="T3" fmla="*/ 0 h 155"/>
                    <a:gd name="T4" fmla="*/ 46 w 47"/>
                    <a:gd name="T5" fmla="*/ 38 h 15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7" h="155">
                      <a:moveTo>
                        <a:pt x="0" y="154"/>
                      </a:moveTo>
                      <a:lnTo>
                        <a:pt x="0" y="0"/>
                      </a:lnTo>
                      <a:lnTo>
                        <a:pt x="46" y="38"/>
                      </a:lnTo>
                    </a:path>
                  </a:pathLst>
                </a:custGeom>
                <a:noFill/>
                <a:ln w="38100" cap="rnd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</p:grpSp>
          <p:grpSp>
            <p:nvGrpSpPr>
              <p:cNvPr id="68644" name="Group 36"/>
              <p:cNvGrpSpPr>
                <a:grpSpLocks/>
              </p:cNvGrpSpPr>
              <p:nvPr/>
            </p:nvGrpSpPr>
            <p:grpSpPr bwMode="auto">
              <a:xfrm>
                <a:off x="863" y="1792"/>
                <a:ext cx="453" cy="167"/>
                <a:chOff x="863" y="1792"/>
                <a:chExt cx="453" cy="167"/>
              </a:xfrm>
            </p:grpSpPr>
            <p:grpSp>
              <p:nvGrpSpPr>
                <p:cNvPr id="68635" name="Group 27"/>
                <p:cNvGrpSpPr>
                  <a:grpSpLocks/>
                </p:cNvGrpSpPr>
                <p:nvPr/>
              </p:nvGrpSpPr>
              <p:grpSpPr bwMode="auto">
                <a:xfrm>
                  <a:off x="863" y="1792"/>
                  <a:ext cx="142" cy="167"/>
                  <a:chOff x="863" y="1792"/>
                  <a:chExt cx="142" cy="167"/>
                </a:xfrm>
              </p:grpSpPr>
              <p:sp>
                <p:nvSpPr>
                  <p:cNvPr id="68632" name="Line 24"/>
                  <p:cNvSpPr>
                    <a:spLocks noChangeShapeType="1"/>
                  </p:cNvSpPr>
                  <p:nvPr/>
                </p:nvSpPr>
                <p:spPr bwMode="auto">
                  <a:xfrm>
                    <a:off x="863" y="1959"/>
                    <a:ext cx="142" cy="0"/>
                  </a:xfrm>
                  <a:prstGeom prst="line">
                    <a:avLst/>
                  </a:prstGeom>
                  <a:noFill/>
                  <a:ln w="381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68633" name="Freeform 25"/>
                  <p:cNvSpPr>
                    <a:spLocks/>
                  </p:cNvSpPr>
                  <p:nvPr/>
                </p:nvSpPr>
                <p:spPr bwMode="auto">
                  <a:xfrm>
                    <a:off x="873" y="1792"/>
                    <a:ext cx="47" cy="155"/>
                  </a:xfrm>
                  <a:custGeom>
                    <a:avLst/>
                    <a:gdLst>
                      <a:gd name="T0" fmla="*/ 46 w 47"/>
                      <a:gd name="T1" fmla="*/ 0 h 155"/>
                      <a:gd name="T2" fmla="*/ 46 w 47"/>
                      <a:gd name="T3" fmla="*/ 154 h 155"/>
                      <a:gd name="T4" fmla="*/ 0 w 47"/>
                      <a:gd name="T5" fmla="*/ 115 h 15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7" h="155">
                        <a:moveTo>
                          <a:pt x="46" y="0"/>
                        </a:moveTo>
                        <a:lnTo>
                          <a:pt x="46" y="154"/>
                        </a:lnTo>
                        <a:lnTo>
                          <a:pt x="0" y="115"/>
                        </a:lnTo>
                      </a:path>
                    </a:pathLst>
                  </a:custGeom>
                  <a:noFill/>
                  <a:ln w="38100" cap="rnd" cmpd="sng">
                    <a:solidFill>
                      <a:schemeClr val="tx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68634" name="Freeform 26"/>
                  <p:cNvSpPr>
                    <a:spLocks/>
                  </p:cNvSpPr>
                  <p:nvPr/>
                </p:nvSpPr>
                <p:spPr bwMode="auto">
                  <a:xfrm>
                    <a:off x="951" y="1792"/>
                    <a:ext cx="47" cy="155"/>
                  </a:xfrm>
                  <a:custGeom>
                    <a:avLst/>
                    <a:gdLst>
                      <a:gd name="T0" fmla="*/ 0 w 47"/>
                      <a:gd name="T1" fmla="*/ 154 h 155"/>
                      <a:gd name="T2" fmla="*/ 0 w 47"/>
                      <a:gd name="T3" fmla="*/ 0 h 155"/>
                      <a:gd name="T4" fmla="*/ 46 w 47"/>
                      <a:gd name="T5" fmla="*/ 38 h 15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7" h="155">
                        <a:moveTo>
                          <a:pt x="0" y="154"/>
                        </a:moveTo>
                        <a:lnTo>
                          <a:pt x="0" y="0"/>
                        </a:lnTo>
                        <a:lnTo>
                          <a:pt x="46" y="38"/>
                        </a:lnTo>
                      </a:path>
                    </a:pathLst>
                  </a:custGeom>
                  <a:noFill/>
                  <a:ln w="38100" cap="rnd" cmpd="sng">
                    <a:solidFill>
                      <a:schemeClr val="tx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</p:grpSp>
            <p:grpSp>
              <p:nvGrpSpPr>
                <p:cNvPr id="68639" name="Group 31"/>
                <p:cNvGrpSpPr>
                  <a:grpSpLocks/>
                </p:cNvGrpSpPr>
                <p:nvPr/>
              </p:nvGrpSpPr>
              <p:grpSpPr bwMode="auto">
                <a:xfrm>
                  <a:off x="1018" y="1792"/>
                  <a:ext cx="142" cy="167"/>
                  <a:chOff x="1018" y="1792"/>
                  <a:chExt cx="142" cy="167"/>
                </a:xfrm>
              </p:grpSpPr>
              <p:sp>
                <p:nvSpPr>
                  <p:cNvPr id="68636" name="Line 28"/>
                  <p:cNvSpPr>
                    <a:spLocks noChangeShapeType="1"/>
                  </p:cNvSpPr>
                  <p:nvPr/>
                </p:nvSpPr>
                <p:spPr bwMode="auto">
                  <a:xfrm>
                    <a:off x="1018" y="1959"/>
                    <a:ext cx="142" cy="0"/>
                  </a:xfrm>
                  <a:prstGeom prst="line">
                    <a:avLst/>
                  </a:prstGeom>
                  <a:noFill/>
                  <a:ln w="381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68637" name="Freeform 29"/>
                  <p:cNvSpPr>
                    <a:spLocks/>
                  </p:cNvSpPr>
                  <p:nvPr/>
                </p:nvSpPr>
                <p:spPr bwMode="auto">
                  <a:xfrm>
                    <a:off x="1028" y="1792"/>
                    <a:ext cx="46" cy="155"/>
                  </a:xfrm>
                  <a:custGeom>
                    <a:avLst/>
                    <a:gdLst>
                      <a:gd name="T0" fmla="*/ 45 w 46"/>
                      <a:gd name="T1" fmla="*/ 0 h 155"/>
                      <a:gd name="T2" fmla="*/ 45 w 46"/>
                      <a:gd name="T3" fmla="*/ 154 h 155"/>
                      <a:gd name="T4" fmla="*/ 0 w 46"/>
                      <a:gd name="T5" fmla="*/ 115 h 15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6" h="155">
                        <a:moveTo>
                          <a:pt x="45" y="0"/>
                        </a:moveTo>
                        <a:lnTo>
                          <a:pt x="45" y="154"/>
                        </a:lnTo>
                        <a:lnTo>
                          <a:pt x="0" y="115"/>
                        </a:lnTo>
                      </a:path>
                    </a:pathLst>
                  </a:custGeom>
                  <a:noFill/>
                  <a:ln w="38100" cap="rnd" cmpd="sng">
                    <a:solidFill>
                      <a:schemeClr val="tx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68638" name="Freeform 30"/>
                  <p:cNvSpPr>
                    <a:spLocks/>
                  </p:cNvSpPr>
                  <p:nvPr/>
                </p:nvSpPr>
                <p:spPr bwMode="auto">
                  <a:xfrm>
                    <a:off x="1107" y="1792"/>
                    <a:ext cx="47" cy="155"/>
                  </a:xfrm>
                  <a:custGeom>
                    <a:avLst/>
                    <a:gdLst>
                      <a:gd name="T0" fmla="*/ 0 w 47"/>
                      <a:gd name="T1" fmla="*/ 154 h 155"/>
                      <a:gd name="T2" fmla="*/ 0 w 47"/>
                      <a:gd name="T3" fmla="*/ 0 h 155"/>
                      <a:gd name="T4" fmla="*/ 46 w 47"/>
                      <a:gd name="T5" fmla="*/ 38 h 15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7" h="155">
                        <a:moveTo>
                          <a:pt x="0" y="154"/>
                        </a:moveTo>
                        <a:lnTo>
                          <a:pt x="0" y="0"/>
                        </a:lnTo>
                        <a:lnTo>
                          <a:pt x="46" y="38"/>
                        </a:lnTo>
                      </a:path>
                    </a:pathLst>
                  </a:custGeom>
                  <a:noFill/>
                  <a:ln w="38100" cap="rnd" cmpd="sng">
                    <a:solidFill>
                      <a:schemeClr val="tx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</p:grpSp>
            <p:grpSp>
              <p:nvGrpSpPr>
                <p:cNvPr id="68643" name="Group 35"/>
                <p:cNvGrpSpPr>
                  <a:grpSpLocks/>
                </p:cNvGrpSpPr>
                <p:nvPr/>
              </p:nvGrpSpPr>
              <p:grpSpPr bwMode="auto">
                <a:xfrm>
                  <a:off x="1173" y="1792"/>
                  <a:ext cx="143" cy="167"/>
                  <a:chOff x="1173" y="1792"/>
                  <a:chExt cx="143" cy="167"/>
                </a:xfrm>
              </p:grpSpPr>
              <p:sp>
                <p:nvSpPr>
                  <p:cNvPr id="68640" name="Line 32"/>
                  <p:cNvSpPr>
                    <a:spLocks noChangeShapeType="1"/>
                  </p:cNvSpPr>
                  <p:nvPr/>
                </p:nvSpPr>
                <p:spPr bwMode="auto">
                  <a:xfrm>
                    <a:off x="1173" y="1959"/>
                    <a:ext cx="143" cy="0"/>
                  </a:xfrm>
                  <a:prstGeom prst="line">
                    <a:avLst/>
                  </a:prstGeom>
                  <a:noFill/>
                  <a:ln w="381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68641" name="Freeform 33"/>
                  <p:cNvSpPr>
                    <a:spLocks/>
                  </p:cNvSpPr>
                  <p:nvPr/>
                </p:nvSpPr>
                <p:spPr bwMode="auto">
                  <a:xfrm>
                    <a:off x="1184" y="1792"/>
                    <a:ext cx="47" cy="155"/>
                  </a:xfrm>
                  <a:custGeom>
                    <a:avLst/>
                    <a:gdLst>
                      <a:gd name="T0" fmla="*/ 46 w 47"/>
                      <a:gd name="T1" fmla="*/ 0 h 155"/>
                      <a:gd name="T2" fmla="*/ 46 w 47"/>
                      <a:gd name="T3" fmla="*/ 154 h 155"/>
                      <a:gd name="T4" fmla="*/ 0 w 47"/>
                      <a:gd name="T5" fmla="*/ 115 h 15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7" h="155">
                        <a:moveTo>
                          <a:pt x="46" y="0"/>
                        </a:moveTo>
                        <a:lnTo>
                          <a:pt x="46" y="154"/>
                        </a:lnTo>
                        <a:lnTo>
                          <a:pt x="0" y="115"/>
                        </a:lnTo>
                      </a:path>
                    </a:pathLst>
                  </a:custGeom>
                  <a:noFill/>
                  <a:ln w="38100" cap="rnd" cmpd="sng">
                    <a:solidFill>
                      <a:schemeClr val="tx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68642" name="Freeform 34"/>
                  <p:cNvSpPr>
                    <a:spLocks/>
                  </p:cNvSpPr>
                  <p:nvPr/>
                </p:nvSpPr>
                <p:spPr bwMode="auto">
                  <a:xfrm>
                    <a:off x="1261" y="1792"/>
                    <a:ext cx="48" cy="155"/>
                  </a:xfrm>
                  <a:custGeom>
                    <a:avLst/>
                    <a:gdLst>
                      <a:gd name="T0" fmla="*/ 0 w 48"/>
                      <a:gd name="T1" fmla="*/ 154 h 155"/>
                      <a:gd name="T2" fmla="*/ 0 w 48"/>
                      <a:gd name="T3" fmla="*/ 0 h 155"/>
                      <a:gd name="T4" fmla="*/ 47 w 48"/>
                      <a:gd name="T5" fmla="*/ 38 h 15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8" h="155">
                        <a:moveTo>
                          <a:pt x="0" y="154"/>
                        </a:moveTo>
                        <a:lnTo>
                          <a:pt x="0" y="0"/>
                        </a:lnTo>
                        <a:lnTo>
                          <a:pt x="47" y="38"/>
                        </a:lnTo>
                      </a:path>
                    </a:pathLst>
                  </a:custGeom>
                  <a:noFill/>
                  <a:ln w="38100" cap="rnd" cmpd="sng">
                    <a:solidFill>
                      <a:schemeClr val="tx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</p:grpSp>
          </p:grpSp>
          <p:grpSp>
            <p:nvGrpSpPr>
              <p:cNvPr id="68648" name="Group 40"/>
              <p:cNvGrpSpPr>
                <a:grpSpLocks/>
              </p:cNvGrpSpPr>
              <p:nvPr/>
            </p:nvGrpSpPr>
            <p:grpSpPr bwMode="auto">
              <a:xfrm>
                <a:off x="1436" y="1792"/>
                <a:ext cx="142" cy="167"/>
                <a:chOff x="1436" y="1792"/>
                <a:chExt cx="142" cy="167"/>
              </a:xfrm>
            </p:grpSpPr>
            <p:sp>
              <p:nvSpPr>
                <p:cNvPr id="68645" name="Line 37"/>
                <p:cNvSpPr>
                  <a:spLocks noChangeShapeType="1"/>
                </p:cNvSpPr>
                <p:nvPr/>
              </p:nvSpPr>
              <p:spPr bwMode="auto">
                <a:xfrm>
                  <a:off x="1436" y="1959"/>
                  <a:ext cx="142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68646" name="Freeform 38"/>
                <p:cNvSpPr>
                  <a:spLocks/>
                </p:cNvSpPr>
                <p:nvPr/>
              </p:nvSpPr>
              <p:spPr bwMode="auto">
                <a:xfrm>
                  <a:off x="1446" y="1792"/>
                  <a:ext cx="47" cy="155"/>
                </a:xfrm>
                <a:custGeom>
                  <a:avLst/>
                  <a:gdLst>
                    <a:gd name="T0" fmla="*/ 46 w 47"/>
                    <a:gd name="T1" fmla="*/ 0 h 155"/>
                    <a:gd name="T2" fmla="*/ 46 w 47"/>
                    <a:gd name="T3" fmla="*/ 154 h 155"/>
                    <a:gd name="T4" fmla="*/ 0 w 47"/>
                    <a:gd name="T5" fmla="*/ 115 h 15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7" h="155">
                      <a:moveTo>
                        <a:pt x="46" y="0"/>
                      </a:moveTo>
                      <a:lnTo>
                        <a:pt x="46" y="154"/>
                      </a:lnTo>
                      <a:lnTo>
                        <a:pt x="0" y="115"/>
                      </a:lnTo>
                    </a:path>
                  </a:pathLst>
                </a:custGeom>
                <a:noFill/>
                <a:ln w="38100" cap="rnd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68647" name="Freeform 39"/>
                <p:cNvSpPr>
                  <a:spLocks/>
                </p:cNvSpPr>
                <p:nvPr/>
              </p:nvSpPr>
              <p:spPr bwMode="auto">
                <a:xfrm>
                  <a:off x="1524" y="1792"/>
                  <a:ext cx="48" cy="155"/>
                </a:xfrm>
                <a:custGeom>
                  <a:avLst/>
                  <a:gdLst>
                    <a:gd name="T0" fmla="*/ 0 w 48"/>
                    <a:gd name="T1" fmla="*/ 154 h 155"/>
                    <a:gd name="T2" fmla="*/ 0 w 48"/>
                    <a:gd name="T3" fmla="*/ 0 h 155"/>
                    <a:gd name="T4" fmla="*/ 47 w 48"/>
                    <a:gd name="T5" fmla="*/ 38 h 15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8" h="155">
                      <a:moveTo>
                        <a:pt x="0" y="154"/>
                      </a:moveTo>
                      <a:lnTo>
                        <a:pt x="0" y="0"/>
                      </a:lnTo>
                      <a:lnTo>
                        <a:pt x="47" y="38"/>
                      </a:lnTo>
                    </a:path>
                  </a:pathLst>
                </a:custGeom>
                <a:noFill/>
                <a:ln w="38100" cap="rnd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</p:grpSp>
          <p:sp>
            <p:nvSpPr>
              <p:cNvPr id="68649" name="Line 41"/>
              <p:cNvSpPr>
                <a:spLocks noChangeShapeType="1"/>
              </p:cNvSpPr>
              <p:nvPr/>
            </p:nvSpPr>
            <p:spPr bwMode="auto">
              <a:xfrm>
                <a:off x="1708" y="1959"/>
                <a:ext cx="142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68650" name="Line 42"/>
              <p:cNvSpPr>
                <a:spLocks noChangeShapeType="1"/>
              </p:cNvSpPr>
              <p:nvPr/>
            </p:nvSpPr>
            <p:spPr bwMode="auto">
              <a:xfrm>
                <a:off x="1863" y="1959"/>
                <a:ext cx="141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68651" name="Line 43"/>
              <p:cNvSpPr>
                <a:spLocks noChangeShapeType="1"/>
              </p:cNvSpPr>
              <p:nvPr/>
            </p:nvSpPr>
            <p:spPr bwMode="auto">
              <a:xfrm>
                <a:off x="2019" y="1959"/>
                <a:ext cx="142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grpSp>
            <p:nvGrpSpPr>
              <p:cNvPr id="68658" name="Group 50"/>
              <p:cNvGrpSpPr>
                <a:grpSpLocks/>
              </p:cNvGrpSpPr>
              <p:nvPr/>
            </p:nvGrpSpPr>
            <p:grpSpPr bwMode="auto">
              <a:xfrm>
                <a:off x="1716" y="1792"/>
                <a:ext cx="438" cy="155"/>
                <a:chOff x="1716" y="1792"/>
                <a:chExt cx="438" cy="155"/>
              </a:xfrm>
            </p:grpSpPr>
            <p:sp>
              <p:nvSpPr>
                <p:cNvPr id="68652" name="Freeform 44"/>
                <p:cNvSpPr>
                  <a:spLocks/>
                </p:cNvSpPr>
                <p:nvPr/>
              </p:nvSpPr>
              <p:spPr bwMode="auto">
                <a:xfrm>
                  <a:off x="1716" y="1792"/>
                  <a:ext cx="48" cy="155"/>
                </a:xfrm>
                <a:custGeom>
                  <a:avLst/>
                  <a:gdLst>
                    <a:gd name="T0" fmla="*/ 47 w 48"/>
                    <a:gd name="T1" fmla="*/ 0 h 155"/>
                    <a:gd name="T2" fmla="*/ 47 w 48"/>
                    <a:gd name="T3" fmla="*/ 154 h 155"/>
                    <a:gd name="T4" fmla="*/ 0 w 48"/>
                    <a:gd name="T5" fmla="*/ 115 h 15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8" h="155">
                      <a:moveTo>
                        <a:pt x="47" y="0"/>
                      </a:moveTo>
                      <a:lnTo>
                        <a:pt x="47" y="154"/>
                      </a:lnTo>
                      <a:lnTo>
                        <a:pt x="0" y="115"/>
                      </a:lnTo>
                    </a:path>
                  </a:pathLst>
                </a:custGeom>
                <a:noFill/>
                <a:ln w="38100" cap="rnd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68653" name="Freeform 45"/>
                <p:cNvSpPr>
                  <a:spLocks/>
                </p:cNvSpPr>
                <p:nvPr/>
              </p:nvSpPr>
              <p:spPr bwMode="auto">
                <a:xfrm>
                  <a:off x="1796" y="1792"/>
                  <a:ext cx="46" cy="155"/>
                </a:xfrm>
                <a:custGeom>
                  <a:avLst/>
                  <a:gdLst>
                    <a:gd name="T0" fmla="*/ 0 w 46"/>
                    <a:gd name="T1" fmla="*/ 154 h 155"/>
                    <a:gd name="T2" fmla="*/ 0 w 46"/>
                    <a:gd name="T3" fmla="*/ 0 h 155"/>
                    <a:gd name="T4" fmla="*/ 45 w 46"/>
                    <a:gd name="T5" fmla="*/ 38 h 15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6" h="155">
                      <a:moveTo>
                        <a:pt x="0" y="154"/>
                      </a:moveTo>
                      <a:lnTo>
                        <a:pt x="0" y="0"/>
                      </a:lnTo>
                      <a:lnTo>
                        <a:pt x="45" y="38"/>
                      </a:lnTo>
                    </a:path>
                  </a:pathLst>
                </a:custGeom>
                <a:noFill/>
                <a:ln w="38100" cap="rnd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68654" name="Freeform 46"/>
                <p:cNvSpPr>
                  <a:spLocks/>
                </p:cNvSpPr>
                <p:nvPr/>
              </p:nvSpPr>
              <p:spPr bwMode="auto">
                <a:xfrm>
                  <a:off x="1872" y="1792"/>
                  <a:ext cx="47" cy="155"/>
                </a:xfrm>
                <a:custGeom>
                  <a:avLst/>
                  <a:gdLst>
                    <a:gd name="T0" fmla="*/ 46 w 47"/>
                    <a:gd name="T1" fmla="*/ 0 h 155"/>
                    <a:gd name="T2" fmla="*/ 46 w 47"/>
                    <a:gd name="T3" fmla="*/ 154 h 155"/>
                    <a:gd name="T4" fmla="*/ 0 w 47"/>
                    <a:gd name="T5" fmla="*/ 115 h 15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7" h="155">
                      <a:moveTo>
                        <a:pt x="46" y="0"/>
                      </a:moveTo>
                      <a:lnTo>
                        <a:pt x="46" y="154"/>
                      </a:lnTo>
                      <a:lnTo>
                        <a:pt x="0" y="115"/>
                      </a:lnTo>
                    </a:path>
                  </a:pathLst>
                </a:custGeom>
                <a:noFill/>
                <a:ln w="38100" cap="rnd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68655" name="Freeform 47"/>
                <p:cNvSpPr>
                  <a:spLocks/>
                </p:cNvSpPr>
                <p:nvPr/>
              </p:nvSpPr>
              <p:spPr bwMode="auto">
                <a:xfrm>
                  <a:off x="1952" y="1792"/>
                  <a:ext cx="47" cy="155"/>
                </a:xfrm>
                <a:custGeom>
                  <a:avLst/>
                  <a:gdLst>
                    <a:gd name="T0" fmla="*/ 0 w 47"/>
                    <a:gd name="T1" fmla="*/ 154 h 155"/>
                    <a:gd name="T2" fmla="*/ 0 w 47"/>
                    <a:gd name="T3" fmla="*/ 0 h 155"/>
                    <a:gd name="T4" fmla="*/ 46 w 47"/>
                    <a:gd name="T5" fmla="*/ 38 h 15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7" h="155">
                      <a:moveTo>
                        <a:pt x="0" y="154"/>
                      </a:moveTo>
                      <a:lnTo>
                        <a:pt x="0" y="0"/>
                      </a:lnTo>
                      <a:lnTo>
                        <a:pt x="46" y="38"/>
                      </a:lnTo>
                    </a:path>
                  </a:pathLst>
                </a:custGeom>
                <a:noFill/>
                <a:ln w="38100" cap="rnd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68656" name="Freeform 48"/>
                <p:cNvSpPr>
                  <a:spLocks/>
                </p:cNvSpPr>
                <p:nvPr/>
              </p:nvSpPr>
              <p:spPr bwMode="auto">
                <a:xfrm>
                  <a:off x="2027" y="1792"/>
                  <a:ext cx="48" cy="155"/>
                </a:xfrm>
                <a:custGeom>
                  <a:avLst/>
                  <a:gdLst>
                    <a:gd name="T0" fmla="*/ 47 w 48"/>
                    <a:gd name="T1" fmla="*/ 0 h 155"/>
                    <a:gd name="T2" fmla="*/ 47 w 48"/>
                    <a:gd name="T3" fmla="*/ 154 h 155"/>
                    <a:gd name="T4" fmla="*/ 0 w 48"/>
                    <a:gd name="T5" fmla="*/ 115 h 15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8" h="155">
                      <a:moveTo>
                        <a:pt x="47" y="0"/>
                      </a:moveTo>
                      <a:lnTo>
                        <a:pt x="47" y="154"/>
                      </a:lnTo>
                      <a:lnTo>
                        <a:pt x="0" y="115"/>
                      </a:lnTo>
                    </a:path>
                  </a:pathLst>
                </a:custGeom>
                <a:noFill/>
                <a:ln w="38100" cap="rnd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68657" name="Freeform 49"/>
                <p:cNvSpPr>
                  <a:spLocks/>
                </p:cNvSpPr>
                <p:nvPr/>
              </p:nvSpPr>
              <p:spPr bwMode="auto">
                <a:xfrm>
                  <a:off x="2107" y="1792"/>
                  <a:ext cx="47" cy="155"/>
                </a:xfrm>
                <a:custGeom>
                  <a:avLst/>
                  <a:gdLst>
                    <a:gd name="T0" fmla="*/ 0 w 47"/>
                    <a:gd name="T1" fmla="*/ 154 h 155"/>
                    <a:gd name="T2" fmla="*/ 0 w 47"/>
                    <a:gd name="T3" fmla="*/ 0 h 155"/>
                    <a:gd name="T4" fmla="*/ 46 w 47"/>
                    <a:gd name="T5" fmla="*/ 38 h 15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7" h="155">
                      <a:moveTo>
                        <a:pt x="0" y="154"/>
                      </a:moveTo>
                      <a:lnTo>
                        <a:pt x="0" y="0"/>
                      </a:lnTo>
                      <a:lnTo>
                        <a:pt x="46" y="38"/>
                      </a:lnTo>
                    </a:path>
                  </a:pathLst>
                </a:custGeom>
                <a:noFill/>
                <a:ln w="38100" cap="rnd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</p:grpSp>
          <p:sp>
            <p:nvSpPr>
              <p:cNvPr id="68659" name="Line 51"/>
              <p:cNvSpPr>
                <a:spLocks noChangeShapeType="1"/>
              </p:cNvSpPr>
              <p:nvPr/>
            </p:nvSpPr>
            <p:spPr bwMode="auto">
              <a:xfrm>
                <a:off x="2232" y="1959"/>
                <a:ext cx="143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68660" name="Line 52"/>
              <p:cNvSpPr>
                <a:spLocks noChangeShapeType="1"/>
              </p:cNvSpPr>
              <p:nvPr/>
            </p:nvSpPr>
            <p:spPr bwMode="auto">
              <a:xfrm>
                <a:off x="2388" y="1959"/>
                <a:ext cx="144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68661" name="Line 53"/>
              <p:cNvSpPr>
                <a:spLocks noChangeShapeType="1"/>
              </p:cNvSpPr>
              <p:nvPr/>
            </p:nvSpPr>
            <p:spPr bwMode="auto">
              <a:xfrm>
                <a:off x="2544" y="1959"/>
                <a:ext cx="143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68662" name="Line 54"/>
              <p:cNvSpPr>
                <a:spLocks noChangeShapeType="1"/>
              </p:cNvSpPr>
              <p:nvPr/>
            </p:nvSpPr>
            <p:spPr bwMode="auto">
              <a:xfrm>
                <a:off x="2700" y="1959"/>
                <a:ext cx="142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68663" name="Line 55"/>
              <p:cNvSpPr>
                <a:spLocks noChangeShapeType="1"/>
              </p:cNvSpPr>
              <p:nvPr/>
            </p:nvSpPr>
            <p:spPr bwMode="auto">
              <a:xfrm>
                <a:off x="2856" y="1959"/>
                <a:ext cx="142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grpSp>
            <p:nvGrpSpPr>
              <p:cNvPr id="68673" name="Group 65"/>
              <p:cNvGrpSpPr>
                <a:grpSpLocks/>
              </p:cNvGrpSpPr>
              <p:nvPr/>
            </p:nvGrpSpPr>
            <p:grpSpPr bwMode="auto">
              <a:xfrm>
                <a:off x="3092" y="1959"/>
                <a:ext cx="1561" cy="0"/>
                <a:chOff x="3092" y="1959"/>
                <a:chExt cx="1561" cy="0"/>
              </a:xfrm>
            </p:grpSpPr>
            <p:sp>
              <p:nvSpPr>
                <p:cNvPr id="68664" name="Line 56"/>
                <p:cNvSpPr>
                  <a:spLocks noChangeShapeType="1"/>
                </p:cNvSpPr>
                <p:nvPr/>
              </p:nvSpPr>
              <p:spPr bwMode="auto">
                <a:xfrm>
                  <a:off x="3092" y="1959"/>
                  <a:ext cx="143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68665" name="Line 57"/>
                <p:cNvSpPr>
                  <a:spLocks noChangeShapeType="1"/>
                </p:cNvSpPr>
                <p:nvPr/>
              </p:nvSpPr>
              <p:spPr bwMode="auto">
                <a:xfrm>
                  <a:off x="3363" y="1959"/>
                  <a:ext cx="142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68666" name="Line 58"/>
                <p:cNvSpPr>
                  <a:spLocks noChangeShapeType="1"/>
                </p:cNvSpPr>
                <p:nvPr/>
              </p:nvSpPr>
              <p:spPr bwMode="auto">
                <a:xfrm>
                  <a:off x="3519" y="1959"/>
                  <a:ext cx="141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68667" name="Line 59"/>
                <p:cNvSpPr>
                  <a:spLocks noChangeShapeType="1"/>
                </p:cNvSpPr>
                <p:nvPr/>
              </p:nvSpPr>
              <p:spPr bwMode="auto">
                <a:xfrm>
                  <a:off x="3674" y="1959"/>
                  <a:ext cx="142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68668" name="Line 60"/>
                <p:cNvSpPr>
                  <a:spLocks noChangeShapeType="1"/>
                </p:cNvSpPr>
                <p:nvPr/>
              </p:nvSpPr>
              <p:spPr bwMode="auto">
                <a:xfrm>
                  <a:off x="3889" y="1959"/>
                  <a:ext cx="142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68669" name="Line 61"/>
                <p:cNvSpPr>
                  <a:spLocks noChangeShapeType="1"/>
                </p:cNvSpPr>
                <p:nvPr/>
              </p:nvSpPr>
              <p:spPr bwMode="auto">
                <a:xfrm>
                  <a:off x="4044" y="1959"/>
                  <a:ext cx="143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68670" name="Line 62"/>
                <p:cNvSpPr>
                  <a:spLocks noChangeShapeType="1"/>
                </p:cNvSpPr>
                <p:nvPr/>
              </p:nvSpPr>
              <p:spPr bwMode="auto">
                <a:xfrm>
                  <a:off x="4200" y="1959"/>
                  <a:ext cx="142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68671" name="Line 63"/>
                <p:cNvSpPr>
                  <a:spLocks noChangeShapeType="1"/>
                </p:cNvSpPr>
                <p:nvPr/>
              </p:nvSpPr>
              <p:spPr bwMode="auto">
                <a:xfrm>
                  <a:off x="4355" y="1959"/>
                  <a:ext cx="143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68672" name="Line 64"/>
                <p:cNvSpPr>
                  <a:spLocks noChangeShapeType="1"/>
                </p:cNvSpPr>
                <p:nvPr/>
              </p:nvSpPr>
              <p:spPr bwMode="auto">
                <a:xfrm>
                  <a:off x="4511" y="1959"/>
                  <a:ext cx="142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</p:grpSp>
          <p:grpSp>
            <p:nvGrpSpPr>
              <p:cNvPr id="68676" name="Group 68"/>
              <p:cNvGrpSpPr>
                <a:grpSpLocks/>
              </p:cNvGrpSpPr>
              <p:nvPr/>
            </p:nvGrpSpPr>
            <p:grpSpPr bwMode="auto">
              <a:xfrm>
                <a:off x="2710" y="1791"/>
                <a:ext cx="125" cy="156"/>
                <a:chOff x="2710" y="1791"/>
                <a:chExt cx="125" cy="156"/>
              </a:xfrm>
            </p:grpSpPr>
            <p:sp>
              <p:nvSpPr>
                <p:cNvPr id="68674" name="Freeform 66"/>
                <p:cNvSpPr>
                  <a:spLocks/>
                </p:cNvSpPr>
                <p:nvPr/>
              </p:nvSpPr>
              <p:spPr bwMode="auto">
                <a:xfrm>
                  <a:off x="2710" y="1792"/>
                  <a:ext cx="47" cy="155"/>
                </a:xfrm>
                <a:custGeom>
                  <a:avLst/>
                  <a:gdLst>
                    <a:gd name="T0" fmla="*/ 46 w 47"/>
                    <a:gd name="T1" fmla="*/ 0 h 155"/>
                    <a:gd name="T2" fmla="*/ 46 w 47"/>
                    <a:gd name="T3" fmla="*/ 154 h 155"/>
                    <a:gd name="T4" fmla="*/ 0 w 47"/>
                    <a:gd name="T5" fmla="*/ 115 h 15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7" h="155">
                      <a:moveTo>
                        <a:pt x="46" y="0"/>
                      </a:moveTo>
                      <a:lnTo>
                        <a:pt x="46" y="154"/>
                      </a:lnTo>
                      <a:lnTo>
                        <a:pt x="0" y="115"/>
                      </a:lnTo>
                    </a:path>
                  </a:pathLst>
                </a:custGeom>
                <a:noFill/>
                <a:ln w="38100" cap="rnd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68675" name="Freeform 67"/>
                <p:cNvSpPr>
                  <a:spLocks/>
                </p:cNvSpPr>
                <p:nvPr/>
              </p:nvSpPr>
              <p:spPr bwMode="auto">
                <a:xfrm>
                  <a:off x="2788" y="1791"/>
                  <a:ext cx="47" cy="155"/>
                </a:xfrm>
                <a:custGeom>
                  <a:avLst/>
                  <a:gdLst>
                    <a:gd name="T0" fmla="*/ 0 w 47"/>
                    <a:gd name="T1" fmla="*/ 154 h 155"/>
                    <a:gd name="T2" fmla="*/ 0 w 47"/>
                    <a:gd name="T3" fmla="*/ 0 h 155"/>
                    <a:gd name="T4" fmla="*/ 46 w 47"/>
                    <a:gd name="T5" fmla="*/ 38 h 15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7" h="155">
                      <a:moveTo>
                        <a:pt x="0" y="154"/>
                      </a:moveTo>
                      <a:lnTo>
                        <a:pt x="0" y="0"/>
                      </a:lnTo>
                      <a:lnTo>
                        <a:pt x="46" y="38"/>
                      </a:lnTo>
                    </a:path>
                  </a:pathLst>
                </a:custGeom>
                <a:noFill/>
                <a:ln w="38100" cap="rnd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</p:grpSp>
          <p:grpSp>
            <p:nvGrpSpPr>
              <p:cNvPr id="68684" name="Group 76"/>
              <p:cNvGrpSpPr>
                <a:grpSpLocks/>
              </p:cNvGrpSpPr>
              <p:nvPr/>
            </p:nvGrpSpPr>
            <p:grpSpPr bwMode="auto">
              <a:xfrm>
                <a:off x="2242" y="1792"/>
                <a:ext cx="436" cy="155"/>
                <a:chOff x="2242" y="1792"/>
                <a:chExt cx="436" cy="155"/>
              </a:xfrm>
            </p:grpSpPr>
            <p:sp>
              <p:nvSpPr>
                <p:cNvPr id="68677" name="Freeform 69"/>
                <p:cNvSpPr>
                  <a:spLocks/>
                </p:cNvSpPr>
                <p:nvPr/>
              </p:nvSpPr>
              <p:spPr bwMode="auto">
                <a:xfrm>
                  <a:off x="2242" y="1792"/>
                  <a:ext cx="47" cy="155"/>
                </a:xfrm>
                <a:custGeom>
                  <a:avLst/>
                  <a:gdLst>
                    <a:gd name="T0" fmla="*/ 46 w 47"/>
                    <a:gd name="T1" fmla="*/ 0 h 155"/>
                    <a:gd name="T2" fmla="*/ 46 w 47"/>
                    <a:gd name="T3" fmla="*/ 154 h 155"/>
                    <a:gd name="T4" fmla="*/ 0 w 47"/>
                    <a:gd name="T5" fmla="*/ 115 h 15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7" h="155">
                      <a:moveTo>
                        <a:pt x="46" y="0"/>
                      </a:moveTo>
                      <a:lnTo>
                        <a:pt x="46" y="154"/>
                      </a:lnTo>
                      <a:lnTo>
                        <a:pt x="0" y="115"/>
                      </a:lnTo>
                    </a:path>
                  </a:pathLst>
                </a:custGeom>
                <a:noFill/>
                <a:ln w="38100" cap="rnd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68678" name="Freeform 70"/>
                <p:cNvSpPr>
                  <a:spLocks/>
                </p:cNvSpPr>
                <p:nvPr/>
              </p:nvSpPr>
              <p:spPr bwMode="auto">
                <a:xfrm>
                  <a:off x="2319" y="1792"/>
                  <a:ext cx="48" cy="155"/>
                </a:xfrm>
                <a:custGeom>
                  <a:avLst/>
                  <a:gdLst>
                    <a:gd name="T0" fmla="*/ 0 w 48"/>
                    <a:gd name="T1" fmla="*/ 154 h 155"/>
                    <a:gd name="T2" fmla="*/ 0 w 48"/>
                    <a:gd name="T3" fmla="*/ 0 h 155"/>
                    <a:gd name="T4" fmla="*/ 47 w 48"/>
                    <a:gd name="T5" fmla="*/ 38 h 15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8" h="155">
                      <a:moveTo>
                        <a:pt x="0" y="154"/>
                      </a:moveTo>
                      <a:lnTo>
                        <a:pt x="0" y="0"/>
                      </a:lnTo>
                      <a:lnTo>
                        <a:pt x="47" y="38"/>
                      </a:lnTo>
                    </a:path>
                  </a:pathLst>
                </a:custGeom>
                <a:noFill/>
                <a:ln w="38100" cap="rnd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68679" name="Freeform 71"/>
                <p:cNvSpPr>
                  <a:spLocks/>
                </p:cNvSpPr>
                <p:nvPr/>
              </p:nvSpPr>
              <p:spPr bwMode="auto">
                <a:xfrm>
                  <a:off x="2396" y="1792"/>
                  <a:ext cx="48" cy="155"/>
                </a:xfrm>
                <a:custGeom>
                  <a:avLst/>
                  <a:gdLst>
                    <a:gd name="T0" fmla="*/ 47 w 48"/>
                    <a:gd name="T1" fmla="*/ 0 h 155"/>
                    <a:gd name="T2" fmla="*/ 47 w 48"/>
                    <a:gd name="T3" fmla="*/ 154 h 155"/>
                    <a:gd name="T4" fmla="*/ 0 w 48"/>
                    <a:gd name="T5" fmla="*/ 115 h 15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8" h="155">
                      <a:moveTo>
                        <a:pt x="47" y="0"/>
                      </a:moveTo>
                      <a:lnTo>
                        <a:pt x="47" y="154"/>
                      </a:lnTo>
                      <a:lnTo>
                        <a:pt x="0" y="115"/>
                      </a:lnTo>
                    </a:path>
                  </a:pathLst>
                </a:custGeom>
                <a:noFill/>
                <a:ln w="38100" cap="rnd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68680" name="Freeform 72"/>
                <p:cNvSpPr>
                  <a:spLocks/>
                </p:cNvSpPr>
                <p:nvPr/>
              </p:nvSpPr>
              <p:spPr bwMode="auto">
                <a:xfrm>
                  <a:off x="2476" y="1792"/>
                  <a:ext cx="47" cy="155"/>
                </a:xfrm>
                <a:custGeom>
                  <a:avLst/>
                  <a:gdLst>
                    <a:gd name="T0" fmla="*/ 0 w 47"/>
                    <a:gd name="T1" fmla="*/ 154 h 155"/>
                    <a:gd name="T2" fmla="*/ 0 w 47"/>
                    <a:gd name="T3" fmla="*/ 0 h 155"/>
                    <a:gd name="T4" fmla="*/ 46 w 47"/>
                    <a:gd name="T5" fmla="*/ 38 h 15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7" h="155">
                      <a:moveTo>
                        <a:pt x="0" y="154"/>
                      </a:moveTo>
                      <a:lnTo>
                        <a:pt x="0" y="0"/>
                      </a:lnTo>
                      <a:lnTo>
                        <a:pt x="46" y="38"/>
                      </a:lnTo>
                    </a:path>
                  </a:pathLst>
                </a:custGeom>
                <a:noFill/>
                <a:ln w="38100" cap="rnd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grpSp>
              <p:nvGrpSpPr>
                <p:cNvPr id="68683" name="Group 75"/>
                <p:cNvGrpSpPr>
                  <a:grpSpLocks/>
                </p:cNvGrpSpPr>
                <p:nvPr/>
              </p:nvGrpSpPr>
              <p:grpSpPr bwMode="auto">
                <a:xfrm>
                  <a:off x="2552" y="1792"/>
                  <a:ext cx="126" cy="155"/>
                  <a:chOff x="2552" y="1792"/>
                  <a:chExt cx="126" cy="155"/>
                </a:xfrm>
              </p:grpSpPr>
              <p:sp>
                <p:nvSpPr>
                  <p:cNvPr id="68681" name="Freeform 73"/>
                  <p:cNvSpPr>
                    <a:spLocks/>
                  </p:cNvSpPr>
                  <p:nvPr/>
                </p:nvSpPr>
                <p:spPr bwMode="auto">
                  <a:xfrm>
                    <a:off x="2552" y="1792"/>
                    <a:ext cx="48" cy="155"/>
                  </a:xfrm>
                  <a:custGeom>
                    <a:avLst/>
                    <a:gdLst>
                      <a:gd name="T0" fmla="*/ 47 w 48"/>
                      <a:gd name="T1" fmla="*/ 0 h 155"/>
                      <a:gd name="T2" fmla="*/ 47 w 48"/>
                      <a:gd name="T3" fmla="*/ 154 h 155"/>
                      <a:gd name="T4" fmla="*/ 0 w 48"/>
                      <a:gd name="T5" fmla="*/ 115 h 15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8" h="155">
                        <a:moveTo>
                          <a:pt x="47" y="0"/>
                        </a:moveTo>
                        <a:lnTo>
                          <a:pt x="47" y="154"/>
                        </a:lnTo>
                        <a:lnTo>
                          <a:pt x="0" y="115"/>
                        </a:lnTo>
                      </a:path>
                    </a:pathLst>
                  </a:custGeom>
                  <a:noFill/>
                  <a:ln w="38100" cap="rnd" cmpd="sng">
                    <a:solidFill>
                      <a:schemeClr val="tx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68682" name="Freeform 74"/>
                  <p:cNvSpPr>
                    <a:spLocks/>
                  </p:cNvSpPr>
                  <p:nvPr/>
                </p:nvSpPr>
                <p:spPr bwMode="auto">
                  <a:xfrm>
                    <a:off x="2632" y="1792"/>
                    <a:ext cx="46" cy="155"/>
                  </a:xfrm>
                  <a:custGeom>
                    <a:avLst/>
                    <a:gdLst>
                      <a:gd name="T0" fmla="*/ 0 w 46"/>
                      <a:gd name="T1" fmla="*/ 154 h 155"/>
                      <a:gd name="T2" fmla="*/ 0 w 46"/>
                      <a:gd name="T3" fmla="*/ 0 h 155"/>
                      <a:gd name="T4" fmla="*/ 45 w 46"/>
                      <a:gd name="T5" fmla="*/ 38 h 15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6" h="155">
                        <a:moveTo>
                          <a:pt x="0" y="154"/>
                        </a:moveTo>
                        <a:lnTo>
                          <a:pt x="0" y="0"/>
                        </a:lnTo>
                        <a:lnTo>
                          <a:pt x="45" y="38"/>
                        </a:lnTo>
                      </a:path>
                    </a:pathLst>
                  </a:custGeom>
                  <a:noFill/>
                  <a:ln w="38100" cap="rnd" cmpd="sng">
                    <a:solidFill>
                      <a:schemeClr val="tx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</p:grpSp>
          </p:grpSp>
          <p:grpSp>
            <p:nvGrpSpPr>
              <p:cNvPr id="68687" name="Group 79"/>
              <p:cNvGrpSpPr>
                <a:grpSpLocks/>
              </p:cNvGrpSpPr>
              <p:nvPr/>
            </p:nvGrpSpPr>
            <p:grpSpPr bwMode="auto">
              <a:xfrm>
                <a:off x="2864" y="1791"/>
                <a:ext cx="125" cy="156"/>
                <a:chOff x="2864" y="1791"/>
                <a:chExt cx="125" cy="156"/>
              </a:xfrm>
            </p:grpSpPr>
            <p:sp>
              <p:nvSpPr>
                <p:cNvPr id="68685" name="Freeform 77"/>
                <p:cNvSpPr>
                  <a:spLocks/>
                </p:cNvSpPr>
                <p:nvPr/>
              </p:nvSpPr>
              <p:spPr bwMode="auto">
                <a:xfrm>
                  <a:off x="2864" y="1792"/>
                  <a:ext cx="46" cy="155"/>
                </a:xfrm>
                <a:custGeom>
                  <a:avLst/>
                  <a:gdLst>
                    <a:gd name="T0" fmla="*/ 45 w 46"/>
                    <a:gd name="T1" fmla="*/ 0 h 155"/>
                    <a:gd name="T2" fmla="*/ 45 w 46"/>
                    <a:gd name="T3" fmla="*/ 154 h 155"/>
                    <a:gd name="T4" fmla="*/ 0 w 46"/>
                    <a:gd name="T5" fmla="*/ 115 h 15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6" h="155">
                      <a:moveTo>
                        <a:pt x="45" y="0"/>
                      </a:moveTo>
                      <a:lnTo>
                        <a:pt x="45" y="154"/>
                      </a:lnTo>
                      <a:lnTo>
                        <a:pt x="0" y="115"/>
                      </a:lnTo>
                    </a:path>
                  </a:pathLst>
                </a:custGeom>
                <a:noFill/>
                <a:ln w="38100" cap="rnd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68686" name="Freeform 78"/>
                <p:cNvSpPr>
                  <a:spLocks/>
                </p:cNvSpPr>
                <p:nvPr/>
              </p:nvSpPr>
              <p:spPr bwMode="auto">
                <a:xfrm>
                  <a:off x="2941" y="1791"/>
                  <a:ext cx="48" cy="155"/>
                </a:xfrm>
                <a:custGeom>
                  <a:avLst/>
                  <a:gdLst>
                    <a:gd name="T0" fmla="*/ 0 w 48"/>
                    <a:gd name="T1" fmla="*/ 154 h 155"/>
                    <a:gd name="T2" fmla="*/ 0 w 48"/>
                    <a:gd name="T3" fmla="*/ 0 h 155"/>
                    <a:gd name="T4" fmla="*/ 47 w 48"/>
                    <a:gd name="T5" fmla="*/ 38 h 15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8" h="155">
                      <a:moveTo>
                        <a:pt x="0" y="154"/>
                      </a:moveTo>
                      <a:lnTo>
                        <a:pt x="0" y="0"/>
                      </a:lnTo>
                      <a:lnTo>
                        <a:pt x="47" y="38"/>
                      </a:lnTo>
                    </a:path>
                  </a:pathLst>
                </a:custGeom>
                <a:noFill/>
                <a:ln w="38100" cap="rnd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</p:grpSp>
          <p:grpSp>
            <p:nvGrpSpPr>
              <p:cNvPr id="68690" name="Group 82"/>
              <p:cNvGrpSpPr>
                <a:grpSpLocks/>
              </p:cNvGrpSpPr>
              <p:nvPr/>
            </p:nvGrpSpPr>
            <p:grpSpPr bwMode="auto">
              <a:xfrm>
                <a:off x="3104" y="1791"/>
                <a:ext cx="125" cy="156"/>
                <a:chOff x="3104" y="1791"/>
                <a:chExt cx="125" cy="156"/>
              </a:xfrm>
            </p:grpSpPr>
            <p:sp>
              <p:nvSpPr>
                <p:cNvPr id="68688" name="Freeform 80"/>
                <p:cNvSpPr>
                  <a:spLocks/>
                </p:cNvSpPr>
                <p:nvPr/>
              </p:nvSpPr>
              <p:spPr bwMode="auto">
                <a:xfrm>
                  <a:off x="3104" y="1792"/>
                  <a:ext cx="46" cy="155"/>
                </a:xfrm>
                <a:custGeom>
                  <a:avLst/>
                  <a:gdLst>
                    <a:gd name="T0" fmla="*/ 45 w 46"/>
                    <a:gd name="T1" fmla="*/ 0 h 155"/>
                    <a:gd name="T2" fmla="*/ 45 w 46"/>
                    <a:gd name="T3" fmla="*/ 154 h 155"/>
                    <a:gd name="T4" fmla="*/ 0 w 46"/>
                    <a:gd name="T5" fmla="*/ 115 h 15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6" h="155">
                      <a:moveTo>
                        <a:pt x="45" y="0"/>
                      </a:moveTo>
                      <a:lnTo>
                        <a:pt x="45" y="154"/>
                      </a:lnTo>
                      <a:lnTo>
                        <a:pt x="0" y="115"/>
                      </a:lnTo>
                    </a:path>
                  </a:pathLst>
                </a:custGeom>
                <a:noFill/>
                <a:ln w="38100" cap="rnd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68689" name="Freeform 81"/>
                <p:cNvSpPr>
                  <a:spLocks/>
                </p:cNvSpPr>
                <p:nvPr/>
              </p:nvSpPr>
              <p:spPr bwMode="auto">
                <a:xfrm>
                  <a:off x="3181" y="1791"/>
                  <a:ext cx="48" cy="155"/>
                </a:xfrm>
                <a:custGeom>
                  <a:avLst/>
                  <a:gdLst>
                    <a:gd name="T0" fmla="*/ 0 w 48"/>
                    <a:gd name="T1" fmla="*/ 154 h 155"/>
                    <a:gd name="T2" fmla="*/ 0 w 48"/>
                    <a:gd name="T3" fmla="*/ 0 h 155"/>
                    <a:gd name="T4" fmla="*/ 47 w 48"/>
                    <a:gd name="T5" fmla="*/ 38 h 15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8" h="155">
                      <a:moveTo>
                        <a:pt x="0" y="154"/>
                      </a:moveTo>
                      <a:lnTo>
                        <a:pt x="0" y="0"/>
                      </a:lnTo>
                      <a:lnTo>
                        <a:pt x="47" y="38"/>
                      </a:lnTo>
                    </a:path>
                  </a:pathLst>
                </a:custGeom>
                <a:noFill/>
                <a:ln w="38100" cap="rnd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</p:grpSp>
          <p:grpSp>
            <p:nvGrpSpPr>
              <p:cNvPr id="68712" name="Group 104"/>
              <p:cNvGrpSpPr>
                <a:grpSpLocks/>
              </p:cNvGrpSpPr>
              <p:nvPr/>
            </p:nvGrpSpPr>
            <p:grpSpPr bwMode="auto">
              <a:xfrm>
                <a:off x="3371" y="1791"/>
                <a:ext cx="1271" cy="156"/>
                <a:chOff x="3371" y="1791"/>
                <a:chExt cx="1271" cy="156"/>
              </a:xfrm>
            </p:grpSpPr>
            <p:grpSp>
              <p:nvGrpSpPr>
                <p:cNvPr id="68697" name="Group 89"/>
                <p:cNvGrpSpPr>
                  <a:grpSpLocks/>
                </p:cNvGrpSpPr>
                <p:nvPr/>
              </p:nvGrpSpPr>
              <p:grpSpPr bwMode="auto">
                <a:xfrm>
                  <a:off x="3371" y="1792"/>
                  <a:ext cx="437" cy="155"/>
                  <a:chOff x="3371" y="1792"/>
                  <a:chExt cx="437" cy="155"/>
                </a:xfrm>
              </p:grpSpPr>
              <p:sp>
                <p:nvSpPr>
                  <p:cNvPr id="68691" name="Freeform 83"/>
                  <p:cNvSpPr>
                    <a:spLocks/>
                  </p:cNvSpPr>
                  <p:nvPr/>
                </p:nvSpPr>
                <p:spPr bwMode="auto">
                  <a:xfrm>
                    <a:off x="3371" y="1792"/>
                    <a:ext cx="47" cy="155"/>
                  </a:xfrm>
                  <a:custGeom>
                    <a:avLst/>
                    <a:gdLst>
                      <a:gd name="T0" fmla="*/ 46 w 47"/>
                      <a:gd name="T1" fmla="*/ 0 h 155"/>
                      <a:gd name="T2" fmla="*/ 46 w 47"/>
                      <a:gd name="T3" fmla="*/ 154 h 155"/>
                      <a:gd name="T4" fmla="*/ 0 w 47"/>
                      <a:gd name="T5" fmla="*/ 115 h 15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7" h="155">
                        <a:moveTo>
                          <a:pt x="46" y="0"/>
                        </a:moveTo>
                        <a:lnTo>
                          <a:pt x="46" y="154"/>
                        </a:lnTo>
                        <a:lnTo>
                          <a:pt x="0" y="115"/>
                        </a:lnTo>
                      </a:path>
                    </a:pathLst>
                  </a:custGeom>
                  <a:noFill/>
                  <a:ln w="38100" cap="rnd" cmpd="sng">
                    <a:solidFill>
                      <a:schemeClr val="tx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68692" name="Freeform 84"/>
                  <p:cNvSpPr>
                    <a:spLocks/>
                  </p:cNvSpPr>
                  <p:nvPr/>
                </p:nvSpPr>
                <p:spPr bwMode="auto">
                  <a:xfrm>
                    <a:off x="3449" y="1792"/>
                    <a:ext cx="47" cy="155"/>
                  </a:xfrm>
                  <a:custGeom>
                    <a:avLst/>
                    <a:gdLst>
                      <a:gd name="T0" fmla="*/ 0 w 47"/>
                      <a:gd name="T1" fmla="*/ 154 h 155"/>
                      <a:gd name="T2" fmla="*/ 0 w 47"/>
                      <a:gd name="T3" fmla="*/ 0 h 155"/>
                      <a:gd name="T4" fmla="*/ 46 w 47"/>
                      <a:gd name="T5" fmla="*/ 38 h 15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7" h="155">
                        <a:moveTo>
                          <a:pt x="0" y="154"/>
                        </a:moveTo>
                        <a:lnTo>
                          <a:pt x="0" y="0"/>
                        </a:lnTo>
                        <a:lnTo>
                          <a:pt x="46" y="38"/>
                        </a:lnTo>
                      </a:path>
                    </a:pathLst>
                  </a:custGeom>
                  <a:noFill/>
                  <a:ln w="38100" cap="rnd" cmpd="sng">
                    <a:solidFill>
                      <a:schemeClr val="tx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68693" name="Freeform 85"/>
                  <p:cNvSpPr>
                    <a:spLocks/>
                  </p:cNvSpPr>
                  <p:nvPr/>
                </p:nvSpPr>
                <p:spPr bwMode="auto">
                  <a:xfrm>
                    <a:off x="3526" y="1792"/>
                    <a:ext cx="46" cy="155"/>
                  </a:xfrm>
                  <a:custGeom>
                    <a:avLst/>
                    <a:gdLst>
                      <a:gd name="T0" fmla="*/ 45 w 46"/>
                      <a:gd name="T1" fmla="*/ 0 h 155"/>
                      <a:gd name="T2" fmla="*/ 45 w 46"/>
                      <a:gd name="T3" fmla="*/ 154 h 155"/>
                      <a:gd name="T4" fmla="*/ 0 w 46"/>
                      <a:gd name="T5" fmla="*/ 115 h 15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6" h="155">
                        <a:moveTo>
                          <a:pt x="45" y="0"/>
                        </a:moveTo>
                        <a:lnTo>
                          <a:pt x="45" y="154"/>
                        </a:lnTo>
                        <a:lnTo>
                          <a:pt x="0" y="115"/>
                        </a:lnTo>
                      </a:path>
                    </a:pathLst>
                  </a:custGeom>
                  <a:noFill/>
                  <a:ln w="38100" cap="rnd" cmpd="sng">
                    <a:solidFill>
                      <a:schemeClr val="tx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68694" name="Freeform 86"/>
                  <p:cNvSpPr>
                    <a:spLocks/>
                  </p:cNvSpPr>
                  <p:nvPr/>
                </p:nvSpPr>
                <p:spPr bwMode="auto">
                  <a:xfrm>
                    <a:off x="3605" y="1792"/>
                    <a:ext cx="47" cy="155"/>
                  </a:xfrm>
                  <a:custGeom>
                    <a:avLst/>
                    <a:gdLst>
                      <a:gd name="T0" fmla="*/ 0 w 47"/>
                      <a:gd name="T1" fmla="*/ 154 h 155"/>
                      <a:gd name="T2" fmla="*/ 0 w 47"/>
                      <a:gd name="T3" fmla="*/ 0 h 155"/>
                      <a:gd name="T4" fmla="*/ 46 w 47"/>
                      <a:gd name="T5" fmla="*/ 38 h 15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7" h="155">
                        <a:moveTo>
                          <a:pt x="0" y="154"/>
                        </a:moveTo>
                        <a:lnTo>
                          <a:pt x="0" y="0"/>
                        </a:lnTo>
                        <a:lnTo>
                          <a:pt x="46" y="38"/>
                        </a:lnTo>
                      </a:path>
                    </a:pathLst>
                  </a:custGeom>
                  <a:noFill/>
                  <a:ln w="38100" cap="rnd" cmpd="sng">
                    <a:solidFill>
                      <a:schemeClr val="tx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68695" name="Freeform 87"/>
                  <p:cNvSpPr>
                    <a:spLocks/>
                  </p:cNvSpPr>
                  <p:nvPr/>
                </p:nvSpPr>
                <p:spPr bwMode="auto">
                  <a:xfrm>
                    <a:off x="3682" y="1792"/>
                    <a:ext cx="47" cy="155"/>
                  </a:xfrm>
                  <a:custGeom>
                    <a:avLst/>
                    <a:gdLst>
                      <a:gd name="T0" fmla="*/ 46 w 47"/>
                      <a:gd name="T1" fmla="*/ 0 h 155"/>
                      <a:gd name="T2" fmla="*/ 46 w 47"/>
                      <a:gd name="T3" fmla="*/ 154 h 155"/>
                      <a:gd name="T4" fmla="*/ 0 w 47"/>
                      <a:gd name="T5" fmla="*/ 115 h 15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7" h="155">
                        <a:moveTo>
                          <a:pt x="46" y="0"/>
                        </a:moveTo>
                        <a:lnTo>
                          <a:pt x="46" y="154"/>
                        </a:lnTo>
                        <a:lnTo>
                          <a:pt x="0" y="115"/>
                        </a:lnTo>
                      </a:path>
                    </a:pathLst>
                  </a:custGeom>
                  <a:noFill/>
                  <a:ln w="38100" cap="rnd" cmpd="sng">
                    <a:solidFill>
                      <a:schemeClr val="tx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68696" name="Freeform 88"/>
                  <p:cNvSpPr>
                    <a:spLocks/>
                  </p:cNvSpPr>
                  <p:nvPr/>
                </p:nvSpPr>
                <p:spPr bwMode="auto">
                  <a:xfrm>
                    <a:off x="3760" y="1792"/>
                    <a:ext cx="48" cy="155"/>
                  </a:xfrm>
                  <a:custGeom>
                    <a:avLst/>
                    <a:gdLst>
                      <a:gd name="T0" fmla="*/ 0 w 48"/>
                      <a:gd name="T1" fmla="*/ 154 h 155"/>
                      <a:gd name="T2" fmla="*/ 0 w 48"/>
                      <a:gd name="T3" fmla="*/ 0 h 155"/>
                      <a:gd name="T4" fmla="*/ 47 w 48"/>
                      <a:gd name="T5" fmla="*/ 38 h 15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8" h="155">
                        <a:moveTo>
                          <a:pt x="0" y="154"/>
                        </a:moveTo>
                        <a:lnTo>
                          <a:pt x="0" y="0"/>
                        </a:lnTo>
                        <a:lnTo>
                          <a:pt x="47" y="38"/>
                        </a:lnTo>
                      </a:path>
                    </a:pathLst>
                  </a:custGeom>
                  <a:noFill/>
                  <a:ln w="38100" cap="rnd" cmpd="sng">
                    <a:solidFill>
                      <a:schemeClr val="tx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</p:grpSp>
            <p:grpSp>
              <p:nvGrpSpPr>
                <p:cNvPr id="68700" name="Group 92"/>
                <p:cNvGrpSpPr>
                  <a:grpSpLocks/>
                </p:cNvGrpSpPr>
                <p:nvPr/>
              </p:nvGrpSpPr>
              <p:grpSpPr bwMode="auto">
                <a:xfrm>
                  <a:off x="4363" y="1791"/>
                  <a:ext cx="125" cy="156"/>
                  <a:chOff x="4363" y="1791"/>
                  <a:chExt cx="125" cy="156"/>
                </a:xfrm>
              </p:grpSpPr>
              <p:sp>
                <p:nvSpPr>
                  <p:cNvPr id="68698" name="Freeform 90"/>
                  <p:cNvSpPr>
                    <a:spLocks/>
                  </p:cNvSpPr>
                  <p:nvPr/>
                </p:nvSpPr>
                <p:spPr bwMode="auto">
                  <a:xfrm>
                    <a:off x="4363" y="1792"/>
                    <a:ext cx="47" cy="155"/>
                  </a:xfrm>
                  <a:custGeom>
                    <a:avLst/>
                    <a:gdLst>
                      <a:gd name="T0" fmla="*/ 46 w 47"/>
                      <a:gd name="T1" fmla="*/ 0 h 155"/>
                      <a:gd name="T2" fmla="*/ 46 w 47"/>
                      <a:gd name="T3" fmla="*/ 154 h 155"/>
                      <a:gd name="T4" fmla="*/ 0 w 47"/>
                      <a:gd name="T5" fmla="*/ 115 h 15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7" h="155">
                        <a:moveTo>
                          <a:pt x="46" y="0"/>
                        </a:moveTo>
                        <a:lnTo>
                          <a:pt x="46" y="154"/>
                        </a:lnTo>
                        <a:lnTo>
                          <a:pt x="0" y="115"/>
                        </a:lnTo>
                      </a:path>
                    </a:pathLst>
                  </a:custGeom>
                  <a:noFill/>
                  <a:ln w="38100" cap="rnd" cmpd="sng">
                    <a:solidFill>
                      <a:schemeClr val="tx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68699" name="Freeform 91"/>
                  <p:cNvSpPr>
                    <a:spLocks/>
                  </p:cNvSpPr>
                  <p:nvPr/>
                </p:nvSpPr>
                <p:spPr bwMode="auto">
                  <a:xfrm>
                    <a:off x="4441" y="1791"/>
                    <a:ext cx="47" cy="155"/>
                  </a:xfrm>
                  <a:custGeom>
                    <a:avLst/>
                    <a:gdLst>
                      <a:gd name="T0" fmla="*/ 0 w 47"/>
                      <a:gd name="T1" fmla="*/ 154 h 155"/>
                      <a:gd name="T2" fmla="*/ 0 w 47"/>
                      <a:gd name="T3" fmla="*/ 0 h 155"/>
                      <a:gd name="T4" fmla="*/ 46 w 47"/>
                      <a:gd name="T5" fmla="*/ 38 h 15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7" h="155">
                        <a:moveTo>
                          <a:pt x="0" y="154"/>
                        </a:moveTo>
                        <a:lnTo>
                          <a:pt x="0" y="0"/>
                        </a:lnTo>
                        <a:lnTo>
                          <a:pt x="46" y="38"/>
                        </a:lnTo>
                      </a:path>
                    </a:pathLst>
                  </a:custGeom>
                  <a:noFill/>
                  <a:ln w="38100" cap="rnd" cmpd="sng">
                    <a:solidFill>
                      <a:schemeClr val="tx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</p:grpSp>
            <p:grpSp>
              <p:nvGrpSpPr>
                <p:cNvPr id="68708" name="Group 100"/>
                <p:cNvGrpSpPr>
                  <a:grpSpLocks/>
                </p:cNvGrpSpPr>
                <p:nvPr/>
              </p:nvGrpSpPr>
              <p:grpSpPr bwMode="auto">
                <a:xfrm>
                  <a:off x="3895" y="1792"/>
                  <a:ext cx="437" cy="155"/>
                  <a:chOff x="3895" y="1792"/>
                  <a:chExt cx="437" cy="155"/>
                </a:xfrm>
              </p:grpSpPr>
              <p:sp>
                <p:nvSpPr>
                  <p:cNvPr id="68701" name="Freeform 93"/>
                  <p:cNvSpPr>
                    <a:spLocks/>
                  </p:cNvSpPr>
                  <p:nvPr/>
                </p:nvSpPr>
                <p:spPr bwMode="auto">
                  <a:xfrm>
                    <a:off x="3895" y="1792"/>
                    <a:ext cx="47" cy="155"/>
                  </a:xfrm>
                  <a:custGeom>
                    <a:avLst/>
                    <a:gdLst>
                      <a:gd name="T0" fmla="*/ 46 w 47"/>
                      <a:gd name="T1" fmla="*/ 0 h 155"/>
                      <a:gd name="T2" fmla="*/ 46 w 47"/>
                      <a:gd name="T3" fmla="*/ 154 h 155"/>
                      <a:gd name="T4" fmla="*/ 0 w 47"/>
                      <a:gd name="T5" fmla="*/ 115 h 15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7" h="155">
                        <a:moveTo>
                          <a:pt x="46" y="0"/>
                        </a:moveTo>
                        <a:lnTo>
                          <a:pt x="46" y="154"/>
                        </a:lnTo>
                        <a:lnTo>
                          <a:pt x="0" y="115"/>
                        </a:lnTo>
                      </a:path>
                    </a:pathLst>
                  </a:custGeom>
                  <a:noFill/>
                  <a:ln w="38100" cap="rnd" cmpd="sng">
                    <a:solidFill>
                      <a:schemeClr val="tx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68702" name="Freeform 94"/>
                  <p:cNvSpPr>
                    <a:spLocks/>
                  </p:cNvSpPr>
                  <p:nvPr/>
                </p:nvSpPr>
                <p:spPr bwMode="auto">
                  <a:xfrm>
                    <a:off x="3974" y="1792"/>
                    <a:ext cx="47" cy="155"/>
                  </a:xfrm>
                  <a:custGeom>
                    <a:avLst/>
                    <a:gdLst>
                      <a:gd name="T0" fmla="*/ 0 w 47"/>
                      <a:gd name="T1" fmla="*/ 154 h 155"/>
                      <a:gd name="T2" fmla="*/ 0 w 47"/>
                      <a:gd name="T3" fmla="*/ 0 h 155"/>
                      <a:gd name="T4" fmla="*/ 46 w 47"/>
                      <a:gd name="T5" fmla="*/ 38 h 15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7" h="155">
                        <a:moveTo>
                          <a:pt x="0" y="154"/>
                        </a:moveTo>
                        <a:lnTo>
                          <a:pt x="0" y="0"/>
                        </a:lnTo>
                        <a:lnTo>
                          <a:pt x="46" y="38"/>
                        </a:lnTo>
                      </a:path>
                    </a:pathLst>
                  </a:custGeom>
                  <a:noFill/>
                  <a:ln w="38100" cap="rnd" cmpd="sng">
                    <a:solidFill>
                      <a:schemeClr val="tx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68703" name="Freeform 95"/>
                  <p:cNvSpPr>
                    <a:spLocks/>
                  </p:cNvSpPr>
                  <p:nvPr/>
                </p:nvSpPr>
                <p:spPr bwMode="auto">
                  <a:xfrm>
                    <a:off x="4051" y="1792"/>
                    <a:ext cx="47" cy="155"/>
                  </a:xfrm>
                  <a:custGeom>
                    <a:avLst/>
                    <a:gdLst>
                      <a:gd name="T0" fmla="*/ 46 w 47"/>
                      <a:gd name="T1" fmla="*/ 0 h 155"/>
                      <a:gd name="T2" fmla="*/ 46 w 47"/>
                      <a:gd name="T3" fmla="*/ 154 h 155"/>
                      <a:gd name="T4" fmla="*/ 0 w 47"/>
                      <a:gd name="T5" fmla="*/ 115 h 15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7" h="155">
                        <a:moveTo>
                          <a:pt x="46" y="0"/>
                        </a:moveTo>
                        <a:lnTo>
                          <a:pt x="46" y="154"/>
                        </a:lnTo>
                        <a:lnTo>
                          <a:pt x="0" y="115"/>
                        </a:lnTo>
                      </a:path>
                    </a:pathLst>
                  </a:custGeom>
                  <a:noFill/>
                  <a:ln w="38100" cap="rnd" cmpd="sng">
                    <a:solidFill>
                      <a:schemeClr val="tx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68704" name="Freeform 96"/>
                  <p:cNvSpPr>
                    <a:spLocks/>
                  </p:cNvSpPr>
                  <p:nvPr/>
                </p:nvSpPr>
                <p:spPr bwMode="auto">
                  <a:xfrm>
                    <a:off x="4130" y="1792"/>
                    <a:ext cx="46" cy="155"/>
                  </a:xfrm>
                  <a:custGeom>
                    <a:avLst/>
                    <a:gdLst>
                      <a:gd name="T0" fmla="*/ 0 w 46"/>
                      <a:gd name="T1" fmla="*/ 154 h 155"/>
                      <a:gd name="T2" fmla="*/ 0 w 46"/>
                      <a:gd name="T3" fmla="*/ 0 h 155"/>
                      <a:gd name="T4" fmla="*/ 45 w 46"/>
                      <a:gd name="T5" fmla="*/ 38 h 15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6" h="155">
                        <a:moveTo>
                          <a:pt x="0" y="154"/>
                        </a:moveTo>
                        <a:lnTo>
                          <a:pt x="0" y="0"/>
                        </a:lnTo>
                        <a:lnTo>
                          <a:pt x="45" y="38"/>
                        </a:lnTo>
                      </a:path>
                    </a:pathLst>
                  </a:custGeom>
                  <a:noFill/>
                  <a:ln w="38100" cap="rnd" cmpd="sng">
                    <a:solidFill>
                      <a:schemeClr val="tx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  <p:grpSp>
                <p:nvGrpSpPr>
                  <p:cNvPr id="68707" name="Group 99"/>
                  <p:cNvGrpSpPr>
                    <a:grpSpLocks/>
                  </p:cNvGrpSpPr>
                  <p:nvPr/>
                </p:nvGrpSpPr>
                <p:grpSpPr bwMode="auto">
                  <a:xfrm>
                    <a:off x="4206" y="1792"/>
                    <a:ext cx="126" cy="155"/>
                    <a:chOff x="4206" y="1792"/>
                    <a:chExt cx="126" cy="155"/>
                  </a:xfrm>
                </p:grpSpPr>
                <p:sp>
                  <p:nvSpPr>
                    <p:cNvPr id="68705" name="Freeform 97"/>
                    <p:cNvSpPr>
                      <a:spLocks/>
                    </p:cNvSpPr>
                    <p:nvPr/>
                  </p:nvSpPr>
                  <p:spPr bwMode="auto">
                    <a:xfrm>
                      <a:off x="4206" y="1792"/>
                      <a:ext cx="47" cy="155"/>
                    </a:xfrm>
                    <a:custGeom>
                      <a:avLst/>
                      <a:gdLst>
                        <a:gd name="T0" fmla="*/ 46 w 47"/>
                        <a:gd name="T1" fmla="*/ 0 h 155"/>
                        <a:gd name="T2" fmla="*/ 46 w 47"/>
                        <a:gd name="T3" fmla="*/ 154 h 155"/>
                        <a:gd name="T4" fmla="*/ 0 w 47"/>
                        <a:gd name="T5" fmla="*/ 115 h 155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</a:cxnLst>
                      <a:rect l="0" t="0" r="r" b="b"/>
                      <a:pathLst>
                        <a:path w="47" h="155">
                          <a:moveTo>
                            <a:pt x="46" y="0"/>
                          </a:moveTo>
                          <a:lnTo>
                            <a:pt x="46" y="154"/>
                          </a:lnTo>
                          <a:lnTo>
                            <a:pt x="0" y="115"/>
                          </a:lnTo>
                        </a:path>
                      </a:pathLst>
                    </a:custGeom>
                    <a:noFill/>
                    <a:ln w="38100" cap="rnd" cmpd="sng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pPr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tr-TR" sz="2400">
                        <a:solidFill>
                          <a:srgbClr val="FFFFFF"/>
                        </a:solidFill>
                      </a:endParaRPr>
                    </a:p>
                  </p:txBody>
                </p:sp>
                <p:sp>
                  <p:nvSpPr>
                    <p:cNvPr id="68706" name="Freeform 98"/>
                    <p:cNvSpPr>
                      <a:spLocks/>
                    </p:cNvSpPr>
                    <p:nvPr/>
                  </p:nvSpPr>
                  <p:spPr bwMode="auto">
                    <a:xfrm>
                      <a:off x="4285" y="1792"/>
                      <a:ext cx="47" cy="155"/>
                    </a:xfrm>
                    <a:custGeom>
                      <a:avLst/>
                      <a:gdLst>
                        <a:gd name="T0" fmla="*/ 0 w 47"/>
                        <a:gd name="T1" fmla="*/ 154 h 155"/>
                        <a:gd name="T2" fmla="*/ 0 w 47"/>
                        <a:gd name="T3" fmla="*/ 0 h 155"/>
                        <a:gd name="T4" fmla="*/ 46 w 47"/>
                        <a:gd name="T5" fmla="*/ 38 h 155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</a:cxnLst>
                      <a:rect l="0" t="0" r="r" b="b"/>
                      <a:pathLst>
                        <a:path w="47" h="155">
                          <a:moveTo>
                            <a:pt x="0" y="154"/>
                          </a:moveTo>
                          <a:lnTo>
                            <a:pt x="0" y="0"/>
                          </a:lnTo>
                          <a:lnTo>
                            <a:pt x="46" y="38"/>
                          </a:lnTo>
                        </a:path>
                      </a:pathLst>
                    </a:custGeom>
                    <a:noFill/>
                    <a:ln w="38100" cap="rnd" cmpd="sng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pPr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tr-TR" sz="2400">
                        <a:solidFill>
                          <a:srgbClr val="FFFFFF"/>
                        </a:solidFill>
                      </a:endParaRPr>
                    </a:p>
                  </p:txBody>
                </p:sp>
              </p:grpSp>
            </p:grpSp>
            <p:grpSp>
              <p:nvGrpSpPr>
                <p:cNvPr id="68711" name="Group 103"/>
                <p:cNvGrpSpPr>
                  <a:grpSpLocks/>
                </p:cNvGrpSpPr>
                <p:nvPr/>
              </p:nvGrpSpPr>
              <p:grpSpPr bwMode="auto">
                <a:xfrm>
                  <a:off x="4517" y="1791"/>
                  <a:ext cx="125" cy="156"/>
                  <a:chOff x="4517" y="1791"/>
                  <a:chExt cx="125" cy="156"/>
                </a:xfrm>
              </p:grpSpPr>
              <p:sp>
                <p:nvSpPr>
                  <p:cNvPr id="68709" name="Freeform 101"/>
                  <p:cNvSpPr>
                    <a:spLocks/>
                  </p:cNvSpPr>
                  <p:nvPr/>
                </p:nvSpPr>
                <p:spPr bwMode="auto">
                  <a:xfrm>
                    <a:off x="4517" y="1792"/>
                    <a:ext cx="47" cy="155"/>
                  </a:xfrm>
                  <a:custGeom>
                    <a:avLst/>
                    <a:gdLst>
                      <a:gd name="T0" fmla="*/ 46 w 47"/>
                      <a:gd name="T1" fmla="*/ 0 h 155"/>
                      <a:gd name="T2" fmla="*/ 46 w 47"/>
                      <a:gd name="T3" fmla="*/ 154 h 155"/>
                      <a:gd name="T4" fmla="*/ 0 w 47"/>
                      <a:gd name="T5" fmla="*/ 115 h 15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7" h="155">
                        <a:moveTo>
                          <a:pt x="46" y="0"/>
                        </a:moveTo>
                        <a:lnTo>
                          <a:pt x="46" y="154"/>
                        </a:lnTo>
                        <a:lnTo>
                          <a:pt x="0" y="115"/>
                        </a:lnTo>
                      </a:path>
                    </a:pathLst>
                  </a:custGeom>
                  <a:noFill/>
                  <a:ln w="38100" cap="rnd" cmpd="sng">
                    <a:solidFill>
                      <a:schemeClr val="tx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68710" name="Freeform 102"/>
                  <p:cNvSpPr>
                    <a:spLocks/>
                  </p:cNvSpPr>
                  <p:nvPr/>
                </p:nvSpPr>
                <p:spPr bwMode="auto">
                  <a:xfrm>
                    <a:off x="4595" y="1791"/>
                    <a:ext cx="47" cy="155"/>
                  </a:xfrm>
                  <a:custGeom>
                    <a:avLst/>
                    <a:gdLst>
                      <a:gd name="T0" fmla="*/ 0 w 47"/>
                      <a:gd name="T1" fmla="*/ 154 h 155"/>
                      <a:gd name="T2" fmla="*/ 0 w 47"/>
                      <a:gd name="T3" fmla="*/ 0 h 155"/>
                      <a:gd name="T4" fmla="*/ 46 w 47"/>
                      <a:gd name="T5" fmla="*/ 38 h 15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7" h="155">
                        <a:moveTo>
                          <a:pt x="0" y="154"/>
                        </a:moveTo>
                        <a:lnTo>
                          <a:pt x="0" y="0"/>
                        </a:lnTo>
                        <a:lnTo>
                          <a:pt x="46" y="38"/>
                        </a:lnTo>
                      </a:path>
                    </a:pathLst>
                  </a:custGeom>
                  <a:noFill/>
                  <a:ln w="38100" cap="rnd" cmpd="sng">
                    <a:solidFill>
                      <a:schemeClr val="tx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</p:grpSp>
          </p:grpSp>
        </p:grpSp>
        <p:grpSp>
          <p:nvGrpSpPr>
            <p:cNvPr id="68751" name="Group 143"/>
            <p:cNvGrpSpPr>
              <a:grpSpLocks/>
            </p:cNvGrpSpPr>
            <p:nvPr/>
          </p:nvGrpSpPr>
          <p:grpSpPr bwMode="auto">
            <a:xfrm>
              <a:off x="4758" y="1959"/>
              <a:ext cx="723" cy="237"/>
              <a:chOff x="4758" y="1959"/>
              <a:chExt cx="723" cy="237"/>
            </a:xfrm>
          </p:grpSpPr>
          <p:sp>
            <p:nvSpPr>
              <p:cNvPr id="68714" name="Rectangle 106"/>
              <p:cNvSpPr>
                <a:spLocks noChangeArrowheads="1"/>
              </p:cNvSpPr>
              <p:nvPr/>
            </p:nvSpPr>
            <p:spPr bwMode="auto">
              <a:xfrm>
                <a:off x="4797" y="1965"/>
                <a:ext cx="273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73025" tIns="36512" rIns="73025" bIns="36512">
                <a:spAutoFit/>
              </a:bodyPr>
              <a:lstStyle>
                <a:lvl1pPr defTabSz="585788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365125" defTabSz="585788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731838" defTabSz="585788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096963" defTabSz="585788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1463675" defTabSz="585788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1920875" defTabSz="585788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378075" defTabSz="585788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2835275" defTabSz="585788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292475" defTabSz="585788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tr-TR" sz="1900" b="1" dirty="0">
                    <a:solidFill>
                      <a:srgbClr val="FFFFFF"/>
                    </a:solidFill>
                    <a:latin typeface="Helvetica" panose="020B0604020202020204" pitchFamily="34" charset="0"/>
                  </a:rPr>
                  <a:t>sp</a:t>
                </a:r>
              </a:p>
            </p:txBody>
          </p:sp>
          <p:sp>
            <p:nvSpPr>
              <p:cNvPr id="68715" name="Rectangle 107"/>
              <p:cNvSpPr>
                <a:spLocks noChangeArrowheads="1"/>
              </p:cNvSpPr>
              <p:nvPr/>
            </p:nvSpPr>
            <p:spPr bwMode="auto">
              <a:xfrm>
                <a:off x="5198" y="1965"/>
                <a:ext cx="273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73025" tIns="36512" rIns="73025" bIns="36512">
                <a:spAutoFit/>
              </a:bodyPr>
              <a:lstStyle>
                <a:lvl1pPr defTabSz="585788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365125" defTabSz="585788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731838" defTabSz="585788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096963" defTabSz="585788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1463675" defTabSz="585788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1920875" defTabSz="585788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378075" defTabSz="585788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2835275" defTabSz="585788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292475" defTabSz="585788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tr-TR" sz="1900" b="1">
                    <a:solidFill>
                      <a:srgbClr val="FFFFFF"/>
                    </a:solidFill>
                    <a:latin typeface="Helvetica" panose="020B0604020202020204" pitchFamily="34" charset="0"/>
                  </a:rPr>
                  <a:t>5p</a:t>
                </a:r>
              </a:p>
            </p:txBody>
          </p:sp>
          <p:sp>
            <p:nvSpPr>
              <p:cNvPr id="68716" name="Line 108"/>
              <p:cNvSpPr>
                <a:spLocks noChangeShapeType="1"/>
              </p:cNvSpPr>
              <p:nvPr/>
            </p:nvSpPr>
            <p:spPr bwMode="auto">
              <a:xfrm>
                <a:off x="4758" y="1959"/>
                <a:ext cx="142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68717" name="Line 109"/>
              <p:cNvSpPr>
                <a:spLocks noChangeShapeType="1"/>
              </p:cNvSpPr>
              <p:nvPr/>
            </p:nvSpPr>
            <p:spPr bwMode="auto">
              <a:xfrm>
                <a:off x="4950" y="1959"/>
                <a:ext cx="142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68718" name="Line 110"/>
              <p:cNvSpPr>
                <a:spLocks noChangeShapeType="1"/>
              </p:cNvSpPr>
              <p:nvPr/>
            </p:nvSpPr>
            <p:spPr bwMode="auto">
              <a:xfrm>
                <a:off x="5183" y="1959"/>
                <a:ext cx="142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68719" name="Line 111"/>
              <p:cNvSpPr>
                <a:spLocks noChangeShapeType="1"/>
              </p:cNvSpPr>
              <p:nvPr/>
            </p:nvSpPr>
            <p:spPr bwMode="auto">
              <a:xfrm>
                <a:off x="5338" y="1959"/>
                <a:ext cx="143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</p:grpSp>
      </p:grpSp>
      <p:grpSp>
        <p:nvGrpSpPr>
          <p:cNvPr id="68736" name="Group 128"/>
          <p:cNvGrpSpPr>
            <a:grpSpLocks/>
          </p:cNvGrpSpPr>
          <p:nvPr/>
        </p:nvGrpSpPr>
        <p:grpSpPr bwMode="auto">
          <a:xfrm>
            <a:off x="9070975" y="2908300"/>
            <a:ext cx="539750" cy="184150"/>
            <a:chOff x="4754" y="1832"/>
            <a:chExt cx="340" cy="116"/>
          </a:xfrm>
        </p:grpSpPr>
        <p:grpSp>
          <p:nvGrpSpPr>
            <p:cNvPr id="68728" name="Group 120"/>
            <p:cNvGrpSpPr>
              <a:grpSpLocks/>
            </p:cNvGrpSpPr>
            <p:nvPr/>
          </p:nvGrpSpPr>
          <p:grpSpPr bwMode="auto">
            <a:xfrm>
              <a:off x="4754" y="1832"/>
              <a:ext cx="145" cy="116"/>
              <a:chOff x="4754" y="1832"/>
              <a:chExt cx="145" cy="116"/>
            </a:xfrm>
          </p:grpSpPr>
          <p:grpSp>
            <p:nvGrpSpPr>
              <p:cNvPr id="68724" name="Group 116"/>
              <p:cNvGrpSpPr>
                <a:grpSpLocks/>
              </p:cNvGrpSpPr>
              <p:nvPr/>
            </p:nvGrpSpPr>
            <p:grpSpPr bwMode="auto">
              <a:xfrm>
                <a:off x="4754" y="1832"/>
                <a:ext cx="69" cy="116"/>
                <a:chOff x="4754" y="1832"/>
                <a:chExt cx="69" cy="116"/>
              </a:xfrm>
            </p:grpSpPr>
            <p:sp>
              <p:nvSpPr>
                <p:cNvPr id="68722" name="Line 114"/>
                <p:cNvSpPr>
                  <a:spLocks noChangeShapeType="1"/>
                </p:cNvSpPr>
                <p:nvPr/>
              </p:nvSpPr>
              <p:spPr bwMode="auto">
                <a:xfrm>
                  <a:off x="4754" y="1832"/>
                  <a:ext cx="69" cy="116"/>
                </a:xfrm>
                <a:prstGeom prst="line">
                  <a:avLst/>
                </a:prstGeom>
                <a:noFill/>
                <a:ln w="38100">
                  <a:solidFill>
                    <a:schemeClr val="tx2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68723" name="Line 115"/>
                <p:cNvSpPr>
                  <a:spLocks noChangeShapeType="1"/>
                </p:cNvSpPr>
                <p:nvPr/>
              </p:nvSpPr>
              <p:spPr bwMode="auto">
                <a:xfrm flipH="1">
                  <a:off x="4754" y="1832"/>
                  <a:ext cx="69" cy="116"/>
                </a:xfrm>
                <a:prstGeom prst="line">
                  <a:avLst/>
                </a:prstGeom>
                <a:noFill/>
                <a:ln w="38100">
                  <a:solidFill>
                    <a:schemeClr val="tx2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</p:grpSp>
          <p:grpSp>
            <p:nvGrpSpPr>
              <p:cNvPr id="68727" name="Group 119"/>
              <p:cNvGrpSpPr>
                <a:grpSpLocks/>
              </p:cNvGrpSpPr>
              <p:nvPr/>
            </p:nvGrpSpPr>
            <p:grpSpPr bwMode="auto">
              <a:xfrm>
                <a:off x="4830" y="1832"/>
                <a:ext cx="69" cy="116"/>
                <a:chOff x="4830" y="1832"/>
                <a:chExt cx="69" cy="116"/>
              </a:xfrm>
            </p:grpSpPr>
            <p:sp>
              <p:nvSpPr>
                <p:cNvPr id="68725" name="Line 117"/>
                <p:cNvSpPr>
                  <a:spLocks noChangeShapeType="1"/>
                </p:cNvSpPr>
                <p:nvPr/>
              </p:nvSpPr>
              <p:spPr bwMode="auto">
                <a:xfrm>
                  <a:off x="4830" y="1832"/>
                  <a:ext cx="69" cy="116"/>
                </a:xfrm>
                <a:prstGeom prst="line">
                  <a:avLst/>
                </a:prstGeom>
                <a:noFill/>
                <a:ln w="38100">
                  <a:solidFill>
                    <a:schemeClr val="tx2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68726" name="Line 118"/>
                <p:cNvSpPr>
                  <a:spLocks noChangeShapeType="1"/>
                </p:cNvSpPr>
                <p:nvPr/>
              </p:nvSpPr>
              <p:spPr bwMode="auto">
                <a:xfrm flipH="1">
                  <a:off x="4830" y="1832"/>
                  <a:ext cx="69" cy="116"/>
                </a:xfrm>
                <a:prstGeom prst="line">
                  <a:avLst/>
                </a:prstGeom>
                <a:noFill/>
                <a:ln w="38100">
                  <a:solidFill>
                    <a:schemeClr val="tx2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</p:grpSp>
        </p:grpSp>
        <p:grpSp>
          <p:nvGrpSpPr>
            <p:cNvPr id="68735" name="Group 127"/>
            <p:cNvGrpSpPr>
              <a:grpSpLocks/>
            </p:cNvGrpSpPr>
            <p:nvPr/>
          </p:nvGrpSpPr>
          <p:grpSpPr bwMode="auto">
            <a:xfrm>
              <a:off x="4948" y="1832"/>
              <a:ext cx="146" cy="116"/>
              <a:chOff x="4948" y="1832"/>
              <a:chExt cx="146" cy="116"/>
            </a:xfrm>
          </p:grpSpPr>
          <p:grpSp>
            <p:nvGrpSpPr>
              <p:cNvPr id="68731" name="Group 123"/>
              <p:cNvGrpSpPr>
                <a:grpSpLocks/>
              </p:cNvGrpSpPr>
              <p:nvPr/>
            </p:nvGrpSpPr>
            <p:grpSpPr bwMode="auto">
              <a:xfrm>
                <a:off x="4948" y="1832"/>
                <a:ext cx="69" cy="116"/>
                <a:chOff x="4948" y="1832"/>
                <a:chExt cx="69" cy="116"/>
              </a:xfrm>
            </p:grpSpPr>
            <p:sp>
              <p:nvSpPr>
                <p:cNvPr id="68729" name="Line 121"/>
                <p:cNvSpPr>
                  <a:spLocks noChangeShapeType="1"/>
                </p:cNvSpPr>
                <p:nvPr/>
              </p:nvSpPr>
              <p:spPr bwMode="auto">
                <a:xfrm>
                  <a:off x="4948" y="1832"/>
                  <a:ext cx="69" cy="116"/>
                </a:xfrm>
                <a:prstGeom prst="line">
                  <a:avLst/>
                </a:prstGeom>
                <a:noFill/>
                <a:ln w="38100">
                  <a:solidFill>
                    <a:srgbClr val="66FFFF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68730" name="Line 122"/>
                <p:cNvSpPr>
                  <a:spLocks noChangeShapeType="1"/>
                </p:cNvSpPr>
                <p:nvPr/>
              </p:nvSpPr>
              <p:spPr bwMode="auto">
                <a:xfrm flipH="1">
                  <a:off x="4948" y="1832"/>
                  <a:ext cx="69" cy="116"/>
                </a:xfrm>
                <a:prstGeom prst="line">
                  <a:avLst/>
                </a:prstGeom>
                <a:noFill/>
                <a:ln w="38100">
                  <a:solidFill>
                    <a:srgbClr val="66FFFF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</p:grpSp>
          <p:grpSp>
            <p:nvGrpSpPr>
              <p:cNvPr id="68734" name="Group 126"/>
              <p:cNvGrpSpPr>
                <a:grpSpLocks/>
              </p:cNvGrpSpPr>
              <p:nvPr/>
            </p:nvGrpSpPr>
            <p:grpSpPr bwMode="auto">
              <a:xfrm>
                <a:off x="5025" y="1832"/>
                <a:ext cx="69" cy="116"/>
                <a:chOff x="5025" y="1832"/>
                <a:chExt cx="69" cy="116"/>
              </a:xfrm>
            </p:grpSpPr>
            <p:sp>
              <p:nvSpPr>
                <p:cNvPr id="68732" name="Line 124"/>
                <p:cNvSpPr>
                  <a:spLocks noChangeShapeType="1"/>
                </p:cNvSpPr>
                <p:nvPr/>
              </p:nvSpPr>
              <p:spPr bwMode="auto">
                <a:xfrm>
                  <a:off x="5025" y="1832"/>
                  <a:ext cx="69" cy="116"/>
                </a:xfrm>
                <a:prstGeom prst="line">
                  <a:avLst/>
                </a:prstGeom>
                <a:noFill/>
                <a:ln w="38100">
                  <a:solidFill>
                    <a:srgbClr val="66FFFF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68733" name="Line 125"/>
                <p:cNvSpPr>
                  <a:spLocks noChangeShapeType="1"/>
                </p:cNvSpPr>
                <p:nvPr/>
              </p:nvSpPr>
              <p:spPr bwMode="auto">
                <a:xfrm flipH="1">
                  <a:off x="5025" y="1832"/>
                  <a:ext cx="69" cy="116"/>
                </a:xfrm>
                <a:prstGeom prst="line">
                  <a:avLst/>
                </a:prstGeom>
                <a:noFill/>
                <a:ln w="38100">
                  <a:solidFill>
                    <a:srgbClr val="66FFFF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</p:grpSp>
        </p:grpSp>
      </p:grpSp>
      <p:grpSp>
        <p:nvGrpSpPr>
          <p:cNvPr id="68747" name="Group 139"/>
          <p:cNvGrpSpPr>
            <a:grpSpLocks/>
          </p:cNvGrpSpPr>
          <p:nvPr/>
        </p:nvGrpSpPr>
        <p:grpSpPr bwMode="auto">
          <a:xfrm>
            <a:off x="8139111" y="3927478"/>
            <a:ext cx="1806574" cy="1262063"/>
            <a:chOff x="4167" y="2474"/>
            <a:chExt cx="1138" cy="795"/>
          </a:xfrm>
        </p:grpSpPr>
        <p:sp>
          <p:nvSpPr>
            <p:cNvPr id="68737" name="Rectangle 129"/>
            <p:cNvSpPr>
              <a:spLocks noChangeArrowheads="1"/>
            </p:cNvSpPr>
            <p:nvPr/>
          </p:nvSpPr>
          <p:spPr bwMode="auto">
            <a:xfrm flipH="1">
              <a:off x="4290" y="2886"/>
              <a:ext cx="334" cy="38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15888" tIns="57150" rIns="115888" bIns="57150">
              <a:spAutoFit/>
            </a:bodyPr>
            <a:lstStyle>
              <a:lvl1pPr defTabSz="1428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571500" defTabSz="1428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defTabSz="1428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714500" defTabSz="1428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286000" defTabSz="1428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743200" defTabSz="142875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3200400" defTabSz="142875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657600" defTabSz="142875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4114800" defTabSz="142875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altLang="tr-TR" sz="3200">
                  <a:solidFill>
                    <a:srgbClr val="FFFFFF"/>
                  </a:solidFill>
                  <a:latin typeface="Helvetica" panose="020B0604020202020204" pitchFamily="34" charset="0"/>
                </a:rPr>
                <a:t>H</a:t>
              </a:r>
            </a:p>
          </p:txBody>
        </p:sp>
        <p:sp>
          <p:nvSpPr>
            <p:cNvPr id="68738" name="Rectangle 130"/>
            <p:cNvSpPr>
              <a:spLocks noChangeArrowheads="1"/>
            </p:cNvSpPr>
            <p:nvPr/>
          </p:nvSpPr>
          <p:spPr bwMode="auto">
            <a:xfrm>
              <a:off x="4617" y="2568"/>
              <a:ext cx="334" cy="38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15888" tIns="57150" rIns="115888" bIns="57150">
              <a:spAutoFit/>
            </a:bodyPr>
            <a:lstStyle>
              <a:lvl1pPr defTabSz="1428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571500" defTabSz="1428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defTabSz="1428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714500" defTabSz="1428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286000" defTabSz="1428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743200" defTabSz="142875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3200400" defTabSz="142875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657600" defTabSz="142875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4114800" defTabSz="142875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altLang="tr-TR" sz="3200">
                  <a:solidFill>
                    <a:srgbClr val="FFFFFF"/>
                  </a:solidFill>
                  <a:latin typeface="Helvetica" panose="020B0604020202020204" pitchFamily="34" charset="0"/>
                </a:rPr>
                <a:t>N</a:t>
              </a:r>
            </a:p>
          </p:txBody>
        </p:sp>
        <p:sp>
          <p:nvSpPr>
            <p:cNvPr id="68739" name="Rectangle 131"/>
            <p:cNvSpPr>
              <a:spLocks noChangeArrowheads="1"/>
            </p:cNvSpPr>
            <p:nvPr/>
          </p:nvSpPr>
          <p:spPr bwMode="auto">
            <a:xfrm flipH="1">
              <a:off x="4167" y="2658"/>
              <a:ext cx="334" cy="38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15888" tIns="57150" rIns="115888" bIns="57150">
              <a:spAutoFit/>
            </a:bodyPr>
            <a:lstStyle>
              <a:lvl1pPr defTabSz="1428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571500" defTabSz="1428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defTabSz="1428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714500" defTabSz="1428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286000" defTabSz="1428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743200" defTabSz="142875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3200400" defTabSz="142875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657600" defTabSz="142875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4114800" defTabSz="142875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altLang="tr-TR" sz="3200">
                  <a:solidFill>
                    <a:srgbClr val="FFFFFF"/>
                  </a:solidFill>
                  <a:latin typeface="Helvetica" panose="020B0604020202020204" pitchFamily="34" charset="0"/>
                </a:rPr>
                <a:t>H</a:t>
              </a:r>
            </a:p>
          </p:txBody>
        </p:sp>
        <p:sp>
          <p:nvSpPr>
            <p:cNvPr id="68740" name="Oval 132"/>
            <p:cNvSpPr>
              <a:spLocks noChangeArrowheads="1"/>
            </p:cNvSpPr>
            <p:nvPr/>
          </p:nvSpPr>
          <p:spPr bwMode="auto">
            <a:xfrm rot="18660000" flipH="1">
              <a:off x="4536" y="2881"/>
              <a:ext cx="172" cy="76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  <p:sp>
          <p:nvSpPr>
            <p:cNvPr id="68741" name="Oval 133"/>
            <p:cNvSpPr>
              <a:spLocks noChangeArrowheads="1"/>
            </p:cNvSpPr>
            <p:nvPr/>
          </p:nvSpPr>
          <p:spPr bwMode="auto">
            <a:xfrm rot="13200000">
              <a:off x="4884" y="2863"/>
              <a:ext cx="172" cy="76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  <p:sp>
          <p:nvSpPr>
            <p:cNvPr id="68742" name="Oval 134"/>
            <p:cNvSpPr>
              <a:spLocks noChangeArrowheads="1"/>
            </p:cNvSpPr>
            <p:nvPr/>
          </p:nvSpPr>
          <p:spPr bwMode="auto">
            <a:xfrm rot="20940000">
              <a:off x="4467" y="2749"/>
              <a:ext cx="172" cy="76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  <p:sp>
          <p:nvSpPr>
            <p:cNvPr id="68743" name="Rectangle 135"/>
            <p:cNvSpPr>
              <a:spLocks noChangeArrowheads="1"/>
            </p:cNvSpPr>
            <p:nvPr/>
          </p:nvSpPr>
          <p:spPr bwMode="auto">
            <a:xfrm flipH="1">
              <a:off x="4971" y="2874"/>
              <a:ext cx="334" cy="38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15888" tIns="57150" rIns="115888" bIns="57150">
              <a:spAutoFit/>
            </a:bodyPr>
            <a:lstStyle>
              <a:lvl1pPr defTabSz="1428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571500" defTabSz="1428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defTabSz="1428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714500" defTabSz="1428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286000" defTabSz="1428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743200" defTabSz="142875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3200400" defTabSz="142875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657600" defTabSz="142875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4114800" defTabSz="142875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altLang="tr-TR" sz="3200">
                  <a:solidFill>
                    <a:srgbClr val="FFFFFF"/>
                  </a:solidFill>
                  <a:latin typeface="Helvetica" panose="020B0604020202020204" pitchFamily="34" charset="0"/>
                </a:rPr>
                <a:t>H</a:t>
              </a:r>
            </a:p>
          </p:txBody>
        </p:sp>
        <p:grpSp>
          <p:nvGrpSpPr>
            <p:cNvPr id="68746" name="Group 138"/>
            <p:cNvGrpSpPr>
              <a:grpSpLocks/>
            </p:cNvGrpSpPr>
            <p:nvPr/>
          </p:nvGrpSpPr>
          <p:grpSpPr bwMode="auto">
            <a:xfrm>
              <a:off x="4594" y="2474"/>
              <a:ext cx="387" cy="185"/>
              <a:chOff x="4594" y="2474"/>
              <a:chExt cx="387" cy="185"/>
            </a:xfrm>
          </p:grpSpPr>
          <p:sp>
            <p:nvSpPr>
              <p:cNvPr id="68744" name="Rectangle 136"/>
              <p:cNvSpPr>
                <a:spLocks noChangeArrowheads="1"/>
              </p:cNvSpPr>
              <p:nvPr/>
            </p:nvSpPr>
            <p:spPr bwMode="auto">
              <a:xfrm rot="16200000">
                <a:off x="4647" y="2421"/>
                <a:ext cx="185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tr-TR" sz="2400">
                    <a:solidFill>
                      <a:srgbClr val="FFFF00"/>
                    </a:solidFill>
                    <a:latin typeface="Times New Roman" panose="02020603050405020304" pitchFamily="18" charset="0"/>
                  </a:rPr>
                  <a:t>•</a:t>
                </a:r>
              </a:p>
            </p:txBody>
          </p:sp>
          <p:sp>
            <p:nvSpPr>
              <p:cNvPr id="68745" name="Rectangle 137"/>
              <p:cNvSpPr>
                <a:spLocks noChangeArrowheads="1"/>
              </p:cNvSpPr>
              <p:nvPr/>
            </p:nvSpPr>
            <p:spPr bwMode="auto">
              <a:xfrm rot="16200000">
                <a:off x="4743" y="2421"/>
                <a:ext cx="185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tr-TR" sz="2400">
                    <a:solidFill>
                      <a:srgbClr val="FFFF00"/>
                    </a:solidFill>
                    <a:latin typeface="Times New Roman" panose="02020603050405020304" pitchFamily="18" charset="0"/>
                  </a:rPr>
                  <a:t>•</a:t>
                </a:r>
              </a:p>
            </p:txBody>
          </p:sp>
        </p:grpSp>
      </p:grpSp>
      <p:sp>
        <p:nvSpPr>
          <p:cNvPr id="68748" name="Line 140"/>
          <p:cNvSpPr>
            <a:spLocks noChangeShapeType="1"/>
          </p:cNvSpPr>
          <p:nvPr/>
        </p:nvSpPr>
        <p:spPr bwMode="auto">
          <a:xfrm flipV="1">
            <a:off x="9086850" y="3181350"/>
            <a:ext cx="57150" cy="72390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 sz="2400">
              <a:solidFill>
                <a:srgbClr val="FFFFFF"/>
              </a:solidFill>
            </a:endParaRPr>
          </a:p>
        </p:txBody>
      </p:sp>
      <p:sp>
        <p:nvSpPr>
          <p:cNvPr id="68749" name="Rectangle 141"/>
          <p:cNvSpPr>
            <a:spLocks noChangeArrowheads="1"/>
          </p:cNvSpPr>
          <p:nvPr/>
        </p:nvSpPr>
        <p:spPr bwMode="auto">
          <a:xfrm>
            <a:off x="1638300" y="4029075"/>
            <a:ext cx="6286500" cy="2012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tr-TR" sz="2800" dirty="0">
                <a:solidFill>
                  <a:srgbClr val="FFFFFF"/>
                </a:solidFill>
                <a:latin typeface="Comic Sans MS" panose="030F0702030302020204" pitchFamily="66" charset="0"/>
              </a:rPr>
              <a:t>Nitrogen atom in ammonia molecule</a:t>
            </a:r>
          </a:p>
          <a:p>
            <a:pPr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tr-TR" sz="2800" dirty="0">
                <a:solidFill>
                  <a:srgbClr val="FFFFFF"/>
                </a:solidFill>
                <a:latin typeface="Comic Sans MS" panose="030F0702030302020204" pitchFamily="66" charset="0"/>
              </a:rPr>
              <a:t>makes sp3 hybrid</a:t>
            </a:r>
          </a:p>
          <a:p>
            <a:pPr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tr-TR" sz="2800" dirty="0" smtClean="0">
                <a:solidFill>
                  <a:srgbClr val="FFFFFF"/>
                </a:solidFill>
                <a:latin typeface="Comic Sans MS" panose="030F0702030302020204" pitchFamily="66" charset="0"/>
              </a:rPr>
              <a:t>Un</a:t>
            </a:r>
            <a:r>
              <a:rPr lang="tr-TR" altLang="tr-TR" sz="2800" dirty="0" err="1" smtClean="0">
                <a:solidFill>
                  <a:srgbClr val="FFFFFF"/>
                </a:solidFill>
                <a:latin typeface="Comic Sans MS" panose="030F0702030302020204" pitchFamily="66" charset="0"/>
              </a:rPr>
              <a:t>paired</a:t>
            </a:r>
            <a:r>
              <a:rPr lang="tr-TR" altLang="tr-TR" sz="2800" dirty="0" smtClean="0">
                <a:solidFill>
                  <a:srgbClr val="FFFFFF"/>
                </a:solidFill>
                <a:latin typeface="Comic Sans MS" panose="030F0702030302020204" pitchFamily="66" charset="0"/>
              </a:rPr>
              <a:t> </a:t>
            </a:r>
            <a:r>
              <a:rPr lang="en-US" altLang="tr-TR" sz="2800" dirty="0" smtClean="0">
                <a:solidFill>
                  <a:srgbClr val="FFFFFF"/>
                </a:solidFill>
                <a:latin typeface="Comic Sans MS" panose="030F0702030302020204" pitchFamily="66" charset="0"/>
              </a:rPr>
              <a:t>electron </a:t>
            </a:r>
            <a:r>
              <a:rPr lang="en-US" altLang="tr-TR" sz="2800" dirty="0">
                <a:solidFill>
                  <a:srgbClr val="FFFFFF"/>
                </a:solidFill>
                <a:latin typeface="Comic Sans MS" panose="030F0702030302020204" pitchFamily="66" charset="0"/>
              </a:rPr>
              <a:t>pair of nitrogen</a:t>
            </a:r>
          </a:p>
          <a:p>
            <a:pPr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tr-TR" sz="2800" dirty="0">
                <a:solidFill>
                  <a:srgbClr val="FFFFFF"/>
                </a:solidFill>
                <a:latin typeface="Comic Sans MS" panose="030F0702030302020204" pitchFamily="66" charset="0"/>
              </a:rPr>
              <a:t>it is given to the silver atom and</a:t>
            </a:r>
          </a:p>
          <a:p>
            <a:pPr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tr-TR" sz="2800" dirty="0">
                <a:solidFill>
                  <a:srgbClr val="FFFFFF"/>
                </a:solidFill>
                <a:latin typeface="Comic Sans MS" panose="030F0702030302020204" pitchFamily="66" charset="0"/>
              </a:rPr>
              <a:t>silver-nitrogen sigma bond is formed</a:t>
            </a:r>
          </a:p>
        </p:txBody>
      </p:sp>
      <p:sp>
        <p:nvSpPr>
          <p:cNvPr id="68750" name="Rectangle 142"/>
          <p:cNvSpPr>
            <a:spLocks noChangeArrowheads="1"/>
          </p:cNvSpPr>
          <p:nvPr/>
        </p:nvSpPr>
        <p:spPr bwMode="auto">
          <a:xfrm>
            <a:off x="2687639" y="1758951"/>
            <a:ext cx="68167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tr-TR" sz="2800">
                <a:solidFill>
                  <a:srgbClr val="FFFFFF"/>
                </a:solidFill>
              </a:rPr>
              <a:t>Ag</a:t>
            </a:r>
            <a:r>
              <a:rPr lang="en-US" altLang="tr-TR" sz="2800" b="1" baseline="30000">
                <a:solidFill>
                  <a:srgbClr val="FFFFFF"/>
                </a:solidFill>
              </a:rPr>
              <a:t>+</a:t>
            </a:r>
            <a:r>
              <a:rPr lang="en-US" altLang="tr-TR" sz="2800">
                <a:solidFill>
                  <a:srgbClr val="FFFFFF"/>
                </a:solidFill>
              </a:rPr>
              <a:t>	1s</a:t>
            </a:r>
            <a:r>
              <a:rPr lang="en-US" altLang="tr-TR" sz="2800" b="1" baseline="30000">
                <a:solidFill>
                  <a:srgbClr val="FFFFFF"/>
                </a:solidFill>
              </a:rPr>
              <a:t>2</a:t>
            </a:r>
            <a:r>
              <a:rPr lang="en-US" altLang="tr-TR" sz="2800">
                <a:solidFill>
                  <a:srgbClr val="FFFFFF"/>
                </a:solidFill>
              </a:rPr>
              <a:t> 2s</a:t>
            </a:r>
            <a:r>
              <a:rPr lang="en-US" altLang="tr-TR" sz="2800" b="1" baseline="30000">
                <a:solidFill>
                  <a:srgbClr val="FFFFFF"/>
                </a:solidFill>
              </a:rPr>
              <a:t>2</a:t>
            </a:r>
            <a:r>
              <a:rPr lang="en-US" altLang="tr-TR" sz="2800">
                <a:solidFill>
                  <a:srgbClr val="FFFFFF"/>
                </a:solidFill>
              </a:rPr>
              <a:t> 2p</a:t>
            </a:r>
            <a:r>
              <a:rPr lang="en-US" altLang="tr-TR" sz="2800" b="1" baseline="30000">
                <a:solidFill>
                  <a:srgbClr val="FFFFFF"/>
                </a:solidFill>
              </a:rPr>
              <a:t>6</a:t>
            </a:r>
            <a:r>
              <a:rPr lang="en-US" altLang="tr-TR" sz="2800">
                <a:solidFill>
                  <a:srgbClr val="FFFFFF"/>
                </a:solidFill>
              </a:rPr>
              <a:t> 3s</a:t>
            </a:r>
            <a:r>
              <a:rPr lang="en-US" altLang="tr-TR" sz="2800" b="1" baseline="30000">
                <a:solidFill>
                  <a:srgbClr val="FFFFFF"/>
                </a:solidFill>
              </a:rPr>
              <a:t>2</a:t>
            </a:r>
            <a:r>
              <a:rPr lang="en-US" altLang="tr-TR" sz="2800">
                <a:solidFill>
                  <a:srgbClr val="FFFFFF"/>
                </a:solidFill>
              </a:rPr>
              <a:t> 3p</a:t>
            </a:r>
            <a:r>
              <a:rPr lang="en-US" altLang="tr-TR" sz="2800" b="1" baseline="30000">
                <a:solidFill>
                  <a:srgbClr val="FFFFFF"/>
                </a:solidFill>
              </a:rPr>
              <a:t>6</a:t>
            </a:r>
            <a:r>
              <a:rPr lang="en-US" altLang="tr-TR" sz="2800">
                <a:solidFill>
                  <a:srgbClr val="FFFFFF"/>
                </a:solidFill>
              </a:rPr>
              <a:t> 4s</a:t>
            </a:r>
            <a:r>
              <a:rPr lang="en-US" altLang="tr-TR" sz="2800" b="1" baseline="30000">
                <a:solidFill>
                  <a:srgbClr val="FFFFFF"/>
                </a:solidFill>
              </a:rPr>
              <a:t>2</a:t>
            </a:r>
            <a:r>
              <a:rPr lang="en-US" altLang="tr-TR" sz="2800">
                <a:solidFill>
                  <a:srgbClr val="FFFFFF"/>
                </a:solidFill>
              </a:rPr>
              <a:t> 3d</a:t>
            </a:r>
            <a:r>
              <a:rPr lang="en-US" altLang="tr-TR" sz="2800" b="1" baseline="30000">
                <a:solidFill>
                  <a:srgbClr val="FFFFFF"/>
                </a:solidFill>
              </a:rPr>
              <a:t>10</a:t>
            </a:r>
            <a:r>
              <a:rPr lang="en-US" altLang="tr-TR" sz="2800" baseline="30000">
                <a:solidFill>
                  <a:srgbClr val="FFFFFF"/>
                </a:solidFill>
              </a:rPr>
              <a:t> </a:t>
            </a:r>
            <a:r>
              <a:rPr lang="en-US" altLang="tr-TR" sz="2800">
                <a:solidFill>
                  <a:srgbClr val="FFFFFF"/>
                </a:solidFill>
              </a:rPr>
              <a:t>4p</a:t>
            </a:r>
            <a:r>
              <a:rPr lang="en-US" altLang="tr-TR" sz="2800" b="1" baseline="30000">
                <a:solidFill>
                  <a:srgbClr val="FFFFFF"/>
                </a:solidFill>
              </a:rPr>
              <a:t>6</a:t>
            </a:r>
            <a:r>
              <a:rPr lang="en-US" altLang="tr-TR" sz="2800">
                <a:solidFill>
                  <a:srgbClr val="FFFFFF"/>
                </a:solidFill>
              </a:rPr>
              <a:t> 4d</a:t>
            </a:r>
            <a:r>
              <a:rPr lang="en-US" altLang="tr-TR" sz="2800" b="1" baseline="30000">
                <a:solidFill>
                  <a:srgbClr val="FFFFFF"/>
                </a:solidFill>
              </a:rPr>
              <a:t>10</a:t>
            </a:r>
          </a:p>
        </p:txBody>
      </p:sp>
    </p:spTree>
    <p:extLst>
      <p:ext uri="{BB962C8B-B14F-4D97-AF65-F5344CB8AC3E}">
        <p14:creationId xmlns:p14="http://schemas.microsoft.com/office/powerpoint/2010/main" val="3545126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altLang="tr-TR" sz="4000" dirty="0" smtClean="0"/>
              <a:t>Pentafluoroarsenic (V)</a:t>
            </a:r>
            <a:r>
              <a:rPr lang="tr-TR" altLang="tr-TR" sz="4000" dirty="0" smtClean="0"/>
              <a:t/>
            </a:r>
            <a:br>
              <a:rPr lang="tr-TR" altLang="tr-TR" sz="4000" dirty="0" smtClean="0"/>
            </a:br>
            <a:r>
              <a:rPr lang="en-US" altLang="tr-TR" sz="3200" dirty="0" smtClean="0"/>
              <a:t>AsF</a:t>
            </a:r>
            <a:r>
              <a:rPr lang="en-US" altLang="tr-TR" sz="3200" b="1" baseline="-25000" dirty="0" smtClean="0"/>
              <a:t>5</a:t>
            </a:r>
            <a:endParaRPr lang="en-US" altLang="tr-TR" sz="3200" b="1" baseline="-25000" dirty="0"/>
          </a:p>
        </p:txBody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>
              <a:buFont typeface="Monotype Sorts" pitchFamily="2" charset="2"/>
              <a:buNone/>
            </a:pPr>
            <a:r>
              <a:rPr lang="en-US" altLang="tr-TR" dirty="0"/>
              <a:t>As 	1s</a:t>
            </a:r>
            <a:r>
              <a:rPr lang="en-US" altLang="tr-TR" b="1" baseline="30000" dirty="0"/>
              <a:t>2</a:t>
            </a:r>
            <a:r>
              <a:rPr lang="en-US" altLang="tr-TR" dirty="0"/>
              <a:t> 2s</a:t>
            </a:r>
            <a:r>
              <a:rPr lang="en-US" altLang="tr-TR" b="1" baseline="30000" dirty="0"/>
              <a:t>2</a:t>
            </a:r>
            <a:r>
              <a:rPr lang="en-US" altLang="tr-TR" dirty="0"/>
              <a:t> 2p</a:t>
            </a:r>
            <a:r>
              <a:rPr lang="en-US" altLang="tr-TR" b="1" baseline="30000" dirty="0"/>
              <a:t>6</a:t>
            </a:r>
            <a:r>
              <a:rPr lang="en-US" altLang="tr-TR" dirty="0"/>
              <a:t> 3s</a:t>
            </a:r>
            <a:r>
              <a:rPr lang="en-US" altLang="tr-TR" b="1" baseline="30000" dirty="0"/>
              <a:t>2</a:t>
            </a:r>
            <a:r>
              <a:rPr lang="en-US" altLang="tr-TR" dirty="0"/>
              <a:t> 3p</a:t>
            </a:r>
            <a:r>
              <a:rPr lang="en-US" altLang="tr-TR" b="1" baseline="30000" dirty="0"/>
              <a:t>6</a:t>
            </a:r>
            <a:r>
              <a:rPr lang="en-US" altLang="tr-TR" dirty="0"/>
              <a:t> 4s</a:t>
            </a:r>
            <a:r>
              <a:rPr lang="en-US" altLang="tr-TR" b="1" baseline="30000" dirty="0"/>
              <a:t>2</a:t>
            </a:r>
            <a:r>
              <a:rPr lang="en-US" altLang="tr-TR" dirty="0"/>
              <a:t> 3d</a:t>
            </a:r>
            <a:r>
              <a:rPr lang="en-US" altLang="tr-TR" b="1" baseline="30000" dirty="0"/>
              <a:t>10</a:t>
            </a:r>
            <a:r>
              <a:rPr lang="en-US" altLang="tr-TR" dirty="0"/>
              <a:t> 4p</a:t>
            </a:r>
            <a:r>
              <a:rPr lang="en-US" altLang="tr-TR" b="1" baseline="30000" dirty="0"/>
              <a:t>3</a:t>
            </a:r>
            <a:endParaRPr lang="en-US" altLang="tr-TR" dirty="0"/>
          </a:p>
          <a:p>
            <a:pPr>
              <a:buFont typeface="Monotype Sorts" pitchFamily="2" charset="2"/>
              <a:buNone/>
            </a:pPr>
            <a:r>
              <a:rPr lang="en-US" altLang="tr-TR" dirty="0"/>
              <a:t>As</a:t>
            </a:r>
            <a:r>
              <a:rPr lang="en-US" altLang="tr-TR" b="1" baseline="30000" dirty="0"/>
              <a:t>5+</a:t>
            </a:r>
            <a:r>
              <a:rPr lang="en-US" altLang="tr-TR" dirty="0"/>
              <a:t> 	1s</a:t>
            </a:r>
            <a:r>
              <a:rPr lang="en-US" altLang="tr-TR" b="1" baseline="30000" dirty="0"/>
              <a:t>2</a:t>
            </a:r>
            <a:r>
              <a:rPr lang="en-US" altLang="tr-TR" dirty="0"/>
              <a:t> 2s</a:t>
            </a:r>
            <a:r>
              <a:rPr lang="en-US" altLang="tr-TR" b="1" baseline="30000" dirty="0"/>
              <a:t>2</a:t>
            </a:r>
            <a:r>
              <a:rPr lang="en-US" altLang="tr-TR" dirty="0"/>
              <a:t> 2p</a:t>
            </a:r>
            <a:r>
              <a:rPr lang="en-US" altLang="tr-TR" b="1" baseline="30000" dirty="0"/>
              <a:t>6</a:t>
            </a:r>
            <a:r>
              <a:rPr lang="en-US" altLang="tr-TR" dirty="0"/>
              <a:t> 3s</a:t>
            </a:r>
            <a:r>
              <a:rPr lang="en-US" altLang="tr-TR" b="1" baseline="30000" dirty="0"/>
              <a:t>2</a:t>
            </a:r>
            <a:r>
              <a:rPr lang="en-US" altLang="tr-TR" dirty="0"/>
              <a:t> 3p</a:t>
            </a:r>
            <a:r>
              <a:rPr lang="en-US" altLang="tr-TR" b="1" baseline="30000" dirty="0"/>
              <a:t>6</a:t>
            </a:r>
            <a:r>
              <a:rPr lang="en-US" altLang="tr-TR" dirty="0"/>
              <a:t> 3d</a:t>
            </a:r>
            <a:r>
              <a:rPr lang="en-US" altLang="tr-TR" b="1" baseline="30000" dirty="0"/>
              <a:t>10</a:t>
            </a:r>
            <a:endParaRPr lang="en-US" altLang="tr-TR" baseline="30000" dirty="0"/>
          </a:p>
          <a:p>
            <a:pPr>
              <a:buFont typeface="Monotype Sorts" pitchFamily="2" charset="2"/>
              <a:buNone/>
            </a:pPr>
            <a:endParaRPr lang="en-US" altLang="tr-TR" dirty="0"/>
          </a:p>
          <a:p>
            <a:endParaRPr lang="tr-TR" altLang="tr-TR" sz="2800" dirty="0" smtClean="0"/>
          </a:p>
          <a:p>
            <a:r>
              <a:rPr lang="tr-TR" altLang="tr-TR" sz="2800" dirty="0" err="1" smtClean="0"/>
              <a:t>Arsenic</a:t>
            </a:r>
            <a:r>
              <a:rPr lang="tr-TR" altLang="tr-TR" sz="2800" dirty="0" smtClean="0"/>
              <a:t> </a:t>
            </a:r>
            <a:r>
              <a:rPr lang="tr-TR" altLang="tr-TR" sz="2800" dirty="0" err="1" smtClean="0"/>
              <a:t>pentafluoride</a:t>
            </a:r>
            <a:r>
              <a:rPr lang="tr-TR" altLang="tr-TR" sz="2800" dirty="0" smtClean="0"/>
              <a:t> is </a:t>
            </a:r>
            <a:r>
              <a:rPr lang="tr-TR" altLang="tr-TR" sz="2800" dirty="0" err="1" smtClean="0"/>
              <a:t>diamagnetic</a:t>
            </a:r>
            <a:r>
              <a:rPr lang="tr-TR" altLang="tr-TR" sz="2800" dirty="0" smtClean="0"/>
              <a:t>.</a:t>
            </a:r>
            <a:endParaRPr lang="en-US" altLang="tr-TR" dirty="0"/>
          </a:p>
        </p:txBody>
      </p:sp>
    </p:spTree>
    <p:extLst>
      <p:ext uri="{BB962C8B-B14F-4D97-AF65-F5344CB8AC3E}">
        <p14:creationId xmlns:p14="http://schemas.microsoft.com/office/powerpoint/2010/main" val="2829745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altLang="tr-TR" sz="4000" dirty="0" smtClean="0"/>
              <a:t>Pentafluoroarsenic (V)</a:t>
            </a:r>
            <a:br>
              <a:rPr lang="en-US" altLang="tr-TR" sz="4000" dirty="0" smtClean="0"/>
            </a:br>
            <a:r>
              <a:rPr lang="en-US" altLang="tr-TR" sz="3200" dirty="0" smtClean="0"/>
              <a:t>AsF</a:t>
            </a:r>
            <a:r>
              <a:rPr lang="en-US" altLang="tr-TR" sz="3200" b="1" baseline="-25000" dirty="0" smtClean="0"/>
              <a:t>5</a:t>
            </a:r>
            <a:endParaRPr lang="en-US" altLang="tr-TR" sz="3200" b="1" baseline="-25000" dirty="0"/>
          </a:p>
        </p:txBody>
      </p:sp>
      <p:grpSp>
        <p:nvGrpSpPr>
          <p:cNvPr id="72719" name="Group 15"/>
          <p:cNvGrpSpPr>
            <a:grpSpLocks/>
          </p:cNvGrpSpPr>
          <p:nvPr/>
        </p:nvGrpSpPr>
        <p:grpSpPr bwMode="auto">
          <a:xfrm>
            <a:off x="1692276" y="3184529"/>
            <a:ext cx="8240713" cy="461963"/>
            <a:chOff x="106" y="2006"/>
            <a:chExt cx="5191" cy="291"/>
          </a:xfrm>
        </p:grpSpPr>
        <p:grpSp>
          <p:nvGrpSpPr>
            <p:cNvPr id="72710" name="Group 6"/>
            <p:cNvGrpSpPr>
              <a:grpSpLocks/>
            </p:cNvGrpSpPr>
            <p:nvPr/>
          </p:nvGrpSpPr>
          <p:grpSpPr bwMode="auto">
            <a:xfrm>
              <a:off x="106" y="2006"/>
              <a:ext cx="1195" cy="291"/>
              <a:chOff x="106" y="2006"/>
              <a:chExt cx="1195" cy="291"/>
            </a:xfrm>
          </p:grpSpPr>
          <p:sp>
            <p:nvSpPr>
              <p:cNvPr id="72707" name="Rectangle 3"/>
              <p:cNvSpPr>
                <a:spLocks noChangeArrowheads="1"/>
              </p:cNvSpPr>
              <p:nvPr/>
            </p:nvSpPr>
            <p:spPr bwMode="auto">
              <a:xfrm>
                <a:off x="106" y="2006"/>
                <a:ext cx="333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tr-TR" sz="2400" b="1">
                    <a:solidFill>
                      <a:srgbClr val="FFFFFF"/>
                    </a:solidFill>
                  </a:rPr>
                  <a:t>1s</a:t>
                </a:r>
              </a:p>
            </p:txBody>
          </p:sp>
          <p:sp>
            <p:nvSpPr>
              <p:cNvPr id="72708" name="Rectangle 4"/>
              <p:cNvSpPr>
                <a:spLocks noChangeArrowheads="1"/>
              </p:cNvSpPr>
              <p:nvPr/>
            </p:nvSpPr>
            <p:spPr bwMode="auto">
              <a:xfrm>
                <a:off x="442" y="2006"/>
                <a:ext cx="333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tr-TR" sz="2400" b="1">
                    <a:solidFill>
                      <a:srgbClr val="FFFFFF"/>
                    </a:solidFill>
                  </a:rPr>
                  <a:t>2s</a:t>
                </a:r>
              </a:p>
            </p:txBody>
          </p:sp>
          <p:sp>
            <p:nvSpPr>
              <p:cNvPr id="72709" name="Rectangle 5"/>
              <p:cNvSpPr>
                <a:spLocks noChangeArrowheads="1"/>
              </p:cNvSpPr>
              <p:nvPr/>
            </p:nvSpPr>
            <p:spPr bwMode="auto">
              <a:xfrm>
                <a:off x="958" y="2006"/>
                <a:ext cx="343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tr-TR" sz="2400" b="1">
                    <a:solidFill>
                      <a:srgbClr val="FFFFFF"/>
                    </a:solidFill>
                  </a:rPr>
                  <a:t>2p</a:t>
                </a:r>
              </a:p>
            </p:txBody>
          </p:sp>
        </p:grpSp>
        <p:grpSp>
          <p:nvGrpSpPr>
            <p:cNvPr id="72714" name="Group 10"/>
            <p:cNvGrpSpPr>
              <a:grpSpLocks/>
            </p:cNvGrpSpPr>
            <p:nvPr/>
          </p:nvGrpSpPr>
          <p:grpSpPr bwMode="auto">
            <a:xfrm>
              <a:off x="1498" y="2006"/>
              <a:ext cx="1723" cy="291"/>
              <a:chOff x="1498" y="2006"/>
              <a:chExt cx="1723" cy="291"/>
            </a:xfrm>
          </p:grpSpPr>
          <p:sp>
            <p:nvSpPr>
              <p:cNvPr id="72711" name="Rectangle 7"/>
              <p:cNvSpPr>
                <a:spLocks noChangeArrowheads="1"/>
              </p:cNvSpPr>
              <p:nvPr/>
            </p:nvSpPr>
            <p:spPr bwMode="auto">
              <a:xfrm>
                <a:off x="1498" y="2006"/>
                <a:ext cx="333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tr-TR" sz="2400" b="1">
                    <a:solidFill>
                      <a:srgbClr val="FFFFFF"/>
                    </a:solidFill>
                  </a:rPr>
                  <a:t>3s</a:t>
                </a:r>
              </a:p>
            </p:txBody>
          </p:sp>
          <p:sp>
            <p:nvSpPr>
              <p:cNvPr id="72712" name="Rectangle 8"/>
              <p:cNvSpPr>
                <a:spLocks noChangeArrowheads="1"/>
              </p:cNvSpPr>
              <p:nvPr/>
            </p:nvSpPr>
            <p:spPr bwMode="auto">
              <a:xfrm>
                <a:off x="2014" y="2006"/>
                <a:ext cx="343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tr-TR" sz="2400" b="1">
                    <a:solidFill>
                      <a:srgbClr val="FFFFFF"/>
                    </a:solidFill>
                  </a:rPr>
                  <a:t>3p</a:t>
                </a:r>
              </a:p>
            </p:txBody>
          </p:sp>
          <p:sp>
            <p:nvSpPr>
              <p:cNvPr id="72713" name="Rectangle 9"/>
              <p:cNvSpPr>
                <a:spLocks noChangeArrowheads="1"/>
              </p:cNvSpPr>
              <p:nvPr/>
            </p:nvSpPr>
            <p:spPr bwMode="auto">
              <a:xfrm>
                <a:off x="2878" y="2006"/>
                <a:ext cx="343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tr-TR" sz="2400" b="1">
                    <a:solidFill>
                      <a:srgbClr val="FFFFFF"/>
                    </a:solidFill>
                  </a:rPr>
                  <a:t>3d</a:t>
                </a:r>
              </a:p>
            </p:txBody>
          </p:sp>
        </p:grpSp>
        <p:grpSp>
          <p:nvGrpSpPr>
            <p:cNvPr id="72718" name="Group 14"/>
            <p:cNvGrpSpPr>
              <a:grpSpLocks/>
            </p:cNvGrpSpPr>
            <p:nvPr/>
          </p:nvGrpSpPr>
          <p:grpSpPr bwMode="auto">
            <a:xfrm>
              <a:off x="3574" y="2006"/>
              <a:ext cx="1723" cy="291"/>
              <a:chOff x="3574" y="2006"/>
              <a:chExt cx="1723" cy="291"/>
            </a:xfrm>
          </p:grpSpPr>
          <p:sp>
            <p:nvSpPr>
              <p:cNvPr id="72715" name="Rectangle 11"/>
              <p:cNvSpPr>
                <a:spLocks noChangeArrowheads="1"/>
              </p:cNvSpPr>
              <p:nvPr/>
            </p:nvSpPr>
            <p:spPr bwMode="auto">
              <a:xfrm>
                <a:off x="3574" y="2006"/>
                <a:ext cx="333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tr-TR" sz="2400" b="1">
                    <a:solidFill>
                      <a:srgbClr val="FFFFFF"/>
                    </a:solidFill>
                  </a:rPr>
                  <a:t>4s</a:t>
                </a:r>
              </a:p>
            </p:txBody>
          </p:sp>
          <p:sp>
            <p:nvSpPr>
              <p:cNvPr id="72716" name="Rectangle 12"/>
              <p:cNvSpPr>
                <a:spLocks noChangeArrowheads="1"/>
              </p:cNvSpPr>
              <p:nvPr/>
            </p:nvSpPr>
            <p:spPr bwMode="auto">
              <a:xfrm>
                <a:off x="4090" y="2006"/>
                <a:ext cx="343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tr-TR" sz="2400" b="1">
                    <a:solidFill>
                      <a:srgbClr val="FFFFFF"/>
                    </a:solidFill>
                  </a:rPr>
                  <a:t>4p</a:t>
                </a:r>
              </a:p>
            </p:txBody>
          </p:sp>
          <p:sp>
            <p:nvSpPr>
              <p:cNvPr id="72717" name="Rectangle 13"/>
              <p:cNvSpPr>
                <a:spLocks noChangeArrowheads="1"/>
              </p:cNvSpPr>
              <p:nvPr/>
            </p:nvSpPr>
            <p:spPr bwMode="auto">
              <a:xfrm>
                <a:off x="4954" y="2006"/>
                <a:ext cx="343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tr-TR" sz="2400" b="1">
                    <a:solidFill>
                      <a:srgbClr val="FFFFFF"/>
                    </a:solidFill>
                  </a:rPr>
                  <a:t>4d</a:t>
                </a:r>
              </a:p>
            </p:txBody>
          </p:sp>
        </p:grpSp>
      </p:grpSp>
      <p:grpSp>
        <p:nvGrpSpPr>
          <p:cNvPr id="72797" name="Group 93"/>
          <p:cNvGrpSpPr>
            <a:grpSpLocks/>
          </p:cNvGrpSpPr>
          <p:nvPr/>
        </p:nvGrpSpPr>
        <p:grpSpPr bwMode="auto">
          <a:xfrm>
            <a:off x="1781175" y="2840039"/>
            <a:ext cx="8591550" cy="352425"/>
            <a:chOff x="162" y="1789"/>
            <a:chExt cx="5412" cy="222"/>
          </a:xfrm>
        </p:grpSpPr>
        <p:grpSp>
          <p:nvGrpSpPr>
            <p:cNvPr id="72733" name="Group 29"/>
            <p:cNvGrpSpPr>
              <a:grpSpLocks/>
            </p:cNvGrpSpPr>
            <p:nvPr/>
          </p:nvGrpSpPr>
          <p:grpSpPr bwMode="auto">
            <a:xfrm>
              <a:off x="162" y="1790"/>
              <a:ext cx="178" cy="209"/>
              <a:chOff x="162" y="1790"/>
              <a:chExt cx="178" cy="209"/>
            </a:xfrm>
          </p:grpSpPr>
          <p:sp>
            <p:nvSpPr>
              <p:cNvPr id="72730" name="Line 26"/>
              <p:cNvSpPr>
                <a:spLocks noChangeShapeType="1"/>
              </p:cNvSpPr>
              <p:nvPr/>
            </p:nvSpPr>
            <p:spPr bwMode="auto">
              <a:xfrm>
                <a:off x="162" y="1999"/>
                <a:ext cx="17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72731" name="Freeform 27"/>
              <p:cNvSpPr>
                <a:spLocks/>
              </p:cNvSpPr>
              <p:nvPr/>
            </p:nvSpPr>
            <p:spPr bwMode="auto">
              <a:xfrm>
                <a:off x="174" y="1790"/>
                <a:ext cx="59" cy="194"/>
              </a:xfrm>
              <a:custGeom>
                <a:avLst/>
                <a:gdLst>
                  <a:gd name="T0" fmla="*/ 58 w 59"/>
                  <a:gd name="T1" fmla="*/ 0 h 194"/>
                  <a:gd name="T2" fmla="*/ 58 w 59"/>
                  <a:gd name="T3" fmla="*/ 193 h 194"/>
                  <a:gd name="T4" fmla="*/ 0 w 59"/>
                  <a:gd name="T5" fmla="*/ 14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9" h="194">
                    <a:moveTo>
                      <a:pt x="58" y="0"/>
                    </a:moveTo>
                    <a:lnTo>
                      <a:pt x="58" y="193"/>
                    </a:lnTo>
                    <a:lnTo>
                      <a:pt x="0" y="144"/>
                    </a:lnTo>
                  </a:path>
                </a:pathLst>
              </a:custGeom>
              <a:noFill/>
              <a:ln w="38100" cap="rnd" cmpd="sng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72732" name="Freeform 28"/>
              <p:cNvSpPr>
                <a:spLocks/>
              </p:cNvSpPr>
              <p:nvPr/>
            </p:nvSpPr>
            <p:spPr bwMode="auto">
              <a:xfrm>
                <a:off x="272" y="1790"/>
                <a:ext cx="59" cy="194"/>
              </a:xfrm>
              <a:custGeom>
                <a:avLst/>
                <a:gdLst>
                  <a:gd name="T0" fmla="*/ 0 w 59"/>
                  <a:gd name="T1" fmla="*/ 193 h 194"/>
                  <a:gd name="T2" fmla="*/ 0 w 59"/>
                  <a:gd name="T3" fmla="*/ 0 h 194"/>
                  <a:gd name="T4" fmla="*/ 58 w 59"/>
                  <a:gd name="T5" fmla="*/ 48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9" h="194">
                    <a:moveTo>
                      <a:pt x="0" y="193"/>
                    </a:moveTo>
                    <a:lnTo>
                      <a:pt x="0" y="0"/>
                    </a:lnTo>
                    <a:lnTo>
                      <a:pt x="58" y="48"/>
                    </a:lnTo>
                  </a:path>
                </a:pathLst>
              </a:custGeom>
              <a:noFill/>
              <a:ln w="38100" cap="rnd" cmpd="sng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72737" name="Group 33"/>
            <p:cNvGrpSpPr>
              <a:grpSpLocks/>
            </p:cNvGrpSpPr>
            <p:nvPr/>
          </p:nvGrpSpPr>
          <p:grpSpPr bwMode="auto">
            <a:xfrm>
              <a:off x="498" y="1790"/>
              <a:ext cx="178" cy="209"/>
              <a:chOff x="498" y="1790"/>
              <a:chExt cx="178" cy="209"/>
            </a:xfrm>
          </p:grpSpPr>
          <p:sp>
            <p:nvSpPr>
              <p:cNvPr id="72734" name="Line 30"/>
              <p:cNvSpPr>
                <a:spLocks noChangeShapeType="1"/>
              </p:cNvSpPr>
              <p:nvPr/>
            </p:nvSpPr>
            <p:spPr bwMode="auto">
              <a:xfrm>
                <a:off x="498" y="1999"/>
                <a:ext cx="17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72735" name="Freeform 31"/>
              <p:cNvSpPr>
                <a:spLocks/>
              </p:cNvSpPr>
              <p:nvPr/>
            </p:nvSpPr>
            <p:spPr bwMode="auto">
              <a:xfrm>
                <a:off x="510" y="1790"/>
                <a:ext cx="59" cy="194"/>
              </a:xfrm>
              <a:custGeom>
                <a:avLst/>
                <a:gdLst>
                  <a:gd name="T0" fmla="*/ 58 w 59"/>
                  <a:gd name="T1" fmla="*/ 0 h 194"/>
                  <a:gd name="T2" fmla="*/ 58 w 59"/>
                  <a:gd name="T3" fmla="*/ 193 h 194"/>
                  <a:gd name="T4" fmla="*/ 0 w 59"/>
                  <a:gd name="T5" fmla="*/ 14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9" h="194">
                    <a:moveTo>
                      <a:pt x="58" y="0"/>
                    </a:moveTo>
                    <a:lnTo>
                      <a:pt x="58" y="193"/>
                    </a:lnTo>
                    <a:lnTo>
                      <a:pt x="0" y="144"/>
                    </a:lnTo>
                  </a:path>
                </a:pathLst>
              </a:custGeom>
              <a:noFill/>
              <a:ln w="38100" cap="rnd" cmpd="sng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72736" name="Freeform 32"/>
              <p:cNvSpPr>
                <a:spLocks/>
              </p:cNvSpPr>
              <p:nvPr/>
            </p:nvSpPr>
            <p:spPr bwMode="auto">
              <a:xfrm>
                <a:off x="608" y="1790"/>
                <a:ext cx="59" cy="194"/>
              </a:xfrm>
              <a:custGeom>
                <a:avLst/>
                <a:gdLst>
                  <a:gd name="T0" fmla="*/ 0 w 59"/>
                  <a:gd name="T1" fmla="*/ 193 h 194"/>
                  <a:gd name="T2" fmla="*/ 0 w 59"/>
                  <a:gd name="T3" fmla="*/ 0 h 194"/>
                  <a:gd name="T4" fmla="*/ 58 w 59"/>
                  <a:gd name="T5" fmla="*/ 48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9" h="194">
                    <a:moveTo>
                      <a:pt x="0" y="193"/>
                    </a:moveTo>
                    <a:lnTo>
                      <a:pt x="0" y="0"/>
                    </a:lnTo>
                    <a:lnTo>
                      <a:pt x="58" y="48"/>
                    </a:lnTo>
                  </a:path>
                </a:pathLst>
              </a:custGeom>
              <a:noFill/>
              <a:ln w="38100" cap="rnd" cmpd="sng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72750" name="Group 46"/>
            <p:cNvGrpSpPr>
              <a:grpSpLocks/>
            </p:cNvGrpSpPr>
            <p:nvPr/>
          </p:nvGrpSpPr>
          <p:grpSpPr bwMode="auto">
            <a:xfrm>
              <a:off x="848" y="1802"/>
              <a:ext cx="567" cy="209"/>
              <a:chOff x="848" y="1802"/>
              <a:chExt cx="567" cy="209"/>
            </a:xfrm>
          </p:grpSpPr>
          <p:grpSp>
            <p:nvGrpSpPr>
              <p:cNvPr id="72741" name="Group 37"/>
              <p:cNvGrpSpPr>
                <a:grpSpLocks/>
              </p:cNvGrpSpPr>
              <p:nvPr/>
            </p:nvGrpSpPr>
            <p:grpSpPr bwMode="auto">
              <a:xfrm>
                <a:off x="848" y="1802"/>
                <a:ext cx="178" cy="209"/>
                <a:chOff x="848" y="1802"/>
                <a:chExt cx="178" cy="209"/>
              </a:xfrm>
            </p:grpSpPr>
            <p:sp>
              <p:nvSpPr>
                <p:cNvPr id="72738" name="Line 34"/>
                <p:cNvSpPr>
                  <a:spLocks noChangeShapeType="1"/>
                </p:cNvSpPr>
                <p:nvPr/>
              </p:nvSpPr>
              <p:spPr bwMode="auto">
                <a:xfrm>
                  <a:off x="848" y="2011"/>
                  <a:ext cx="1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72739" name="Freeform 35"/>
                <p:cNvSpPr>
                  <a:spLocks/>
                </p:cNvSpPr>
                <p:nvPr/>
              </p:nvSpPr>
              <p:spPr bwMode="auto">
                <a:xfrm>
                  <a:off x="860" y="1802"/>
                  <a:ext cx="59" cy="194"/>
                </a:xfrm>
                <a:custGeom>
                  <a:avLst/>
                  <a:gdLst>
                    <a:gd name="T0" fmla="*/ 58 w 59"/>
                    <a:gd name="T1" fmla="*/ 0 h 194"/>
                    <a:gd name="T2" fmla="*/ 58 w 59"/>
                    <a:gd name="T3" fmla="*/ 193 h 194"/>
                    <a:gd name="T4" fmla="*/ 0 w 59"/>
                    <a:gd name="T5" fmla="*/ 144 h 1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59" h="194">
                      <a:moveTo>
                        <a:pt x="58" y="0"/>
                      </a:moveTo>
                      <a:lnTo>
                        <a:pt x="58" y="193"/>
                      </a:lnTo>
                      <a:lnTo>
                        <a:pt x="0" y="144"/>
                      </a:lnTo>
                    </a:path>
                  </a:pathLst>
                </a:custGeom>
                <a:noFill/>
                <a:ln w="38100" cap="rnd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72740" name="Freeform 36"/>
                <p:cNvSpPr>
                  <a:spLocks/>
                </p:cNvSpPr>
                <p:nvPr/>
              </p:nvSpPr>
              <p:spPr bwMode="auto">
                <a:xfrm>
                  <a:off x="958" y="1802"/>
                  <a:ext cx="58" cy="194"/>
                </a:xfrm>
                <a:custGeom>
                  <a:avLst/>
                  <a:gdLst>
                    <a:gd name="T0" fmla="*/ 0 w 58"/>
                    <a:gd name="T1" fmla="*/ 193 h 194"/>
                    <a:gd name="T2" fmla="*/ 0 w 58"/>
                    <a:gd name="T3" fmla="*/ 0 h 194"/>
                    <a:gd name="T4" fmla="*/ 57 w 58"/>
                    <a:gd name="T5" fmla="*/ 48 h 1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58" h="194">
                      <a:moveTo>
                        <a:pt x="0" y="193"/>
                      </a:moveTo>
                      <a:lnTo>
                        <a:pt x="0" y="0"/>
                      </a:lnTo>
                      <a:lnTo>
                        <a:pt x="57" y="48"/>
                      </a:lnTo>
                    </a:path>
                  </a:pathLst>
                </a:custGeom>
                <a:noFill/>
                <a:ln w="38100" cap="rnd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</p:grpSp>
          <p:grpSp>
            <p:nvGrpSpPr>
              <p:cNvPr id="72745" name="Group 41"/>
              <p:cNvGrpSpPr>
                <a:grpSpLocks/>
              </p:cNvGrpSpPr>
              <p:nvPr/>
            </p:nvGrpSpPr>
            <p:grpSpPr bwMode="auto">
              <a:xfrm>
                <a:off x="1042" y="1802"/>
                <a:ext cx="177" cy="209"/>
                <a:chOff x="1042" y="1802"/>
                <a:chExt cx="177" cy="209"/>
              </a:xfrm>
            </p:grpSpPr>
            <p:sp>
              <p:nvSpPr>
                <p:cNvPr id="72742" name="Line 38"/>
                <p:cNvSpPr>
                  <a:spLocks noChangeShapeType="1"/>
                </p:cNvSpPr>
                <p:nvPr/>
              </p:nvSpPr>
              <p:spPr bwMode="auto">
                <a:xfrm>
                  <a:off x="1042" y="2011"/>
                  <a:ext cx="177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72743" name="Freeform 39"/>
                <p:cNvSpPr>
                  <a:spLocks/>
                </p:cNvSpPr>
                <p:nvPr/>
              </p:nvSpPr>
              <p:spPr bwMode="auto">
                <a:xfrm>
                  <a:off x="1054" y="1802"/>
                  <a:ext cx="58" cy="194"/>
                </a:xfrm>
                <a:custGeom>
                  <a:avLst/>
                  <a:gdLst>
                    <a:gd name="T0" fmla="*/ 57 w 58"/>
                    <a:gd name="T1" fmla="*/ 0 h 194"/>
                    <a:gd name="T2" fmla="*/ 57 w 58"/>
                    <a:gd name="T3" fmla="*/ 193 h 194"/>
                    <a:gd name="T4" fmla="*/ 0 w 58"/>
                    <a:gd name="T5" fmla="*/ 144 h 1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58" h="194">
                      <a:moveTo>
                        <a:pt x="57" y="0"/>
                      </a:moveTo>
                      <a:lnTo>
                        <a:pt x="57" y="193"/>
                      </a:lnTo>
                      <a:lnTo>
                        <a:pt x="0" y="144"/>
                      </a:lnTo>
                    </a:path>
                  </a:pathLst>
                </a:custGeom>
                <a:noFill/>
                <a:ln w="38100" cap="rnd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72744" name="Freeform 40"/>
                <p:cNvSpPr>
                  <a:spLocks/>
                </p:cNvSpPr>
                <p:nvPr/>
              </p:nvSpPr>
              <p:spPr bwMode="auto">
                <a:xfrm>
                  <a:off x="1153" y="1802"/>
                  <a:ext cx="59" cy="194"/>
                </a:xfrm>
                <a:custGeom>
                  <a:avLst/>
                  <a:gdLst>
                    <a:gd name="T0" fmla="*/ 0 w 59"/>
                    <a:gd name="T1" fmla="*/ 193 h 194"/>
                    <a:gd name="T2" fmla="*/ 0 w 59"/>
                    <a:gd name="T3" fmla="*/ 0 h 194"/>
                    <a:gd name="T4" fmla="*/ 58 w 59"/>
                    <a:gd name="T5" fmla="*/ 48 h 1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59" h="194">
                      <a:moveTo>
                        <a:pt x="0" y="193"/>
                      </a:moveTo>
                      <a:lnTo>
                        <a:pt x="0" y="0"/>
                      </a:lnTo>
                      <a:lnTo>
                        <a:pt x="58" y="48"/>
                      </a:lnTo>
                    </a:path>
                  </a:pathLst>
                </a:custGeom>
                <a:noFill/>
                <a:ln w="38100" cap="rnd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</p:grpSp>
          <p:grpSp>
            <p:nvGrpSpPr>
              <p:cNvPr id="72749" name="Group 45"/>
              <p:cNvGrpSpPr>
                <a:grpSpLocks/>
              </p:cNvGrpSpPr>
              <p:nvPr/>
            </p:nvGrpSpPr>
            <p:grpSpPr bwMode="auto">
              <a:xfrm>
                <a:off x="1237" y="1802"/>
                <a:ext cx="178" cy="209"/>
                <a:chOff x="1237" y="1802"/>
                <a:chExt cx="178" cy="209"/>
              </a:xfrm>
            </p:grpSpPr>
            <p:sp>
              <p:nvSpPr>
                <p:cNvPr id="72746" name="Line 42"/>
                <p:cNvSpPr>
                  <a:spLocks noChangeShapeType="1"/>
                </p:cNvSpPr>
                <p:nvPr/>
              </p:nvSpPr>
              <p:spPr bwMode="auto">
                <a:xfrm>
                  <a:off x="1237" y="2011"/>
                  <a:ext cx="1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72747" name="Freeform 43"/>
                <p:cNvSpPr>
                  <a:spLocks/>
                </p:cNvSpPr>
                <p:nvPr/>
              </p:nvSpPr>
              <p:spPr bwMode="auto">
                <a:xfrm>
                  <a:off x="1249" y="1802"/>
                  <a:ext cx="59" cy="194"/>
                </a:xfrm>
                <a:custGeom>
                  <a:avLst/>
                  <a:gdLst>
                    <a:gd name="T0" fmla="*/ 58 w 59"/>
                    <a:gd name="T1" fmla="*/ 0 h 194"/>
                    <a:gd name="T2" fmla="*/ 58 w 59"/>
                    <a:gd name="T3" fmla="*/ 193 h 194"/>
                    <a:gd name="T4" fmla="*/ 0 w 59"/>
                    <a:gd name="T5" fmla="*/ 144 h 1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59" h="194">
                      <a:moveTo>
                        <a:pt x="58" y="0"/>
                      </a:moveTo>
                      <a:lnTo>
                        <a:pt x="58" y="193"/>
                      </a:lnTo>
                      <a:lnTo>
                        <a:pt x="0" y="144"/>
                      </a:lnTo>
                    </a:path>
                  </a:pathLst>
                </a:custGeom>
                <a:noFill/>
                <a:ln w="38100" cap="rnd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72748" name="Freeform 44"/>
                <p:cNvSpPr>
                  <a:spLocks/>
                </p:cNvSpPr>
                <p:nvPr/>
              </p:nvSpPr>
              <p:spPr bwMode="auto">
                <a:xfrm>
                  <a:off x="1347" y="1802"/>
                  <a:ext cx="59" cy="194"/>
                </a:xfrm>
                <a:custGeom>
                  <a:avLst/>
                  <a:gdLst>
                    <a:gd name="T0" fmla="*/ 0 w 59"/>
                    <a:gd name="T1" fmla="*/ 193 h 194"/>
                    <a:gd name="T2" fmla="*/ 0 w 59"/>
                    <a:gd name="T3" fmla="*/ 0 h 194"/>
                    <a:gd name="T4" fmla="*/ 58 w 59"/>
                    <a:gd name="T5" fmla="*/ 48 h 1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59" h="194">
                      <a:moveTo>
                        <a:pt x="0" y="193"/>
                      </a:moveTo>
                      <a:lnTo>
                        <a:pt x="0" y="0"/>
                      </a:lnTo>
                      <a:lnTo>
                        <a:pt x="58" y="48"/>
                      </a:lnTo>
                    </a:path>
                  </a:pathLst>
                </a:custGeom>
                <a:noFill/>
                <a:ln w="38100" cap="rnd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</p:grpSp>
        </p:grpSp>
        <p:grpSp>
          <p:nvGrpSpPr>
            <p:cNvPr id="72768" name="Group 64"/>
            <p:cNvGrpSpPr>
              <a:grpSpLocks/>
            </p:cNvGrpSpPr>
            <p:nvPr/>
          </p:nvGrpSpPr>
          <p:grpSpPr bwMode="auto">
            <a:xfrm>
              <a:off x="1553" y="1790"/>
              <a:ext cx="906" cy="209"/>
              <a:chOff x="1553" y="1790"/>
              <a:chExt cx="906" cy="209"/>
            </a:xfrm>
          </p:grpSpPr>
          <p:grpSp>
            <p:nvGrpSpPr>
              <p:cNvPr id="72754" name="Group 50"/>
              <p:cNvGrpSpPr>
                <a:grpSpLocks/>
              </p:cNvGrpSpPr>
              <p:nvPr/>
            </p:nvGrpSpPr>
            <p:grpSpPr bwMode="auto">
              <a:xfrm>
                <a:off x="1553" y="1790"/>
                <a:ext cx="177" cy="209"/>
                <a:chOff x="1553" y="1790"/>
                <a:chExt cx="177" cy="209"/>
              </a:xfrm>
            </p:grpSpPr>
            <p:sp>
              <p:nvSpPr>
                <p:cNvPr id="72751" name="Line 47"/>
                <p:cNvSpPr>
                  <a:spLocks noChangeShapeType="1"/>
                </p:cNvSpPr>
                <p:nvPr/>
              </p:nvSpPr>
              <p:spPr bwMode="auto">
                <a:xfrm>
                  <a:off x="1553" y="1999"/>
                  <a:ext cx="177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72752" name="Freeform 48"/>
                <p:cNvSpPr>
                  <a:spLocks/>
                </p:cNvSpPr>
                <p:nvPr/>
              </p:nvSpPr>
              <p:spPr bwMode="auto">
                <a:xfrm>
                  <a:off x="1565" y="1790"/>
                  <a:ext cx="58" cy="194"/>
                </a:xfrm>
                <a:custGeom>
                  <a:avLst/>
                  <a:gdLst>
                    <a:gd name="T0" fmla="*/ 57 w 58"/>
                    <a:gd name="T1" fmla="*/ 0 h 194"/>
                    <a:gd name="T2" fmla="*/ 57 w 58"/>
                    <a:gd name="T3" fmla="*/ 193 h 194"/>
                    <a:gd name="T4" fmla="*/ 0 w 58"/>
                    <a:gd name="T5" fmla="*/ 144 h 1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58" h="194">
                      <a:moveTo>
                        <a:pt x="57" y="0"/>
                      </a:moveTo>
                      <a:lnTo>
                        <a:pt x="57" y="193"/>
                      </a:lnTo>
                      <a:lnTo>
                        <a:pt x="0" y="144"/>
                      </a:lnTo>
                    </a:path>
                  </a:pathLst>
                </a:custGeom>
                <a:noFill/>
                <a:ln w="38100" cap="rnd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72753" name="Freeform 49"/>
                <p:cNvSpPr>
                  <a:spLocks/>
                </p:cNvSpPr>
                <p:nvPr/>
              </p:nvSpPr>
              <p:spPr bwMode="auto">
                <a:xfrm>
                  <a:off x="1664" y="1790"/>
                  <a:ext cx="59" cy="194"/>
                </a:xfrm>
                <a:custGeom>
                  <a:avLst/>
                  <a:gdLst>
                    <a:gd name="T0" fmla="*/ 0 w 59"/>
                    <a:gd name="T1" fmla="*/ 193 h 194"/>
                    <a:gd name="T2" fmla="*/ 0 w 59"/>
                    <a:gd name="T3" fmla="*/ 0 h 194"/>
                    <a:gd name="T4" fmla="*/ 58 w 59"/>
                    <a:gd name="T5" fmla="*/ 48 h 1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59" h="194">
                      <a:moveTo>
                        <a:pt x="0" y="193"/>
                      </a:moveTo>
                      <a:lnTo>
                        <a:pt x="0" y="0"/>
                      </a:lnTo>
                      <a:lnTo>
                        <a:pt x="58" y="48"/>
                      </a:lnTo>
                    </a:path>
                  </a:pathLst>
                </a:custGeom>
                <a:noFill/>
                <a:ln w="38100" cap="rnd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</p:grpSp>
          <p:grpSp>
            <p:nvGrpSpPr>
              <p:cNvPr id="72767" name="Group 63"/>
              <p:cNvGrpSpPr>
                <a:grpSpLocks/>
              </p:cNvGrpSpPr>
              <p:nvPr/>
            </p:nvGrpSpPr>
            <p:grpSpPr bwMode="auto">
              <a:xfrm>
                <a:off x="1892" y="1790"/>
                <a:ext cx="567" cy="209"/>
                <a:chOff x="1892" y="1790"/>
                <a:chExt cx="567" cy="209"/>
              </a:xfrm>
            </p:grpSpPr>
            <p:grpSp>
              <p:nvGrpSpPr>
                <p:cNvPr id="72758" name="Group 54"/>
                <p:cNvGrpSpPr>
                  <a:grpSpLocks/>
                </p:cNvGrpSpPr>
                <p:nvPr/>
              </p:nvGrpSpPr>
              <p:grpSpPr bwMode="auto">
                <a:xfrm>
                  <a:off x="1892" y="1790"/>
                  <a:ext cx="178" cy="209"/>
                  <a:chOff x="1892" y="1790"/>
                  <a:chExt cx="178" cy="209"/>
                </a:xfrm>
              </p:grpSpPr>
              <p:sp>
                <p:nvSpPr>
                  <p:cNvPr id="72755" name="Line 51"/>
                  <p:cNvSpPr>
                    <a:spLocks noChangeShapeType="1"/>
                  </p:cNvSpPr>
                  <p:nvPr/>
                </p:nvSpPr>
                <p:spPr bwMode="auto">
                  <a:xfrm>
                    <a:off x="1892" y="1999"/>
                    <a:ext cx="178" cy="0"/>
                  </a:xfrm>
                  <a:prstGeom prst="line">
                    <a:avLst/>
                  </a:prstGeom>
                  <a:noFill/>
                  <a:ln w="381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72756" name="Freeform 52"/>
                  <p:cNvSpPr>
                    <a:spLocks/>
                  </p:cNvSpPr>
                  <p:nvPr/>
                </p:nvSpPr>
                <p:spPr bwMode="auto">
                  <a:xfrm>
                    <a:off x="1904" y="1790"/>
                    <a:ext cx="59" cy="194"/>
                  </a:xfrm>
                  <a:custGeom>
                    <a:avLst/>
                    <a:gdLst>
                      <a:gd name="T0" fmla="*/ 58 w 59"/>
                      <a:gd name="T1" fmla="*/ 0 h 194"/>
                      <a:gd name="T2" fmla="*/ 58 w 59"/>
                      <a:gd name="T3" fmla="*/ 193 h 194"/>
                      <a:gd name="T4" fmla="*/ 0 w 59"/>
                      <a:gd name="T5" fmla="*/ 144 h 19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59" h="194">
                        <a:moveTo>
                          <a:pt x="58" y="0"/>
                        </a:moveTo>
                        <a:lnTo>
                          <a:pt x="58" y="193"/>
                        </a:lnTo>
                        <a:lnTo>
                          <a:pt x="0" y="144"/>
                        </a:lnTo>
                      </a:path>
                    </a:pathLst>
                  </a:custGeom>
                  <a:noFill/>
                  <a:ln w="38100" cap="rnd" cmpd="sng">
                    <a:solidFill>
                      <a:schemeClr val="tx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72757" name="Freeform 53"/>
                  <p:cNvSpPr>
                    <a:spLocks/>
                  </p:cNvSpPr>
                  <p:nvPr/>
                </p:nvSpPr>
                <p:spPr bwMode="auto">
                  <a:xfrm>
                    <a:off x="2002" y="1790"/>
                    <a:ext cx="58" cy="194"/>
                  </a:xfrm>
                  <a:custGeom>
                    <a:avLst/>
                    <a:gdLst>
                      <a:gd name="T0" fmla="*/ 0 w 58"/>
                      <a:gd name="T1" fmla="*/ 193 h 194"/>
                      <a:gd name="T2" fmla="*/ 0 w 58"/>
                      <a:gd name="T3" fmla="*/ 0 h 194"/>
                      <a:gd name="T4" fmla="*/ 57 w 58"/>
                      <a:gd name="T5" fmla="*/ 48 h 19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58" h="194">
                        <a:moveTo>
                          <a:pt x="0" y="193"/>
                        </a:moveTo>
                        <a:lnTo>
                          <a:pt x="0" y="0"/>
                        </a:lnTo>
                        <a:lnTo>
                          <a:pt x="57" y="48"/>
                        </a:lnTo>
                      </a:path>
                    </a:pathLst>
                  </a:custGeom>
                  <a:noFill/>
                  <a:ln w="38100" cap="rnd" cmpd="sng">
                    <a:solidFill>
                      <a:schemeClr val="tx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</p:grpSp>
            <p:grpSp>
              <p:nvGrpSpPr>
                <p:cNvPr id="72762" name="Group 58"/>
                <p:cNvGrpSpPr>
                  <a:grpSpLocks/>
                </p:cNvGrpSpPr>
                <p:nvPr/>
              </p:nvGrpSpPr>
              <p:grpSpPr bwMode="auto">
                <a:xfrm>
                  <a:off x="2086" y="1790"/>
                  <a:ext cx="177" cy="209"/>
                  <a:chOff x="2086" y="1790"/>
                  <a:chExt cx="177" cy="209"/>
                </a:xfrm>
              </p:grpSpPr>
              <p:sp>
                <p:nvSpPr>
                  <p:cNvPr id="72759" name="Line 55"/>
                  <p:cNvSpPr>
                    <a:spLocks noChangeShapeType="1"/>
                  </p:cNvSpPr>
                  <p:nvPr/>
                </p:nvSpPr>
                <p:spPr bwMode="auto">
                  <a:xfrm>
                    <a:off x="2086" y="1999"/>
                    <a:ext cx="177" cy="0"/>
                  </a:xfrm>
                  <a:prstGeom prst="line">
                    <a:avLst/>
                  </a:prstGeom>
                  <a:noFill/>
                  <a:ln w="381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72760" name="Freeform 56"/>
                  <p:cNvSpPr>
                    <a:spLocks/>
                  </p:cNvSpPr>
                  <p:nvPr/>
                </p:nvSpPr>
                <p:spPr bwMode="auto">
                  <a:xfrm>
                    <a:off x="2098" y="1790"/>
                    <a:ext cx="58" cy="194"/>
                  </a:xfrm>
                  <a:custGeom>
                    <a:avLst/>
                    <a:gdLst>
                      <a:gd name="T0" fmla="*/ 57 w 58"/>
                      <a:gd name="T1" fmla="*/ 0 h 194"/>
                      <a:gd name="T2" fmla="*/ 57 w 58"/>
                      <a:gd name="T3" fmla="*/ 193 h 194"/>
                      <a:gd name="T4" fmla="*/ 0 w 58"/>
                      <a:gd name="T5" fmla="*/ 144 h 19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58" h="194">
                        <a:moveTo>
                          <a:pt x="57" y="0"/>
                        </a:moveTo>
                        <a:lnTo>
                          <a:pt x="57" y="193"/>
                        </a:lnTo>
                        <a:lnTo>
                          <a:pt x="0" y="144"/>
                        </a:lnTo>
                      </a:path>
                    </a:pathLst>
                  </a:custGeom>
                  <a:noFill/>
                  <a:ln w="38100" cap="rnd" cmpd="sng">
                    <a:solidFill>
                      <a:schemeClr val="tx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72761" name="Freeform 57"/>
                  <p:cNvSpPr>
                    <a:spLocks/>
                  </p:cNvSpPr>
                  <p:nvPr/>
                </p:nvSpPr>
                <p:spPr bwMode="auto">
                  <a:xfrm>
                    <a:off x="2197" y="1790"/>
                    <a:ext cx="59" cy="194"/>
                  </a:xfrm>
                  <a:custGeom>
                    <a:avLst/>
                    <a:gdLst>
                      <a:gd name="T0" fmla="*/ 0 w 59"/>
                      <a:gd name="T1" fmla="*/ 193 h 194"/>
                      <a:gd name="T2" fmla="*/ 0 w 59"/>
                      <a:gd name="T3" fmla="*/ 0 h 194"/>
                      <a:gd name="T4" fmla="*/ 58 w 59"/>
                      <a:gd name="T5" fmla="*/ 48 h 19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59" h="194">
                        <a:moveTo>
                          <a:pt x="0" y="193"/>
                        </a:moveTo>
                        <a:lnTo>
                          <a:pt x="0" y="0"/>
                        </a:lnTo>
                        <a:lnTo>
                          <a:pt x="58" y="48"/>
                        </a:lnTo>
                      </a:path>
                    </a:pathLst>
                  </a:custGeom>
                  <a:noFill/>
                  <a:ln w="38100" cap="rnd" cmpd="sng">
                    <a:solidFill>
                      <a:schemeClr val="tx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</p:grpSp>
            <p:grpSp>
              <p:nvGrpSpPr>
                <p:cNvPr id="72766" name="Group 62"/>
                <p:cNvGrpSpPr>
                  <a:grpSpLocks/>
                </p:cNvGrpSpPr>
                <p:nvPr/>
              </p:nvGrpSpPr>
              <p:grpSpPr bwMode="auto">
                <a:xfrm>
                  <a:off x="2281" y="1790"/>
                  <a:ext cx="178" cy="209"/>
                  <a:chOff x="2281" y="1790"/>
                  <a:chExt cx="178" cy="209"/>
                </a:xfrm>
              </p:grpSpPr>
              <p:sp>
                <p:nvSpPr>
                  <p:cNvPr id="72763" name="Line 59"/>
                  <p:cNvSpPr>
                    <a:spLocks noChangeShapeType="1"/>
                  </p:cNvSpPr>
                  <p:nvPr/>
                </p:nvSpPr>
                <p:spPr bwMode="auto">
                  <a:xfrm>
                    <a:off x="2281" y="1999"/>
                    <a:ext cx="178" cy="0"/>
                  </a:xfrm>
                  <a:prstGeom prst="line">
                    <a:avLst/>
                  </a:prstGeom>
                  <a:noFill/>
                  <a:ln w="381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72764" name="Freeform 60"/>
                  <p:cNvSpPr>
                    <a:spLocks/>
                  </p:cNvSpPr>
                  <p:nvPr/>
                </p:nvSpPr>
                <p:spPr bwMode="auto">
                  <a:xfrm>
                    <a:off x="2293" y="1790"/>
                    <a:ext cx="59" cy="194"/>
                  </a:xfrm>
                  <a:custGeom>
                    <a:avLst/>
                    <a:gdLst>
                      <a:gd name="T0" fmla="*/ 58 w 59"/>
                      <a:gd name="T1" fmla="*/ 0 h 194"/>
                      <a:gd name="T2" fmla="*/ 58 w 59"/>
                      <a:gd name="T3" fmla="*/ 193 h 194"/>
                      <a:gd name="T4" fmla="*/ 0 w 59"/>
                      <a:gd name="T5" fmla="*/ 144 h 19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59" h="194">
                        <a:moveTo>
                          <a:pt x="58" y="0"/>
                        </a:moveTo>
                        <a:lnTo>
                          <a:pt x="58" y="193"/>
                        </a:lnTo>
                        <a:lnTo>
                          <a:pt x="0" y="144"/>
                        </a:lnTo>
                      </a:path>
                    </a:pathLst>
                  </a:custGeom>
                  <a:noFill/>
                  <a:ln w="38100" cap="rnd" cmpd="sng">
                    <a:solidFill>
                      <a:schemeClr val="tx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72765" name="Freeform 61"/>
                  <p:cNvSpPr>
                    <a:spLocks/>
                  </p:cNvSpPr>
                  <p:nvPr/>
                </p:nvSpPr>
                <p:spPr bwMode="auto">
                  <a:xfrm>
                    <a:off x="2391" y="1790"/>
                    <a:ext cx="59" cy="194"/>
                  </a:xfrm>
                  <a:custGeom>
                    <a:avLst/>
                    <a:gdLst>
                      <a:gd name="T0" fmla="*/ 0 w 59"/>
                      <a:gd name="T1" fmla="*/ 193 h 194"/>
                      <a:gd name="T2" fmla="*/ 0 w 59"/>
                      <a:gd name="T3" fmla="*/ 0 h 194"/>
                      <a:gd name="T4" fmla="*/ 58 w 59"/>
                      <a:gd name="T5" fmla="*/ 48 h 19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59" h="194">
                        <a:moveTo>
                          <a:pt x="0" y="193"/>
                        </a:moveTo>
                        <a:lnTo>
                          <a:pt x="0" y="0"/>
                        </a:lnTo>
                        <a:lnTo>
                          <a:pt x="58" y="48"/>
                        </a:lnTo>
                      </a:path>
                    </a:pathLst>
                  </a:custGeom>
                  <a:noFill/>
                  <a:ln w="38100" cap="rnd" cmpd="sng">
                    <a:solidFill>
                      <a:schemeClr val="tx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</p:grpSp>
          </p:grpSp>
        </p:grpSp>
        <p:sp>
          <p:nvSpPr>
            <p:cNvPr id="72769" name="Line 65"/>
            <p:cNvSpPr>
              <a:spLocks noChangeShapeType="1"/>
            </p:cNvSpPr>
            <p:nvPr/>
          </p:nvSpPr>
          <p:spPr bwMode="auto">
            <a:xfrm>
              <a:off x="2549" y="1999"/>
              <a:ext cx="178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  <p:sp>
          <p:nvSpPr>
            <p:cNvPr id="72770" name="Line 66"/>
            <p:cNvSpPr>
              <a:spLocks noChangeShapeType="1"/>
            </p:cNvSpPr>
            <p:nvPr/>
          </p:nvSpPr>
          <p:spPr bwMode="auto">
            <a:xfrm>
              <a:off x="2744" y="1999"/>
              <a:ext cx="178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  <p:sp>
          <p:nvSpPr>
            <p:cNvPr id="72771" name="Line 67"/>
            <p:cNvSpPr>
              <a:spLocks noChangeShapeType="1"/>
            </p:cNvSpPr>
            <p:nvPr/>
          </p:nvSpPr>
          <p:spPr bwMode="auto">
            <a:xfrm>
              <a:off x="2938" y="1999"/>
              <a:ext cx="178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  <p:sp>
          <p:nvSpPr>
            <p:cNvPr id="72772" name="Line 68"/>
            <p:cNvSpPr>
              <a:spLocks noChangeShapeType="1"/>
            </p:cNvSpPr>
            <p:nvPr/>
          </p:nvSpPr>
          <p:spPr bwMode="auto">
            <a:xfrm>
              <a:off x="3133" y="1999"/>
              <a:ext cx="177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  <p:sp>
          <p:nvSpPr>
            <p:cNvPr id="72773" name="Line 69"/>
            <p:cNvSpPr>
              <a:spLocks noChangeShapeType="1"/>
            </p:cNvSpPr>
            <p:nvPr/>
          </p:nvSpPr>
          <p:spPr bwMode="auto">
            <a:xfrm>
              <a:off x="3327" y="1999"/>
              <a:ext cx="178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  <p:grpSp>
          <p:nvGrpSpPr>
            <p:cNvPr id="72783" name="Group 79"/>
            <p:cNvGrpSpPr>
              <a:grpSpLocks/>
            </p:cNvGrpSpPr>
            <p:nvPr/>
          </p:nvGrpSpPr>
          <p:grpSpPr bwMode="auto">
            <a:xfrm>
              <a:off x="3623" y="1999"/>
              <a:ext cx="1951" cy="0"/>
              <a:chOff x="3623" y="1999"/>
              <a:chExt cx="1951" cy="0"/>
            </a:xfrm>
          </p:grpSpPr>
          <p:sp>
            <p:nvSpPr>
              <p:cNvPr id="72774" name="Line 70"/>
              <p:cNvSpPr>
                <a:spLocks noChangeShapeType="1"/>
              </p:cNvSpPr>
              <p:nvPr/>
            </p:nvSpPr>
            <p:spPr bwMode="auto">
              <a:xfrm>
                <a:off x="3623" y="1999"/>
                <a:ext cx="17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72775" name="Line 71"/>
              <p:cNvSpPr>
                <a:spLocks noChangeShapeType="1"/>
              </p:cNvSpPr>
              <p:nvPr/>
            </p:nvSpPr>
            <p:spPr bwMode="auto">
              <a:xfrm>
                <a:off x="3961" y="1999"/>
                <a:ext cx="17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72776" name="Line 72"/>
              <p:cNvSpPr>
                <a:spLocks noChangeShapeType="1"/>
              </p:cNvSpPr>
              <p:nvPr/>
            </p:nvSpPr>
            <p:spPr bwMode="auto">
              <a:xfrm>
                <a:off x="4156" y="1999"/>
                <a:ext cx="177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72777" name="Line 73"/>
              <p:cNvSpPr>
                <a:spLocks noChangeShapeType="1"/>
              </p:cNvSpPr>
              <p:nvPr/>
            </p:nvSpPr>
            <p:spPr bwMode="auto">
              <a:xfrm>
                <a:off x="4350" y="1999"/>
                <a:ext cx="17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72778" name="Line 74"/>
              <p:cNvSpPr>
                <a:spLocks noChangeShapeType="1"/>
              </p:cNvSpPr>
              <p:nvPr/>
            </p:nvSpPr>
            <p:spPr bwMode="auto">
              <a:xfrm>
                <a:off x="4619" y="1999"/>
                <a:ext cx="177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72779" name="Line 75"/>
              <p:cNvSpPr>
                <a:spLocks noChangeShapeType="1"/>
              </p:cNvSpPr>
              <p:nvPr/>
            </p:nvSpPr>
            <p:spPr bwMode="auto">
              <a:xfrm>
                <a:off x="4813" y="1999"/>
                <a:ext cx="17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72780" name="Line 76"/>
              <p:cNvSpPr>
                <a:spLocks noChangeShapeType="1"/>
              </p:cNvSpPr>
              <p:nvPr/>
            </p:nvSpPr>
            <p:spPr bwMode="auto">
              <a:xfrm>
                <a:off x="5008" y="1999"/>
                <a:ext cx="177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72781" name="Line 77"/>
              <p:cNvSpPr>
                <a:spLocks noChangeShapeType="1"/>
              </p:cNvSpPr>
              <p:nvPr/>
            </p:nvSpPr>
            <p:spPr bwMode="auto">
              <a:xfrm>
                <a:off x="5202" y="1999"/>
                <a:ext cx="17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72782" name="Line 78"/>
              <p:cNvSpPr>
                <a:spLocks noChangeShapeType="1"/>
              </p:cNvSpPr>
              <p:nvPr/>
            </p:nvSpPr>
            <p:spPr bwMode="auto">
              <a:xfrm>
                <a:off x="5396" y="1999"/>
                <a:ext cx="17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</p:grpSp>
        <p:sp>
          <p:nvSpPr>
            <p:cNvPr id="72784" name="Freeform 80"/>
            <p:cNvSpPr>
              <a:spLocks/>
            </p:cNvSpPr>
            <p:nvPr/>
          </p:nvSpPr>
          <p:spPr bwMode="auto">
            <a:xfrm>
              <a:off x="3145" y="1790"/>
              <a:ext cx="58" cy="194"/>
            </a:xfrm>
            <a:custGeom>
              <a:avLst/>
              <a:gdLst>
                <a:gd name="T0" fmla="*/ 57 w 58"/>
                <a:gd name="T1" fmla="*/ 0 h 194"/>
                <a:gd name="T2" fmla="*/ 57 w 58"/>
                <a:gd name="T3" fmla="*/ 193 h 194"/>
                <a:gd name="T4" fmla="*/ 0 w 58"/>
                <a:gd name="T5" fmla="*/ 14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8" h="194">
                  <a:moveTo>
                    <a:pt x="57" y="0"/>
                  </a:moveTo>
                  <a:lnTo>
                    <a:pt x="57" y="193"/>
                  </a:lnTo>
                  <a:lnTo>
                    <a:pt x="0" y="144"/>
                  </a:lnTo>
                </a:path>
              </a:pathLst>
            </a:custGeom>
            <a:noFill/>
            <a:ln w="38100" cap="rnd" cmpd="sng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  <p:sp>
          <p:nvSpPr>
            <p:cNvPr id="72785" name="Freeform 81"/>
            <p:cNvSpPr>
              <a:spLocks/>
            </p:cNvSpPr>
            <p:nvPr/>
          </p:nvSpPr>
          <p:spPr bwMode="auto">
            <a:xfrm>
              <a:off x="3242" y="1789"/>
              <a:ext cx="59" cy="194"/>
            </a:xfrm>
            <a:custGeom>
              <a:avLst/>
              <a:gdLst>
                <a:gd name="T0" fmla="*/ 0 w 59"/>
                <a:gd name="T1" fmla="*/ 193 h 194"/>
                <a:gd name="T2" fmla="*/ 0 w 59"/>
                <a:gd name="T3" fmla="*/ 0 h 194"/>
                <a:gd name="T4" fmla="*/ 58 w 59"/>
                <a:gd name="T5" fmla="*/ 48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94">
                  <a:moveTo>
                    <a:pt x="0" y="193"/>
                  </a:moveTo>
                  <a:lnTo>
                    <a:pt x="0" y="0"/>
                  </a:lnTo>
                  <a:lnTo>
                    <a:pt x="58" y="48"/>
                  </a:lnTo>
                </a:path>
              </a:pathLst>
            </a:custGeom>
            <a:noFill/>
            <a:ln w="38100" cap="rnd" cmpd="sng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  <p:grpSp>
          <p:nvGrpSpPr>
            <p:cNvPr id="72793" name="Group 89"/>
            <p:cNvGrpSpPr>
              <a:grpSpLocks/>
            </p:cNvGrpSpPr>
            <p:nvPr/>
          </p:nvGrpSpPr>
          <p:grpSpPr bwMode="auto">
            <a:xfrm>
              <a:off x="2560" y="1790"/>
              <a:ext cx="545" cy="194"/>
              <a:chOff x="2560" y="1790"/>
              <a:chExt cx="545" cy="194"/>
            </a:xfrm>
          </p:grpSpPr>
          <p:sp>
            <p:nvSpPr>
              <p:cNvPr id="72786" name="Freeform 82"/>
              <p:cNvSpPr>
                <a:spLocks/>
              </p:cNvSpPr>
              <p:nvPr/>
            </p:nvSpPr>
            <p:spPr bwMode="auto">
              <a:xfrm>
                <a:off x="2560" y="1790"/>
                <a:ext cx="58" cy="194"/>
              </a:xfrm>
              <a:custGeom>
                <a:avLst/>
                <a:gdLst>
                  <a:gd name="T0" fmla="*/ 57 w 58"/>
                  <a:gd name="T1" fmla="*/ 0 h 194"/>
                  <a:gd name="T2" fmla="*/ 57 w 58"/>
                  <a:gd name="T3" fmla="*/ 193 h 194"/>
                  <a:gd name="T4" fmla="*/ 0 w 58"/>
                  <a:gd name="T5" fmla="*/ 14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8" h="194">
                    <a:moveTo>
                      <a:pt x="57" y="0"/>
                    </a:moveTo>
                    <a:lnTo>
                      <a:pt x="57" y="193"/>
                    </a:lnTo>
                    <a:lnTo>
                      <a:pt x="0" y="144"/>
                    </a:lnTo>
                  </a:path>
                </a:pathLst>
              </a:custGeom>
              <a:noFill/>
              <a:ln w="38100" cap="rnd" cmpd="sng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72787" name="Freeform 83"/>
              <p:cNvSpPr>
                <a:spLocks/>
              </p:cNvSpPr>
              <p:nvPr/>
            </p:nvSpPr>
            <p:spPr bwMode="auto">
              <a:xfrm>
                <a:off x="2658" y="1790"/>
                <a:ext cx="59" cy="194"/>
              </a:xfrm>
              <a:custGeom>
                <a:avLst/>
                <a:gdLst>
                  <a:gd name="T0" fmla="*/ 0 w 59"/>
                  <a:gd name="T1" fmla="*/ 193 h 194"/>
                  <a:gd name="T2" fmla="*/ 0 w 59"/>
                  <a:gd name="T3" fmla="*/ 0 h 194"/>
                  <a:gd name="T4" fmla="*/ 58 w 59"/>
                  <a:gd name="T5" fmla="*/ 48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9" h="194">
                    <a:moveTo>
                      <a:pt x="0" y="193"/>
                    </a:moveTo>
                    <a:lnTo>
                      <a:pt x="0" y="0"/>
                    </a:lnTo>
                    <a:lnTo>
                      <a:pt x="58" y="48"/>
                    </a:lnTo>
                  </a:path>
                </a:pathLst>
              </a:custGeom>
              <a:noFill/>
              <a:ln w="38100" cap="rnd" cmpd="sng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72788" name="Freeform 84"/>
              <p:cNvSpPr>
                <a:spLocks/>
              </p:cNvSpPr>
              <p:nvPr/>
            </p:nvSpPr>
            <p:spPr bwMode="auto">
              <a:xfrm>
                <a:off x="2754" y="1790"/>
                <a:ext cx="59" cy="194"/>
              </a:xfrm>
              <a:custGeom>
                <a:avLst/>
                <a:gdLst>
                  <a:gd name="T0" fmla="*/ 58 w 59"/>
                  <a:gd name="T1" fmla="*/ 0 h 194"/>
                  <a:gd name="T2" fmla="*/ 58 w 59"/>
                  <a:gd name="T3" fmla="*/ 193 h 194"/>
                  <a:gd name="T4" fmla="*/ 0 w 59"/>
                  <a:gd name="T5" fmla="*/ 14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9" h="194">
                    <a:moveTo>
                      <a:pt x="58" y="0"/>
                    </a:moveTo>
                    <a:lnTo>
                      <a:pt x="58" y="193"/>
                    </a:lnTo>
                    <a:lnTo>
                      <a:pt x="0" y="144"/>
                    </a:lnTo>
                  </a:path>
                </a:pathLst>
              </a:custGeom>
              <a:noFill/>
              <a:ln w="38100" cap="rnd" cmpd="sng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72789" name="Freeform 85"/>
              <p:cNvSpPr>
                <a:spLocks/>
              </p:cNvSpPr>
              <p:nvPr/>
            </p:nvSpPr>
            <p:spPr bwMode="auto">
              <a:xfrm>
                <a:off x="2853" y="1790"/>
                <a:ext cx="58" cy="194"/>
              </a:xfrm>
              <a:custGeom>
                <a:avLst/>
                <a:gdLst>
                  <a:gd name="T0" fmla="*/ 0 w 58"/>
                  <a:gd name="T1" fmla="*/ 193 h 194"/>
                  <a:gd name="T2" fmla="*/ 0 w 58"/>
                  <a:gd name="T3" fmla="*/ 0 h 194"/>
                  <a:gd name="T4" fmla="*/ 57 w 58"/>
                  <a:gd name="T5" fmla="*/ 48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8" h="194">
                    <a:moveTo>
                      <a:pt x="0" y="193"/>
                    </a:moveTo>
                    <a:lnTo>
                      <a:pt x="0" y="0"/>
                    </a:lnTo>
                    <a:lnTo>
                      <a:pt x="57" y="48"/>
                    </a:lnTo>
                  </a:path>
                </a:pathLst>
              </a:custGeom>
              <a:noFill/>
              <a:ln w="38100" cap="rnd" cmpd="sng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grpSp>
            <p:nvGrpSpPr>
              <p:cNvPr id="72792" name="Group 88"/>
              <p:cNvGrpSpPr>
                <a:grpSpLocks/>
              </p:cNvGrpSpPr>
              <p:nvPr/>
            </p:nvGrpSpPr>
            <p:grpSpPr bwMode="auto">
              <a:xfrm>
                <a:off x="2948" y="1790"/>
                <a:ext cx="157" cy="194"/>
                <a:chOff x="2948" y="1790"/>
                <a:chExt cx="157" cy="194"/>
              </a:xfrm>
            </p:grpSpPr>
            <p:sp>
              <p:nvSpPr>
                <p:cNvPr id="72790" name="Freeform 86"/>
                <p:cNvSpPr>
                  <a:spLocks/>
                </p:cNvSpPr>
                <p:nvPr/>
              </p:nvSpPr>
              <p:spPr bwMode="auto">
                <a:xfrm>
                  <a:off x="2948" y="1790"/>
                  <a:ext cx="59" cy="194"/>
                </a:xfrm>
                <a:custGeom>
                  <a:avLst/>
                  <a:gdLst>
                    <a:gd name="T0" fmla="*/ 58 w 59"/>
                    <a:gd name="T1" fmla="*/ 0 h 194"/>
                    <a:gd name="T2" fmla="*/ 58 w 59"/>
                    <a:gd name="T3" fmla="*/ 193 h 194"/>
                    <a:gd name="T4" fmla="*/ 0 w 59"/>
                    <a:gd name="T5" fmla="*/ 144 h 1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59" h="194">
                      <a:moveTo>
                        <a:pt x="58" y="0"/>
                      </a:moveTo>
                      <a:lnTo>
                        <a:pt x="58" y="193"/>
                      </a:lnTo>
                      <a:lnTo>
                        <a:pt x="0" y="144"/>
                      </a:lnTo>
                    </a:path>
                  </a:pathLst>
                </a:custGeom>
                <a:noFill/>
                <a:ln w="38100" cap="rnd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72791" name="Freeform 87"/>
                <p:cNvSpPr>
                  <a:spLocks/>
                </p:cNvSpPr>
                <p:nvPr/>
              </p:nvSpPr>
              <p:spPr bwMode="auto">
                <a:xfrm>
                  <a:off x="3047" y="1790"/>
                  <a:ext cx="58" cy="194"/>
                </a:xfrm>
                <a:custGeom>
                  <a:avLst/>
                  <a:gdLst>
                    <a:gd name="T0" fmla="*/ 0 w 58"/>
                    <a:gd name="T1" fmla="*/ 193 h 194"/>
                    <a:gd name="T2" fmla="*/ 0 w 58"/>
                    <a:gd name="T3" fmla="*/ 0 h 194"/>
                    <a:gd name="T4" fmla="*/ 57 w 58"/>
                    <a:gd name="T5" fmla="*/ 48 h 1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58" h="194">
                      <a:moveTo>
                        <a:pt x="0" y="193"/>
                      </a:moveTo>
                      <a:lnTo>
                        <a:pt x="0" y="0"/>
                      </a:lnTo>
                      <a:lnTo>
                        <a:pt x="57" y="48"/>
                      </a:lnTo>
                    </a:path>
                  </a:pathLst>
                </a:custGeom>
                <a:noFill/>
                <a:ln w="38100" cap="rnd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</p:grpSp>
        </p:grpSp>
        <p:grpSp>
          <p:nvGrpSpPr>
            <p:cNvPr id="72796" name="Group 92"/>
            <p:cNvGrpSpPr>
              <a:grpSpLocks/>
            </p:cNvGrpSpPr>
            <p:nvPr/>
          </p:nvGrpSpPr>
          <p:grpSpPr bwMode="auto">
            <a:xfrm>
              <a:off x="3337" y="1789"/>
              <a:ext cx="156" cy="195"/>
              <a:chOff x="3337" y="1789"/>
              <a:chExt cx="156" cy="195"/>
            </a:xfrm>
          </p:grpSpPr>
          <p:sp>
            <p:nvSpPr>
              <p:cNvPr id="72794" name="Freeform 90"/>
              <p:cNvSpPr>
                <a:spLocks/>
              </p:cNvSpPr>
              <p:nvPr/>
            </p:nvSpPr>
            <p:spPr bwMode="auto">
              <a:xfrm>
                <a:off x="3337" y="1790"/>
                <a:ext cx="58" cy="194"/>
              </a:xfrm>
              <a:custGeom>
                <a:avLst/>
                <a:gdLst>
                  <a:gd name="T0" fmla="*/ 57 w 58"/>
                  <a:gd name="T1" fmla="*/ 0 h 194"/>
                  <a:gd name="T2" fmla="*/ 57 w 58"/>
                  <a:gd name="T3" fmla="*/ 193 h 194"/>
                  <a:gd name="T4" fmla="*/ 0 w 58"/>
                  <a:gd name="T5" fmla="*/ 14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8" h="194">
                    <a:moveTo>
                      <a:pt x="57" y="0"/>
                    </a:moveTo>
                    <a:lnTo>
                      <a:pt x="57" y="193"/>
                    </a:lnTo>
                    <a:lnTo>
                      <a:pt x="0" y="144"/>
                    </a:lnTo>
                  </a:path>
                </a:pathLst>
              </a:custGeom>
              <a:noFill/>
              <a:ln w="38100" cap="rnd" cmpd="sng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72795" name="Freeform 91"/>
              <p:cNvSpPr>
                <a:spLocks/>
              </p:cNvSpPr>
              <p:nvPr/>
            </p:nvSpPr>
            <p:spPr bwMode="auto">
              <a:xfrm>
                <a:off x="3434" y="1789"/>
                <a:ext cx="59" cy="194"/>
              </a:xfrm>
              <a:custGeom>
                <a:avLst/>
                <a:gdLst>
                  <a:gd name="T0" fmla="*/ 0 w 59"/>
                  <a:gd name="T1" fmla="*/ 193 h 194"/>
                  <a:gd name="T2" fmla="*/ 0 w 59"/>
                  <a:gd name="T3" fmla="*/ 0 h 194"/>
                  <a:gd name="T4" fmla="*/ 58 w 59"/>
                  <a:gd name="T5" fmla="*/ 48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9" h="194">
                    <a:moveTo>
                      <a:pt x="0" y="193"/>
                    </a:moveTo>
                    <a:lnTo>
                      <a:pt x="0" y="0"/>
                    </a:lnTo>
                    <a:lnTo>
                      <a:pt x="58" y="48"/>
                    </a:lnTo>
                  </a:path>
                </a:pathLst>
              </a:custGeom>
              <a:noFill/>
              <a:ln w="38100" cap="rnd" cmpd="sng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</p:grpSp>
      </p:grpSp>
      <p:sp>
        <p:nvSpPr>
          <p:cNvPr id="72798" name="Rectangle 94"/>
          <p:cNvSpPr>
            <a:spLocks noChangeArrowheads="1"/>
          </p:cNvSpPr>
          <p:nvPr/>
        </p:nvSpPr>
        <p:spPr bwMode="auto">
          <a:xfrm>
            <a:off x="3424238" y="1824038"/>
            <a:ext cx="5408532" cy="5854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tr-TR" sz="3200">
                <a:solidFill>
                  <a:srgbClr val="FFFFFF"/>
                </a:solidFill>
              </a:rPr>
              <a:t>As</a:t>
            </a:r>
            <a:r>
              <a:rPr lang="en-US" altLang="tr-TR" sz="3200" b="1" baseline="30000">
                <a:solidFill>
                  <a:srgbClr val="FFFFFF"/>
                </a:solidFill>
              </a:rPr>
              <a:t>5+</a:t>
            </a:r>
            <a:r>
              <a:rPr lang="en-US" altLang="tr-TR" sz="3200">
                <a:solidFill>
                  <a:srgbClr val="FFFFFF"/>
                </a:solidFill>
              </a:rPr>
              <a:t> 	1s</a:t>
            </a:r>
            <a:r>
              <a:rPr lang="en-US" altLang="tr-TR" sz="3200" b="1" baseline="30000">
                <a:solidFill>
                  <a:srgbClr val="FFFFFF"/>
                </a:solidFill>
              </a:rPr>
              <a:t>2</a:t>
            </a:r>
            <a:r>
              <a:rPr lang="en-US" altLang="tr-TR" sz="3200">
                <a:solidFill>
                  <a:srgbClr val="FFFFFF"/>
                </a:solidFill>
              </a:rPr>
              <a:t> 2s</a:t>
            </a:r>
            <a:r>
              <a:rPr lang="en-US" altLang="tr-TR" sz="3200" b="1" baseline="30000">
                <a:solidFill>
                  <a:srgbClr val="FFFFFF"/>
                </a:solidFill>
              </a:rPr>
              <a:t>2</a:t>
            </a:r>
            <a:r>
              <a:rPr lang="en-US" altLang="tr-TR" sz="3200">
                <a:solidFill>
                  <a:srgbClr val="FFFFFF"/>
                </a:solidFill>
              </a:rPr>
              <a:t> 2p</a:t>
            </a:r>
            <a:r>
              <a:rPr lang="en-US" altLang="tr-TR" sz="3200" b="1" baseline="30000">
                <a:solidFill>
                  <a:srgbClr val="FFFFFF"/>
                </a:solidFill>
              </a:rPr>
              <a:t>6</a:t>
            </a:r>
            <a:r>
              <a:rPr lang="en-US" altLang="tr-TR" sz="3200">
                <a:solidFill>
                  <a:srgbClr val="FFFFFF"/>
                </a:solidFill>
              </a:rPr>
              <a:t> 3s</a:t>
            </a:r>
            <a:r>
              <a:rPr lang="en-US" altLang="tr-TR" sz="3200" b="1" baseline="30000">
                <a:solidFill>
                  <a:srgbClr val="FFFFFF"/>
                </a:solidFill>
              </a:rPr>
              <a:t>2</a:t>
            </a:r>
            <a:r>
              <a:rPr lang="en-US" altLang="tr-TR" sz="3200">
                <a:solidFill>
                  <a:srgbClr val="FFFFFF"/>
                </a:solidFill>
              </a:rPr>
              <a:t> 3p</a:t>
            </a:r>
            <a:r>
              <a:rPr lang="en-US" altLang="tr-TR" sz="3200" b="1" baseline="30000">
                <a:solidFill>
                  <a:srgbClr val="FFFFFF"/>
                </a:solidFill>
              </a:rPr>
              <a:t>6</a:t>
            </a:r>
            <a:r>
              <a:rPr lang="en-US" altLang="tr-TR" sz="3200">
                <a:solidFill>
                  <a:srgbClr val="FFFFFF"/>
                </a:solidFill>
              </a:rPr>
              <a:t> 3d</a:t>
            </a:r>
            <a:r>
              <a:rPr lang="en-US" altLang="tr-TR" sz="3200" b="1" baseline="30000">
                <a:solidFill>
                  <a:srgbClr val="FFFFFF"/>
                </a:solidFill>
              </a:rPr>
              <a:t>10</a:t>
            </a:r>
          </a:p>
        </p:txBody>
      </p:sp>
      <p:grpSp>
        <p:nvGrpSpPr>
          <p:cNvPr id="72802" name="Group 98"/>
          <p:cNvGrpSpPr>
            <a:grpSpLocks/>
          </p:cNvGrpSpPr>
          <p:nvPr/>
        </p:nvGrpSpPr>
        <p:grpSpPr bwMode="auto">
          <a:xfrm>
            <a:off x="7172325" y="3590928"/>
            <a:ext cx="3784600" cy="949326"/>
            <a:chOff x="3558" y="2250"/>
            <a:chExt cx="2384" cy="598"/>
          </a:xfrm>
        </p:grpSpPr>
        <p:sp>
          <p:nvSpPr>
            <p:cNvPr id="72728" name="Rectangle 24"/>
            <p:cNvSpPr>
              <a:spLocks noChangeArrowheads="1"/>
            </p:cNvSpPr>
            <p:nvPr/>
          </p:nvSpPr>
          <p:spPr bwMode="auto">
            <a:xfrm>
              <a:off x="3558" y="2570"/>
              <a:ext cx="2384" cy="2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eaLnBrk="0" fontAlgn="base" hangingPunct="0">
                <a:lnSpc>
                  <a:spcPct val="8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tr-TR" altLang="tr-TR" sz="2800" dirty="0" err="1" smtClean="0">
                  <a:solidFill>
                    <a:srgbClr val="FFFF00"/>
                  </a:solidFill>
                  <a:latin typeface="Comic Sans MS" panose="030F0702030302020204" pitchFamily="66" charset="0"/>
                </a:rPr>
                <a:t>five</a:t>
              </a:r>
              <a:r>
                <a:rPr lang="tr-TR" altLang="tr-TR" sz="2800" dirty="0" smtClean="0">
                  <a:solidFill>
                    <a:srgbClr val="FFFF00"/>
                  </a:solidFill>
                  <a:latin typeface="Comic Sans MS" panose="030F0702030302020204" pitchFamily="66" charset="0"/>
                </a:rPr>
                <a:t> </a:t>
              </a:r>
              <a:r>
                <a:rPr lang="tr-TR" altLang="tr-TR" sz="2800" dirty="0" err="1" smtClean="0">
                  <a:solidFill>
                    <a:srgbClr val="FFFF00"/>
                  </a:solidFill>
                  <a:latin typeface="Comic Sans MS" panose="030F0702030302020204" pitchFamily="66" charset="0"/>
                </a:rPr>
                <a:t>orbitals</a:t>
              </a:r>
              <a:r>
                <a:rPr lang="tr-TR" altLang="tr-TR" sz="2800" dirty="0" smtClean="0">
                  <a:solidFill>
                    <a:srgbClr val="FFFF00"/>
                  </a:solidFill>
                  <a:latin typeface="Comic Sans MS" panose="030F0702030302020204" pitchFamily="66" charset="0"/>
                </a:rPr>
                <a:t> </a:t>
              </a:r>
              <a:r>
                <a:rPr lang="tr-TR" altLang="tr-TR" sz="2800" dirty="0" err="1" smtClean="0">
                  <a:solidFill>
                    <a:srgbClr val="FFFF00"/>
                  </a:solidFill>
                  <a:latin typeface="Comic Sans MS" panose="030F0702030302020204" pitchFamily="66" charset="0"/>
                </a:rPr>
                <a:t>required</a:t>
              </a:r>
              <a:endParaRPr lang="en-US" altLang="tr-TR" sz="2800" dirty="0">
                <a:solidFill>
                  <a:srgbClr val="FFFF00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72799" name="AutoShape 95"/>
            <p:cNvSpPr>
              <a:spLocks/>
            </p:cNvSpPr>
            <p:nvPr/>
          </p:nvSpPr>
          <p:spPr bwMode="auto">
            <a:xfrm rot="5400000">
              <a:off x="4074" y="1794"/>
              <a:ext cx="276" cy="1188"/>
            </a:xfrm>
            <a:prstGeom prst="rightBrace">
              <a:avLst>
                <a:gd name="adj1" fmla="val 35870"/>
                <a:gd name="adj2" fmla="val 50000"/>
              </a:avLst>
            </a:prstGeom>
            <a:noFill/>
            <a:ln w="38100">
              <a:solidFill>
                <a:schemeClr val="tx2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</p:grpSp>
      <p:grpSp>
        <p:nvGrpSpPr>
          <p:cNvPr id="72801" name="Group 97"/>
          <p:cNvGrpSpPr>
            <a:grpSpLocks/>
          </p:cNvGrpSpPr>
          <p:nvPr/>
        </p:nvGrpSpPr>
        <p:grpSpPr bwMode="auto">
          <a:xfrm>
            <a:off x="4591051" y="3571875"/>
            <a:ext cx="2486025" cy="1558926"/>
            <a:chOff x="1932" y="2250"/>
            <a:chExt cx="1566" cy="982"/>
          </a:xfrm>
        </p:grpSpPr>
        <p:sp>
          <p:nvSpPr>
            <p:cNvPr id="72723" name="Rectangle 19"/>
            <p:cNvSpPr>
              <a:spLocks noChangeArrowheads="1"/>
            </p:cNvSpPr>
            <p:nvPr/>
          </p:nvSpPr>
          <p:spPr bwMode="auto">
            <a:xfrm>
              <a:off x="1932" y="2522"/>
              <a:ext cx="1305" cy="7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algn="r" eaLnBrk="0" fontAlgn="base" hangingPunct="0">
                <a:lnSpc>
                  <a:spcPct val="8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n-US" altLang="tr-TR" sz="2800" dirty="0" smtClean="0">
                  <a:solidFill>
                    <a:srgbClr val="FFFF00"/>
                  </a:solidFill>
                  <a:latin typeface="Comic Sans MS" panose="030F0702030302020204" pitchFamily="66" charset="0"/>
                </a:rPr>
                <a:t>there is no</a:t>
              </a:r>
            </a:p>
            <a:p>
              <a:pPr algn="r" eaLnBrk="0" fontAlgn="base" hangingPunct="0">
                <a:lnSpc>
                  <a:spcPct val="8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n-US" altLang="tr-TR" sz="2800" dirty="0" smtClean="0">
                  <a:solidFill>
                    <a:srgbClr val="FFFF00"/>
                  </a:solidFill>
                  <a:latin typeface="Comic Sans MS" panose="030F0702030302020204" pitchFamily="66" charset="0"/>
                </a:rPr>
                <a:t>Un</a:t>
              </a:r>
              <a:r>
                <a:rPr lang="tr-TR" altLang="tr-TR" sz="2800" dirty="0" err="1" smtClean="0">
                  <a:solidFill>
                    <a:srgbClr val="FFFF00"/>
                  </a:solidFill>
                  <a:latin typeface="Comic Sans MS" panose="030F0702030302020204" pitchFamily="66" charset="0"/>
                </a:rPr>
                <a:t>paired</a:t>
              </a:r>
              <a:endParaRPr lang="en-US" altLang="tr-TR" sz="2800" dirty="0" smtClean="0">
                <a:solidFill>
                  <a:srgbClr val="FFFF00"/>
                </a:solidFill>
                <a:latin typeface="Comic Sans MS" panose="030F0702030302020204" pitchFamily="66" charset="0"/>
              </a:endParaRPr>
            </a:p>
            <a:p>
              <a:pPr algn="r" eaLnBrk="0" fontAlgn="base" hangingPunct="0">
                <a:lnSpc>
                  <a:spcPct val="8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n-US" altLang="tr-TR" sz="2800" dirty="0" smtClean="0">
                  <a:solidFill>
                    <a:srgbClr val="FFFF00"/>
                  </a:solidFill>
                  <a:latin typeface="Comic Sans MS" panose="030F0702030302020204" pitchFamily="66" charset="0"/>
                </a:rPr>
                <a:t>electron</a:t>
              </a:r>
            </a:p>
          </p:txBody>
        </p:sp>
        <p:sp>
          <p:nvSpPr>
            <p:cNvPr id="72800" name="AutoShape 96"/>
            <p:cNvSpPr>
              <a:spLocks/>
            </p:cNvSpPr>
            <p:nvPr/>
          </p:nvSpPr>
          <p:spPr bwMode="auto">
            <a:xfrm rot="5400000">
              <a:off x="2874" y="1902"/>
              <a:ext cx="276" cy="972"/>
            </a:xfrm>
            <a:prstGeom prst="rightBrace">
              <a:avLst>
                <a:gd name="adj1" fmla="val 29348"/>
                <a:gd name="adj2" fmla="val 50000"/>
              </a:avLst>
            </a:prstGeom>
            <a:noFill/>
            <a:ln w="38100">
              <a:solidFill>
                <a:schemeClr val="tx2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6787283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8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28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728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title"/>
          </p:nvPr>
        </p:nvSpPr>
        <p:spPr>
          <a:xfrm>
            <a:off x="2027238" y="192088"/>
            <a:ext cx="8229600" cy="1104900"/>
          </a:xfrm>
          <a:noFill/>
          <a:ln/>
        </p:spPr>
        <p:txBody>
          <a:bodyPr/>
          <a:lstStyle/>
          <a:p>
            <a:r>
              <a:rPr lang="en-US" altLang="tr-TR" sz="3200"/>
              <a:t>AsF</a:t>
            </a:r>
            <a:r>
              <a:rPr lang="en-US" altLang="tr-TR" sz="3200" b="1" baseline="-25000"/>
              <a:t>5</a:t>
            </a:r>
          </a:p>
        </p:txBody>
      </p:sp>
      <p:grpSp>
        <p:nvGrpSpPr>
          <p:cNvPr id="84108" name="Group 140"/>
          <p:cNvGrpSpPr>
            <a:grpSpLocks/>
          </p:cNvGrpSpPr>
          <p:nvPr/>
        </p:nvGrpSpPr>
        <p:grpSpPr bwMode="auto">
          <a:xfrm>
            <a:off x="1781176" y="2840039"/>
            <a:ext cx="8467725" cy="352425"/>
            <a:chOff x="162" y="1789"/>
            <a:chExt cx="5334" cy="222"/>
          </a:xfrm>
        </p:grpSpPr>
        <p:grpSp>
          <p:nvGrpSpPr>
            <p:cNvPr id="84106" name="Group 138"/>
            <p:cNvGrpSpPr>
              <a:grpSpLocks/>
            </p:cNvGrpSpPr>
            <p:nvPr/>
          </p:nvGrpSpPr>
          <p:grpSpPr bwMode="auto">
            <a:xfrm>
              <a:off x="162" y="1789"/>
              <a:ext cx="5334" cy="222"/>
              <a:chOff x="162" y="1789"/>
              <a:chExt cx="5334" cy="222"/>
            </a:xfrm>
          </p:grpSpPr>
          <p:grpSp>
            <p:nvGrpSpPr>
              <p:cNvPr id="84029" name="Group 61"/>
              <p:cNvGrpSpPr>
                <a:grpSpLocks/>
              </p:cNvGrpSpPr>
              <p:nvPr/>
            </p:nvGrpSpPr>
            <p:grpSpPr bwMode="auto">
              <a:xfrm>
                <a:off x="4735" y="1999"/>
                <a:ext cx="761" cy="0"/>
                <a:chOff x="4735" y="1999"/>
                <a:chExt cx="761" cy="0"/>
              </a:xfrm>
            </p:grpSpPr>
            <p:sp>
              <p:nvSpPr>
                <p:cNvPr id="84025" name="Line 57"/>
                <p:cNvSpPr>
                  <a:spLocks noChangeShapeType="1"/>
                </p:cNvSpPr>
                <p:nvPr/>
              </p:nvSpPr>
              <p:spPr bwMode="auto">
                <a:xfrm>
                  <a:off x="4735" y="1999"/>
                  <a:ext cx="1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84026" name="Line 58"/>
                <p:cNvSpPr>
                  <a:spLocks noChangeShapeType="1"/>
                </p:cNvSpPr>
                <p:nvPr/>
              </p:nvSpPr>
              <p:spPr bwMode="auto">
                <a:xfrm>
                  <a:off x="4930" y="1999"/>
                  <a:ext cx="177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84027" name="Line 59"/>
                <p:cNvSpPr>
                  <a:spLocks noChangeShapeType="1"/>
                </p:cNvSpPr>
                <p:nvPr/>
              </p:nvSpPr>
              <p:spPr bwMode="auto">
                <a:xfrm>
                  <a:off x="5124" y="1999"/>
                  <a:ext cx="1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84028" name="Line 60"/>
                <p:cNvSpPr>
                  <a:spLocks noChangeShapeType="1"/>
                </p:cNvSpPr>
                <p:nvPr/>
              </p:nvSpPr>
              <p:spPr bwMode="auto">
                <a:xfrm>
                  <a:off x="5318" y="1999"/>
                  <a:ext cx="1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</p:grpSp>
          <p:grpSp>
            <p:nvGrpSpPr>
              <p:cNvPr id="84103" name="Group 135"/>
              <p:cNvGrpSpPr>
                <a:grpSpLocks/>
              </p:cNvGrpSpPr>
              <p:nvPr/>
            </p:nvGrpSpPr>
            <p:grpSpPr bwMode="auto">
              <a:xfrm>
                <a:off x="162" y="1789"/>
                <a:ext cx="3343" cy="222"/>
                <a:chOff x="162" y="1789"/>
                <a:chExt cx="3343" cy="222"/>
              </a:xfrm>
            </p:grpSpPr>
            <p:grpSp>
              <p:nvGrpSpPr>
                <p:cNvPr id="83984" name="Group 16"/>
                <p:cNvGrpSpPr>
                  <a:grpSpLocks/>
                </p:cNvGrpSpPr>
                <p:nvPr/>
              </p:nvGrpSpPr>
              <p:grpSpPr bwMode="auto">
                <a:xfrm>
                  <a:off x="162" y="1790"/>
                  <a:ext cx="178" cy="209"/>
                  <a:chOff x="162" y="1790"/>
                  <a:chExt cx="178" cy="209"/>
                </a:xfrm>
              </p:grpSpPr>
              <p:sp>
                <p:nvSpPr>
                  <p:cNvPr id="83981" name="Line 13"/>
                  <p:cNvSpPr>
                    <a:spLocks noChangeShapeType="1"/>
                  </p:cNvSpPr>
                  <p:nvPr/>
                </p:nvSpPr>
                <p:spPr bwMode="auto">
                  <a:xfrm>
                    <a:off x="162" y="1999"/>
                    <a:ext cx="178" cy="0"/>
                  </a:xfrm>
                  <a:prstGeom prst="line">
                    <a:avLst/>
                  </a:prstGeom>
                  <a:noFill/>
                  <a:ln w="381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83982" name="Freeform 14"/>
                  <p:cNvSpPr>
                    <a:spLocks/>
                  </p:cNvSpPr>
                  <p:nvPr/>
                </p:nvSpPr>
                <p:spPr bwMode="auto">
                  <a:xfrm>
                    <a:off x="174" y="1790"/>
                    <a:ext cx="59" cy="194"/>
                  </a:xfrm>
                  <a:custGeom>
                    <a:avLst/>
                    <a:gdLst>
                      <a:gd name="T0" fmla="*/ 58 w 59"/>
                      <a:gd name="T1" fmla="*/ 0 h 194"/>
                      <a:gd name="T2" fmla="*/ 58 w 59"/>
                      <a:gd name="T3" fmla="*/ 193 h 194"/>
                      <a:gd name="T4" fmla="*/ 0 w 59"/>
                      <a:gd name="T5" fmla="*/ 144 h 19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59" h="194">
                        <a:moveTo>
                          <a:pt x="58" y="0"/>
                        </a:moveTo>
                        <a:lnTo>
                          <a:pt x="58" y="193"/>
                        </a:lnTo>
                        <a:lnTo>
                          <a:pt x="0" y="144"/>
                        </a:lnTo>
                      </a:path>
                    </a:pathLst>
                  </a:custGeom>
                  <a:noFill/>
                  <a:ln w="38100" cap="rnd" cmpd="sng">
                    <a:solidFill>
                      <a:schemeClr val="tx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83983" name="Freeform 15"/>
                  <p:cNvSpPr>
                    <a:spLocks/>
                  </p:cNvSpPr>
                  <p:nvPr/>
                </p:nvSpPr>
                <p:spPr bwMode="auto">
                  <a:xfrm>
                    <a:off x="272" y="1790"/>
                    <a:ext cx="59" cy="194"/>
                  </a:xfrm>
                  <a:custGeom>
                    <a:avLst/>
                    <a:gdLst>
                      <a:gd name="T0" fmla="*/ 0 w 59"/>
                      <a:gd name="T1" fmla="*/ 193 h 194"/>
                      <a:gd name="T2" fmla="*/ 0 w 59"/>
                      <a:gd name="T3" fmla="*/ 0 h 194"/>
                      <a:gd name="T4" fmla="*/ 58 w 59"/>
                      <a:gd name="T5" fmla="*/ 48 h 19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59" h="194">
                        <a:moveTo>
                          <a:pt x="0" y="193"/>
                        </a:moveTo>
                        <a:lnTo>
                          <a:pt x="0" y="0"/>
                        </a:lnTo>
                        <a:lnTo>
                          <a:pt x="58" y="48"/>
                        </a:lnTo>
                      </a:path>
                    </a:pathLst>
                  </a:custGeom>
                  <a:noFill/>
                  <a:ln w="38100" cap="rnd" cmpd="sng">
                    <a:solidFill>
                      <a:schemeClr val="tx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</p:grpSp>
            <p:grpSp>
              <p:nvGrpSpPr>
                <p:cNvPr id="83988" name="Group 20"/>
                <p:cNvGrpSpPr>
                  <a:grpSpLocks/>
                </p:cNvGrpSpPr>
                <p:nvPr/>
              </p:nvGrpSpPr>
              <p:grpSpPr bwMode="auto">
                <a:xfrm>
                  <a:off x="498" y="1790"/>
                  <a:ext cx="178" cy="209"/>
                  <a:chOff x="498" y="1790"/>
                  <a:chExt cx="178" cy="209"/>
                </a:xfrm>
              </p:grpSpPr>
              <p:sp>
                <p:nvSpPr>
                  <p:cNvPr id="83985" name="Line 17"/>
                  <p:cNvSpPr>
                    <a:spLocks noChangeShapeType="1"/>
                  </p:cNvSpPr>
                  <p:nvPr/>
                </p:nvSpPr>
                <p:spPr bwMode="auto">
                  <a:xfrm>
                    <a:off x="498" y="1999"/>
                    <a:ext cx="178" cy="0"/>
                  </a:xfrm>
                  <a:prstGeom prst="line">
                    <a:avLst/>
                  </a:prstGeom>
                  <a:noFill/>
                  <a:ln w="381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83986" name="Freeform 18"/>
                  <p:cNvSpPr>
                    <a:spLocks/>
                  </p:cNvSpPr>
                  <p:nvPr/>
                </p:nvSpPr>
                <p:spPr bwMode="auto">
                  <a:xfrm>
                    <a:off x="510" y="1790"/>
                    <a:ext cx="59" cy="194"/>
                  </a:xfrm>
                  <a:custGeom>
                    <a:avLst/>
                    <a:gdLst>
                      <a:gd name="T0" fmla="*/ 58 w 59"/>
                      <a:gd name="T1" fmla="*/ 0 h 194"/>
                      <a:gd name="T2" fmla="*/ 58 w 59"/>
                      <a:gd name="T3" fmla="*/ 193 h 194"/>
                      <a:gd name="T4" fmla="*/ 0 w 59"/>
                      <a:gd name="T5" fmla="*/ 144 h 19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59" h="194">
                        <a:moveTo>
                          <a:pt x="58" y="0"/>
                        </a:moveTo>
                        <a:lnTo>
                          <a:pt x="58" y="193"/>
                        </a:lnTo>
                        <a:lnTo>
                          <a:pt x="0" y="144"/>
                        </a:lnTo>
                      </a:path>
                    </a:pathLst>
                  </a:custGeom>
                  <a:noFill/>
                  <a:ln w="38100" cap="rnd" cmpd="sng">
                    <a:solidFill>
                      <a:schemeClr val="tx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83987" name="Freeform 19"/>
                  <p:cNvSpPr>
                    <a:spLocks/>
                  </p:cNvSpPr>
                  <p:nvPr/>
                </p:nvSpPr>
                <p:spPr bwMode="auto">
                  <a:xfrm>
                    <a:off x="608" y="1790"/>
                    <a:ext cx="59" cy="194"/>
                  </a:xfrm>
                  <a:custGeom>
                    <a:avLst/>
                    <a:gdLst>
                      <a:gd name="T0" fmla="*/ 0 w 59"/>
                      <a:gd name="T1" fmla="*/ 193 h 194"/>
                      <a:gd name="T2" fmla="*/ 0 w 59"/>
                      <a:gd name="T3" fmla="*/ 0 h 194"/>
                      <a:gd name="T4" fmla="*/ 58 w 59"/>
                      <a:gd name="T5" fmla="*/ 48 h 19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59" h="194">
                        <a:moveTo>
                          <a:pt x="0" y="193"/>
                        </a:moveTo>
                        <a:lnTo>
                          <a:pt x="0" y="0"/>
                        </a:lnTo>
                        <a:lnTo>
                          <a:pt x="58" y="48"/>
                        </a:lnTo>
                      </a:path>
                    </a:pathLst>
                  </a:custGeom>
                  <a:noFill/>
                  <a:ln w="38100" cap="rnd" cmpd="sng">
                    <a:solidFill>
                      <a:schemeClr val="tx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</p:grpSp>
            <p:grpSp>
              <p:nvGrpSpPr>
                <p:cNvPr id="84001" name="Group 33"/>
                <p:cNvGrpSpPr>
                  <a:grpSpLocks/>
                </p:cNvGrpSpPr>
                <p:nvPr/>
              </p:nvGrpSpPr>
              <p:grpSpPr bwMode="auto">
                <a:xfrm>
                  <a:off x="848" y="1802"/>
                  <a:ext cx="567" cy="209"/>
                  <a:chOff x="848" y="1802"/>
                  <a:chExt cx="567" cy="209"/>
                </a:xfrm>
              </p:grpSpPr>
              <p:grpSp>
                <p:nvGrpSpPr>
                  <p:cNvPr id="83992" name="Group 24"/>
                  <p:cNvGrpSpPr>
                    <a:grpSpLocks/>
                  </p:cNvGrpSpPr>
                  <p:nvPr/>
                </p:nvGrpSpPr>
                <p:grpSpPr bwMode="auto">
                  <a:xfrm>
                    <a:off x="848" y="1802"/>
                    <a:ext cx="178" cy="209"/>
                    <a:chOff x="848" y="1802"/>
                    <a:chExt cx="178" cy="209"/>
                  </a:xfrm>
                </p:grpSpPr>
                <p:sp>
                  <p:nvSpPr>
                    <p:cNvPr id="83989" name="Line 21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848" y="2011"/>
                      <a:ext cx="178" cy="0"/>
                    </a:xfrm>
                    <a:prstGeom prst="line">
                      <a:avLst/>
                    </a:prstGeom>
                    <a:noFill/>
                    <a:ln w="381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tr-TR" sz="2400">
                        <a:solidFill>
                          <a:srgbClr val="FFFFFF"/>
                        </a:solidFill>
                      </a:endParaRPr>
                    </a:p>
                  </p:txBody>
                </p:sp>
                <p:sp>
                  <p:nvSpPr>
                    <p:cNvPr id="83990" name="Freeform 22"/>
                    <p:cNvSpPr>
                      <a:spLocks/>
                    </p:cNvSpPr>
                    <p:nvPr/>
                  </p:nvSpPr>
                  <p:spPr bwMode="auto">
                    <a:xfrm>
                      <a:off x="860" y="1802"/>
                      <a:ext cx="59" cy="194"/>
                    </a:xfrm>
                    <a:custGeom>
                      <a:avLst/>
                      <a:gdLst>
                        <a:gd name="T0" fmla="*/ 58 w 59"/>
                        <a:gd name="T1" fmla="*/ 0 h 194"/>
                        <a:gd name="T2" fmla="*/ 58 w 59"/>
                        <a:gd name="T3" fmla="*/ 193 h 194"/>
                        <a:gd name="T4" fmla="*/ 0 w 59"/>
                        <a:gd name="T5" fmla="*/ 144 h 194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</a:cxnLst>
                      <a:rect l="0" t="0" r="r" b="b"/>
                      <a:pathLst>
                        <a:path w="59" h="194">
                          <a:moveTo>
                            <a:pt x="58" y="0"/>
                          </a:moveTo>
                          <a:lnTo>
                            <a:pt x="58" y="193"/>
                          </a:lnTo>
                          <a:lnTo>
                            <a:pt x="0" y="144"/>
                          </a:lnTo>
                        </a:path>
                      </a:pathLst>
                    </a:custGeom>
                    <a:noFill/>
                    <a:ln w="38100" cap="rnd" cmpd="sng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pPr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tr-TR" sz="2400">
                        <a:solidFill>
                          <a:srgbClr val="FFFFFF"/>
                        </a:solidFill>
                      </a:endParaRPr>
                    </a:p>
                  </p:txBody>
                </p:sp>
                <p:sp>
                  <p:nvSpPr>
                    <p:cNvPr id="83991" name="Freeform 23"/>
                    <p:cNvSpPr>
                      <a:spLocks/>
                    </p:cNvSpPr>
                    <p:nvPr/>
                  </p:nvSpPr>
                  <p:spPr bwMode="auto">
                    <a:xfrm>
                      <a:off x="958" y="1802"/>
                      <a:ext cx="58" cy="194"/>
                    </a:xfrm>
                    <a:custGeom>
                      <a:avLst/>
                      <a:gdLst>
                        <a:gd name="T0" fmla="*/ 0 w 58"/>
                        <a:gd name="T1" fmla="*/ 193 h 194"/>
                        <a:gd name="T2" fmla="*/ 0 w 58"/>
                        <a:gd name="T3" fmla="*/ 0 h 194"/>
                        <a:gd name="T4" fmla="*/ 57 w 58"/>
                        <a:gd name="T5" fmla="*/ 48 h 194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</a:cxnLst>
                      <a:rect l="0" t="0" r="r" b="b"/>
                      <a:pathLst>
                        <a:path w="58" h="194">
                          <a:moveTo>
                            <a:pt x="0" y="193"/>
                          </a:moveTo>
                          <a:lnTo>
                            <a:pt x="0" y="0"/>
                          </a:lnTo>
                          <a:lnTo>
                            <a:pt x="57" y="48"/>
                          </a:lnTo>
                        </a:path>
                      </a:pathLst>
                    </a:custGeom>
                    <a:noFill/>
                    <a:ln w="38100" cap="rnd" cmpd="sng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pPr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tr-TR" sz="2400">
                        <a:solidFill>
                          <a:srgbClr val="FFFFFF"/>
                        </a:solidFill>
                      </a:endParaRPr>
                    </a:p>
                  </p:txBody>
                </p:sp>
              </p:grpSp>
              <p:grpSp>
                <p:nvGrpSpPr>
                  <p:cNvPr id="83996" name="Group 28"/>
                  <p:cNvGrpSpPr>
                    <a:grpSpLocks/>
                  </p:cNvGrpSpPr>
                  <p:nvPr/>
                </p:nvGrpSpPr>
                <p:grpSpPr bwMode="auto">
                  <a:xfrm>
                    <a:off x="1042" y="1802"/>
                    <a:ext cx="177" cy="209"/>
                    <a:chOff x="1042" y="1802"/>
                    <a:chExt cx="177" cy="209"/>
                  </a:xfrm>
                </p:grpSpPr>
                <p:sp>
                  <p:nvSpPr>
                    <p:cNvPr id="83993" name="Line 25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042" y="2011"/>
                      <a:ext cx="177" cy="0"/>
                    </a:xfrm>
                    <a:prstGeom prst="line">
                      <a:avLst/>
                    </a:prstGeom>
                    <a:noFill/>
                    <a:ln w="381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tr-TR" sz="2400">
                        <a:solidFill>
                          <a:srgbClr val="FFFFFF"/>
                        </a:solidFill>
                      </a:endParaRPr>
                    </a:p>
                  </p:txBody>
                </p:sp>
                <p:sp>
                  <p:nvSpPr>
                    <p:cNvPr id="83994" name="Freeform 26"/>
                    <p:cNvSpPr>
                      <a:spLocks/>
                    </p:cNvSpPr>
                    <p:nvPr/>
                  </p:nvSpPr>
                  <p:spPr bwMode="auto">
                    <a:xfrm>
                      <a:off x="1054" y="1802"/>
                      <a:ext cx="58" cy="194"/>
                    </a:xfrm>
                    <a:custGeom>
                      <a:avLst/>
                      <a:gdLst>
                        <a:gd name="T0" fmla="*/ 57 w 58"/>
                        <a:gd name="T1" fmla="*/ 0 h 194"/>
                        <a:gd name="T2" fmla="*/ 57 w 58"/>
                        <a:gd name="T3" fmla="*/ 193 h 194"/>
                        <a:gd name="T4" fmla="*/ 0 w 58"/>
                        <a:gd name="T5" fmla="*/ 144 h 194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</a:cxnLst>
                      <a:rect l="0" t="0" r="r" b="b"/>
                      <a:pathLst>
                        <a:path w="58" h="194">
                          <a:moveTo>
                            <a:pt x="57" y="0"/>
                          </a:moveTo>
                          <a:lnTo>
                            <a:pt x="57" y="193"/>
                          </a:lnTo>
                          <a:lnTo>
                            <a:pt x="0" y="144"/>
                          </a:lnTo>
                        </a:path>
                      </a:pathLst>
                    </a:custGeom>
                    <a:noFill/>
                    <a:ln w="38100" cap="rnd" cmpd="sng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pPr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tr-TR" sz="2400">
                        <a:solidFill>
                          <a:srgbClr val="FFFFFF"/>
                        </a:solidFill>
                      </a:endParaRPr>
                    </a:p>
                  </p:txBody>
                </p:sp>
                <p:sp>
                  <p:nvSpPr>
                    <p:cNvPr id="83995" name="Freeform 27"/>
                    <p:cNvSpPr>
                      <a:spLocks/>
                    </p:cNvSpPr>
                    <p:nvPr/>
                  </p:nvSpPr>
                  <p:spPr bwMode="auto">
                    <a:xfrm>
                      <a:off x="1153" y="1802"/>
                      <a:ext cx="59" cy="194"/>
                    </a:xfrm>
                    <a:custGeom>
                      <a:avLst/>
                      <a:gdLst>
                        <a:gd name="T0" fmla="*/ 0 w 59"/>
                        <a:gd name="T1" fmla="*/ 193 h 194"/>
                        <a:gd name="T2" fmla="*/ 0 w 59"/>
                        <a:gd name="T3" fmla="*/ 0 h 194"/>
                        <a:gd name="T4" fmla="*/ 58 w 59"/>
                        <a:gd name="T5" fmla="*/ 48 h 194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</a:cxnLst>
                      <a:rect l="0" t="0" r="r" b="b"/>
                      <a:pathLst>
                        <a:path w="59" h="194">
                          <a:moveTo>
                            <a:pt x="0" y="193"/>
                          </a:moveTo>
                          <a:lnTo>
                            <a:pt x="0" y="0"/>
                          </a:lnTo>
                          <a:lnTo>
                            <a:pt x="58" y="48"/>
                          </a:lnTo>
                        </a:path>
                      </a:pathLst>
                    </a:custGeom>
                    <a:noFill/>
                    <a:ln w="38100" cap="rnd" cmpd="sng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pPr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tr-TR" sz="2400">
                        <a:solidFill>
                          <a:srgbClr val="FFFFFF"/>
                        </a:solidFill>
                      </a:endParaRPr>
                    </a:p>
                  </p:txBody>
                </p:sp>
              </p:grpSp>
              <p:grpSp>
                <p:nvGrpSpPr>
                  <p:cNvPr id="84000" name="Group 32"/>
                  <p:cNvGrpSpPr>
                    <a:grpSpLocks/>
                  </p:cNvGrpSpPr>
                  <p:nvPr/>
                </p:nvGrpSpPr>
                <p:grpSpPr bwMode="auto">
                  <a:xfrm>
                    <a:off x="1237" y="1802"/>
                    <a:ext cx="178" cy="209"/>
                    <a:chOff x="1237" y="1802"/>
                    <a:chExt cx="178" cy="209"/>
                  </a:xfrm>
                </p:grpSpPr>
                <p:sp>
                  <p:nvSpPr>
                    <p:cNvPr id="83997" name="Line 29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37" y="2011"/>
                      <a:ext cx="178" cy="0"/>
                    </a:xfrm>
                    <a:prstGeom prst="line">
                      <a:avLst/>
                    </a:prstGeom>
                    <a:noFill/>
                    <a:ln w="381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tr-TR" sz="2400">
                        <a:solidFill>
                          <a:srgbClr val="FFFFFF"/>
                        </a:solidFill>
                      </a:endParaRPr>
                    </a:p>
                  </p:txBody>
                </p:sp>
                <p:sp>
                  <p:nvSpPr>
                    <p:cNvPr id="83998" name="Freeform 30"/>
                    <p:cNvSpPr>
                      <a:spLocks/>
                    </p:cNvSpPr>
                    <p:nvPr/>
                  </p:nvSpPr>
                  <p:spPr bwMode="auto">
                    <a:xfrm>
                      <a:off x="1249" y="1802"/>
                      <a:ext cx="59" cy="194"/>
                    </a:xfrm>
                    <a:custGeom>
                      <a:avLst/>
                      <a:gdLst>
                        <a:gd name="T0" fmla="*/ 58 w 59"/>
                        <a:gd name="T1" fmla="*/ 0 h 194"/>
                        <a:gd name="T2" fmla="*/ 58 w 59"/>
                        <a:gd name="T3" fmla="*/ 193 h 194"/>
                        <a:gd name="T4" fmla="*/ 0 w 59"/>
                        <a:gd name="T5" fmla="*/ 144 h 194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</a:cxnLst>
                      <a:rect l="0" t="0" r="r" b="b"/>
                      <a:pathLst>
                        <a:path w="59" h="194">
                          <a:moveTo>
                            <a:pt x="58" y="0"/>
                          </a:moveTo>
                          <a:lnTo>
                            <a:pt x="58" y="193"/>
                          </a:lnTo>
                          <a:lnTo>
                            <a:pt x="0" y="144"/>
                          </a:lnTo>
                        </a:path>
                      </a:pathLst>
                    </a:custGeom>
                    <a:noFill/>
                    <a:ln w="38100" cap="rnd" cmpd="sng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pPr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tr-TR" sz="2400">
                        <a:solidFill>
                          <a:srgbClr val="FFFFFF"/>
                        </a:solidFill>
                      </a:endParaRPr>
                    </a:p>
                  </p:txBody>
                </p:sp>
                <p:sp>
                  <p:nvSpPr>
                    <p:cNvPr id="83999" name="Freeform 31"/>
                    <p:cNvSpPr>
                      <a:spLocks/>
                    </p:cNvSpPr>
                    <p:nvPr/>
                  </p:nvSpPr>
                  <p:spPr bwMode="auto">
                    <a:xfrm>
                      <a:off x="1347" y="1802"/>
                      <a:ext cx="59" cy="194"/>
                    </a:xfrm>
                    <a:custGeom>
                      <a:avLst/>
                      <a:gdLst>
                        <a:gd name="T0" fmla="*/ 0 w 59"/>
                        <a:gd name="T1" fmla="*/ 193 h 194"/>
                        <a:gd name="T2" fmla="*/ 0 w 59"/>
                        <a:gd name="T3" fmla="*/ 0 h 194"/>
                        <a:gd name="T4" fmla="*/ 58 w 59"/>
                        <a:gd name="T5" fmla="*/ 48 h 194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</a:cxnLst>
                      <a:rect l="0" t="0" r="r" b="b"/>
                      <a:pathLst>
                        <a:path w="59" h="194">
                          <a:moveTo>
                            <a:pt x="0" y="193"/>
                          </a:moveTo>
                          <a:lnTo>
                            <a:pt x="0" y="0"/>
                          </a:lnTo>
                          <a:lnTo>
                            <a:pt x="58" y="48"/>
                          </a:lnTo>
                        </a:path>
                      </a:pathLst>
                    </a:custGeom>
                    <a:noFill/>
                    <a:ln w="38100" cap="rnd" cmpd="sng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pPr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tr-TR" sz="2400">
                        <a:solidFill>
                          <a:srgbClr val="FFFFFF"/>
                        </a:solidFill>
                      </a:endParaRPr>
                    </a:p>
                  </p:txBody>
                </p:sp>
              </p:grpSp>
            </p:grpSp>
            <p:grpSp>
              <p:nvGrpSpPr>
                <p:cNvPr id="84019" name="Group 51"/>
                <p:cNvGrpSpPr>
                  <a:grpSpLocks/>
                </p:cNvGrpSpPr>
                <p:nvPr/>
              </p:nvGrpSpPr>
              <p:grpSpPr bwMode="auto">
                <a:xfrm>
                  <a:off x="1553" y="1790"/>
                  <a:ext cx="906" cy="209"/>
                  <a:chOff x="1553" y="1790"/>
                  <a:chExt cx="906" cy="209"/>
                </a:xfrm>
              </p:grpSpPr>
              <p:grpSp>
                <p:nvGrpSpPr>
                  <p:cNvPr id="84005" name="Group 37"/>
                  <p:cNvGrpSpPr>
                    <a:grpSpLocks/>
                  </p:cNvGrpSpPr>
                  <p:nvPr/>
                </p:nvGrpSpPr>
                <p:grpSpPr bwMode="auto">
                  <a:xfrm>
                    <a:off x="1553" y="1790"/>
                    <a:ext cx="177" cy="209"/>
                    <a:chOff x="1553" y="1790"/>
                    <a:chExt cx="177" cy="209"/>
                  </a:xfrm>
                </p:grpSpPr>
                <p:sp>
                  <p:nvSpPr>
                    <p:cNvPr id="84002" name="Line 34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553" y="1999"/>
                      <a:ext cx="177" cy="0"/>
                    </a:xfrm>
                    <a:prstGeom prst="line">
                      <a:avLst/>
                    </a:prstGeom>
                    <a:noFill/>
                    <a:ln w="381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tr-TR" sz="2400">
                        <a:solidFill>
                          <a:srgbClr val="FFFFFF"/>
                        </a:solidFill>
                      </a:endParaRPr>
                    </a:p>
                  </p:txBody>
                </p:sp>
                <p:sp>
                  <p:nvSpPr>
                    <p:cNvPr id="84003" name="Freeform 35"/>
                    <p:cNvSpPr>
                      <a:spLocks/>
                    </p:cNvSpPr>
                    <p:nvPr/>
                  </p:nvSpPr>
                  <p:spPr bwMode="auto">
                    <a:xfrm>
                      <a:off x="1565" y="1790"/>
                      <a:ext cx="58" cy="194"/>
                    </a:xfrm>
                    <a:custGeom>
                      <a:avLst/>
                      <a:gdLst>
                        <a:gd name="T0" fmla="*/ 57 w 58"/>
                        <a:gd name="T1" fmla="*/ 0 h 194"/>
                        <a:gd name="T2" fmla="*/ 57 w 58"/>
                        <a:gd name="T3" fmla="*/ 193 h 194"/>
                        <a:gd name="T4" fmla="*/ 0 w 58"/>
                        <a:gd name="T5" fmla="*/ 144 h 194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</a:cxnLst>
                      <a:rect l="0" t="0" r="r" b="b"/>
                      <a:pathLst>
                        <a:path w="58" h="194">
                          <a:moveTo>
                            <a:pt x="57" y="0"/>
                          </a:moveTo>
                          <a:lnTo>
                            <a:pt x="57" y="193"/>
                          </a:lnTo>
                          <a:lnTo>
                            <a:pt x="0" y="144"/>
                          </a:lnTo>
                        </a:path>
                      </a:pathLst>
                    </a:custGeom>
                    <a:noFill/>
                    <a:ln w="38100" cap="rnd" cmpd="sng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pPr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tr-TR" sz="2400">
                        <a:solidFill>
                          <a:srgbClr val="FFFFFF"/>
                        </a:solidFill>
                      </a:endParaRPr>
                    </a:p>
                  </p:txBody>
                </p:sp>
                <p:sp>
                  <p:nvSpPr>
                    <p:cNvPr id="84004" name="Freeform 36"/>
                    <p:cNvSpPr>
                      <a:spLocks/>
                    </p:cNvSpPr>
                    <p:nvPr/>
                  </p:nvSpPr>
                  <p:spPr bwMode="auto">
                    <a:xfrm>
                      <a:off x="1664" y="1790"/>
                      <a:ext cx="59" cy="194"/>
                    </a:xfrm>
                    <a:custGeom>
                      <a:avLst/>
                      <a:gdLst>
                        <a:gd name="T0" fmla="*/ 0 w 59"/>
                        <a:gd name="T1" fmla="*/ 193 h 194"/>
                        <a:gd name="T2" fmla="*/ 0 w 59"/>
                        <a:gd name="T3" fmla="*/ 0 h 194"/>
                        <a:gd name="T4" fmla="*/ 58 w 59"/>
                        <a:gd name="T5" fmla="*/ 48 h 194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</a:cxnLst>
                      <a:rect l="0" t="0" r="r" b="b"/>
                      <a:pathLst>
                        <a:path w="59" h="194">
                          <a:moveTo>
                            <a:pt x="0" y="193"/>
                          </a:moveTo>
                          <a:lnTo>
                            <a:pt x="0" y="0"/>
                          </a:lnTo>
                          <a:lnTo>
                            <a:pt x="58" y="48"/>
                          </a:lnTo>
                        </a:path>
                      </a:pathLst>
                    </a:custGeom>
                    <a:noFill/>
                    <a:ln w="38100" cap="rnd" cmpd="sng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pPr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tr-TR" sz="2400">
                        <a:solidFill>
                          <a:srgbClr val="FFFFFF"/>
                        </a:solidFill>
                      </a:endParaRPr>
                    </a:p>
                  </p:txBody>
                </p:sp>
              </p:grpSp>
              <p:grpSp>
                <p:nvGrpSpPr>
                  <p:cNvPr id="84018" name="Group 50"/>
                  <p:cNvGrpSpPr>
                    <a:grpSpLocks/>
                  </p:cNvGrpSpPr>
                  <p:nvPr/>
                </p:nvGrpSpPr>
                <p:grpSpPr bwMode="auto">
                  <a:xfrm>
                    <a:off x="1892" y="1790"/>
                    <a:ext cx="567" cy="209"/>
                    <a:chOff x="1892" y="1790"/>
                    <a:chExt cx="567" cy="209"/>
                  </a:xfrm>
                </p:grpSpPr>
                <p:grpSp>
                  <p:nvGrpSpPr>
                    <p:cNvPr id="84009" name="Group 41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1892" y="1790"/>
                      <a:ext cx="178" cy="209"/>
                      <a:chOff x="1892" y="1790"/>
                      <a:chExt cx="178" cy="209"/>
                    </a:xfrm>
                  </p:grpSpPr>
                  <p:sp>
                    <p:nvSpPr>
                      <p:cNvPr id="84006" name="Line 38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892" y="1999"/>
                        <a:ext cx="178" cy="0"/>
                      </a:xfrm>
                      <a:prstGeom prst="line">
                        <a:avLst/>
                      </a:prstGeom>
                      <a:noFill/>
                      <a:ln w="38100">
                        <a:solidFill>
                          <a:schemeClr val="tx1"/>
                        </a:solidFill>
                        <a:round/>
                        <a:headEnd type="none" w="sm" len="sm"/>
                        <a:tailEnd type="none" w="sm" len="sm"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tr-TR" sz="2400">
                          <a:solidFill>
                            <a:srgbClr val="FFFFFF"/>
                          </a:solidFill>
                        </a:endParaRPr>
                      </a:p>
                    </p:txBody>
                  </p:sp>
                  <p:sp>
                    <p:nvSpPr>
                      <p:cNvPr id="84007" name="Freeform 39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1904" y="1790"/>
                        <a:ext cx="59" cy="194"/>
                      </a:xfrm>
                      <a:custGeom>
                        <a:avLst/>
                        <a:gdLst>
                          <a:gd name="T0" fmla="*/ 58 w 59"/>
                          <a:gd name="T1" fmla="*/ 0 h 194"/>
                          <a:gd name="T2" fmla="*/ 58 w 59"/>
                          <a:gd name="T3" fmla="*/ 193 h 194"/>
                          <a:gd name="T4" fmla="*/ 0 w 59"/>
                          <a:gd name="T5" fmla="*/ 144 h 194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</a:cxnLst>
                        <a:rect l="0" t="0" r="r" b="b"/>
                        <a:pathLst>
                          <a:path w="59" h="194">
                            <a:moveTo>
                              <a:pt x="58" y="0"/>
                            </a:moveTo>
                            <a:lnTo>
                              <a:pt x="58" y="193"/>
                            </a:lnTo>
                            <a:lnTo>
                              <a:pt x="0" y="144"/>
                            </a:lnTo>
                          </a:path>
                        </a:pathLst>
                      </a:custGeom>
                      <a:noFill/>
                      <a:ln w="381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sm" len="sm"/>
                        <a:tailEnd type="none" w="sm" len="sm"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tr-TR" sz="2400">
                          <a:solidFill>
                            <a:srgbClr val="FFFFFF"/>
                          </a:solidFill>
                        </a:endParaRPr>
                      </a:p>
                    </p:txBody>
                  </p:sp>
                  <p:sp>
                    <p:nvSpPr>
                      <p:cNvPr id="84008" name="Freeform 40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002" y="1790"/>
                        <a:ext cx="58" cy="194"/>
                      </a:xfrm>
                      <a:custGeom>
                        <a:avLst/>
                        <a:gdLst>
                          <a:gd name="T0" fmla="*/ 0 w 58"/>
                          <a:gd name="T1" fmla="*/ 193 h 194"/>
                          <a:gd name="T2" fmla="*/ 0 w 58"/>
                          <a:gd name="T3" fmla="*/ 0 h 194"/>
                          <a:gd name="T4" fmla="*/ 57 w 58"/>
                          <a:gd name="T5" fmla="*/ 48 h 194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</a:cxnLst>
                        <a:rect l="0" t="0" r="r" b="b"/>
                        <a:pathLst>
                          <a:path w="58" h="194">
                            <a:moveTo>
                              <a:pt x="0" y="193"/>
                            </a:moveTo>
                            <a:lnTo>
                              <a:pt x="0" y="0"/>
                            </a:lnTo>
                            <a:lnTo>
                              <a:pt x="57" y="48"/>
                            </a:lnTo>
                          </a:path>
                        </a:pathLst>
                      </a:custGeom>
                      <a:noFill/>
                      <a:ln w="381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sm" len="sm"/>
                        <a:tailEnd type="none" w="sm" len="sm"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tr-TR" sz="2400">
                          <a:solidFill>
                            <a:srgbClr val="FFFFFF"/>
                          </a:solidFill>
                        </a:endParaRPr>
                      </a:p>
                    </p:txBody>
                  </p:sp>
                </p:grpSp>
                <p:grpSp>
                  <p:nvGrpSpPr>
                    <p:cNvPr id="84013" name="Group 45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086" y="1790"/>
                      <a:ext cx="177" cy="209"/>
                      <a:chOff x="2086" y="1790"/>
                      <a:chExt cx="177" cy="209"/>
                    </a:xfrm>
                  </p:grpSpPr>
                  <p:sp>
                    <p:nvSpPr>
                      <p:cNvPr id="84010" name="Line 42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2086" y="1999"/>
                        <a:ext cx="177" cy="0"/>
                      </a:xfrm>
                      <a:prstGeom prst="line">
                        <a:avLst/>
                      </a:prstGeom>
                      <a:noFill/>
                      <a:ln w="38100">
                        <a:solidFill>
                          <a:schemeClr val="tx1"/>
                        </a:solidFill>
                        <a:round/>
                        <a:headEnd type="none" w="sm" len="sm"/>
                        <a:tailEnd type="none" w="sm" len="sm"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tr-TR" sz="2400">
                          <a:solidFill>
                            <a:srgbClr val="FFFFFF"/>
                          </a:solidFill>
                        </a:endParaRPr>
                      </a:p>
                    </p:txBody>
                  </p:sp>
                  <p:sp>
                    <p:nvSpPr>
                      <p:cNvPr id="84011" name="Freeform 43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098" y="1790"/>
                        <a:ext cx="58" cy="194"/>
                      </a:xfrm>
                      <a:custGeom>
                        <a:avLst/>
                        <a:gdLst>
                          <a:gd name="T0" fmla="*/ 57 w 58"/>
                          <a:gd name="T1" fmla="*/ 0 h 194"/>
                          <a:gd name="T2" fmla="*/ 57 w 58"/>
                          <a:gd name="T3" fmla="*/ 193 h 194"/>
                          <a:gd name="T4" fmla="*/ 0 w 58"/>
                          <a:gd name="T5" fmla="*/ 144 h 194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</a:cxnLst>
                        <a:rect l="0" t="0" r="r" b="b"/>
                        <a:pathLst>
                          <a:path w="58" h="194">
                            <a:moveTo>
                              <a:pt x="57" y="0"/>
                            </a:moveTo>
                            <a:lnTo>
                              <a:pt x="57" y="193"/>
                            </a:lnTo>
                            <a:lnTo>
                              <a:pt x="0" y="144"/>
                            </a:lnTo>
                          </a:path>
                        </a:pathLst>
                      </a:custGeom>
                      <a:noFill/>
                      <a:ln w="381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sm" len="sm"/>
                        <a:tailEnd type="none" w="sm" len="sm"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tr-TR" sz="2400">
                          <a:solidFill>
                            <a:srgbClr val="FFFFFF"/>
                          </a:solidFill>
                        </a:endParaRPr>
                      </a:p>
                    </p:txBody>
                  </p:sp>
                  <p:sp>
                    <p:nvSpPr>
                      <p:cNvPr id="84012" name="Freeform 44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197" y="1790"/>
                        <a:ext cx="59" cy="194"/>
                      </a:xfrm>
                      <a:custGeom>
                        <a:avLst/>
                        <a:gdLst>
                          <a:gd name="T0" fmla="*/ 0 w 59"/>
                          <a:gd name="T1" fmla="*/ 193 h 194"/>
                          <a:gd name="T2" fmla="*/ 0 w 59"/>
                          <a:gd name="T3" fmla="*/ 0 h 194"/>
                          <a:gd name="T4" fmla="*/ 58 w 59"/>
                          <a:gd name="T5" fmla="*/ 48 h 194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</a:cxnLst>
                        <a:rect l="0" t="0" r="r" b="b"/>
                        <a:pathLst>
                          <a:path w="59" h="194">
                            <a:moveTo>
                              <a:pt x="0" y="193"/>
                            </a:moveTo>
                            <a:lnTo>
                              <a:pt x="0" y="0"/>
                            </a:lnTo>
                            <a:lnTo>
                              <a:pt x="58" y="48"/>
                            </a:lnTo>
                          </a:path>
                        </a:pathLst>
                      </a:custGeom>
                      <a:noFill/>
                      <a:ln w="381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sm" len="sm"/>
                        <a:tailEnd type="none" w="sm" len="sm"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tr-TR" sz="2400">
                          <a:solidFill>
                            <a:srgbClr val="FFFFFF"/>
                          </a:solidFill>
                        </a:endParaRPr>
                      </a:p>
                    </p:txBody>
                  </p:sp>
                </p:grpSp>
                <p:grpSp>
                  <p:nvGrpSpPr>
                    <p:cNvPr id="84017" name="Group 49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281" y="1790"/>
                      <a:ext cx="178" cy="209"/>
                      <a:chOff x="2281" y="1790"/>
                      <a:chExt cx="178" cy="209"/>
                    </a:xfrm>
                  </p:grpSpPr>
                  <p:sp>
                    <p:nvSpPr>
                      <p:cNvPr id="84014" name="Line 46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2281" y="1999"/>
                        <a:ext cx="178" cy="0"/>
                      </a:xfrm>
                      <a:prstGeom prst="line">
                        <a:avLst/>
                      </a:prstGeom>
                      <a:noFill/>
                      <a:ln w="38100">
                        <a:solidFill>
                          <a:schemeClr val="tx1"/>
                        </a:solidFill>
                        <a:round/>
                        <a:headEnd type="none" w="sm" len="sm"/>
                        <a:tailEnd type="none" w="sm" len="sm"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tr-TR" sz="2400">
                          <a:solidFill>
                            <a:srgbClr val="FFFFFF"/>
                          </a:solidFill>
                        </a:endParaRPr>
                      </a:p>
                    </p:txBody>
                  </p:sp>
                  <p:sp>
                    <p:nvSpPr>
                      <p:cNvPr id="84015" name="Freeform 47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293" y="1790"/>
                        <a:ext cx="59" cy="194"/>
                      </a:xfrm>
                      <a:custGeom>
                        <a:avLst/>
                        <a:gdLst>
                          <a:gd name="T0" fmla="*/ 58 w 59"/>
                          <a:gd name="T1" fmla="*/ 0 h 194"/>
                          <a:gd name="T2" fmla="*/ 58 w 59"/>
                          <a:gd name="T3" fmla="*/ 193 h 194"/>
                          <a:gd name="T4" fmla="*/ 0 w 59"/>
                          <a:gd name="T5" fmla="*/ 144 h 194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</a:cxnLst>
                        <a:rect l="0" t="0" r="r" b="b"/>
                        <a:pathLst>
                          <a:path w="59" h="194">
                            <a:moveTo>
                              <a:pt x="58" y="0"/>
                            </a:moveTo>
                            <a:lnTo>
                              <a:pt x="58" y="193"/>
                            </a:lnTo>
                            <a:lnTo>
                              <a:pt x="0" y="144"/>
                            </a:lnTo>
                          </a:path>
                        </a:pathLst>
                      </a:custGeom>
                      <a:noFill/>
                      <a:ln w="381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sm" len="sm"/>
                        <a:tailEnd type="none" w="sm" len="sm"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tr-TR" sz="2400">
                          <a:solidFill>
                            <a:srgbClr val="FFFFFF"/>
                          </a:solidFill>
                        </a:endParaRPr>
                      </a:p>
                    </p:txBody>
                  </p:sp>
                  <p:sp>
                    <p:nvSpPr>
                      <p:cNvPr id="84016" name="Freeform 48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391" y="1790"/>
                        <a:ext cx="59" cy="194"/>
                      </a:xfrm>
                      <a:custGeom>
                        <a:avLst/>
                        <a:gdLst>
                          <a:gd name="T0" fmla="*/ 0 w 59"/>
                          <a:gd name="T1" fmla="*/ 193 h 194"/>
                          <a:gd name="T2" fmla="*/ 0 w 59"/>
                          <a:gd name="T3" fmla="*/ 0 h 194"/>
                          <a:gd name="T4" fmla="*/ 58 w 59"/>
                          <a:gd name="T5" fmla="*/ 48 h 194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</a:cxnLst>
                        <a:rect l="0" t="0" r="r" b="b"/>
                        <a:pathLst>
                          <a:path w="59" h="194">
                            <a:moveTo>
                              <a:pt x="0" y="193"/>
                            </a:moveTo>
                            <a:lnTo>
                              <a:pt x="0" y="0"/>
                            </a:lnTo>
                            <a:lnTo>
                              <a:pt x="58" y="48"/>
                            </a:lnTo>
                          </a:path>
                        </a:pathLst>
                      </a:custGeom>
                      <a:noFill/>
                      <a:ln w="381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sm" len="sm"/>
                        <a:tailEnd type="none" w="sm" len="sm"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tr-TR" sz="2400">
                          <a:solidFill>
                            <a:srgbClr val="FFFFFF"/>
                          </a:solidFill>
                        </a:endParaRPr>
                      </a:p>
                    </p:txBody>
                  </p:sp>
                </p:grpSp>
              </p:grpSp>
            </p:grpSp>
            <p:sp>
              <p:nvSpPr>
                <p:cNvPr id="84020" name="Line 52"/>
                <p:cNvSpPr>
                  <a:spLocks noChangeShapeType="1"/>
                </p:cNvSpPr>
                <p:nvPr/>
              </p:nvSpPr>
              <p:spPr bwMode="auto">
                <a:xfrm>
                  <a:off x="2549" y="1999"/>
                  <a:ext cx="1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84021" name="Line 53"/>
                <p:cNvSpPr>
                  <a:spLocks noChangeShapeType="1"/>
                </p:cNvSpPr>
                <p:nvPr/>
              </p:nvSpPr>
              <p:spPr bwMode="auto">
                <a:xfrm>
                  <a:off x="2744" y="1999"/>
                  <a:ext cx="1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84022" name="Line 54"/>
                <p:cNvSpPr>
                  <a:spLocks noChangeShapeType="1"/>
                </p:cNvSpPr>
                <p:nvPr/>
              </p:nvSpPr>
              <p:spPr bwMode="auto">
                <a:xfrm>
                  <a:off x="2938" y="1999"/>
                  <a:ext cx="1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84023" name="Line 55"/>
                <p:cNvSpPr>
                  <a:spLocks noChangeShapeType="1"/>
                </p:cNvSpPr>
                <p:nvPr/>
              </p:nvSpPr>
              <p:spPr bwMode="auto">
                <a:xfrm>
                  <a:off x="3133" y="1999"/>
                  <a:ext cx="177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84024" name="Line 56"/>
                <p:cNvSpPr>
                  <a:spLocks noChangeShapeType="1"/>
                </p:cNvSpPr>
                <p:nvPr/>
              </p:nvSpPr>
              <p:spPr bwMode="auto">
                <a:xfrm>
                  <a:off x="3327" y="1999"/>
                  <a:ext cx="1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84030" name="Freeform 62"/>
                <p:cNvSpPr>
                  <a:spLocks/>
                </p:cNvSpPr>
                <p:nvPr/>
              </p:nvSpPr>
              <p:spPr bwMode="auto">
                <a:xfrm>
                  <a:off x="3145" y="1790"/>
                  <a:ext cx="58" cy="194"/>
                </a:xfrm>
                <a:custGeom>
                  <a:avLst/>
                  <a:gdLst>
                    <a:gd name="T0" fmla="*/ 57 w 58"/>
                    <a:gd name="T1" fmla="*/ 0 h 194"/>
                    <a:gd name="T2" fmla="*/ 57 w 58"/>
                    <a:gd name="T3" fmla="*/ 193 h 194"/>
                    <a:gd name="T4" fmla="*/ 0 w 58"/>
                    <a:gd name="T5" fmla="*/ 144 h 1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58" h="194">
                      <a:moveTo>
                        <a:pt x="57" y="0"/>
                      </a:moveTo>
                      <a:lnTo>
                        <a:pt x="57" y="193"/>
                      </a:lnTo>
                      <a:lnTo>
                        <a:pt x="0" y="144"/>
                      </a:lnTo>
                    </a:path>
                  </a:pathLst>
                </a:custGeom>
                <a:noFill/>
                <a:ln w="38100" cap="rnd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84031" name="Freeform 63"/>
                <p:cNvSpPr>
                  <a:spLocks/>
                </p:cNvSpPr>
                <p:nvPr/>
              </p:nvSpPr>
              <p:spPr bwMode="auto">
                <a:xfrm>
                  <a:off x="3242" y="1789"/>
                  <a:ext cx="59" cy="194"/>
                </a:xfrm>
                <a:custGeom>
                  <a:avLst/>
                  <a:gdLst>
                    <a:gd name="T0" fmla="*/ 0 w 59"/>
                    <a:gd name="T1" fmla="*/ 193 h 194"/>
                    <a:gd name="T2" fmla="*/ 0 w 59"/>
                    <a:gd name="T3" fmla="*/ 0 h 194"/>
                    <a:gd name="T4" fmla="*/ 58 w 59"/>
                    <a:gd name="T5" fmla="*/ 48 h 1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59" h="194">
                      <a:moveTo>
                        <a:pt x="0" y="193"/>
                      </a:moveTo>
                      <a:lnTo>
                        <a:pt x="0" y="0"/>
                      </a:lnTo>
                      <a:lnTo>
                        <a:pt x="58" y="48"/>
                      </a:lnTo>
                    </a:path>
                  </a:pathLst>
                </a:custGeom>
                <a:noFill/>
                <a:ln w="38100" cap="rnd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grpSp>
              <p:nvGrpSpPr>
                <p:cNvPr id="84039" name="Group 71"/>
                <p:cNvGrpSpPr>
                  <a:grpSpLocks/>
                </p:cNvGrpSpPr>
                <p:nvPr/>
              </p:nvGrpSpPr>
              <p:grpSpPr bwMode="auto">
                <a:xfrm>
                  <a:off x="2560" y="1790"/>
                  <a:ext cx="545" cy="194"/>
                  <a:chOff x="2560" y="1790"/>
                  <a:chExt cx="545" cy="194"/>
                </a:xfrm>
              </p:grpSpPr>
              <p:sp>
                <p:nvSpPr>
                  <p:cNvPr id="84032" name="Freeform 64"/>
                  <p:cNvSpPr>
                    <a:spLocks/>
                  </p:cNvSpPr>
                  <p:nvPr/>
                </p:nvSpPr>
                <p:spPr bwMode="auto">
                  <a:xfrm>
                    <a:off x="2560" y="1790"/>
                    <a:ext cx="58" cy="194"/>
                  </a:xfrm>
                  <a:custGeom>
                    <a:avLst/>
                    <a:gdLst>
                      <a:gd name="T0" fmla="*/ 57 w 58"/>
                      <a:gd name="T1" fmla="*/ 0 h 194"/>
                      <a:gd name="T2" fmla="*/ 57 w 58"/>
                      <a:gd name="T3" fmla="*/ 193 h 194"/>
                      <a:gd name="T4" fmla="*/ 0 w 58"/>
                      <a:gd name="T5" fmla="*/ 144 h 19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58" h="194">
                        <a:moveTo>
                          <a:pt x="57" y="0"/>
                        </a:moveTo>
                        <a:lnTo>
                          <a:pt x="57" y="193"/>
                        </a:lnTo>
                        <a:lnTo>
                          <a:pt x="0" y="144"/>
                        </a:lnTo>
                      </a:path>
                    </a:pathLst>
                  </a:custGeom>
                  <a:noFill/>
                  <a:ln w="38100" cap="rnd" cmpd="sng">
                    <a:solidFill>
                      <a:schemeClr val="tx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84033" name="Freeform 65"/>
                  <p:cNvSpPr>
                    <a:spLocks/>
                  </p:cNvSpPr>
                  <p:nvPr/>
                </p:nvSpPr>
                <p:spPr bwMode="auto">
                  <a:xfrm>
                    <a:off x="2658" y="1790"/>
                    <a:ext cx="59" cy="194"/>
                  </a:xfrm>
                  <a:custGeom>
                    <a:avLst/>
                    <a:gdLst>
                      <a:gd name="T0" fmla="*/ 0 w 59"/>
                      <a:gd name="T1" fmla="*/ 193 h 194"/>
                      <a:gd name="T2" fmla="*/ 0 w 59"/>
                      <a:gd name="T3" fmla="*/ 0 h 194"/>
                      <a:gd name="T4" fmla="*/ 58 w 59"/>
                      <a:gd name="T5" fmla="*/ 48 h 19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59" h="194">
                        <a:moveTo>
                          <a:pt x="0" y="193"/>
                        </a:moveTo>
                        <a:lnTo>
                          <a:pt x="0" y="0"/>
                        </a:lnTo>
                        <a:lnTo>
                          <a:pt x="58" y="48"/>
                        </a:lnTo>
                      </a:path>
                    </a:pathLst>
                  </a:custGeom>
                  <a:noFill/>
                  <a:ln w="38100" cap="rnd" cmpd="sng">
                    <a:solidFill>
                      <a:schemeClr val="tx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84034" name="Freeform 66"/>
                  <p:cNvSpPr>
                    <a:spLocks/>
                  </p:cNvSpPr>
                  <p:nvPr/>
                </p:nvSpPr>
                <p:spPr bwMode="auto">
                  <a:xfrm>
                    <a:off x="2754" y="1790"/>
                    <a:ext cx="59" cy="194"/>
                  </a:xfrm>
                  <a:custGeom>
                    <a:avLst/>
                    <a:gdLst>
                      <a:gd name="T0" fmla="*/ 58 w 59"/>
                      <a:gd name="T1" fmla="*/ 0 h 194"/>
                      <a:gd name="T2" fmla="*/ 58 w 59"/>
                      <a:gd name="T3" fmla="*/ 193 h 194"/>
                      <a:gd name="T4" fmla="*/ 0 w 59"/>
                      <a:gd name="T5" fmla="*/ 144 h 19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59" h="194">
                        <a:moveTo>
                          <a:pt x="58" y="0"/>
                        </a:moveTo>
                        <a:lnTo>
                          <a:pt x="58" y="193"/>
                        </a:lnTo>
                        <a:lnTo>
                          <a:pt x="0" y="144"/>
                        </a:lnTo>
                      </a:path>
                    </a:pathLst>
                  </a:custGeom>
                  <a:noFill/>
                  <a:ln w="38100" cap="rnd" cmpd="sng">
                    <a:solidFill>
                      <a:schemeClr val="tx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84035" name="Freeform 67"/>
                  <p:cNvSpPr>
                    <a:spLocks/>
                  </p:cNvSpPr>
                  <p:nvPr/>
                </p:nvSpPr>
                <p:spPr bwMode="auto">
                  <a:xfrm>
                    <a:off x="2853" y="1790"/>
                    <a:ext cx="58" cy="194"/>
                  </a:xfrm>
                  <a:custGeom>
                    <a:avLst/>
                    <a:gdLst>
                      <a:gd name="T0" fmla="*/ 0 w 58"/>
                      <a:gd name="T1" fmla="*/ 193 h 194"/>
                      <a:gd name="T2" fmla="*/ 0 w 58"/>
                      <a:gd name="T3" fmla="*/ 0 h 194"/>
                      <a:gd name="T4" fmla="*/ 57 w 58"/>
                      <a:gd name="T5" fmla="*/ 48 h 19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58" h="194">
                        <a:moveTo>
                          <a:pt x="0" y="193"/>
                        </a:moveTo>
                        <a:lnTo>
                          <a:pt x="0" y="0"/>
                        </a:lnTo>
                        <a:lnTo>
                          <a:pt x="57" y="48"/>
                        </a:lnTo>
                      </a:path>
                    </a:pathLst>
                  </a:custGeom>
                  <a:noFill/>
                  <a:ln w="38100" cap="rnd" cmpd="sng">
                    <a:solidFill>
                      <a:schemeClr val="tx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  <p:grpSp>
                <p:nvGrpSpPr>
                  <p:cNvPr id="84038" name="Group 70"/>
                  <p:cNvGrpSpPr>
                    <a:grpSpLocks/>
                  </p:cNvGrpSpPr>
                  <p:nvPr/>
                </p:nvGrpSpPr>
                <p:grpSpPr bwMode="auto">
                  <a:xfrm>
                    <a:off x="2948" y="1790"/>
                    <a:ext cx="157" cy="194"/>
                    <a:chOff x="2948" y="1790"/>
                    <a:chExt cx="157" cy="194"/>
                  </a:xfrm>
                </p:grpSpPr>
                <p:sp>
                  <p:nvSpPr>
                    <p:cNvPr id="84036" name="Freeform 68"/>
                    <p:cNvSpPr>
                      <a:spLocks/>
                    </p:cNvSpPr>
                    <p:nvPr/>
                  </p:nvSpPr>
                  <p:spPr bwMode="auto">
                    <a:xfrm>
                      <a:off x="2948" y="1790"/>
                      <a:ext cx="59" cy="194"/>
                    </a:xfrm>
                    <a:custGeom>
                      <a:avLst/>
                      <a:gdLst>
                        <a:gd name="T0" fmla="*/ 58 w 59"/>
                        <a:gd name="T1" fmla="*/ 0 h 194"/>
                        <a:gd name="T2" fmla="*/ 58 w 59"/>
                        <a:gd name="T3" fmla="*/ 193 h 194"/>
                        <a:gd name="T4" fmla="*/ 0 w 59"/>
                        <a:gd name="T5" fmla="*/ 144 h 194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</a:cxnLst>
                      <a:rect l="0" t="0" r="r" b="b"/>
                      <a:pathLst>
                        <a:path w="59" h="194">
                          <a:moveTo>
                            <a:pt x="58" y="0"/>
                          </a:moveTo>
                          <a:lnTo>
                            <a:pt x="58" y="193"/>
                          </a:lnTo>
                          <a:lnTo>
                            <a:pt x="0" y="144"/>
                          </a:lnTo>
                        </a:path>
                      </a:pathLst>
                    </a:custGeom>
                    <a:noFill/>
                    <a:ln w="38100" cap="rnd" cmpd="sng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pPr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tr-TR" sz="2400">
                        <a:solidFill>
                          <a:srgbClr val="FFFFFF"/>
                        </a:solidFill>
                      </a:endParaRPr>
                    </a:p>
                  </p:txBody>
                </p:sp>
                <p:sp>
                  <p:nvSpPr>
                    <p:cNvPr id="84037" name="Freeform 69"/>
                    <p:cNvSpPr>
                      <a:spLocks/>
                    </p:cNvSpPr>
                    <p:nvPr/>
                  </p:nvSpPr>
                  <p:spPr bwMode="auto">
                    <a:xfrm>
                      <a:off x="3047" y="1790"/>
                      <a:ext cx="58" cy="194"/>
                    </a:xfrm>
                    <a:custGeom>
                      <a:avLst/>
                      <a:gdLst>
                        <a:gd name="T0" fmla="*/ 0 w 58"/>
                        <a:gd name="T1" fmla="*/ 193 h 194"/>
                        <a:gd name="T2" fmla="*/ 0 w 58"/>
                        <a:gd name="T3" fmla="*/ 0 h 194"/>
                        <a:gd name="T4" fmla="*/ 57 w 58"/>
                        <a:gd name="T5" fmla="*/ 48 h 194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</a:cxnLst>
                      <a:rect l="0" t="0" r="r" b="b"/>
                      <a:pathLst>
                        <a:path w="58" h="194">
                          <a:moveTo>
                            <a:pt x="0" y="193"/>
                          </a:moveTo>
                          <a:lnTo>
                            <a:pt x="0" y="0"/>
                          </a:lnTo>
                          <a:lnTo>
                            <a:pt x="57" y="48"/>
                          </a:lnTo>
                        </a:path>
                      </a:pathLst>
                    </a:custGeom>
                    <a:noFill/>
                    <a:ln w="38100" cap="rnd" cmpd="sng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pPr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tr-TR" sz="2400">
                        <a:solidFill>
                          <a:srgbClr val="FFFFFF"/>
                        </a:solidFill>
                      </a:endParaRPr>
                    </a:p>
                  </p:txBody>
                </p:sp>
              </p:grpSp>
            </p:grpSp>
            <p:grpSp>
              <p:nvGrpSpPr>
                <p:cNvPr id="84042" name="Group 74"/>
                <p:cNvGrpSpPr>
                  <a:grpSpLocks/>
                </p:cNvGrpSpPr>
                <p:nvPr/>
              </p:nvGrpSpPr>
              <p:grpSpPr bwMode="auto">
                <a:xfrm>
                  <a:off x="3337" y="1789"/>
                  <a:ext cx="156" cy="195"/>
                  <a:chOff x="3337" y="1789"/>
                  <a:chExt cx="156" cy="195"/>
                </a:xfrm>
              </p:grpSpPr>
              <p:sp>
                <p:nvSpPr>
                  <p:cNvPr id="84040" name="Freeform 72"/>
                  <p:cNvSpPr>
                    <a:spLocks/>
                  </p:cNvSpPr>
                  <p:nvPr/>
                </p:nvSpPr>
                <p:spPr bwMode="auto">
                  <a:xfrm>
                    <a:off x="3337" y="1790"/>
                    <a:ext cx="58" cy="194"/>
                  </a:xfrm>
                  <a:custGeom>
                    <a:avLst/>
                    <a:gdLst>
                      <a:gd name="T0" fmla="*/ 57 w 58"/>
                      <a:gd name="T1" fmla="*/ 0 h 194"/>
                      <a:gd name="T2" fmla="*/ 57 w 58"/>
                      <a:gd name="T3" fmla="*/ 193 h 194"/>
                      <a:gd name="T4" fmla="*/ 0 w 58"/>
                      <a:gd name="T5" fmla="*/ 144 h 19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58" h="194">
                        <a:moveTo>
                          <a:pt x="57" y="0"/>
                        </a:moveTo>
                        <a:lnTo>
                          <a:pt x="57" y="193"/>
                        </a:lnTo>
                        <a:lnTo>
                          <a:pt x="0" y="144"/>
                        </a:lnTo>
                      </a:path>
                    </a:pathLst>
                  </a:custGeom>
                  <a:noFill/>
                  <a:ln w="38100" cap="rnd" cmpd="sng">
                    <a:solidFill>
                      <a:schemeClr val="tx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84041" name="Freeform 73"/>
                  <p:cNvSpPr>
                    <a:spLocks/>
                  </p:cNvSpPr>
                  <p:nvPr/>
                </p:nvSpPr>
                <p:spPr bwMode="auto">
                  <a:xfrm>
                    <a:off x="3434" y="1789"/>
                    <a:ext cx="59" cy="194"/>
                  </a:xfrm>
                  <a:custGeom>
                    <a:avLst/>
                    <a:gdLst>
                      <a:gd name="T0" fmla="*/ 0 w 59"/>
                      <a:gd name="T1" fmla="*/ 193 h 194"/>
                      <a:gd name="T2" fmla="*/ 0 w 59"/>
                      <a:gd name="T3" fmla="*/ 0 h 194"/>
                      <a:gd name="T4" fmla="*/ 58 w 59"/>
                      <a:gd name="T5" fmla="*/ 48 h 19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59" h="194">
                        <a:moveTo>
                          <a:pt x="0" y="193"/>
                        </a:moveTo>
                        <a:lnTo>
                          <a:pt x="0" y="0"/>
                        </a:lnTo>
                        <a:lnTo>
                          <a:pt x="58" y="48"/>
                        </a:lnTo>
                      </a:path>
                    </a:pathLst>
                  </a:custGeom>
                  <a:noFill/>
                  <a:ln w="38100" cap="rnd" cmpd="sng">
                    <a:solidFill>
                      <a:schemeClr val="tx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</p:grpSp>
          </p:grpSp>
        </p:grpSp>
        <p:grpSp>
          <p:nvGrpSpPr>
            <p:cNvPr id="84107" name="Group 139"/>
            <p:cNvGrpSpPr>
              <a:grpSpLocks/>
            </p:cNvGrpSpPr>
            <p:nvPr/>
          </p:nvGrpSpPr>
          <p:grpSpPr bwMode="auto">
            <a:xfrm>
              <a:off x="3625" y="1999"/>
              <a:ext cx="957" cy="0"/>
              <a:chOff x="3625" y="1999"/>
              <a:chExt cx="957" cy="0"/>
            </a:xfrm>
          </p:grpSpPr>
          <p:sp>
            <p:nvSpPr>
              <p:cNvPr id="84043" name="Line 75"/>
              <p:cNvSpPr>
                <a:spLocks noChangeShapeType="1"/>
              </p:cNvSpPr>
              <p:nvPr/>
            </p:nvSpPr>
            <p:spPr bwMode="auto">
              <a:xfrm>
                <a:off x="3625" y="1999"/>
                <a:ext cx="177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84044" name="Line 76"/>
              <p:cNvSpPr>
                <a:spLocks noChangeShapeType="1"/>
              </p:cNvSpPr>
              <p:nvPr/>
            </p:nvSpPr>
            <p:spPr bwMode="auto">
              <a:xfrm>
                <a:off x="3819" y="1999"/>
                <a:ext cx="17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84045" name="Line 77"/>
              <p:cNvSpPr>
                <a:spLocks noChangeShapeType="1"/>
              </p:cNvSpPr>
              <p:nvPr/>
            </p:nvSpPr>
            <p:spPr bwMode="auto">
              <a:xfrm>
                <a:off x="4013" y="1999"/>
                <a:ext cx="17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84046" name="Line 78"/>
              <p:cNvSpPr>
                <a:spLocks noChangeShapeType="1"/>
              </p:cNvSpPr>
              <p:nvPr/>
            </p:nvSpPr>
            <p:spPr bwMode="auto">
              <a:xfrm>
                <a:off x="4210" y="1999"/>
                <a:ext cx="17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84047" name="Line 79"/>
              <p:cNvSpPr>
                <a:spLocks noChangeShapeType="1"/>
              </p:cNvSpPr>
              <p:nvPr/>
            </p:nvSpPr>
            <p:spPr bwMode="auto">
              <a:xfrm>
                <a:off x="4405" y="1999"/>
                <a:ext cx="177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</p:grpSp>
      </p:grpSp>
      <p:grpSp>
        <p:nvGrpSpPr>
          <p:cNvPr id="84105" name="Group 137"/>
          <p:cNvGrpSpPr>
            <a:grpSpLocks/>
          </p:cNvGrpSpPr>
          <p:nvPr/>
        </p:nvGrpSpPr>
        <p:grpSpPr bwMode="auto">
          <a:xfrm>
            <a:off x="1844676" y="3165476"/>
            <a:ext cx="8240713" cy="519113"/>
            <a:chOff x="106" y="2006"/>
            <a:chExt cx="5191" cy="327"/>
          </a:xfrm>
        </p:grpSpPr>
        <p:grpSp>
          <p:nvGrpSpPr>
            <p:cNvPr id="83980" name="Group 12"/>
            <p:cNvGrpSpPr>
              <a:grpSpLocks/>
            </p:cNvGrpSpPr>
            <p:nvPr/>
          </p:nvGrpSpPr>
          <p:grpSpPr bwMode="auto">
            <a:xfrm>
              <a:off x="106" y="2006"/>
              <a:ext cx="3115" cy="291"/>
              <a:chOff x="106" y="2006"/>
              <a:chExt cx="3115" cy="291"/>
            </a:xfrm>
          </p:grpSpPr>
          <p:grpSp>
            <p:nvGrpSpPr>
              <p:cNvPr id="83974" name="Group 6"/>
              <p:cNvGrpSpPr>
                <a:grpSpLocks/>
              </p:cNvGrpSpPr>
              <p:nvPr/>
            </p:nvGrpSpPr>
            <p:grpSpPr bwMode="auto">
              <a:xfrm>
                <a:off x="106" y="2006"/>
                <a:ext cx="1195" cy="291"/>
                <a:chOff x="106" y="2006"/>
                <a:chExt cx="1195" cy="291"/>
              </a:xfrm>
            </p:grpSpPr>
            <p:sp>
              <p:nvSpPr>
                <p:cNvPr id="83971" name="Rectangle 3"/>
                <p:cNvSpPr>
                  <a:spLocks noChangeArrowheads="1"/>
                </p:cNvSpPr>
                <p:nvPr/>
              </p:nvSpPr>
              <p:spPr bwMode="auto">
                <a:xfrm>
                  <a:off x="106" y="2006"/>
                  <a:ext cx="333" cy="29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92075" tIns="46038" rIns="92075" bIns="46038">
                  <a:spAutoFit/>
                </a:bodyPr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altLang="tr-TR" sz="2400" b="1">
                      <a:solidFill>
                        <a:srgbClr val="FFFFFF"/>
                      </a:solidFill>
                    </a:rPr>
                    <a:t>1s</a:t>
                  </a:r>
                </a:p>
              </p:txBody>
            </p:sp>
            <p:sp>
              <p:nvSpPr>
                <p:cNvPr id="83972" name="Rectangle 4"/>
                <p:cNvSpPr>
                  <a:spLocks noChangeArrowheads="1"/>
                </p:cNvSpPr>
                <p:nvPr/>
              </p:nvSpPr>
              <p:spPr bwMode="auto">
                <a:xfrm>
                  <a:off x="442" y="2006"/>
                  <a:ext cx="333" cy="29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92075" tIns="46038" rIns="92075" bIns="46038">
                  <a:spAutoFit/>
                </a:bodyPr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altLang="tr-TR" sz="2400" b="1">
                      <a:solidFill>
                        <a:srgbClr val="FFFFFF"/>
                      </a:solidFill>
                    </a:rPr>
                    <a:t>2s</a:t>
                  </a:r>
                </a:p>
              </p:txBody>
            </p:sp>
            <p:sp>
              <p:nvSpPr>
                <p:cNvPr id="83973" name="Rectangle 5"/>
                <p:cNvSpPr>
                  <a:spLocks noChangeArrowheads="1"/>
                </p:cNvSpPr>
                <p:nvPr/>
              </p:nvSpPr>
              <p:spPr bwMode="auto">
                <a:xfrm>
                  <a:off x="958" y="2006"/>
                  <a:ext cx="343" cy="29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92075" tIns="46038" rIns="92075" bIns="46038">
                  <a:spAutoFit/>
                </a:bodyPr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altLang="tr-TR" sz="2400" b="1">
                      <a:solidFill>
                        <a:srgbClr val="FFFFFF"/>
                      </a:solidFill>
                    </a:rPr>
                    <a:t>2p</a:t>
                  </a:r>
                </a:p>
              </p:txBody>
            </p:sp>
          </p:grpSp>
          <p:grpSp>
            <p:nvGrpSpPr>
              <p:cNvPr id="83978" name="Group 10"/>
              <p:cNvGrpSpPr>
                <a:grpSpLocks/>
              </p:cNvGrpSpPr>
              <p:nvPr/>
            </p:nvGrpSpPr>
            <p:grpSpPr bwMode="auto">
              <a:xfrm>
                <a:off x="1498" y="2006"/>
                <a:ext cx="1723" cy="291"/>
                <a:chOff x="1498" y="2006"/>
                <a:chExt cx="1723" cy="291"/>
              </a:xfrm>
            </p:grpSpPr>
            <p:sp>
              <p:nvSpPr>
                <p:cNvPr id="83975" name="Rectangle 7"/>
                <p:cNvSpPr>
                  <a:spLocks noChangeArrowheads="1"/>
                </p:cNvSpPr>
                <p:nvPr/>
              </p:nvSpPr>
              <p:spPr bwMode="auto">
                <a:xfrm>
                  <a:off x="1498" y="2006"/>
                  <a:ext cx="333" cy="29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92075" tIns="46038" rIns="92075" bIns="46038">
                  <a:spAutoFit/>
                </a:bodyPr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altLang="tr-TR" sz="2400" b="1">
                      <a:solidFill>
                        <a:srgbClr val="FFFFFF"/>
                      </a:solidFill>
                    </a:rPr>
                    <a:t>3s</a:t>
                  </a:r>
                </a:p>
              </p:txBody>
            </p:sp>
            <p:sp>
              <p:nvSpPr>
                <p:cNvPr id="83976" name="Rectangle 8"/>
                <p:cNvSpPr>
                  <a:spLocks noChangeArrowheads="1"/>
                </p:cNvSpPr>
                <p:nvPr/>
              </p:nvSpPr>
              <p:spPr bwMode="auto">
                <a:xfrm>
                  <a:off x="2014" y="2006"/>
                  <a:ext cx="343" cy="29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92075" tIns="46038" rIns="92075" bIns="46038">
                  <a:spAutoFit/>
                </a:bodyPr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altLang="tr-TR" sz="2400" b="1">
                      <a:solidFill>
                        <a:srgbClr val="FFFFFF"/>
                      </a:solidFill>
                    </a:rPr>
                    <a:t>3p</a:t>
                  </a:r>
                </a:p>
              </p:txBody>
            </p:sp>
            <p:sp>
              <p:nvSpPr>
                <p:cNvPr id="83977" name="Rectangle 9"/>
                <p:cNvSpPr>
                  <a:spLocks noChangeArrowheads="1"/>
                </p:cNvSpPr>
                <p:nvPr/>
              </p:nvSpPr>
              <p:spPr bwMode="auto">
                <a:xfrm>
                  <a:off x="2878" y="2006"/>
                  <a:ext cx="343" cy="29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92075" tIns="46038" rIns="92075" bIns="46038">
                  <a:spAutoFit/>
                </a:bodyPr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altLang="tr-TR" sz="2400" b="1">
                      <a:solidFill>
                        <a:srgbClr val="FFFFFF"/>
                      </a:solidFill>
                    </a:rPr>
                    <a:t>3d</a:t>
                  </a:r>
                </a:p>
              </p:txBody>
            </p:sp>
          </p:grpSp>
        </p:grpSp>
        <p:sp>
          <p:nvSpPr>
            <p:cNvPr id="83979" name="Rectangle 11"/>
            <p:cNvSpPr>
              <a:spLocks noChangeArrowheads="1"/>
            </p:cNvSpPr>
            <p:nvPr/>
          </p:nvSpPr>
          <p:spPr bwMode="auto">
            <a:xfrm>
              <a:off x="4954" y="2006"/>
              <a:ext cx="343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altLang="tr-TR" sz="2400" b="1">
                  <a:solidFill>
                    <a:srgbClr val="FFFFFF"/>
                  </a:solidFill>
                </a:rPr>
                <a:t>4d</a:t>
              </a:r>
            </a:p>
          </p:txBody>
        </p:sp>
        <p:sp>
          <p:nvSpPr>
            <p:cNvPr id="84048" name="Rectangle 80"/>
            <p:cNvSpPr>
              <a:spLocks noChangeArrowheads="1"/>
            </p:cNvSpPr>
            <p:nvPr/>
          </p:nvSpPr>
          <p:spPr bwMode="auto">
            <a:xfrm>
              <a:off x="3856" y="2006"/>
              <a:ext cx="600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altLang="tr-TR" sz="2800" b="1">
                  <a:solidFill>
                    <a:srgbClr val="FF6633"/>
                  </a:solidFill>
                </a:rPr>
                <a:t>sp</a:t>
              </a:r>
              <a:r>
                <a:rPr lang="en-US" altLang="tr-TR" sz="2800" b="1" baseline="30000">
                  <a:solidFill>
                    <a:srgbClr val="FF6633"/>
                  </a:solidFill>
                </a:rPr>
                <a:t>3</a:t>
              </a:r>
              <a:r>
                <a:rPr lang="en-US" altLang="tr-TR" sz="2800" b="1">
                  <a:solidFill>
                    <a:srgbClr val="FF6633"/>
                  </a:solidFill>
                </a:rPr>
                <a:t>d</a:t>
              </a:r>
            </a:p>
          </p:txBody>
        </p:sp>
      </p:grpSp>
      <p:sp>
        <p:nvSpPr>
          <p:cNvPr id="84049" name="Freeform 81"/>
          <p:cNvSpPr>
            <a:spLocks/>
          </p:cNvSpPr>
          <p:nvPr/>
        </p:nvSpPr>
        <p:spPr bwMode="auto">
          <a:xfrm>
            <a:off x="7429501" y="3276600"/>
            <a:ext cx="949325" cy="1277938"/>
          </a:xfrm>
          <a:custGeom>
            <a:avLst/>
            <a:gdLst>
              <a:gd name="T0" fmla="*/ 0 w 598"/>
              <a:gd name="T1" fmla="*/ 0 h 805"/>
              <a:gd name="T2" fmla="*/ 0 w 598"/>
              <a:gd name="T3" fmla="*/ 72 h 805"/>
              <a:gd name="T4" fmla="*/ 3 w 598"/>
              <a:gd name="T5" fmla="*/ 174 h 805"/>
              <a:gd name="T6" fmla="*/ 23 w 598"/>
              <a:gd name="T7" fmla="*/ 264 h 805"/>
              <a:gd name="T8" fmla="*/ 53 w 598"/>
              <a:gd name="T9" fmla="*/ 342 h 805"/>
              <a:gd name="T10" fmla="*/ 92 w 598"/>
              <a:gd name="T11" fmla="*/ 396 h 805"/>
              <a:gd name="T12" fmla="*/ 138 w 598"/>
              <a:gd name="T13" fmla="*/ 420 h 805"/>
              <a:gd name="T14" fmla="*/ 202 w 598"/>
              <a:gd name="T15" fmla="*/ 438 h 805"/>
              <a:gd name="T16" fmla="*/ 257 w 598"/>
              <a:gd name="T17" fmla="*/ 453 h 805"/>
              <a:gd name="T18" fmla="*/ 311 w 598"/>
              <a:gd name="T19" fmla="*/ 465 h 805"/>
              <a:gd name="T20" fmla="*/ 370 w 598"/>
              <a:gd name="T21" fmla="*/ 483 h 805"/>
              <a:gd name="T22" fmla="*/ 425 w 598"/>
              <a:gd name="T23" fmla="*/ 492 h 805"/>
              <a:gd name="T24" fmla="*/ 469 w 598"/>
              <a:gd name="T25" fmla="*/ 522 h 805"/>
              <a:gd name="T26" fmla="*/ 501 w 598"/>
              <a:gd name="T27" fmla="*/ 543 h 805"/>
              <a:gd name="T28" fmla="*/ 523 w 598"/>
              <a:gd name="T29" fmla="*/ 564 h 805"/>
              <a:gd name="T30" fmla="*/ 545 w 598"/>
              <a:gd name="T31" fmla="*/ 594 h 805"/>
              <a:gd name="T32" fmla="*/ 569 w 598"/>
              <a:gd name="T33" fmla="*/ 636 h 805"/>
              <a:gd name="T34" fmla="*/ 587 w 598"/>
              <a:gd name="T35" fmla="*/ 672 h 805"/>
              <a:gd name="T36" fmla="*/ 597 w 598"/>
              <a:gd name="T37" fmla="*/ 708 h 805"/>
              <a:gd name="T38" fmla="*/ 597 w 598"/>
              <a:gd name="T39" fmla="*/ 744 h 805"/>
              <a:gd name="T40" fmla="*/ 597 w 598"/>
              <a:gd name="T41" fmla="*/ 780 h 805"/>
              <a:gd name="T42" fmla="*/ 597 w 598"/>
              <a:gd name="T43" fmla="*/ 804 h 80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</a:cxnLst>
            <a:rect l="0" t="0" r="r" b="b"/>
            <a:pathLst>
              <a:path w="598" h="805">
                <a:moveTo>
                  <a:pt x="0" y="0"/>
                </a:moveTo>
                <a:lnTo>
                  <a:pt x="0" y="72"/>
                </a:lnTo>
                <a:lnTo>
                  <a:pt x="3" y="174"/>
                </a:lnTo>
                <a:lnTo>
                  <a:pt x="23" y="264"/>
                </a:lnTo>
                <a:lnTo>
                  <a:pt x="53" y="342"/>
                </a:lnTo>
                <a:lnTo>
                  <a:pt x="92" y="396"/>
                </a:lnTo>
                <a:lnTo>
                  <a:pt x="138" y="420"/>
                </a:lnTo>
                <a:lnTo>
                  <a:pt x="202" y="438"/>
                </a:lnTo>
                <a:lnTo>
                  <a:pt x="257" y="453"/>
                </a:lnTo>
                <a:lnTo>
                  <a:pt x="311" y="465"/>
                </a:lnTo>
                <a:lnTo>
                  <a:pt x="370" y="483"/>
                </a:lnTo>
                <a:lnTo>
                  <a:pt x="425" y="492"/>
                </a:lnTo>
                <a:lnTo>
                  <a:pt x="469" y="522"/>
                </a:lnTo>
                <a:lnTo>
                  <a:pt x="501" y="543"/>
                </a:lnTo>
                <a:lnTo>
                  <a:pt x="523" y="564"/>
                </a:lnTo>
                <a:lnTo>
                  <a:pt x="545" y="594"/>
                </a:lnTo>
                <a:lnTo>
                  <a:pt x="569" y="636"/>
                </a:lnTo>
                <a:lnTo>
                  <a:pt x="587" y="672"/>
                </a:lnTo>
                <a:lnTo>
                  <a:pt x="597" y="708"/>
                </a:lnTo>
                <a:lnTo>
                  <a:pt x="597" y="744"/>
                </a:lnTo>
                <a:lnTo>
                  <a:pt x="597" y="780"/>
                </a:lnTo>
                <a:lnTo>
                  <a:pt x="597" y="804"/>
                </a:lnTo>
              </a:path>
            </a:pathLst>
          </a:custGeom>
          <a:noFill/>
          <a:ln w="28575" cap="rnd" cmpd="sng">
            <a:solidFill>
              <a:schemeClr val="tx2"/>
            </a:solidFill>
            <a:prstDash val="solid"/>
            <a:round/>
            <a:headEnd type="stealth" w="med" len="lg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 sz="2400">
              <a:solidFill>
                <a:srgbClr val="FFFFFF"/>
              </a:solidFill>
            </a:endParaRPr>
          </a:p>
        </p:txBody>
      </p:sp>
      <p:grpSp>
        <p:nvGrpSpPr>
          <p:cNvPr id="84056" name="Group 88"/>
          <p:cNvGrpSpPr>
            <a:grpSpLocks/>
          </p:cNvGrpSpPr>
          <p:nvPr/>
        </p:nvGrpSpPr>
        <p:grpSpPr bwMode="auto">
          <a:xfrm>
            <a:off x="7277101" y="2914650"/>
            <a:ext cx="288925" cy="230188"/>
            <a:chOff x="3624" y="1836"/>
            <a:chExt cx="182" cy="145"/>
          </a:xfrm>
        </p:grpSpPr>
        <p:grpSp>
          <p:nvGrpSpPr>
            <p:cNvPr id="84052" name="Group 84"/>
            <p:cNvGrpSpPr>
              <a:grpSpLocks/>
            </p:cNvGrpSpPr>
            <p:nvPr/>
          </p:nvGrpSpPr>
          <p:grpSpPr bwMode="auto">
            <a:xfrm>
              <a:off x="3624" y="1836"/>
              <a:ext cx="86" cy="145"/>
              <a:chOff x="3624" y="1836"/>
              <a:chExt cx="86" cy="145"/>
            </a:xfrm>
          </p:grpSpPr>
          <p:sp>
            <p:nvSpPr>
              <p:cNvPr id="84050" name="Line 82"/>
              <p:cNvSpPr>
                <a:spLocks noChangeShapeType="1"/>
              </p:cNvSpPr>
              <p:nvPr/>
            </p:nvSpPr>
            <p:spPr bwMode="auto">
              <a:xfrm>
                <a:off x="3624" y="1836"/>
                <a:ext cx="86" cy="145"/>
              </a:xfrm>
              <a:prstGeom prst="line">
                <a:avLst/>
              </a:prstGeom>
              <a:noFill/>
              <a:ln w="38100">
                <a:solidFill>
                  <a:schemeClr val="tx2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84051" name="Line 83"/>
              <p:cNvSpPr>
                <a:spLocks noChangeShapeType="1"/>
              </p:cNvSpPr>
              <p:nvPr/>
            </p:nvSpPr>
            <p:spPr bwMode="auto">
              <a:xfrm flipH="1">
                <a:off x="3624" y="1836"/>
                <a:ext cx="86" cy="145"/>
              </a:xfrm>
              <a:prstGeom prst="line">
                <a:avLst/>
              </a:prstGeom>
              <a:noFill/>
              <a:ln w="38100">
                <a:solidFill>
                  <a:schemeClr val="tx2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84055" name="Group 87"/>
            <p:cNvGrpSpPr>
              <a:grpSpLocks/>
            </p:cNvGrpSpPr>
            <p:nvPr/>
          </p:nvGrpSpPr>
          <p:grpSpPr bwMode="auto">
            <a:xfrm>
              <a:off x="3720" y="1836"/>
              <a:ext cx="86" cy="145"/>
              <a:chOff x="3720" y="1836"/>
              <a:chExt cx="86" cy="145"/>
            </a:xfrm>
          </p:grpSpPr>
          <p:sp>
            <p:nvSpPr>
              <p:cNvPr id="84053" name="Line 85"/>
              <p:cNvSpPr>
                <a:spLocks noChangeShapeType="1"/>
              </p:cNvSpPr>
              <p:nvPr/>
            </p:nvSpPr>
            <p:spPr bwMode="auto">
              <a:xfrm>
                <a:off x="3720" y="1836"/>
                <a:ext cx="86" cy="145"/>
              </a:xfrm>
              <a:prstGeom prst="line">
                <a:avLst/>
              </a:prstGeom>
              <a:noFill/>
              <a:ln w="38100">
                <a:solidFill>
                  <a:schemeClr val="tx2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84054" name="Line 86"/>
              <p:cNvSpPr>
                <a:spLocks noChangeShapeType="1"/>
              </p:cNvSpPr>
              <p:nvPr/>
            </p:nvSpPr>
            <p:spPr bwMode="auto">
              <a:xfrm flipH="1">
                <a:off x="3720" y="1836"/>
                <a:ext cx="86" cy="145"/>
              </a:xfrm>
              <a:prstGeom prst="line">
                <a:avLst/>
              </a:prstGeom>
              <a:noFill/>
              <a:ln w="38100">
                <a:solidFill>
                  <a:schemeClr val="tx2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</p:grpSp>
      </p:grpSp>
      <p:grpSp>
        <p:nvGrpSpPr>
          <p:cNvPr id="84064" name="Group 96"/>
          <p:cNvGrpSpPr>
            <a:grpSpLocks/>
          </p:cNvGrpSpPr>
          <p:nvPr/>
        </p:nvGrpSpPr>
        <p:grpSpPr bwMode="auto">
          <a:xfrm>
            <a:off x="7585076" y="2914650"/>
            <a:ext cx="288925" cy="230188"/>
            <a:chOff x="3818" y="1836"/>
            <a:chExt cx="182" cy="145"/>
          </a:xfrm>
        </p:grpSpPr>
        <p:grpSp>
          <p:nvGrpSpPr>
            <p:cNvPr id="84060" name="Group 92"/>
            <p:cNvGrpSpPr>
              <a:grpSpLocks/>
            </p:cNvGrpSpPr>
            <p:nvPr/>
          </p:nvGrpSpPr>
          <p:grpSpPr bwMode="auto">
            <a:xfrm>
              <a:off x="3818" y="1836"/>
              <a:ext cx="86" cy="145"/>
              <a:chOff x="3818" y="1836"/>
              <a:chExt cx="86" cy="145"/>
            </a:xfrm>
          </p:grpSpPr>
          <p:sp>
            <p:nvSpPr>
              <p:cNvPr id="84058" name="Line 90"/>
              <p:cNvSpPr>
                <a:spLocks noChangeShapeType="1"/>
              </p:cNvSpPr>
              <p:nvPr/>
            </p:nvSpPr>
            <p:spPr bwMode="auto">
              <a:xfrm>
                <a:off x="3818" y="1836"/>
                <a:ext cx="86" cy="145"/>
              </a:xfrm>
              <a:prstGeom prst="line">
                <a:avLst/>
              </a:prstGeom>
              <a:noFill/>
              <a:ln w="38100">
                <a:solidFill>
                  <a:srgbClr val="66FFFF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84059" name="Line 91"/>
              <p:cNvSpPr>
                <a:spLocks noChangeShapeType="1"/>
              </p:cNvSpPr>
              <p:nvPr/>
            </p:nvSpPr>
            <p:spPr bwMode="auto">
              <a:xfrm flipH="1">
                <a:off x="3818" y="1836"/>
                <a:ext cx="86" cy="145"/>
              </a:xfrm>
              <a:prstGeom prst="line">
                <a:avLst/>
              </a:prstGeom>
              <a:noFill/>
              <a:ln w="38100">
                <a:solidFill>
                  <a:srgbClr val="66FFFF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84063" name="Group 95"/>
            <p:cNvGrpSpPr>
              <a:grpSpLocks/>
            </p:cNvGrpSpPr>
            <p:nvPr/>
          </p:nvGrpSpPr>
          <p:grpSpPr bwMode="auto">
            <a:xfrm>
              <a:off x="3914" y="1836"/>
              <a:ext cx="86" cy="145"/>
              <a:chOff x="3914" y="1836"/>
              <a:chExt cx="86" cy="145"/>
            </a:xfrm>
          </p:grpSpPr>
          <p:sp>
            <p:nvSpPr>
              <p:cNvPr id="84061" name="Line 93"/>
              <p:cNvSpPr>
                <a:spLocks noChangeShapeType="1"/>
              </p:cNvSpPr>
              <p:nvPr/>
            </p:nvSpPr>
            <p:spPr bwMode="auto">
              <a:xfrm>
                <a:off x="3914" y="1836"/>
                <a:ext cx="86" cy="145"/>
              </a:xfrm>
              <a:prstGeom prst="line">
                <a:avLst/>
              </a:prstGeom>
              <a:noFill/>
              <a:ln w="38100">
                <a:solidFill>
                  <a:srgbClr val="66FFFF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84062" name="Line 94"/>
              <p:cNvSpPr>
                <a:spLocks noChangeShapeType="1"/>
              </p:cNvSpPr>
              <p:nvPr/>
            </p:nvSpPr>
            <p:spPr bwMode="auto">
              <a:xfrm flipH="1">
                <a:off x="3914" y="1836"/>
                <a:ext cx="86" cy="145"/>
              </a:xfrm>
              <a:prstGeom prst="line">
                <a:avLst/>
              </a:prstGeom>
              <a:noFill/>
              <a:ln w="38100">
                <a:solidFill>
                  <a:srgbClr val="66FFFF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</p:grpSp>
      </p:grpSp>
      <p:grpSp>
        <p:nvGrpSpPr>
          <p:cNvPr id="84071" name="Group 103"/>
          <p:cNvGrpSpPr>
            <a:grpSpLocks/>
          </p:cNvGrpSpPr>
          <p:nvPr/>
        </p:nvGrpSpPr>
        <p:grpSpPr bwMode="auto">
          <a:xfrm>
            <a:off x="7893051" y="2914650"/>
            <a:ext cx="288925" cy="230188"/>
            <a:chOff x="4012" y="1836"/>
            <a:chExt cx="182" cy="145"/>
          </a:xfrm>
        </p:grpSpPr>
        <p:grpSp>
          <p:nvGrpSpPr>
            <p:cNvPr id="84067" name="Group 99"/>
            <p:cNvGrpSpPr>
              <a:grpSpLocks/>
            </p:cNvGrpSpPr>
            <p:nvPr/>
          </p:nvGrpSpPr>
          <p:grpSpPr bwMode="auto">
            <a:xfrm>
              <a:off x="4012" y="1836"/>
              <a:ext cx="86" cy="145"/>
              <a:chOff x="4012" y="1836"/>
              <a:chExt cx="86" cy="145"/>
            </a:xfrm>
          </p:grpSpPr>
          <p:sp>
            <p:nvSpPr>
              <p:cNvPr id="84065" name="Line 97"/>
              <p:cNvSpPr>
                <a:spLocks noChangeShapeType="1"/>
              </p:cNvSpPr>
              <p:nvPr/>
            </p:nvSpPr>
            <p:spPr bwMode="auto">
              <a:xfrm>
                <a:off x="4012" y="1836"/>
                <a:ext cx="86" cy="145"/>
              </a:xfrm>
              <a:prstGeom prst="line">
                <a:avLst/>
              </a:prstGeom>
              <a:noFill/>
              <a:ln w="38100">
                <a:solidFill>
                  <a:schemeClr val="tx2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84066" name="Line 98"/>
              <p:cNvSpPr>
                <a:spLocks noChangeShapeType="1"/>
              </p:cNvSpPr>
              <p:nvPr/>
            </p:nvSpPr>
            <p:spPr bwMode="auto">
              <a:xfrm flipH="1">
                <a:off x="4012" y="1836"/>
                <a:ext cx="86" cy="145"/>
              </a:xfrm>
              <a:prstGeom prst="line">
                <a:avLst/>
              </a:prstGeom>
              <a:noFill/>
              <a:ln w="38100">
                <a:solidFill>
                  <a:schemeClr val="tx2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84070" name="Group 102"/>
            <p:cNvGrpSpPr>
              <a:grpSpLocks/>
            </p:cNvGrpSpPr>
            <p:nvPr/>
          </p:nvGrpSpPr>
          <p:grpSpPr bwMode="auto">
            <a:xfrm>
              <a:off x="4108" y="1836"/>
              <a:ext cx="86" cy="145"/>
              <a:chOff x="4108" y="1836"/>
              <a:chExt cx="86" cy="145"/>
            </a:xfrm>
          </p:grpSpPr>
          <p:sp>
            <p:nvSpPr>
              <p:cNvPr id="84068" name="Line 100"/>
              <p:cNvSpPr>
                <a:spLocks noChangeShapeType="1"/>
              </p:cNvSpPr>
              <p:nvPr/>
            </p:nvSpPr>
            <p:spPr bwMode="auto">
              <a:xfrm>
                <a:off x="4108" y="1836"/>
                <a:ext cx="86" cy="145"/>
              </a:xfrm>
              <a:prstGeom prst="line">
                <a:avLst/>
              </a:prstGeom>
              <a:noFill/>
              <a:ln w="38100">
                <a:solidFill>
                  <a:schemeClr val="tx2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84069" name="Line 101"/>
              <p:cNvSpPr>
                <a:spLocks noChangeShapeType="1"/>
              </p:cNvSpPr>
              <p:nvPr/>
            </p:nvSpPr>
            <p:spPr bwMode="auto">
              <a:xfrm flipH="1">
                <a:off x="4108" y="1836"/>
                <a:ext cx="86" cy="145"/>
              </a:xfrm>
              <a:prstGeom prst="line">
                <a:avLst/>
              </a:prstGeom>
              <a:noFill/>
              <a:ln w="38100">
                <a:solidFill>
                  <a:schemeClr val="tx2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</p:grpSp>
      </p:grpSp>
      <p:grpSp>
        <p:nvGrpSpPr>
          <p:cNvPr id="84078" name="Group 110"/>
          <p:cNvGrpSpPr>
            <a:grpSpLocks/>
          </p:cNvGrpSpPr>
          <p:nvPr/>
        </p:nvGrpSpPr>
        <p:grpSpPr bwMode="auto">
          <a:xfrm>
            <a:off x="8204201" y="2914650"/>
            <a:ext cx="288925" cy="230188"/>
            <a:chOff x="4208" y="1836"/>
            <a:chExt cx="182" cy="145"/>
          </a:xfrm>
        </p:grpSpPr>
        <p:grpSp>
          <p:nvGrpSpPr>
            <p:cNvPr id="84074" name="Group 106"/>
            <p:cNvGrpSpPr>
              <a:grpSpLocks/>
            </p:cNvGrpSpPr>
            <p:nvPr/>
          </p:nvGrpSpPr>
          <p:grpSpPr bwMode="auto">
            <a:xfrm>
              <a:off x="4208" y="1836"/>
              <a:ext cx="86" cy="145"/>
              <a:chOff x="4208" y="1836"/>
              <a:chExt cx="86" cy="145"/>
            </a:xfrm>
          </p:grpSpPr>
          <p:sp>
            <p:nvSpPr>
              <p:cNvPr id="84072" name="Line 104"/>
              <p:cNvSpPr>
                <a:spLocks noChangeShapeType="1"/>
              </p:cNvSpPr>
              <p:nvPr/>
            </p:nvSpPr>
            <p:spPr bwMode="auto">
              <a:xfrm>
                <a:off x="4208" y="1836"/>
                <a:ext cx="86" cy="145"/>
              </a:xfrm>
              <a:prstGeom prst="line">
                <a:avLst/>
              </a:prstGeom>
              <a:noFill/>
              <a:ln w="38100">
                <a:solidFill>
                  <a:srgbClr val="66FFFF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84073" name="Line 105"/>
              <p:cNvSpPr>
                <a:spLocks noChangeShapeType="1"/>
              </p:cNvSpPr>
              <p:nvPr/>
            </p:nvSpPr>
            <p:spPr bwMode="auto">
              <a:xfrm flipH="1">
                <a:off x="4208" y="1836"/>
                <a:ext cx="86" cy="145"/>
              </a:xfrm>
              <a:prstGeom prst="line">
                <a:avLst/>
              </a:prstGeom>
              <a:noFill/>
              <a:ln w="38100">
                <a:solidFill>
                  <a:srgbClr val="66FFFF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84077" name="Group 109"/>
            <p:cNvGrpSpPr>
              <a:grpSpLocks/>
            </p:cNvGrpSpPr>
            <p:nvPr/>
          </p:nvGrpSpPr>
          <p:grpSpPr bwMode="auto">
            <a:xfrm>
              <a:off x="4304" y="1836"/>
              <a:ext cx="86" cy="145"/>
              <a:chOff x="4304" y="1836"/>
              <a:chExt cx="86" cy="145"/>
            </a:xfrm>
          </p:grpSpPr>
          <p:sp>
            <p:nvSpPr>
              <p:cNvPr id="84075" name="Line 107"/>
              <p:cNvSpPr>
                <a:spLocks noChangeShapeType="1"/>
              </p:cNvSpPr>
              <p:nvPr/>
            </p:nvSpPr>
            <p:spPr bwMode="auto">
              <a:xfrm>
                <a:off x="4304" y="1836"/>
                <a:ext cx="86" cy="145"/>
              </a:xfrm>
              <a:prstGeom prst="line">
                <a:avLst/>
              </a:prstGeom>
              <a:noFill/>
              <a:ln w="38100">
                <a:solidFill>
                  <a:srgbClr val="66FFFF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84076" name="Line 108"/>
              <p:cNvSpPr>
                <a:spLocks noChangeShapeType="1"/>
              </p:cNvSpPr>
              <p:nvPr/>
            </p:nvSpPr>
            <p:spPr bwMode="auto">
              <a:xfrm flipH="1">
                <a:off x="4304" y="1836"/>
                <a:ext cx="86" cy="145"/>
              </a:xfrm>
              <a:prstGeom prst="line">
                <a:avLst/>
              </a:prstGeom>
              <a:noFill/>
              <a:ln w="38100">
                <a:solidFill>
                  <a:srgbClr val="66FFFF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</p:grpSp>
      </p:grpSp>
      <p:grpSp>
        <p:nvGrpSpPr>
          <p:cNvPr id="84085" name="Group 117"/>
          <p:cNvGrpSpPr>
            <a:grpSpLocks/>
          </p:cNvGrpSpPr>
          <p:nvPr/>
        </p:nvGrpSpPr>
        <p:grpSpPr bwMode="auto">
          <a:xfrm>
            <a:off x="8512176" y="2914650"/>
            <a:ext cx="288925" cy="230188"/>
            <a:chOff x="4402" y="1836"/>
            <a:chExt cx="182" cy="145"/>
          </a:xfrm>
        </p:grpSpPr>
        <p:grpSp>
          <p:nvGrpSpPr>
            <p:cNvPr id="84081" name="Group 113"/>
            <p:cNvGrpSpPr>
              <a:grpSpLocks/>
            </p:cNvGrpSpPr>
            <p:nvPr/>
          </p:nvGrpSpPr>
          <p:grpSpPr bwMode="auto">
            <a:xfrm>
              <a:off x="4402" y="1836"/>
              <a:ext cx="86" cy="145"/>
              <a:chOff x="4402" y="1836"/>
              <a:chExt cx="86" cy="145"/>
            </a:xfrm>
          </p:grpSpPr>
          <p:sp>
            <p:nvSpPr>
              <p:cNvPr id="84079" name="Line 111"/>
              <p:cNvSpPr>
                <a:spLocks noChangeShapeType="1"/>
              </p:cNvSpPr>
              <p:nvPr/>
            </p:nvSpPr>
            <p:spPr bwMode="auto">
              <a:xfrm>
                <a:off x="4402" y="1836"/>
                <a:ext cx="86" cy="145"/>
              </a:xfrm>
              <a:prstGeom prst="line">
                <a:avLst/>
              </a:prstGeom>
              <a:noFill/>
              <a:ln w="38100">
                <a:solidFill>
                  <a:schemeClr val="tx2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84080" name="Line 112"/>
              <p:cNvSpPr>
                <a:spLocks noChangeShapeType="1"/>
              </p:cNvSpPr>
              <p:nvPr/>
            </p:nvSpPr>
            <p:spPr bwMode="auto">
              <a:xfrm flipH="1">
                <a:off x="4402" y="1836"/>
                <a:ext cx="86" cy="145"/>
              </a:xfrm>
              <a:prstGeom prst="line">
                <a:avLst/>
              </a:prstGeom>
              <a:noFill/>
              <a:ln w="38100">
                <a:solidFill>
                  <a:schemeClr val="tx2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84084" name="Group 116"/>
            <p:cNvGrpSpPr>
              <a:grpSpLocks/>
            </p:cNvGrpSpPr>
            <p:nvPr/>
          </p:nvGrpSpPr>
          <p:grpSpPr bwMode="auto">
            <a:xfrm>
              <a:off x="4498" y="1836"/>
              <a:ext cx="86" cy="145"/>
              <a:chOff x="4498" y="1836"/>
              <a:chExt cx="86" cy="145"/>
            </a:xfrm>
          </p:grpSpPr>
          <p:sp>
            <p:nvSpPr>
              <p:cNvPr id="84082" name="Line 114"/>
              <p:cNvSpPr>
                <a:spLocks noChangeShapeType="1"/>
              </p:cNvSpPr>
              <p:nvPr/>
            </p:nvSpPr>
            <p:spPr bwMode="auto">
              <a:xfrm>
                <a:off x="4498" y="1836"/>
                <a:ext cx="86" cy="145"/>
              </a:xfrm>
              <a:prstGeom prst="line">
                <a:avLst/>
              </a:prstGeom>
              <a:noFill/>
              <a:ln w="38100">
                <a:solidFill>
                  <a:schemeClr val="tx2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84083" name="Line 115"/>
              <p:cNvSpPr>
                <a:spLocks noChangeShapeType="1"/>
              </p:cNvSpPr>
              <p:nvPr/>
            </p:nvSpPr>
            <p:spPr bwMode="auto">
              <a:xfrm flipH="1">
                <a:off x="4498" y="1836"/>
                <a:ext cx="86" cy="145"/>
              </a:xfrm>
              <a:prstGeom prst="line">
                <a:avLst/>
              </a:prstGeom>
              <a:noFill/>
              <a:ln w="38100">
                <a:solidFill>
                  <a:schemeClr val="tx2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</p:grpSp>
      </p:grpSp>
      <p:grpSp>
        <p:nvGrpSpPr>
          <p:cNvPr id="84100" name="Group 132"/>
          <p:cNvGrpSpPr>
            <a:grpSpLocks/>
          </p:cNvGrpSpPr>
          <p:nvPr/>
        </p:nvGrpSpPr>
        <p:grpSpPr bwMode="auto">
          <a:xfrm>
            <a:off x="8129589" y="4371981"/>
            <a:ext cx="758825" cy="733426"/>
            <a:chOff x="4161" y="2754"/>
            <a:chExt cx="478" cy="462"/>
          </a:xfrm>
        </p:grpSpPr>
        <p:sp>
          <p:nvSpPr>
            <p:cNvPr id="84086" name="Rectangle 118"/>
            <p:cNvSpPr>
              <a:spLocks noChangeArrowheads="1"/>
            </p:cNvSpPr>
            <p:nvPr/>
          </p:nvSpPr>
          <p:spPr bwMode="auto">
            <a:xfrm>
              <a:off x="4295" y="2820"/>
              <a:ext cx="266" cy="34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altLang="tr-TR" sz="3000">
                  <a:solidFill>
                    <a:srgbClr val="FFFFFF"/>
                  </a:solidFill>
                </a:rPr>
                <a:t>F</a:t>
              </a:r>
            </a:p>
          </p:txBody>
        </p:sp>
        <p:sp>
          <p:nvSpPr>
            <p:cNvPr id="84087" name="Line 119"/>
            <p:cNvSpPr>
              <a:spLocks noChangeShapeType="1"/>
            </p:cNvSpPr>
            <p:nvPr/>
          </p:nvSpPr>
          <p:spPr bwMode="auto">
            <a:xfrm>
              <a:off x="4161" y="2841"/>
              <a:ext cx="84" cy="0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  <p:grpSp>
          <p:nvGrpSpPr>
            <p:cNvPr id="84090" name="Group 122"/>
            <p:cNvGrpSpPr>
              <a:grpSpLocks/>
            </p:cNvGrpSpPr>
            <p:nvPr/>
          </p:nvGrpSpPr>
          <p:grpSpPr bwMode="auto">
            <a:xfrm>
              <a:off x="4454" y="2791"/>
              <a:ext cx="185" cy="387"/>
              <a:chOff x="4454" y="2791"/>
              <a:chExt cx="185" cy="387"/>
            </a:xfrm>
          </p:grpSpPr>
          <p:sp>
            <p:nvSpPr>
              <p:cNvPr id="84088" name="Rectangle 120"/>
              <p:cNvSpPr>
                <a:spLocks noChangeArrowheads="1"/>
              </p:cNvSpPr>
              <p:nvPr/>
            </p:nvSpPr>
            <p:spPr bwMode="auto">
              <a:xfrm>
                <a:off x="4454" y="2791"/>
                <a:ext cx="185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tr-TR" sz="2400">
                    <a:solidFill>
                      <a:srgbClr val="FFFFFF"/>
                    </a:solidFill>
                    <a:latin typeface="Times New Roman" panose="02020603050405020304" pitchFamily="18" charset="0"/>
                  </a:rPr>
                  <a:t>•</a:t>
                </a:r>
              </a:p>
            </p:txBody>
          </p:sp>
          <p:sp>
            <p:nvSpPr>
              <p:cNvPr id="84089" name="Rectangle 121"/>
              <p:cNvSpPr>
                <a:spLocks noChangeArrowheads="1"/>
              </p:cNvSpPr>
              <p:nvPr/>
            </p:nvSpPr>
            <p:spPr bwMode="auto">
              <a:xfrm>
                <a:off x="4454" y="2887"/>
                <a:ext cx="185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tr-TR" sz="2400">
                    <a:solidFill>
                      <a:srgbClr val="FFFFFF"/>
                    </a:solidFill>
                    <a:latin typeface="Times New Roman" panose="02020603050405020304" pitchFamily="18" charset="0"/>
                  </a:rPr>
                  <a:t>•</a:t>
                </a:r>
              </a:p>
            </p:txBody>
          </p:sp>
        </p:grpSp>
        <p:grpSp>
          <p:nvGrpSpPr>
            <p:cNvPr id="84093" name="Group 125"/>
            <p:cNvGrpSpPr>
              <a:grpSpLocks/>
            </p:cNvGrpSpPr>
            <p:nvPr/>
          </p:nvGrpSpPr>
          <p:grpSpPr bwMode="auto">
            <a:xfrm>
              <a:off x="4235" y="3031"/>
              <a:ext cx="387" cy="185"/>
              <a:chOff x="4235" y="3031"/>
              <a:chExt cx="387" cy="185"/>
            </a:xfrm>
          </p:grpSpPr>
          <p:sp>
            <p:nvSpPr>
              <p:cNvPr id="84091" name="Rectangle 123"/>
              <p:cNvSpPr>
                <a:spLocks noChangeArrowheads="1"/>
              </p:cNvSpPr>
              <p:nvPr/>
            </p:nvSpPr>
            <p:spPr bwMode="auto">
              <a:xfrm rot="5400000">
                <a:off x="4384" y="2978"/>
                <a:ext cx="185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tr-TR" sz="2400">
                    <a:solidFill>
                      <a:srgbClr val="FFFFFF"/>
                    </a:solidFill>
                    <a:latin typeface="Times New Roman" panose="02020603050405020304" pitchFamily="18" charset="0"/>
                  </a:rPr>
                  <a:t>•</a:t>
                </a:r>
              </a:p>
            </p:txBody>
          </p:sp>
          <p:sp>
            <p:nvSpPr>
              <p:cNvPr id="84092" name="Rectangle 124"/>
              <p:cNvSpPr>
                <a:spLocks noChangeArrowheads="1"/>
              </p:cNvSpPr>
              <p:nvPr/>
            </p:nvSpPr>
            <p:spPr bwMode="auto">
              <a:xfrm rot="5400000">
                <a:off x="4288" y="2978"/>
                <a:ext cx="185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tr-TR" sz="2400">
                    <a:solidFill>
                      <a:srgbClr val="FFFFFF"/>
                    </a:solidFill>
                    <a:latin typeface="Times New Roman" panose="02020603050405020304" pitchFamily="18" charset="0"/>
                  </a:rPr>
                  <a:t>•</a:t>
                </a:r>
              </a:p>
            </p:txBody>
          </p:sp>
        </p:grpSp>
        <p:grpSp>
          <p:nvGrpSpPr>
            <p:cNvPr id="84096" name="Group 128"/>
            <p:cNvGrpSpPr>
              <a:grpSpLocks/>
            </p:cNvGrpSpPr>
            <p:nvPr/>
          </p:nvGrpSpPr>
          <p:grpSpPr bwMode="auto">
            <a:xfrm>
              <a:off x="4246" y="2754"/>
              <a:ext cx="387" cy="185"/>
              <a:chOff x="4246" y="2754"/>
              <a:chExt cx="387" cy="185"/>
            </a:xfrm>
          </p:grpSpPr>
          <p:sp>
            <p:nvSpPr>
              <p:cNvPr id="84094" name="Rectangle 126"/>
              <p:cNvSpPr>
                <a:spLocks noChangeArrowheads="1"/>
              </p:cNvSpPr>
              <p:nvPr/>
            </p:nvSpPr>
            <p:spPr bwMode="auto">
              <a:xfrm rot="16200000">
                <a:off x="4299" y="2701"/>
                <a:ext cx="185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tr-TR" sz="2400">
                    <a:solidFill>
                      <a:srgbClr val="FFFFFF"/>
                    </a:solidFill>
                    <a:latin typeface="Times New Roman" panose="02020603050405020304" pitchFamily="18" charset="0"/>
                  </a:rPr>
                  <a:t>•</a:t>
                </a:r>
              </a:p>
            </p:txBody>
          </p:sp>
          <p:sp>
            <p:nvSpPr>
              <p:cNvPr id="84095" name="Rectangle 127"/>
              <p:cNvSpPr>
                <a:spLocks noChangeArrowheads="1"/>
              </p:cNvSpPr>
              <p:nvPr/>
            </p:nvSpPr>
            <p:spPr bwMode="auto">
              <a:xfrm rot="16200000">
                <a:off x="4395" y="2701"/>
                <a:ext cx="185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tr-TR" sz="2400">
                    <a:solidFill>
                      <a:srgbClr val="FFFFFF"/>
                    </a:solidFill>
                    <a:latin typeface="Times New Roman" panose="02020603050405020304" pitchFamily="18" charset="0"/>
                  </a:rPr>
                  <a:t>•</a:t>
                </a:r>
              </a:p>
            </p:txBody>
          </p:sp>
        </p:grpSp>
        <p:grpSp>
          <p:nvGrpSpPr>
            <p:cNvPr id="84099" name="Group 131"/>
            <p:cNvGrpSpPr>
              <a:grpSpLocks/>
            </p:cNvGrpSpPr>
            <p:nvPr/>
          </p:nvGrpSpPr>
          <p:grpSpPr bwMode="auto">
            <a:xfrm>
              <a:off x="4220" y="2791"/>
              <a:ext cx="185" cy="387"/>
              <a:chOff x="4220" y="2791"/>
              <a:chExt cx="185" cy="387"/>
            </a:xfrm>
          </p:grpSpPr>
          <p:sp>
            <p:nvSpPr>
              <p:cNvPr id="84097" name="Rectangle 129"/>
              <p:cNvSpPr>
                <a:spLocks noChangeArrowheads="1"/>
              </p:cNvSpPr>
              <p:nvPr/>
            </p:nvSpPr>
            <p:spPr bwMode="auto">
              <a:xfrm>
                <a:off x="4220" y="2791"/>
                <a:ext cx="185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tr-TR" sz="2400">
                    <a:solidFill>
                      <a:srgbClr val="FFFF00"/>
                    </a:solidFill>
                    <a:latin typeface="Times New Roman" panose="02020603050405020304" pitchFamily="18" charset="0"/>
                  </a:rPr>
                  <a:t>•</a:t>
                </a:r>
              </a:p>
            </p:txBody>
          </p:sp>
          <p:sp>
            <p:nvSpPr>
              <p:cNvPr id="84098" name="Rectangle 130"/>
              <p:cNvSpPr>
                <a:spLocks noChangeArrowheads="1"/>
              </p:cNvSpPr>
              <p:nvPr/>
            </p:nvSpPr>
            <p:spPr bwMode="auto">
              <a:xfrm>
                <a:off x="4220" y="2887"/>
                <a:ext cx="185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tr-TR" sz="2400">
                    <a:solidFill>
                      <a:srgbClr val="FFFF00"/>
                    </a:solidFill>
                    <a:latin typeface="Times New Roman" panose="02020603050405020304" pitchFamily="18" charset="0"/>
                  </a:rPr>
                  <a:t>•</a:t>
                </a:r>
              </a:p>
            </p:txBody>
          </p:sp>
        </p:grpSp>
      </p:grpSp>
      <p:sp>
        <p:nvSpPr>
          <p:cNvPr id="84102" name="Rectangle 134"/>
          <p:cNvSpPr>
            <a:spLocks noChangeArrowheads="1"/>
          </p:cNvSpPr>
          <p:nvPr/>
        </p:nvSpPr>
        <p:spPr bwMode="auto">
          <a:xfrm>
            <a:off x="3424238" y="1690688"/>
            <a:ext cx="5408532" cy="5854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tr-TR" sz="3200">
                <a:solidFill>
                  <a:srgbClr val="FFFFFF"/>
                </a:solidFill>
              </a:rPr>
              <a:t>As</a:t>
            </a:r>
            <a:r>
              <a:rPr lang="en-US" altLang="tr-TR" sz="3200" b="1" baseline="30000">
                <a:solidFill>
                  <a:srgbClr val="FFFFFF"/>
                </a:solidFill>
              </a:rPr>
              <a:t>5+</a:t>
            </a:r>
            <a:r>
              <a:rPr lang="en-US" altLang="tr-TR" sz="3200">
                <a:solidFill>
                  <a:srgbClr val="FFFFFF"/>
                </a:solidFill>
              </a:rPr>
              <a:t> 	1s</a:t>
            </a:r>
            <a:r>
              <a:rPr lang="en-US" altLang="tr-TR" sz="3200" b="1" baseline="30000">
                <a:solidFill>
                  <a:srgbClr val="FFFFFF"/>
                </a:solidFill>
              </a:rPr>
              <a:t>2</a:t>
            </a:r>
            <a:r>
              <a:rPr lang="en-US" altLang="tr-TR" sz="3200">
                <a:solidFill>
                  <a:srgbClr val="FFFFFF"/>
                </a:solidFill>
              </a:rPr>
              <a:t> 2s</a:t>
            </a:r>
            <a:r>
              <a:rPr lang="en-US" altLang="tr-TR" sz="3200" b="1" baseline="30000">
                <a:solidFill>
                  <a:srgbClr val="FFFFFF"/>
                </a:solidFill>
              </a:rPr>
              <a:t>2</a:t>
            </a:r>
            <a:r>
              <a:rPr lang="en-US" altLang="tr-TR" sz="3200">
                <a:solidFill>
                  <a:srgbClr val="FFFFFF"/>
                </a:solidFill>
              </a:rPr>
              <a:t> 2p</a:t>
            </a:r>
            <a:r>
              <a:rPr lang="en-US" altLang="tr-TR" sz="3200" b="1" baseline="30000">
                <a:solidFill>
                  <a:srgbClr val="FFFFFF"/>
                </a:solidFill>
              </a:rPr>
              <a:t>6</a:t>
            </a:r>
            <a:r>
              <a:rPr lang="en-US" altLang="tr-TR" sz="3200">
                <a:solidFill>
                  <a:srgbClr val="FFFFFF"/>
                </a:solidFill>
              </a:rPr>
              <a:t> 3s</a:t>
            </a:r>
            <a:r>
              <a:rPr lang="en-US" altLang="tr-TR" sz="3200" b="1" baseline="30000">
                <a:solidFill>
                  <a:srgbClr val="FFFFFF"/>
                </a:solidFill>
              </a:rPr>
              <a:t>2</a:t>
            </a:r>
            <a:r>
              <a:rPr lang="en-US" altLang="tr-TR" sz="3200">
                <a:solidFill>
                  <a:srgbClr val="FFFFFF"/>
                </a:solidFill>
              </a:rPr>
              <a:t> 3p</a:t>
            </a:r>
            <a:r>
              <a:rPr lang="en-US" altLang="tr-TR" sz="3200" b="1" baseline="30000">
                <a:solidFill>
                  <a:srgbClr val="FFFFFF"/>
                </a:solidFill>
              </a:rPr>
              <a:t>6</a:t>
            </a:r>
            <a:r>
              <a:rPr lang="en-US" altLang="tr-TR" sz="3200">
                <a:solidFill>
                  <a:srgbClr val="FFFFFF"/>
                </a:solidFill>
              </a:rPr>
              <a:t> 3d</a:t>
            </a:r>
            <a:r>
              <a:rPr lang="en-US" altLang="tr-TR" sz="3200" b="1" baseline="30000">
                <a:solidFill>
                  <a:srgbClr val="FFFFFF"/>
                </a:solidFill>
              </a:rPr>
              <a:t>10</a:t>
            </a:r>
          </a:p>
        </p:txBody>
      </p:sp>
    </p:spTree>
    <p:extLst>
      <p:ext uri="{BB962C8B-B14F-4D97-AF65-F5344CB8AC3E}">
        <p14:creationId xmlns:p14="http://schemas.microsoft.com/office/powerpoint/2010/main" val="3906756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8" presetID="9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840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2" presetID="9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84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16" presetID="9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840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20" presetID="9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840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9500"/>
                            </p:stCondLst>
                            <p:childTnLst>
                              <p:par>
                                <p:cTn id="24" presetID="9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84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11000"/>
                            </p:stCondLst>
                            <p:childTnLst>
                              <p:par>
                                <p:cTn id="28" presetID="9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840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049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altLang="tr-TR" sz="4000"/>
              <a:t>sp</a:t>
            </a:r>
            <a:r>
              <a:rPr lang="en-US" altLang="tr-TR" sz="4000" baseline="30000"/>
              <a:t>3</a:t>
            </a:r>
            <a:r>
              <a:rPr lang="en-US" altLang="tr-TR" sz="4000"/>
              <a:t>d</a:t>
            </a:r>
          </a:p>
        </p:txBody>
      </p:sp>
      <p:grpSp>
        <p:nvGrpSpPr>
          <p:cNvPr id="73741" name="Group 13"/>
          <p:cNvGrpSpPr>
            <a:grpSpLocks/>
          </p:cNvGrpSpPr>
          <p:nvPr/>
        </p:nvGrpSpPr>
        <p:grpSpPr bwMode="auto">
          <a:xfrm>
            <a:off x="3636964" y="1331913"/>
            <a:ext cx="1749425" cy="2030412"/>
            <a:chOff x="1331" y="839"/>
            <a:chExt cx="1102" cy="1279"/>
          </a:xfrm>
        </p:grpSpPr>
        <p:grpSp>
          <p:nvGrpSpPr>
            <p:cNvPr id="73739" name="Group 11"/>
            <p:cNvGrpSpPr>
              <a:grpSpLocks/>
            </p:cNvGrpSpPr>
            <p:nvPr/>
          </p:nvGrpSpPr>
          <p:grpSpPr bwMode="auto">
            <a:xfrm>
              <a:off x="1331" y="839"/>
              <a:ext cx="1102" cy="1279"/>
              <a:chOff x="1331" y="839"/>
              <a:chExt cx="1102" cy="1279"/>
            </a:xfrm>
          </p:grpSpPr>
          <p:sp>
            <p:nvSpPr>
              <p:cNvPr id="73731" name="Line 3"/>
              <p:cNvSpPr>
                <a:spLocks noChangeShapeType="1"/>
              </p:cNvSpPr>
              <p:nvPr/>
            </p:nvSpPr>
            <p:spPr bwMode="auto">
              <a:xfrm>
                <a:off x="1334" y="1284"/>
                <a:ext cx="550" cy="18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73732" name="Line 4"/>
              <p:cNvSpPr>
                <a:spLocks noChangeShapeType="1"/>
              </p:cNvSpPr>
              <p:nvPr/>
            </p:nvSpPr>
            <p:spPr bwMode="auto">
              <a:xfrm flipV="1">
                <a:off x="1882" y="1281"/>
                <a:ext cx="549" cy="18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73733" name="Line 5"/>
              <p:cNvSpPr>
                <a:spLocks noChangeShapeType="1"/>
              </p:cNvSpPr>
              <p:nvPr/>
            </p:nvSpPr>
            <p:spPr bwMode="auto">
              <a:xfrm>
                <a:off x="1883" y="839"/>
                <a:ext cx="0" cy="1279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73734" name="Line 6"/>
              <p:cNvSpPr>
                <a:spLocks noChangeShapeType="1"/>
              </p:cNvSpPr>
              <p:nvPr/>
            </p:nvSpPr>
            <p:spPr bwMode="auto">
              <a:xfrm flipV="1">
                <a:off x="1335" y="1468"/>
                <a:ext cx="549" cy="18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73735" name="Line 7"/>
              <p:cNvSpPr>
                <a:spLocks noChangeShapeType="1"/>
              </p:cNvSpPr>
              <p:nvPr/>
            </p:nvSpPr>
            <p:spPr bwMode="auto">
              <a:xfrm>
                <a:off x="1884" y="1471"/>
                <a:ext cx="549" cy="18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73736" name="Oval 8"/>
              <p:cNvSpPr>
                <a:spLocks noChangeArrowheads="1"/>
              </p:cNvSpPr>
              <p:nvPr/>
            </p:nvSpPr>
            <p:spPr bwMode="auto">
              <a:xfrm>
                <a:off x="1549" y="1133"/>
                <a:ext cx="681" cy="681"/>
              </a:xfrm>
              <a:prstGeom prst="ellipse">
                <a:avLst/>
              </a:prstGeom>
              <a:gradFill rotWithShape="0">
                <a:gsLst>
                  <a:gs pos="0">
                    <a:schemeClr val="accent1">
                      <a:gamma/>
                      <a:tint val="70196"/>
                      <a:invGamma/>
                    </a:schemeClr>
                  </a:gs>
                  <a:gs pos="100000">
                    <a:schemeClr val="accent1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73737" name="Line 9"/>
              <p:cNvSpPr>
                <a:spLocks noChangeShapeType="1"/>
              </p:cNvSpPr>
              <p:nvPr/>
            </p:nvSpPr>
            <p:spPr bwMode="auto">
              <a:xfrm flipV="1">
                <a:off x="1331" y="1544"/>
                <a:ext cx="330" cy="11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73738" name="Line 10"/>
              <p:cNvSpPr>
                <a:spLocks noChangeShapeType="1"/>
              </p:cNvSpPr>
              <p:nvPr/>
            </p:nvSpPr>
            <p:spPr bwMode="auto">
              <a:xfrm>
                <a:off x="2104" y="1546"/>
                <a:ext cx="329" cy="11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</p:grpSp>
        <p:sp>
          <p:nvSpPr>
            <p:cNvPr id="73740" name="Rectangle 12"/>
            <p:cNvSpPr>
              <a:spLocks noChangeArrowheads="1"/>
            </p:cNvSpPr>
            <p:nvPr/>
          </p:nvSpPr>
          <p:spPr bwMode="auto">
            <a:xfrm>
              <a:off x="2040" y="1735"/>
              <a:ext cx="246" cy="36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altLang="tr-TR" sz="3200">
                  <a:solidFill>
                    <a:srgbClr val="FFFFFF"/>
                  </a:solidFill>
                </a:rPr>
                <a:t>s</a:t>
              </a:r>
            </a:p>
          </p:txBody>
        </p:sp>
      </p:grpSp>
      <p:sp>
        <p:nvSpPr>
          <p:cNvPr id="73742" name="Rectangle 14"/>
          <p:cNvSpPr>
            <a:spLocks noChangeArrowheads="1"/>
          </p:cNvSpPr>
          <p:nvPr/>
        </p:nvSpPr>
        <p:spPr bwMode="auto">
          <a:xfrm>
            <a:off x="6565901" y="2038350"/>
            <a:ext cx="426399" cy="5854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tr-TR" sz="3200">
                <a:solidFill>
                  <a:srgbClr val="FFFFFF"/>
                </a:solidFill>
              </a:rPr>
              <a:t>+</a:t>
            </a:r>
          </a:p>
        </p:txBody>
      </p:sp>
      <p:grpSp>
        <p:nvGrpSpPr>
          <p:cNvPr id="73753" name="Group 25"/>
          <p:cNvGrpSpPr>
            <a:grpSpLocks/>
          </p:cNvGrpSpPr>
          <p:nvPr/>
        </p:nvGrpSpPr>
        <p:grpSpPr bwMode="auto">
          <a:xfrm>
            <a:off x="8323263" y="1236663"/>
            <a:ext cx="1744662" cy="2030412"/>
            <a:chOff x="4283" y="779"/>
            <a:chExt cx="1099" cy="1279"/>
          </a:xfrm>
        </p:grpSpPr>
        <p:grpSp>
          <p:nvGrpSpPr>
            <p:cNvPr id="73751" name="Group 23"/>
            <p:cNvGrpSpPr>
              <a:grpSpLocks/>
            </p:cNvGrpSpPr>
            <p:nvPr/>
          </p:nvGrpSpPr>
          <p:grpSpPr bwMode="auto">
            <a:xfrm>
              <a:off x="4283" y="779"/>
              <a:ext cx="1099" cy="1279"/>
              <a:chOff x="4283" y="779"/>
              <a:chExt cx="1099" cy="1279"/>
            </a:xfrm>
          </p:grpSpPr>
          <p:sp>
            <p:nvSpPr>
              <p:cNvPr id="73743" name="Line 15"/>
              <p:cNvSpPr>
                <a:spLocks noChangeShapeType="1"/>
              </p:cNvSpPr>
              <p:nvPr/>
            </p:nvSpPr>
            <p:spPr bwMode="auto">
              <a:xfrm>
                <a:off x="4283" y="1224"/>
                <a:ext cx="550" cy="18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73744" name="Line 16"/>
              <p:cNvSpPr>
                <a:spLocks noChangeShapeType="1"/>
              </p:cNvSpPr>
              <p:nvPr/>
            </p:nvSpPr>
            <p:spPr bwMode="auto">
              <a:xfrm flipV="1">
                <a:off x="4831" y="1221"/>
                <a:ext cx="549" cy="18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73745" name="Line 17"/>
              <p:cNvSpPr>
                <a:spLocks noChangeShapeType="1"/>
              </p:cNvSpPr>
              <p:nvPr/>
            </p:nvSpPr>
            <p:spPr bwMode="auto">
              <a:xfrm>
                <a:off x="4832" y="779"/>
                <a:ext cx="0" cy="1279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73746" name="Line 18"/>
              <p:cNvSpPr>
                <a:spLocks noChangeShapeType="1"/>
              </p:cNvSpPr>
              <p:nvPr/>
            </p:nvSpPr>
            <p:spPr bwMode="auto">
              <a:xfrm flipV="1">
                <a:off x="4284" y="1408"/>
                <a:ext cx="549" cy="18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73747" name="Line 19"/>
              <p:cNvSpPr>
                <a:spLocks noChangeShapeType="1"/>
              </p:cNvSpPr>
              <p:nvPr/>
            </p:nvSpPr>
            <p:spPr bwMode="auto">
              <a:xfrm>
                <a:off x="4833" y="1411"/>
                <a:ext cx="549" cy="18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73748" name="Freeform 20"/>
              <p:cNvSpPr>
                <a:spLocks/>
              </p:cNvSpPr>
              <p:nvPr/>
            </p:nvSpPr>
            <p:spPr bwMode="auto">
              <a:xfrm>
                <a:off x="4686" y="1424"/>
                <a:ext cx="299" cy="493"/>
              </a:xfrm>
              <a:custGeom>
                <a:avLst/>
                <a:gdLst>
                  <a:gd name="T0" fmla="*/ 149 w 299"/>
                  <a:gd name="T1" fmla="*/ 0 h 493"/>
                  <a:gd name="T2" fmla="*/ 104 w 299"/>
                  <a:gd name="T3" fmla="*/ 19 h 493"/>
                  <a:gd name="T4" fmla="*/ 68 w 299"/>
                  <a:gd name="T5" fmla="*/ 69 h 493"/>
                  <a:gd name="T6" fmla="*/ 36 w 299"/>
                  <a:gd name="T7" fmla="*/ 134 h 493"/>
                  <a:gd name="T8" fmla="*/ 4 w 299"/>
                  <a:gd name="T9" fmla="*/ 240 h 493"/>
                  <a:gd name="T10" fmla="*/ 0 w 299"/>
                  <a:gd name="T11" fmla="*/ 328 h 493"/>
                  <a:gd name="T12" fmla="*/ 14 w 299"/>
                  <a:gd name="T13" fmla="*/ 403 h 493"/>
                  <a:gd name="T14" fmla="*/ 36 w 299"/>
                  <a:gd name="T15" fmla="*/ 446 h 493"/>
                  <a:gd name="T16" fmla="*/ 77 w 299"/>
                  <a:gd name="T17" fmla="*/ 478 h 493"/>
                  <a:gd name="T18" fmla="*/ 147 w 299"/>
                  <a:gd name="T19" fmla="*/ 492 h 493"/>
                  <a:gd name="T20" fmla="*/ 216 w 299"/>
                  <a:gd name="T21" fmla="*/ 480 h 493"/>
                  <a:gd name="T22" fmla="*/ 260 w 299"/>
                  <a:gd name="T23" fmla="*/ 446 h 493"/>
                  <a:gd name="T24" fmla="*/ 281 w 299"/>
                  <a:gd name="T25" fmla="*/ 403 h 493"/>
                  <a:gd name="T26" fmla="*/ 298 w 299"/>
                  <a:gd name="T27" fmla="*/ 326 h 493"/>
                  <a:gd name="T28" fmla="*/ 291 w 299"/>
                  <a:gd name="T29" fmla="*/ 235 h 493"/>
                  <a:gd name="T30" fmla="*/ 265 w 299"/>
                  <a:gd name="T31" fmla="*/ 144 h 493"/>
                  <a:gd name="T32" fmla="*/ 229 w 299"/>
                  <a:gd name="T33" fmla="*/ 67 h 493"/>
                  <a:gd name="T34" fmla="*/ 193 w 299"/>
                  <a:gd name="T35" fmla="*/ 19 h 493"/>
                  <a:gd name="T36" fmla="*/ 149 w 299"/>
                  <a:gd name="T37" fmla="*/ 0 h 49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299" h="493">
                    <a:moveTo>
                      <a:pt x="149" y="0"/>
                    </a:moveTo>
                    <a:lnTo>
                      <a:pt x="104" y="19"/>
                    </a:lnTo>
                    <a:lnTo>
                      <a:pt x="68" y="69"/>
                    </a:lnTo>
                    <a:lnTo>
                      <a:pt x="36" y="134"/>
                    </a:lnTo>
                    <a:lnTo>
                      <a:pt x="4" y="240"/>
                    </a:lnTo>
                    <a:lnTo>
                      <a:pt x="0" y="328"/>
                    </a:lnTo>
                    <a:lnTo>
                      <a:pt x="14" y="403"/>
                    </a:lnTo>
                    <a:lnTo>
                      <a:pt x="36" y="446"/>
                    </a:lnTo>
                    <a:lnTo>
                      <a:pt x="77" y="478"/>
                    </a:lnTo>
                    <a:lnTo>
                      <a:pt x="147" y="492"/>
                    </a:lnTo>
                    <a:lnTo>
                      <a:pt x="216" y="480"/>
                    </a:lnTo>
                    <a:lnTo>
                      <a:pt x="260" y="446"/>
                    </a:lnTo>
                    <a:lnTo>
                      <a:pt x="281" y="403"/>
                    </a:lnTo>
                    <a:lnTo>
                      <a:pt x="298" y="326"/>
                    </a:lnTo>
                    <a:lnTo>
                      <a:pt x="291" y="235"/>
                    </a:lnTo>
                    <a:lnTo>
                      <a:pt x="265" y="144"/>
                    </a:lnTo>
                    <a:lnTo>
                      <a:pt x="229" y="67"/>
                    </a:lnTo>
                    <a:lnTo>
                      <a:pt x="193" y="19"/>
                    </a:lnTo>
                    <a:lnTo>
                      <a:pt x="149" y="0"/>
                    </a:lnTo>
                  </a:path>
                </a:pathLst>
              </a:custGeom>
              <a:gradFill rotWithShape="0">
                <a:gsLst>
                  <a:gs pos="0">
                    <a:schemeClr val="accent1">
                      <a:gamma/>
                      <a:tint val="70196"/>
                      <a:invGamma/>
                    </a:schemeClr>
                  </a:gs>
                  <a:gs pos="100000">
                    <a:schemeClr val="accent1"/>
                  </a:gs>
                </a:gsLst>
                <a:path path="rect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73749" name="Oval 21"/>
              <p:cNvSpPr>
                <a:spLocks noChangeArrowheads="1"/>
              </p:cNvSpPr>
              <p:nvPr/>
            </p:nvSpPr>
            <p:spPr bwMode="auto">
              <a:xfrm>
                <a:off x="4635" y="1357"/>
                <a:ext cx="403" cy="115"/>
              </a:xfrm>
              <a:prstGeom prst="ellipse">
                <a:avLst/>
              </a:prstGeom>
              <a:gradFill rotWithShape="0">
                <a:gsLst>
                  <a:gs pos="0">
                    <a:schemeClr val="accent1">
                      <a:gamma/>
                      <a:tint val="30196"/>
                      <a:invGamma/>
                    </a:schemeClr>
                  </a:gs>
                  <a:gs pos="100000">
                    <a:schemeClr val="accent1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73750" name="Freeform 22"/>
              <p:cNvSpPr>
                <a:spLocks/>
              </p:cNvSpPr>
              <p:nvPr/>
            </p:nvSpPr>
            <p:spPr bwMode="auto">
              <a:xfrm>
                <a:off x="4686" y="925"/>
                <a:ext cx="299" cy="493"/>
              </a:xfrm>
              <a:custGeom>
                <a:avLst/>
                <a:gdLst>
                  <a:gd name="T0" fmla="*/ 148 w 299"/>
                  <a:gd name="T1" fmla="*/ 492 h 493"/>
                  <a:gd name="T2" fmla="*/ 193 w 299"/>
                  <a:gd name="T3" fmla="*/ 472 h 493"/>
                  <a:gd name="T4" fmla="*/ 229 w 299"/>
                  <a:gd name="T5" fmla="*/ 422 h 493"/>
                  <a:gd name="T6" fmla="*/ 261 w 299"/>
                  <a:gd name="T7" fmla="*/ 357 h 493"/>
                  <a:gd name="T8" fmla="*/ 293 w 299"/>
                  <a:gd name="T9" fmla="*/ 252 h 493"/>
                  <a:gd name="T10" fmla="*/ 298 w 299"/>
                  <a:gd name="T11" fmla="*/ 163 h 493"/>
                  <a:gd name="T12" fmla="*/ 283 w 299"/>
                  <a:gd name="T13" fmla="*/ 88 h 493"/>
                  <a:gd name="T14" fmla="*/ 261 w 299"/>
                  <a:gd name="T15" fmla="*/ 45 h 493"/>
                  <a:gd name="T16" fmla="*/ 220 w 299"/>
                  <a:gd name="T17" fmla="*/ 13 h 493"/>
                  <a:gd name="T18" fmla="*/ 150 w 299"/>
                  <a:gd name="T19" fmla="*/ 0 h 493"/>
                  <a:gd name="T20" fmla="*/ 81 w 299"/>
                  <a:gd name="T21" fmla="*/ 12 h 493"/>
                  <a:gd name="T22" fmla="*/ 37 w 299"/>
                  <a:gd name="T23" fmla="*/ 45 h 493"/>
                  <a:gd name="T24" fmla="*/ 16 w 299"/>
                  <a:gd name="T25" fmla="*/ 88 h 493"/>
                  <a:gd name="T26" fmla="*/ 0 w 299"/>
                  <a:gd name="T27" fmla="*/ 165 h 493"/>
                  <a:gd name="T28" fmla="*/ 6 w 299"/>
                  <a:gd name="T29" fmla="*/ 256 h 493"/>
                  <a:gd name="T30" fmla="*/ 32 w 299"/>
                  <a:gd name="T31" fmla="*/ 348 h 493"/>
                  <a:gd name="T32" fmla="*/ 68 w 299"/>
                  <a:gd name="T33" fmla="*/ 424 h 493"/>
                  <a:gd name="T34" fmla="*/ 104 w 299"/>
                  <a:gd name="T35" fmla="*/ 472 h 493"/>
                  <a:gd name="T36" fmla="*/ 148 w 299"/>
                  <a:gd name="T37" fmla="*/ 492 h 49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299" h="493">
                    <a:moveTo>
                      <a:pt x="148" y="492"/>
                    </a:moveTo>
                    <a:lnTo>
                      <a:pt x="193" y="472"/>
                    </a:lnTo>
                    <a:lnTo>
                      <a:pt x="229" y="422"/>
                    </a:lnTo>
                    <a:lnTo>
                      <a:pt x="261" y="357"/>
                    </a:lnTo>
                    <a:lnTo>
                      <a:pt x="293" y="252"/>
                    </a:lnTo>
                    <a:lnTo>
                      <a:pt x="298" y="163"/>
                    </a:lnTo>
                    <a:lnTo>
                      <a:pt x="283" y="88"/>
                    </a:lnTo>
                    <a:lnTo>
                      <a:pt x="261" y="45"/>
                    </a:lnTo>
                    <a:lnTo>
                      <a:pt x="220" y="13"/>
                    </a:lnTo>
                    <a:lnTo>
                      <a:pt x="150" y="0"/>
                    </a:lnTo>
                    <a:lnTo>
                      <a:pt x="81" y="12"/>
                    </a:lnTo>
                    <a:lnTo>
                      <a:pt x="37" y="45"/>
                    </a:lnTo>
                    <a:lnTo>
                      <a:pt x="16" y="88"/>
                    </a:lnTo>
                    <a:lnTo>
                      <a:pt x="0" y="165"/>
                    </a:lnTo>
                    <a:lnTo>
                      <a:pt x="6" y="256"/>
                    </a:lnTo>
                    <a:lnTo>
                      <a:pt x="32" y="348"/>
                    </a:lnTo>
                    <a:lnTo>
                      <a:pt x="68" y="424"/>
                    </a:lnTo>
                    <a:lnTo>
                      <a:pt x="104" y="472"/>
                    </a:lnTo>
                    <a:lnTo>
                      <a:pt x="148" y="492"/>
                    </a:lnTo>
                  </a:path>
                </a:pathLst>
              </a:custGeom>
              <a:gradFill rotWithShape="0">
                <a:gsLst>
                  <a:gs pos="0">
                    <a:schemeClr val="accent1">
                      <a:gamma/>
                      <a:tint val="70196"/>
                      <a:invGamma/>
                    </a:schemeClr>
                  </a:gs>
                  <a:gs pos="100000">
                    <a:schemeClr val="accent1"/>
                  </a:gs>
                </a:gsLst>
                <a:path path="rect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</p:grpSp>
        <p:sp>
          <p:nvSpPr>
            <p:cNvPr id="73752" name="Rectangle 24"/>
            <p:cNvSpPr>
              <a:spLocks noChangeArrowheads="1"/>
            </p:cNvSpPr>
            <p:nvPr/>
          </p:nvSpPr>
          <p:spPr bwMode="auto">
            <a:xfrm>
              <a:off x="4934" y="1653"/>
              <a:ext cx="442" cy="36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altLang="tr-TR" sz="3200">
                  <a:solidFill>
                    <a:srgbClr val="FFFFFF"/>
                  </a:solidFill>
                </a:rPr>
                <a:t>d</a:t>
              </a:r>
              <a:r>
                <a:rPr lang="en-US" altLang="tr-TR" sz="3200" b="1" baseline="-25000">
                  <a:solidFill>
                    <a:srgbClr val="FFFFFF"/>
                  </a:solidFill>
                </a:rPr>
                <a:t>z</a:t>
              </a:r>
              <a:r>
                <a:rPr lang="en-US" altLang="tr-TR" sz="3200" b="1" baseline="-10000">
                  <a:solidFill>
                    <a:srgbClr val="FFFFFF"/>
                  </a:solidFill>
                </a:rPr>
                <a:t>2</a:t>
              </a:r>
            </a:p>
          </p:txBody>
        </p:sp>
      </p:grpSp>
      <p:grpSp>
        <p:nvGrpSpPr>
          <p:cNvPr id="73764" name="Group 36"/>
          <p:cNvGrpSpPr>
            <a:grpSpLocks/>
          </p:cNvGrpSpPr>
          <p:nvPr/>
        </p:nvGrpSpPr>
        <p:grpSpPr bwMode="auto">
          <a:xfrm>
            <a:off x="2114550" y="3455988"/>
            <a:ext cx="1746250" cy="2036762"/>
            <a:chOff x="372" y="2177"/>
            <a:chExt cx="1100" cy="1283"/>
          </a:xfrm>
        </p:grpSpPr>
        <p:grpSp>
          <p:nvGrpSpPr>
            <p:cNvPr id="73762" name="Group 34"/>
            <p:cNvGrpSpPr>
              <a:grpSpLocks/>
            </p:cNvGrpSpPr>
            <p:nvPr/>
          </p:nvGrpSpPr>
          <p:grpSpPr bwMode="auto">
            <a:xfrm>
              <a:off x="372" y="2177"/>
              <a:ext cx="1100" cy="1279"/>
              <a:chOff x="372" y="2177"/>
              <a:chExt cx="1100" cy="1279"/>
            </a:xfrm>
          </p:grpSpPr>
          <p:sp>
            <p:nvSpPr>
              <p:cNvPr id="73754" name="Line 26"/>
              <p:cNvSpPr>
                <a:spLocks noChangeShapeType="1"/>
              </p:cNvSpPr>
              <p:nvPr/>
            </p:nvSpPr>
            <p:spPr bwMode="auto">
              <a:xfrm flipV="1">
                <a:off x="373" y="2807"/>
                <a:ext cx="550" cy="18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73755" name="Line 27"/>
              <p:cNvSpPr>
                <a:spLocks noChangeShapeType="1"/>
              </p:cNvSpPr>
              <p:nvPr/>
            </p:nvSpPr>
            <p:spPr bwMode="auto">
              <a:xfrm>
                <a:off x="372" y="2622"/>
                <a:ext cx="550" cy="18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73756" name="Line 28"/>
              <p:cNvSpPr>
                <a:spLocks noChangeShapeType="1"/>
              </p:cNvSpPr>
              <p:nvPr/>
            </p:nvSpPr>
            <p:spPr bwMode="auto">
              <a:xfrm flipV="1">
                <a:off x="920" y="2619"/>
                <a:ext cx="550" cy="18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73757" name="Line 29"/>
              <p:cNvSpPr>
                <a:spLocks noChangeShapeType="1"/>
              </p:cNvSpPr>
              <p:nvPr/>
            </p:nvSpPr>
            <p:spPr bwMode="auto">
              <a:xfrm>
                <a:off x="921" y="2177"/>
                <a:ext cx="0" cy="1279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grpSp>
            <p:nvGrpSpPr>
              <p:cNvPr id="73760" name="Group 32"/>
              <p:cNvGrpSpPr>
                <a:grpSpLocks/>
              </p:cNvGrpSpPr>
              <p:nvPr/>
            </p:nvGrpSpPr>
            <p:grpSpPr bwMode="auto">
              <a:xfrm>
                <a:off x="439" y="2549"/>
                <a:ext cx="967" cy="510"/>
                <a:chOff x="439" y="2549"/>
                <a:chExt cx="967" cy="510"/>
              </a:xfrm>
            </p:grpSpPr>
            <p:sp>
              <p:nvSpPr>
                <p:cNvPr id="73758" name="Freeform 30"/>
                <p:cNvSpPr>
                  <a:spLocks/>
                </p:cNvSpPr>
                <p:nvPr/>
              </p:nvSpPr>
              <p:spPr bwMode="auto">
                <a:xfrm>
                  <a:off x="927" y="2549"/>
                  <a:ext cx="479" cy="319"/>
                </a:xfrm>
                <a:custGeom>
                  <a:avLst/>
                  <a:gdLst>
                    <a:gd name="T0" fmla="*/ 0 w 479"/>
                    <a:gd name="T1" fmla="*/ 250 h 319"/>
                    <a:gd name="T2" fmla="*/ 34 w 479"/>
                    <a:gd name="T3" fmla="*/ 288 h 319"/>
                    <a:gd name="T4" fmla="*/ 91 w 479"/>
                    <a:gd name="T5" fmla="*/ 306 h 319"/>
                    <a:gd name="T6" fmla="*/ 164 w 479"/>
                    <a:gd name="T7" fmla="*/ 318 h 319"/>
                    <a:gd name="T8" fmla="*/ 274 w 479"/>
                    <a:gd name="T9" fmla="*/ 313 h 319"/>
                    <a:gd name="T10" fmla="*/ 358 w 479"/>
                    <a:gd name="T11" fmla="*/ 290 h 319"/>
                    <a:gd name="T12" fmla="*/ 425 w 479"/>
                    <a:gd name="T13" fmla="*/ 254 h 319"/>
                    <a:gd name="T14" fmla="*/ 460 w 479"/>
                    <a:gd name="T15" fmla="*/ 220 h 319"/>
                    <a:gd name="T16" fmla="*/ 478 w 479"/>
                    <a:gd name="T17" fmla="*/ 170 h 319"/>
                    <a:gd name="T18" fmla="*/ 469 w 479"/>
                    <a:gd name="T19" fmla="*/ 101 h 319"/>
                    <a:gd name="T20" fmla="*/ 436 w 479"/>
                    <a:gd name="T21" fmla="*/ 38 h 319"/>
                    <a:gd name="T22" fmla="*/ 390 w 479"/>
                    <a:gd name="T23" fmla="*/ 7 h 319"/>
                    <a:gd name="T24" fmla="*/ 344 w 479"/>
                    <a:gd name="T25" fmla="*/ 0 h 319"/>
                    <a:gd name="T26" fmla="*/ 265 w 479"/>
                    <a:gd name="T27" fmla="*/ 10 h 319"/>
                    <a:gd name="T28" fmla="*/ 181 w 479"/>
                    <a:gd name="T29" fmla="*/ 43 h 319"/>
                    <a:gd name="T30" fmla="*/ 101 w 479"/>
                    <a:gd name="T31" fmla="*/ 96 h 319"/>
                    <a:gd name="T32" fmla="*/ 40 w 479"/>
                    <a:gd name="T33" fmla="*/ 155 h 319"/>
                    <a:gd name="T34" fmla="*/ 5 w 479"/>
                    <a:gd name="T35" fmla="*/ 204 h 319"/>
                    <a:gd name="T36" fmla="*/ 0 w 479"/>
                    <a:gd name="T37" fmla="*/ 250 h 31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479" h="319">
                      <a:moveTo>
                        <a:pt x="0" y="250"/>
                      </a:moveTo>
                      <a:lnTo>
                        <a:pt x="34" y="288"/>
                      </a:lnTo>
                      <a:lnTo>
                        <a:pt x="91" y="306"/>
                      </a:lnTo>
                      <a:lnTo>
                        <a:pt x="164" y="318"/>
                      </a:lnTo>
                      <a:lnTo>
                        <a:pt x="274" y="313"/>
                      </a:lnTo>
                      <a:lnTo>
                        <a:pt x="358" y="290"/>
                      </a:lnTo>
                      <a:lnTo>
                        <a:pt x="425" y="254"/>
                      </a:lnTo>
                      <a:lnTo>
                        <a:pt x="460" y="220"/>
                      </a:lnTo>
                      <a:lnTo>
                        <a:pt x="478" y="170"/>
                      </a:lnTo>
                      <a:lnTo>
                        <a:pt x="469" y="101"/>
                      </a:lnTo>
                      <a:lnTo>
                        <a:pt x="436" y="38"/>
                      </a:lnTo>
                      <a:lnTo>
                        <a:pt x="390" y="7"/>
                      </a:lnTo>
                      <a:lnTo>
                        <a:pt x="344" y="0"/>
                      </a:lnTo>
                      <a:lnTo>
                        <a:pt x="265" y="10"/>
                      </a:lnTo>
                      <a:lnTo>
                        <a:pt x="181" y="43"/>
                      </a:lnTo>
                      <a:lnTo>
                        <a:pt x="101" y="96"/>
                      </a:lnTo>
                      <a:lnTo>
                        <a:pt x="40" y="155"/>
                      </a:lnTo>
                      <a:lnTo>
                        <a:pt x="5" y="204"/>
                      </a:lnTo>
                      <a:lnTo>
                        <a:pt x="0" y="250"/>
                      </a:lnTo>
                    </a:path>
                  </a:pathLst>
                </a:custGeom>
                <a:gradFill rotWithShape="0">
                  <a:gsLst>
                    <a:gs pos="0">
                      <a:schemeClr val="accent1">
                        <a:gamma/>
                        <a:tint val="70196"/>
                        <a:invGamma/>
                      </a:schemeClr>
                    </a:gs>
                    <a:gs pos="100000">
                      <a:schemeClr val="accent1"/>
                    </a:gs>
                  </a:gsLst>
                  <a:path path="rect">
                    <a:fillToRect l="50000" t="50000" r="50000" b="50000"/>
                  </a:path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73759" name="Freeform 31"/>
                <p:cNvSpPr>
                  <a:spLocks/>
                </p:cNvSpPr>
                <p:nvPr/>
              </p:nvSpPr>
              <p:spPr bwMode="auto">
                <a:xfrm>
                  <a:off x="439" y="2739"/>
                  <a:ext cx="479" cy="320"/>
                </a:xfrm>
                <a:custGeom>
                  <a:avLst/>
                  <a:gdLst>
                    <a:gd name="T0" fmla="*/ 478 w 479"/>
                    <a:gd name="T1" fmla="*/ 67 h 320"/>
                    <a:gd name="T2" fmla="*/ 443 w 479"/>
                    <a:gd name="T3" fmla="*/ 29 h 320"/>
                    <a:gd name="T4" fmla="*/ 386 w 479"/>
                    <a:gd name="T5" fmla="*/ 12 h 320"/>
                    <a:gd name="T6" fmla="*/ 313 w 479"/>
                    <a:gd name="T7" fmla="*/ 0 h 320"/>
                    <a:gd name="T8" fmla="*/ 203 w 479"/>
                    <a:gd name="T9" fmla="*/ 4 h 320"/>
                    <a:gd name="T10" fmla="*/ 119 w 479"/>
                    <a:gd name="T11" fmla="*/ 27 h 320"/>
                    <a:gd name="T12" fmla="*/ 52 w 479"/>
                    <a:gd name="T13" fmla="*/ 64 h 320"/>
                    <a:gd name="T14" fmla="*/ 17 w 479"/>
                    <a:gd name="T15" fmla="*/ 97 h 320"/>
                    <a:gd name="T16" fmla="*/ 0 w 479"/>
                    <a:gd name="T17" fmla="*/ 147 h 320"/>
                    <a:gd name="T18" fmla="*/ 8 w 479"/>
                    <a:gd name="T19" fmla="*/ 217 h 320"/>
                    <a:gd name="T20" fmla="*/ 41 w 479"/>
                    <a:gd name="T21" fmla="*/ 280 h 320"/>
                    <a:gd name="T22" fmla="*/ 87 w 479"/>
                    <a:gd name="T23" fmla="*/ 311 h 320"/>
                    <a:gd name="T24" fmla="*/ 133 w 479"/>
                    <a:gd name="T25" fmla="*/ 319 h 320"/>
                    <a:gd name="T26" fmla="*/ 212 w 479"/>
                    <a:gd name="T27" fmla="*/ 308 h 320"/>
                    <a:gd name="T28" fmla="*/ 296 w 479"/>
                    <a:gd name="T29" fmla="*/ 274 h 320"/>
                    <a:gd name="T30" fmla="*/ 376 w 479"/>
                    <a:gd name="T31" fmla="*/ 222 h 320"/>
                    <a:gd name="T32" fmla="*/ 437 w 479"/>
                    <a:gd name="T33" fmla="*/ 163 h 320"/>
                    <a:gd name="T34" fmla="*/ 472 w 479"/>
                    <a:gd name="T35" fmla="*/ 113 h 320"/>
                    <a:gd name="T36" fmla="*/ 478 w 479"/>
                    <a:gd name="T37" fmla="*/ 67 h 32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479" h="320">
                      <a:moveTo>
                        <a:pt x="478" y="67"/>
                      </a:moveTo>
                      <a:lnTo>
                        <a:pt x="443" y="29"/>
                      </a:lnTo>
                      <a:lnTo>
                        <a:pt x="386" y="12"/>
                      </a:lnTo>
                      <a:lnTo>
                        <a:pt x="313" y="0"/>
                      </a:lnTo>
                      <a:lnTo>
                        <a:pt x="203" y="4"/>
                      </a:lnTo>
                      <a:lnTo>
                        <a:pt x="119" y="27"/>
                      </a:lnTo>
                      <a:lnTo>
                        <a:pt x="52" y="64"/>
                      </a:lnTo>
                      <a:lnTo>
                        <a:pt x="17" y="97"/>
                      </a:lnTo>
                      <a:lnTo>
                        <a:pt x="0" y="147"/>
                      </a:lnTo>
                      <a:lnTo>
                        <a:pt x="8" y="217"/>
                      </a:lnTo>
                      <a:lnTo>
                        <a:pt x="41" y="280"/>
                      </a:lnTo>
                      <a:lnTo>
                        <a:pt x="87" y="311"/>
                      </a:lnTo>
                      <a:lnTo>
                        <a:pt x="133" y="319"/>
                      </a:lnTo>
                      <a:lnTo>
                        <a:pt x="212" y="308"/>
                      </a:lnTo>
                      <a:lnTo>
                        <a:pt x="296" y="274"/>
                      </a:lnTo>
                      <a:lnTo>
                        <a:pt x="376" y="222"/>
                      </a:lnTo>
                      <a:lnTo>
                        <a:pt x="437" y="163"/>
                      </a:lnTo>
                      <a:lnTo>
                        <a:pt x="472" y="113"/>
                      </a:lnTo>
                      <a:lnTo>
                        <a:pt x="478" y="67"/>
                      </a:lnTo>
                    </a:path>
                  </a:pathLst>
                </a:custGeom>
                <a:gradFill rotWithShape="0">
                  <a:gsLst>
                    <a:gs pos="0">
                      <a:schemeClr val="accent1">
                        <a:gamma/>
                        <a:tint val="70196"/>
                        <a:invGamma/>
                      </a:schemeClr>
                    </a:gs>
                    <a:gs pos="100000">
                      <a:schemeClr val="accent1"/>
                    </a:gs>
                  </a:gsLst>
                  <a:path path="rect">
                    <a:fillToRect l="50000" t="50000" r="50000" b="50000"/>
                  </a:path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</p:grpSp>
          <p:sp>
            <p:nvSpPr>
              <p:cNvPr id="73761" name="Line 33"/>
              <p:cNvSpPr>
                <a:spLocks noChangeShapeType="1"/>
              </p:cNvSpPr>
              <p:nvPr/>
            </p:nvSpPr>
            <p:spPr bwMode="auto">
              <a:xfrm>
                <a:off x="922" y="2809"/>
                <a:ext cx="550" cy="18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</p:grpSp>
        <p:sp>
          <p:nvSpPr>
            <p:cNvPr id="73763" name="Rectangle 35"/>
            <p:cNvSpPr>
              <a:spLocks noChangeArrowheads="1"/>
            </p:cNvSpPr>
            <p:nvPr/>
          </p:nvSpPr>
          <p:spPr bwMode="auto">
            <a:xfrm>
              <a:off x="998" y="3091"/>
              <a:ext cx="356" cy="36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altLang="tr-TR" sz="3200">
                  <a:solidFill>
                    <a:srgbClr val="FFFFFF"/>
                  </a:solidFill>
                </a:rPr>
                <a:t>p</a:t>
              </a:r>
              <a:r>
                <a:rPr lang="en-US" altLang="tr-TR" sz="3200" b="1" baseline="-25000">
                  <a:solidFill>
                    <a:srgbClr val="FFFFFF"/>
                  </a:solidFill>
                </a:rPr>
                <a:t>x</a:t>
              </a:r>
            </a:p>
          </p:txBody>
        </p:sp>
      </p:grpSp>
      <p:sp>
        <p:nvSpPr>
          <p:cNvPr id="73765" name="Rectangle 37"/>
          <p:cNvSpPr>
            <a:spLocks noChangeArrowheads="1"/>
          </p:cNvSpPr>
          <p:nvPr/>
        </p:nvSpPr>
        <p:spPr bwMode="auto">
          <a:xfrm>
            <a:off x="4356101" y="4181475"/>
            <a:ext cx="426399" cy="5854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tr-TR" sz="3200">
                <a:solidFill>
                  <a:srgbClr val="FFFFFF"/>
                </a:solidFill>
              </a:rPr>
              <a:t>+</a:t>
            </a:r>
          </a:p>
        </p:txBody>
      </p:sp>
      <p:grpSp>
        <p:nvGrpSpPr>
          <p:cNvPr id="73775" name="Group 47"/>
          <p:cNvGrpSpPr>
            <a:grpSpLocks/>
          </p:cNvGrpSpPr>
          <p:nvPr/>
        </p:nvGrpSpPr>
        <p:grpSpPr bwMode="auto">
          <a:xfrm>
            <a:off x="5222876" y="3454400"/>
            <a:ext cx="1744663" cy="2038350"/>
            <a:chOff x="2330" y="2176"/>
            <a:chExt cx="1099" cy="1284"/>
          </a:xfrm>
        </p:grpSpPr>
        <p:grpSp>
          <p:nvGrpSpPr>
            <p:cNvPr id="73773" name="Group 45"/>
            <p:cNvGrpSpPr>
              <a:grpSpLocks/>
            </p:cNvGrpSpPr>
            <p:nvPr/>
          </p:nvGrpSpPr>
          <p:grpSpPr bwMode="auto">
            <a:xfrm>
              <a:off x="2330" y="2176"/>
              <a:ext cx="1099" cy="1280"/>
              <a:chOff x="2330" y="2176"/>
              <a:chExt cx="1099" cy="1280"/>
            </a:xfrm>
          </p:grpSpPr>
          <p:sp>
            <p:nvSpPr>
              <p:cNvPr id="73766" name="Line 38"/>
              <p:cNvSpPr>
                <a:spLocks noChangeShapeType="1"/>
              </p:cNvSpPr>
              <p:nvPr/>
            </p:nvSpPr>
            <p:spPr bwMode="auto">
              <a:xfrm>
                <a:off x="2330" y="2621"/>
                <a:ext cx="550" cy="18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73767" name="Line 39"/>
              <p:cNvSpPr>
                <a:spLocks noChangeShapeType="1"/>
              </p:cNvSpPr>
              <p:nvPr/>
            </p:nvSpPr>
            <p:spPr bwMode="auto">
              <a:xfrm flipV="1">
                <a:off x="2878" y="2619"/>
                <a:ext cx="549" cy="18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73768" name="Line 40"/>
              <p:cNvSpPr>
                <a:spLocks noChangeShapeType="1"/>
              </p:cNvSpPr>
              <p:nvPr/>
            </p:nvSpPr>
            <p:spPr bwMode="auto">
              <a:xfrm>
                <a:off x="2879" y="2176"/>
                <a:ext cx="0" cy="128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73769" name="Freeform 41"/>
              <p:cNvSpPr>
                <a:spLocks/>
              </p:cNvSpPr>
              <p:nvPr/>
            </p:nvSpPr>
            <p:spPr bwMode="auto">
              <a:xfrm>
                <a:off x="2397" y="2548"/>
                <a:ext cx="479" cy="320"/>
              </a:xfrm>
              <a:custGeom>
                <a:avLst/>
                <a:gdLst>
                  <a:gd name="T0" fmla="*/ 478 w 479"/>
                  <a:gd name="T1" fmla="*/ 251 h 320"/>
                  <a:gd name="T2" fmla="*/ 443 w 479"/>
                  <a:gd name="T3" fmla="*/ 289 h 320"/>
                  <a:gd name="T4" fmla="*/ 386 w 479"/>
                  <a:gd name="T5" fmla="*/ 306 h 320"/>
                  <a:gd name="T6" fmla="*/ 313 w 479"/>
                  <a:gd name="T7" fmla="*/ 319 h 320"/>
                  <a:gd name="T8" fmla="*/ 203 w 479"/>
                  <a:gd name="T9" fmla="*/ 314 h 320"/>
                  <a:gd name="T10" fmla="*/ 119 w 479"/>
                  <a:gd name="T11" fmla="*/ 291 h 320"/>
                  <a:gd name="T12" fmla="*/ 52 w 479"/>
                  <a:gd name="T13" fmla="*/ 254 h 320"/>
                  <a:gd name="T14" fmla="*/ 17 w 479"/>
                  <a:gd name="T15" fmla="*/ 221 h 320"/>
                  <a:gd name="T16" fmla="*/ 0 w 479"/>
                  <a:gd name="T17" fmla="*/ 171 h 320"/>
                  <a:gd name="T18" fmla="*/ 8 w 479"/>
                  <a:gd name="T19" fmla="*/ 101 h 320"/>
                  <a:gd name="T20" fmla="*/ 41 w 479"/>
                  <a:gd name="T21" fmla="*/ 38 h 320"/>
                  <a:gd name="T22" fmla="*/ 87 w 479"/>
                  <a:gd name="T23" fmla="*/ 7 h 320"/>
                  <a:gd name="T24" fmla="*/ 133 w 479"/>
                  <a:gd name="T25" fmla="*/ 0 h 320"/>
                  <a:gd name="T26" fmla="*/ 212 w 479"/>
                  <a:gd name="T27" fmla="*/ 10 h 320"/>
                  <a:gd name="T28" fmla="*/ 296 w 479"/>
                  <a:gd name="T29" fmla="*/ 44 h 320"/>
                  <a:gd name="T30" fmla="*/ 376 w 479"/>
                  <a:gd name="T31" fmla="*/ 96 h 320"/>
                  <a:gd name="T32" fmla="*/ 437 w 479"/>
                  <a:gd name="T33" fmla="*/ 155 h 320"/>
                  <a:gd name="T34" fmla="*/ 472 w 479"/>
                  <a:gd name="T35" fmla="*/ 205 h 320"/>
                  <a:gd name="T36" fmla="*/ 478 w 479"/>
                  <a:gd name="T37" fmla="*/ 251 h 3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479" h="320">
                    <a:moveTo>
                      <a:pt x="478" y="251"/>
                    </a:moveTo>
                    <a:lnTo>
                      <a:pt x="443" y="289"/>
                    </a:lnTo>
                    <a:lnTo>
                      <a:pt x="386" y="306"/>
                    </a:lnTo>
                    <a:lnTo>
                      <a:pt x="313" y="319"/>
                    </a:lnTo>
                    <a:lnTo>
                      <a:pt x="203" y="314"/>
                    </a:lnTo>
                    <a:lnTo>
                      <a:pt x="119" y="291"/>
                    </a:lnTo>
                    <a:lnTo>
                      <a:pt x="52" y="254"/>
                    </a:lnTo>
                    <a:lnTo>
                      <a:pt x="17" y="221"/>
                    </a:lnTo>
                    <a:lnTo>
                      <a:pt x="0" y="171"/>
                    </a:lnTo>
                    <a:lnTo>
                      <a:pt x="8" y="101"/>
                    </a:lnTo>
                    <a:lnTo>
                      <a:pt x="41" y="38"/>
                    </a:lnTo>
                    <a:lnTo>
                      <a:pt x="87" y="7"/>
                    </a:lnTo>
                    <a:lnTo>
                      <a:pt x="133" y="0"/>
                    </a:lnTo>
                    <a:lnTo>
                      <a:pt x="212" y="10"/>
                    </a:lnTo>
                    <a:lnTo>
                      <a:pt x="296" y="44"/>
                    </a:lnTo>
                    <a:lnTo>
                      <a:pt x="376" y="96"/>
                    </a:lnTo>
                    <a:lnTo>
                      <a:pt x="437" y="155"/>
                    </a:lnTo>
                    <a:lnTo>
                      <a:pt x="472" y="205"/>
                    </a:lnTo>
                    <a:lnTo>
                      <a:pt x="478" y="251"/>
                    </a:lnTo>
                  </a:path>
                </a:pathLst>
              </a:custGeom>
              <a:gradFill rotWithShape="0">
                <a:gsLst>
                  <a:gs pos="0">
                    <a:schemeClr val="accent1">
                      <a:gamma/>
                      <a:tint val="70196"/>
                      <a:invGamma/>
                    </a:schemeClr>
                  </a:gs>
                  <a:gs pos="100000">
                    <a:schemeClr val="accent1"/>
                  </a:gs>
                </a:gsLst>
                <a:path path="rect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73770" name="Line 42"/>
              <p:cNvSpPr>
                <a:spLocks noChangeShapeType="1"/>
              </p:cNvSpPr>
              <p:nvPr/>
            </p:nvSpPr>
            <p:spPr bwMode="auto">
              <a:xfrm>
                <a:off x="2880" y="2808"/>
                <a:ext cx="549" cy="185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73771" name="Line 43"/>
              <p:cNvSpPr>
                <a:spLocks noChangeShapeType="1"/>
              </p:cNvSpPr>
              <p:nvPr/>
            </p:nvSpPr>
            <p:spPr bwMode="auto">
              <a:xfrm flipV="1">
                <a:off x="2331" y="2806"/>
                <a:ext cx="549" cy="18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73772" name="Freeform 44"/>
              <p:cNvSpPr>
                <a:spLocks/>
              </p:cNvSpPr>
              <p:nvPr/>
            </p:nvSpPr>
            <p:spPr bwMode="auto">
              <a:xfrm>
                <a:off x="2884" y="2739"/>
                <a:ext cx="479" cy="319"/>
              </a:xfrm>
              <a:custGeom>
                <a:avLst/>
                <a:gdLst>
                  <a:gd name="T0" fmla="*/ 0 w 479"/>
                  <a:gd name="T1" fmla="*/ 67 h 319"/>
                  <a:gd name="T2" fmla="*/ 34 w 479"/>
                  <a:gd name="T3" fmla="*/ 29 h 319"/>
                  <a:gd name="T4" fmla="*/ 91 w 479"/>
                  <a:gd name="T5" fmla="*/ 11 h 319"/>
                  <a:gd name="T6" fmla="*/ 164 w 479"/>
                  <a:gd name="T7" fmla="*/ 0 h 319"/>
                  <a:gd name="T8" fmla="*/ 274 w 479"/>
                  <a:gd name="T9" fmla="*/ 4 h 319"/>
                  <a:gd name="T10" fmla="*/ 358 w 479"/>
                  <a:gd name="T11" fmla="*/ 27 h 319"/>
                  <a:gd name="T12" fmla="*/ 425 w 479"/>
                  <a:gd name="T13" fmla="*/ 63 h 319"/>
                  <a:gd name="T14" fmla="*/ 460 w 479"/>
                  <a:gd name="T15" fmla="*/ 97 h 319"/>
                  <a:gd name="T16" fmla="*/ 478 w 479"/>
                  <a:gd name="T17" fmla="*/ 147 h 319"/>
                  <a:gd name="T18" fmla="*/ 469 w 479"/>
                  <a:gd name="T19" fmla="*/ 216 h 319"/>
                  <a:gd name="T20" fmla="*/ 436 w 479"/>
                  <a:gd name="T21" fmla="*/ 279 h 319"/>
                  <a:gd name="T22" fmla="*/ 390 w 479"/>
                  <a:gd name="T23" fmla="*/ 310 h 319"/>
                  <a:gd name="T24" fmla="*/ 344 w 479"/>
                  <a:gd name="T25" fmla="*/ 318 h 319"/>
                  <a:gd name="T26" fmla="*/ 265 w 479"/>
                  <a:gd name="T27" fmla="*/ 307 h 319"/>
                  <a:gd name="T28" fmla="*/ 181 w 479"/>
                  <a:gd name="T29" fmla="*/ 274 h 319"/>
                  <a:gd name="T30" fmla="*/ 101 w 479"/>
                  <a:gd name="T31" fmla="*/ 221 h 319"/>
                  <a:gd name="T32" fmla="*/ 40 w 479"/>
                  <a:gd name="T33" fmla="*/ 162 h 319"/>
                  <a:gd name="T34" fmla="*/ 5 w 479"/>
                  <a:gd name="T35" fmla="*/ 113 h 319"/>
                  <a:gd name="T36" fmla="*/ 0 w 479"/>
                  <a:gd name="T37" fmla="*/ 67 h 3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479" h="319">
                    <a:moveTo>
                      <a:pt x="0" y="67"/>
                    </a:moveTo>
                    <a:lnTo>
                      <a:pt x="34" y="29"/>
                    </a:lnTo>
                    <a:lnTo>
                      <a:pt x="91" y="11"/>
                    </a:lnTo>
                    <a:lnTo>
                      <a:pt x="164" y="0"/>
                    </a:lnTo>
                    <a:lnTo>
                      <a:pt x="274" y="4"/>
                    </a:lnTo>
                    <a:lnTo>
                      <a:pt x="358" y="27"/>
                    </a:lnTo>
                    <a:lnTo>
                      <a:pt x="425" y="63"/>
                    </a:lnTo>
                    <a:lnTo>
                      <a:pt x="460" y="97"/>
                    </a:lnTo>
                    <a:lnTo>
                      <a:pt x="478" y="147"/>
                    </a:lnTo>
                    <a:lnTo>
                      <a:pt x="469" y="216"/>
                    </a:lnTo>
                    <a:lnTo>
                      <a:pt x="436" y="279"/>
                    </a:lnTo>
                    <a:lnTo>
                      <a:pt x="390" y="310"/>
                    </a:lnTo>
                    <a:lnTo>
                      <a:pt x="344" y="318"/>
                    </a:lnTo>
                    <a:lnTo>
                      <a:pt x="265" y="307"/>
                    </a:lnTo>
                    <a:lnTo>
                      <a:pt x="181" y="274"/>
                    </a:lnTo>
                    <a:lnTo>
                      <a:pt x="101" y="221"/>
                    </a:lnTo>
                    <a:lnTo>
                      <a:pt x="40" y="162"/>
                    </a:lnTo>
                    <a:lnTo>
                      <a:pt x="5" y="113"/>
                    </a:lnTo>
                    <a:lnTo>
                      <a:pt x="0" y="67"/>
                    </a:lnTo>
                  </a:path>
                </a:pathLst>
              </a:custGeom>
              <a:gradFill rotWithShape="0">
                <a:gsLst>
                  <a:gs pos="0">
                    <a:schemeClr val="accent1">
                      <a:gamma/>
                      <a:tint val="70196"/>
                      <a:invGamma/>
                    </a:schemeClr>
                  </a:gs>
                  <a:gs pos="100000">
                    <a:schemeClr val="accent1"/>
                  </a:gs>
                </a:gsLst>
                <a:path path="rect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</p:grpSp>
        <p:sp>
          <p:nvSpPr>
            <p:cNvPr id="73774" name="Rectangle 46"/>
            <p:cNvSpPr>
              <a:spLocks noChangeArrowheads="1"/>
            </p:cNvSpPr>
            <p:nvPr/>
          </p:nvSpPr>
          <p:spPr bwMode="auto">
            <a:xfrm>
              <a:off x="2952" y="3091"/>
              <a:ext cx="356" cy="36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altLang="tr-TR" sz="3200">
                  <a:solidFill>
                    <a:srgbClr val="FFFFFF"/>
                  </a:solidFill>
                </a:rPr>
                <a:t>p</a:t>
              </a:r>
              <a:r>
                <a:rPr lang="en-US" altLang="tr-TR" sz="3200" b="1" baseline="-25000">
                  <a:solidFill>
                    <a:srgbClr val="FFFFFF"/>
                  </a:solidFill>
                </a:rPr>
                <a:t>y</a:t>
              </a:r>
            </a:p>
          </p:txBody>
        </p:sp>
      </p:grpSp>
      <p:sp>
        <p:nvSpPr>
          <p:cNvPr id="73776" name="Rectangle 48"/>
          <p:cNvSpPr>
            <a:spLocks noChangeArrowheads="1"/>
          </p:cNvSpPr>
          <p:nvPr/>
        </p:nvSpPr>
        <p:spPr bwMode="auto">
          <a:xfrm>
            <a:off x="7478714" y="4181475"/>
            <a:ext cx="426399" cy="5854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tr-TR" sz="3200">
                <a:solidFill>
                  <a:srgbClr val="FFFFFF"/>
                </a:solidFill>
              </a:rPr>
              <a:t>+</a:t>
            </a:r>
          </a:p>
        </p:txBody>
      </p:sp>
      <p:grpSp>
        <p:nvGrpSpPr>
          <p:cNvPr id="73787" name="Group 59"/>
          <p:cNvGrpSpPr>
            <a:grpSpLocks/>
          </p:cNvGrpSpPr>
          <p:nvPr/>
        </p:nvGrpSpPr>
        <p:grpSpPr bwMode="auto">
          <a:xfrm>
            <a:off x="8323263" y="3455988"/>
            <a:ext cx="1744662" cy="2036762"/>
            <a:chOff x="4283" y="2177"/>
            <a:chExt cx="1099" cy="1283"/>
          </a:xfrm>
        </p:grpSpPr>
        <p:grpSp>
          <p:nvGrpSpPr>
            <p:cNvPr id="73785" name="Group 57"/>
            <p:cNvGrpSpPr>
              <a:grpSpLocks/>
            </p:cNvGrpSpPr>
            <p:nvPr/>
          </p:nvGrpSpPr>
          <p:grpSpPr bwMode="auto">
            <a:xfrm>
              <a:off x="4283" y="2177"/>
              <a:ext cx="1099" cy="1279"/>
              <a:chOff x="4283" y="2177"/>
              <a:chExt cx="1099" cy="1279"/>
            </a:xfrm>
          </p:grpSpPr>
          <p:sp>
            <p:nvSpPr>
              <p:cNvPr id="73777" name="Line 49"/>
              <p:cNvSpPr>
                <a:spLocks noChangeShapeType="1"/>
              </p:cNvSpPr>
              <p:nvPr/>
            </p:nvSpPr>
            <p:spPr bwMode="auto">
              <a:xfrm>
                <a:off x="4283" y="2622"/>
                <a:ext cx="550" cy="18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73778" name="Line 50"/>
              <p:cNvSpPr>
                <a:spLocks noChangeShapeType="1"/>
              </p:cNvSpPr>
              <p:nvPr/>
            </p:nvSpPr>
            <p:spPr bwMode="auto">
              <a:xfrm flipV="1">
                <a:off x="4831" y="2619"/>
                <a:ext cx="549" cy="18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73779" name="Line 51"/>
              <p:cNvSpPr>
                <a:spLocks noChangeShapeType="1"/>
              </p:cNvSpPr>
              <p:nvPr/>
            </p:nvSpPr>
            <p:spPr bwMode="auto">
              <a:xfrm>
                <a:off x="4832" y="2177"/>
                <a:ext cx="0" cy="1279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grpSp>
            <p:nvGrpSpPr>
              <p:cNvPr id="73782" name="Group 54"/>
              <p:cNvGrpSpPr>
                <a:grpSpLocks/>
              </p:cNvGrpSpPr>
              <p:nvPr/>
            </p:nvGrpSpPr>
            <p:grpSpPr bwMode="auto">
              <a:xfrm>
                <a:off x="4687" y="2309"/>
                <a:ext cx="298" cy="991"/>
                <a:chOff x="4687" y="2309"/>
                <a:chExt cx="298" cy="991"/>
              </a:xfrm>
            </p:grpSpPr>
            <p:sp>
              <p:nvSpPr>
                <p:cNvPr id="73780" name="Freeform 52"/>
                <p:cNvSpPr>
                  <a:spLocks/>
                </p:cNvSpPr>
                <p:nvPr/>
              </p:nvSpPr>
              <p:spPr bwMode="auto">
                <a:xfrm>
                  <a:off x="4687" y="2309"/>
                  <a:ext cx="298" cy="493"/>
                </a:xfrm>
                <a:custGeom>
                  <a:avLst/>
                  <a:gdLst>
                    <a:gd name="T0" fmla="*/ 147 w 298"/>
                    <a:gd name="T1" fmla="*/ 492 h 493"/>
                    <a:gd name="T2" fmla="*/ 193 w 298"/>
                    <a:gd name="T3" fmla="*/ 472 h 493"/>
                    <a:gd name="T4" fmla="*/ 229 w 298"/>
                    <a:gd name="T5" fmla="*/ 422 h 493"/>
                    <a:gd name="T6" fmla="*/ 261 w 298"/>
                    <a:gd name="T7" fmla="*/ 357 h 493"/>
                    <a:gd name="T8" fmla="*/ 292 w 298"/>
                    <a:gd name="T9" fmla="*/ 252 h 493"/>
                    <a:gd name="T10" fmla="*/ 297 w 298"/>
                    <a:gd name="T11" fmla="*/ 163 h 493"/>
                    <a:gd name="T12" fmla="*/ 282 w 298"/>
                    <a:gd name="T13" fmla="*/ 88 h 493"/>
                    <a:gd name="T14" fmla="*/ 260 w 298"/>
                    <a:gd name="T15" fmla="*/ 45 h 493"/>
                    <a:gd name="T16" fmla="*/ 219 w 298"/>
                    <a:gd name="T17" fmla="*/ 13 h 493"/>
                    <a:gd name="T18" fmla="*/ 150 w 298"/>
                    <a:gd name="T19" fmla="*/ 0 h 493"/>
                    <a:gd name="T20" fmla="*/ 81 w 298"/>
                    <a:gd name="T21" fmla="*/ 12 h 493"/>
                    <a:gd name="T22" fmla="*/ 37 w 298"/>
                    <a:gd name="T23" fmla="*/ 45 h 493"/>
                    <a:gd name="T24" fmla="*/ 15 w 298"/>
                    <a:gd name="T25" fmla="*/ 88 h 493"/>
                    <a:gd name="T26" fmla="*/ 0 w 298"/>
                    <a:gd name="T27" fmla="*/ 165 h 493"/>
                    <a:gd name="T28" fmla="*/ 6 w 298"/>
                    <a:gd name="T29" fmla="*/ 256 h 493"/>
                    <a:gd name="T30" fmla="*/ 32 w 298"/>
                    <a:gd name="T31" fmla="*/ 348 h 493"/>
                    <a:gd name="T32" fmla="*/ 68 w 298"/>
                    <a:gd name="T33" fmla="*/ 424 h 493"/>
                    <a:gd name="T34" fmla="*/ 104 w 298"/>
                    <a:gd name="T35" fmla="*/ 472 h 493"/>
                    <a:gd name="T36" fmla="*/ 147 w 298"/>
                    <a:gd name="T37" fmla="*/ 492 h 49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298" h="493">
                      <a:moveTo>
                        <a:pt x="147" y="492"/>
                      </a:moveTo>
                      <a:lnTo>
                        <a:pt x="193" y="472"/>
                      </a:lnTo>
                      <a:lnTo>
                        <a:pt x="229" y="422"/>
                      </a:lnTo>
                      <a:lnTo>
                        <a:pt x="261" y="357"/>
                      </a:lnTo>
                      <a:lnTo>
                        <a:pt x="292" y="252"/>
                      </a:lnTo>
                      <a:lnTo>
                        <a:pt x="297" y="163"/>
                      </a:lnTo>
                      <a:lnTo>
                        <a:pt x="282" y="88"/>
                      </a:lnTo>
                      <a:lnTo>
                        <a:pt x="260" y="45"/>
                      </a:lnTo>
                      <a:lnTo>
                        <a:pt x="219" y="13"/>
                      </a:lnTo>
                      <a:lnTo>
                        <a:pt x="150" y="0"/>
                      </a:lnTo>
                      <a:lnTo>
                        <a:pt x="81" y="12"/>
                      </a:lnTo>
                      <a:lnTo>
                        <a:pt x="37" y="45"/>
                      </a:lnTo>
                      <a:lnTo>
                        <a:pt x="15" y="88"/>
                      </a:lnTo>
                      <a:lnTo>
                        <a:pt x="0" y="165"/>
                      </a:lnTo>
                      <a:lnTo>
                        <a:pt x="6" y="256"/>
                      </a:lnTo>
                      <a:lnTo>
                        <a:pt x="32" y="348"/>
                      </a:lnTo>
                      <a:lnTo>
                        <a:pt x="68" y="424"/>
                      </a:lnTo>
                      <a:lnTo>
                        <a:pt x="104" y="472"/>
                      </a:lnTo>
                      <a:lnTo>
                        <a:pt x="147" y="492"/>
                      </a:lnTo>
                    </a:path>
                  </a:pathLst>
                </a:custGeom>
                <a:gradFill rotWithShape="0">
                  <a:gsLst>
                    <a:gs pos="0">
                      <a:schemeClr val="accent1">
                        <a:gamma/>
                        <a:tint val="70196"/>
                        <a:invGamma/>
                      </a:schemeClr>
                    </a:gs>
                    <a:gs pos="100000">
                      <a:schemeClr val="accent1"/>
                    </a:gs>
                  </a:gsLst>
                  <a:path path="rect">
                    <a:fillToRect l="50000" t="50000" r="50000" b="50000"/>
                  </a:path>
                </a:gradFill>
                <a:ln w="12700" cap="rnd" cmpd="sng">
                  <a:solidFill>
                    <a:schemeClr val="hlink"/>
                  </a:solidFill>
                  <a:prstDash val="solid"/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73781" name="Freeform 53"/>
                <p:cNvSpPr>
                  <a:spLocks/>
                </p:cNvSpPr>
                <p:nvPr/>
              </p:nvSpPr>
              <p:spPr bwMode="auto">
                <a:xfrm>
                  <a:off x="4687" y="2807"/>
                  <a:ext cx="298" cy="493"/>
                </a:xfrm>
                <a:custGeom>
                  <a:avLst/>
                  <a:gdLst>
                    <a:gd name="T0" fmla="*/ 149 w 298"/>
                    <a:gd name="T1" fmla="*/ 0 h 493"/>
                    <a:gd name="T2" fmla="*/ 103 w 298"/>
                    <a:gd name="T3" fmla="*/ 19 h 493"/>
                    <a:gd name="T4" fmla="*/ 67 w 298"/>
                    <a:gd name="T5" fmla="*/ 69 h 493"/>
                    <a:gd name="T6" fmla="*/ 35 w 298"/>
                    <a:gd name="T7" fmla="*/ 134 h 493"/>
                    <a:gd name="T8" fmla="*/ 4 w 298"/>
                    <a:gd name="T9" fmla="*/ 240 h 493"/>
                    <a:gd name="T10" fmla="*/ 0 w 298"/>
                    <a:gd name="T11" fmla="*/ 328 h 493"/>
                    <a:gd name="T12" fmla="*/ 14 w 298"/>
                    <a:gd name="T13" fmla="*/ 403 h 493"/>
                    <a:gd name="T14" fmla="*/ 36 w 298"/>
                    <a:gd name="T15" fmla="*/ 446 h 493"/>
                    <a:gd name="T16" fmla="*/ 77 w 298"/>
                    <a:gd name="T17" fmla="*/ 478 h 493"/>
                    <a:gd name="T18" fmla="*/ 146 w 298"/>
                    <a:gd name="T19" fmla="*/ 492 h 493"/>
                    <a:gd name="T20" fmla="*/ 215 w 298"/>
                    <a:gd name="T21" fmla="*/ 480 h 493"/>
                    <a:gd name="T22" fmla="*/ 259 w 298"/>
                    <a:gd name="T23" fmla="*/ 446 h 493"/>
                    <a:gd name="T24" fmla="*/ 281 w 298"/>
                    <a:gd name="T25" fmla="*/ 403 h 493"/>
                    <a:gd name="T26" fmla="*/ 297 w 298"/>
                    <a:gd name="T27" fmla="*/ 326 h 493"/>
                    <a:gd name="T28" fmla="*/ 290 w 298"/>
                    <a:gd name="T29" fmla="*/ 235 h 493"/>
                    <a:gd name="T30" fmla="*/ 264 w 298"/>
                    <a:gd name="T31" fmla="*/ 144 h 493"/>
                    <a:gd name="T32" fmla="*/ 228 w 298"/>
                    <a:gd name="T33" fmla="*/ 67 h 493"/>
                    <a:gd name="T34" fmla="*/ 192 w 298"/>
                    <a:gd name="T35" fmla="*/ 19 h 493"/>
                    <a:gd name="T36" fmla="*/ 149 w 298"/>
                    <a:gd name="T37" fmla="*/ 0 h 49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298" h="493">
                      <a:moveTo>
                        <a:pt x="149" y="0"/>
                      </a:moveTo>
                      <a:lnTo>
                        <a:pt x="103" y="19"/>
                      </a:lnTo>
                      <a:lnTo>
                        <a:pt x="67" y="69"/>
                      </a:lnTo>
                      <a:lnTo>
                        <a:pt x="35" y="134"/>
                      </a:lnTo>
                      <a:lnTo>
                        <a:pt x="4" y="240"/>
                      </a:lnTo>
                      <a:lnTo>
                        <a:pt x="0" y="328"/>
                      </a:lnTo>
                      <a:lnTo>
                        <a:pt x="14" y="403"/>
                      </a:lnTo>
                      <a:lnTo>
                        <a:pt x="36" y="446"/>
                      </a:lnTo>
                      <a:lnTo>
                        <a:pt x="77" y="478"/>
                      </a:lnTo>
                      <a:lnTo>
                        <a:pt x="146" y="492"/>
                      </a:lnTo>
                      <a:lnTo>
                        <a:pt x="215" y="480"/>
                      </a:lnTo>
                      <a:lnTo>
                        <a:pt x="259" y="446"/>
                      </a:lnTo>
                      <a:lnTo>
                        <a:pt x="281" y="403"/>
                      </a:lnTo>
                      <a:lnTo>
                        <a:pt x="297" y="326"/>
                      </a:lnTo>
                      <a:lnTo>
                        <a:pt x="290" y="235"/>
                      </a:lnTo>
                      <a:lnTo>
                        <a:pt x="264" y="144"/>
                      </a:lnTo>
                      <a:lnTo>
                        <a:pt x="228" y="67"/>
                      </a:lnTo>
                      <a:lnTo>
                        <a:pt x="192" y="19"/>
                      </a:lnTo>
                      <a:lnTo>
                        <a:pt x="149" y="0"/>
                      </a:lnTo>
                    </a:path>
                  </a:pathLst>
                </a:custGeom>
                <a:gradFill rotWithShape="0">
                  <a:gsLst>
                    <a:gs pos="0">
                      <a:schemeClr val="accent1">
                        <a:gamma/>
                        <a:tint val="70196"/>
                        <a:invGamma/>
                      </a:schemeClr>
                    </a:gs>
                    <a:gs pos="100000">
                      <a:schemeClr val="accent1"/>
                    </a:gs>
                  </a:gsLst>
                  <a:path path="rect">
                    <a:fillToRect l="50000" t="50000" r="50000" b="50000"/>
                  </a:path>
                </a:gradFill>
                <a:ln w="12700" cap="rnd" cmpd="sng">
                  <a:solidFill>
                    <a:schemeClr val="hlink"/>
                  </a:solidFill>
                  <a:prstDash val="solid"/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</p:grpSp>
          <p:sp>
            <p:nvSpPr>
              <p:cNvPr id="73783" name="Line 55"/>
              <p:cNvSpPr>
                <a:spLocks noChangeShapeType="1"/>
              </p:cNvSpPr>
              <p:nvPr/>
            </p:nvSpPr>
            <p:spPr bwMode="auto">
              <a:xfrm flipV="1">
                <a:off x="4284" y="2807"/>
                <a:ext cx="549" cy="18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73784" name="Line 56"/>
              <p:cNvSpPr>
                <a:spLocks noChangeShapeType="1"/>
              </p:cNvSpPr>
              <p:nvPr/>
            </p:nvSpPr>
            <p:spPr bwMode="auto">
              <a:xfrm>
                <a:off x="4833" y="2809"/>
                <a:ext cx="549" cy="18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</p:grpSp>
        <p:sp>
          <p:nvSpPr>
            <p:cNvPr id="73786" name="Rectangle 58"/>
            <p:cNvSpPr>
              <a:spLocks noChangeArrowheads="1"/>
            </p:cNvSpPr>
            <p:nvPr/>
          </p:nvSpPr>
          <p:spPr bwMode="auto">
            <a:xfrm>
              <a:off x="4980" y="3091"/>
              <a:ext cx="346" cy="36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altLang="tr-TR" sz="3200">
                  <a:solidFill>
                    <a:srgbClr val="FFFFFF"/>
                  </a:solidFill>
                </a:rPr>
                <a:t>p</a:t>
              </a:r>
              <a:r>
                <a:rPr lang="en-US" altLang="tr-TR" sz="3200" b="1" baseline="-25000">
                  <a:solidFill>
                    <a:srgbClr val="FFFFFF"/>
                  </a:solidFill>
                </a:rPr>
                <a:t>z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2844020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37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737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737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1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737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737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2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737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9" presetID="9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737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33" presetID="9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737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742" grpId="0" autoUpdateAnimBg="0"/>
      <p:bldP spid="73765" grpId="0" autoUpdateAnimBg="0"/>
      <p:bldP spid="73776" grpId="0" autoUpdateAnimBg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altLang="tr-TR" sz="4000"/>
              <a:t>sp</a:t>
            </a:r>
            <a:r>
              <a:rPr lang="en-US" altLang="tr-TR" sz="4000" baseline="30000"/>
              <a:t>3</a:t>
            </a:r>
            <a:r>
              <a:rPr lang="en-US" altLang="tr-TR" sz="4000"/>
              <a:t>d</a:t>
            </a:r>
          </a:p>
        </p:txBody>
      </p:sp>
      <p:grpSp>
        <p:nvGrpSpPr>
          <p:cNvPr id="80913" name="Group 17"/>
          <p:cNvGrpSpPr>
            <a:grpSpLocks/>
          </p:cNvGrpSpPr>
          <p:nvPr/>
        </p:nvGrpSpPr>
        <p:grpSpPr bwMode="auto">
          <a:xfrm>
            <a:off x="5219700" y="2835275"/>
            <a:ext cx="1868488" cy="2063750"/>
            <a:chOff x="2328" y="1786"/>
            <a:chExt cx="1177" cy="1300"/>
          </a:xfrm>
        </p:grpSpPr>
        <p:sp>
          <p:nvSpPr>
            <p:cNvPr id="80899" name="Freeform 3"/>
            <p:cNvSpPr>
              <a:spLocks/>
            </p:cNvSpPr>
            <p:nvPr/>
          </p:nvSpPr>
          <p:spPr bwMode="auto">
            <a:xfrm>
              <a:off x="2728" y="2440"/>
              <a:ext cx="299" cy="493"/>
            </a:xfrm>
            <a:custGeom>
              <a:avLst/>
              <a:gdLst>
                <a:gd name="T0" fmla="*/ 149 w 299"/>
                <a:gd name="T1" fmla="*/ 0 h 493"/>
                <a:gd name="T2" fmla="*/ 104 w 299"/>
                <a:gd name="T3" fmla="*/ 19 h 493"/>
                <a:gd name="T4" fmla="*/ 68 w 299"/>
                <a:gd name="T5" fmla="*/ 69 h 493"/>
                <a:gd name="T6" fmla="*/ 36 w 299"/>
                <a:gd name="T7" fmla="*/ 134 h 493"/>
                <a:gd name="T8" fmla="*/ 4 w 299"/>
                <a:gd name="T9" fmla="*/ 240 h 493"/>
                <a:gd name="T10" fmla="*/ 0 w 299"/>
                <a:gd name="T11" fmla="*/ 328 h 493"/>
                <a:gd name="T12" fmla="*/ 14 w 299"/>
                <a:gd name="T13" fmla="*/ 403 h 493"/>
                <a:gd name="T14" fmla="*/ 36 w 299"/>
                <a:gd name="T15" fmla="*/ 446 h 493"/>
                <a:gd name="T16" fmla="*/ 77 w 299"/>
                <a:gd name="T17" fmla="*/ 478 h 493"/>
                <a:gd name="T18" fmla="*/ 147 w 299"/>
                <a:gd name="T19" fmla="*/ 492 h 493"/>
                <a:gd name="T20" fmla="*/ 216 w 299"/>
                <a:gd name="T21" fmla="*/ 480 h 493"/>
                <a:gd name="T22" fmla="*/ 260 w 299"/>
                <a:gd name="T23" fmla="*/ 446 h 493"/>
                <a:gd name="T24" fmla="*/ 281 w 299"/>
                <a:gd name="T25" fmla="*/ 403 h 493"/>
                <a:gd name="T26" fmla="*/ 298 w 299"/>
                <a:gd name="T27" fmla="*/ 326 h 493"/>
                <a:gd name="T28" fmla="*/ 291 w 299"/>
                <a:gd name="T29" fmla="*/ 235 h 493"/>
                <a:gd name="T30" fmla="*/ 265 w 299"/>
                <a:gd name="T31" fmla="*/ 144 h 493"/>
                <a:gd name="T32" fmla="*/ 229 w 299"/>
                <a:gd name="T33" fmla="*/ 67 h 493"/>
                <a:gd name="T34" fmla="*/ 193 w 299"/>
                <a:gd name="T35" fmla="*/ 19 h 493"/>
                <a:gd name="T36" fmla="*/ 149 w 299"/>
                <a:gd name="T37" fmla="*/ 0 h 4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299" h="493">
                  <a:moveTo>
                    <a:pt x="149" y="0"/>
                  </a:moveTo>
                  <a:lnTo>
                    <a:pt x="104" y="19"/>
                  </a:lnTo>
                  <a:lnTo>
                    <a:pt x="68" y="69"/>
                  </a:lnTo>
                  <a:lnTo>
                    <a:pt x="36" y="134"/>
                  </a:lnTo>
                  <a:lnTo>
                    <a:pt x="4" y="240"/>
                  </a:lnTo>
                  <a:lnTo>
                    <a:pt x="0" y="328"/>
                  </a:lnTo>
                  <a:lnTo>
                    <a:pt x="14" y="403"/>
                  </a:lnTo>
                  <a:lnTo>
                    <a:pt x="36" y="446"/>
                  </a:lnTo>
                  <a:lnTo>
                    <a:pt x="77" y="478"/>
                  </a:lnTo>
                  <a:lnTo>
                    <a:pt x="147" y="492"/>
                  </a:lnTo>
                  <a:lnTo>
                    <a:pt x="216" y="480"/>
                  </a:lnTo>
                  <a:lnTo>
                    <a:pt x="260" y="446"/>
                  </a:lnTo>
                  <a:lnTo>
                    <a:pt x="281" y="403"/>
                  </a:lnTo>
                  <a:lnTo>
                    <a:pt x="298" y="326"/>
                  </a:lnTo>
                  <a:lnTo>
                    <a:pt x="291" y="235"/>
                  </a:lnTo>
                  <a:lnTo>
                    <a:pt x="265" y="144"/>
                  </a:lnTo>
                  <a:lnTo>
                    <a:pt x="229" y="67"/>
                  </a:lnTo>
                  <a:lnTo>
                    <a:pt x="193" y="19"/>
                  </a:lnTo>
                  <a:lnTo>
                    <a:pt x="149" y="0"/>
                  </a:lnTo>
                </a:path>
              </a:pathLst>
            </a:custGeom>
            <a:gradFill rotWithShape="0">
              <a:gsLst>
                <a:gs pos="0">
                  <a:schemeClr val="accent1">
                    <a:gamma/>
                    <a:tint val="70196"/>
                    <a:invGamma/>
                  </a:schemeClr>
                </a:gs>
                <a:gs pos="100000">
                  <a:schemeClr val="accent1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  <p:sp>
          <p:nvSpPr>
            <p:cNvPr id="80900" name="Oval 4"/>
            <p:cNvSpPr>
              <a:spLocks noChangeArrowheads="1"/>
            </p:cNvSpPr>
            <p:nvPr/>
          </p:nvSpPr>
          <p:spPr bwMode="auto">
            <a:xfrm>
              <a:off x="2737" y="2390"/>
              <a:ext cx="282" cy="80"/>
            </a:xfrm>
            <a:prstGeom prst="ellipse">
              <a:avLst/>
            </a:prstGeom>
            <a:gradFill rotWithShape="0">
              <a:gsLst>
                <a:gs pos="0">
                  <a:schemeClr val="accent1">
                    <a:gamma/>
                    <a:tint val="30196"/>
                    <a:invGamma/>
                  </a:schemeClr>
                </a:gs>
                <a:gs pos="100000">
                  <a:schemeClr val="accent1"/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  <p:grpSp>
          <p:nvGrpSpPr>
            <p:cNvPr id="80911" name="Group 15"/>
            <p:cNvGrpSpPr>
              <a:grpSpLocks/>
            </p:cNvGrpSpPr>
            <p:nvPr/>
          </p:nvGrpSpPr>
          <p:grpSpPr bwMode="auto">
            <a:xfrm>
              <a:off x="2328" y="1786"/>
              <a:ext cx="1177" cy="1300"/>
              <a:chOff x="2328" y="1786"/>
              <a:chExt cx="1177" cy="1300"/>
            </a:xfrm>
          </p:grpSpPr>
          <p:sp>
            <p:nvSpPr>
              <p:cNvPr id="80901" name="Line 5"/>
              <p:cNvSpPr>
                <a:spLocks noChangeShapeType="1"/>
              </p:cNvSpPr>
              <p:nvPr/>
            </p:nvSpPr>
            <p:spPr bwMode="auto">
              <a:xfrm>
                <a:off x="2877" y="2446"/>
                <a:ext cx="0" cy="64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80902" name="Line 6"/>
              <p:cNvSpPr>
                <a:spLocks noChangeShapeType="1"/>
              </p:cNvSpPr>
              <p:nvPr/>
            </p:nvSpPr>
            <p:spPr bwMode="auto">
              <a:xfrm>
                <a:off x="2328" y="2259"/>
                <a:ext cx="550" cy="18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80903" name="Line 7"/>
              <p:cNvSpPr>
                <a:spLocks noChangeShapeType="1"/>
              </p:cNvSpPr>
              <p:nvPr/>
            </p:nvSpPr>
            <p:spPr bwMode="auto">
              <a:xfrm flipV="1">
                <a:off x="2876" y="2257"/>
                <a:ext cx="549" cy="18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80904" name="Line 8"/>
              <p:cNvSpPr>
                <a:spLocks noChangeShapeType="1"/>
              </p:cNvSpPr>
              <p:nvPr/>
            </p:nvSpPr>
            <p:spPr bwMode="auto">
              <a:xfrm>
                <a:off x="2878" y="2446"/>
                <a:ext cx="549" cy="185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80905" name="Line 9"/>
              <p:cNvSpPr>
                <a:spLocks noChangeShapeType="1"/>
              </p:cNvSpPr>
              <p:nvPr/>
            </p:nvSpPr>
            <p:spPr bwMode="auto">
              <a:xfrm flipV="1">
                <a:off x="2329" y="2444"/>
                <a:ext cx="549" cy="18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grpSp>
            <p:nvGrpSpPr>
              <p:cNvPr id="80909" name="Group 13"/>
              <p:cNvGrpSpPr>
                <a:grpSpLocks/>
              </p:cNvGrpSpPr>
              <p:nvPr/>
            </p:nvGrpSpPr>
            <p:grpSpPr bwMode="auto">
              <a:xfrm>
                <a:off x="2421" y="2179"/>
                <a:ext cx="1084" cy="528"/>
                <a:chOff x="2421" y="2179"/>
                <a:chExt cx="1084" cy="528"/>
              </a:xfrm>
            </p:grpSpPr>
            <p:sp>
              <p:nvSpPr>
                <p:cNvPr id="80906" name="Freeform 10"/>
                <p:cNvSpPr>
                  <a:spLocks/>
                </p:cNvSpPr>
                <p:nvPr/>
              </p:nvSpPr>
              <p:spPr bwMode="auto">
                <a:xfrm>
                  <a:off x="2421" y="2179"/>
                  <a:ext cx="522" cy="265"/>
                </a:xfrm>
                <a:custGeom>
                  <a:avLst/>
                  <a:gdLst>
                    <a:gd name="T0" fmla="*/ 424 w 522"/>
                    <a:gd name="T1" fmla="*/ 259 h 265"/>
                    <a:gd name="T2" fmla="*/ 482 w 522"/>
                    <a:gd name="T3" fmla="*/ 235 h 265"/>
                    <a:gd name="T4" fmla="*/ 511 w 522"/>
                    <a:gd name="T5" fmla="*/ 198 h 265"/>
                    <a:gd name="T6" fmla="*/ 521 w 522"/>
                    <a:gd name="T7" fmla="*/ 155 h 265"/>
                    <a:gd name="T8" fmla="*/ 510 w 522"/>
                    <a:gd name="T9" fmla="*/ 94 h 265"/>
                    <a:gd name="T10" fmla="*/ 470 w 522"/>
                    <a:gd name="T11" fmla="*/ 48 h 265"/>
                    <a:gd name="T12" fmla="*/ 406 w 522"/>
                    <a:gd name="T13" fmla="*/ 16 h 265"/>
                    <a:gd name="T14" fmla="*/ 348 w 522"/>
                    <a:gd name="T15" fmla="*/ 3 h 265"/>
                    <a:gd name="T16" fmla="*/ 273 w 522"/>
                    <a:gd name="T17" fmla="*/ 0 h 265"/>
                    <a:gd name="T18" fmla="*/ 158 w 522"/>
                    <a:gd name="T19" fmla="*/ 17 h 265"/>
                    <a:gd name="T20" fmla="*/ 59 w 522"/>
                    <a:gd name="T21" fmla="*/ 44 h 265"/>
                    <a:gd name="T22" fmla="*/ 11 w 522"/>
                    <a:gd name="T23" fmla="*/ 75 h 265"/>
                    <a:gd name="T24" fmla="*/ 0 w 522"/>
                    <a:gd name="T25" fmla="*/ 103 h 265"/>
                    <a:gd name="T26" fmla="*/ 17 w 522"/>
                    <a:gd name="T27" fmla="*/ 146 h 265"/>
                    <a:gd name="T28" fmla="*/ 77 w 522"/>
                    <a:gd name="T29" fmla="*/ 189 h 265"/>
                    <a:gd name="T30" fmla="*/ 168 w 522"/>
                    <a:gd name="T31" fmla="*/ 225 h 265"/>
                    <a:gd name="T32" fmla="*/ 265 w 522"/>
                    <a:gd name="T33" fmla="*/ 252 h 265"/>
                    <a:gd name="T34" fmla="*/ 347 w 522"/>
                    <a:gd name="T35" fmla="*/ 264 h 265"/>
                    <a:gd name="T36" fmla="*/ 424 w 522"/>
                    <a:gd name="T37" fmla="*/ 259 h 26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522" h="265">
                      <a:moveTo>
                        <a:pt x="424" y="259"/>
                      </a:moveTo>
                      <a:lnTo>
                        <a:pt x="482" y="235"/>
                      </a:lnTo>
                      <a:lnTo>
                        <a:pt x="511" y="198"/>
                      </a:lnTo>
                      <a:lnTo>
                        <a:pt x="521" y="155"/>
                      </a:lnTo>
                      <a:lnTo>
                        <a:pt x="510" y="94"/>
                      </a:lnTo>
                      <a:lnTo>
                        <a:pt x="470" y="48"/>
                      </a:lnTo>
                      <a:lnTo>
                        <a:pt x="406" y="16"/>
                      </a:lnTo>
                      <a:lnTo>
                        <a:pt x="348" y="3"/>
                      </a:lnTo>
                      <a:lnTo>
                        <a:pt x="273" y="0"/>
                      </a:lnTo>
                      <a:lnTo>
                        <a:pt x="158" y="17"/>
                      </a:lnTo>
                      <a:lnTo>
                        <a:pt x="59" y="44"/>
                      </a:lnTo>
                      <a:lnTo>
                        <a:pt x="11" y="75"/>
                      </a:lnTo>
                      <a:lnTo>
                        <a:pt x="0" y="103"/>
                      </a:lnTo>
                      <a:lnTo>
                        <a:pt x="17" y="146"/>
                      </a:lnTo>
                      <a:lnTo>
                        <a:pt x="77" y="189"/>
                      </a:lnTo>
                      <a:lnTo>
                        <a:pt x="168" y="225"/>
                      </a:lnTo>
                      <a:lnTo>
                        <a:pt x="265" y="252"/>
                      </a:lnTo>
                      <a:lnTo>
                        <a:pt x="347" y="264"/>
                      </a:lnTo>
                      <a:lnTo>
                        <a:pt x="424" y="259"/>
                      </a:lnTo>
                    </a:path>
                  </a:pathLst>
                </a:custGeom>
                <a:gradFill rotWithShape="0">
                  <a:gsLst>
                    <a:gs pos="0">
                      <a:schemeClr val="accent1">
                        <a:gamma/>
                        <a:tint val="70196"/>
                        <a:invGamma/>
                      </a:schemeClr>
                    </a:gs>
                    <a:gs pos="100000">
                      <a:schemeClr val="accent1"/>
                    </a:gs>
                  </a:gsLst>
                  <a:path path="rect">
                    <a:fillToRect l="50000" t="50000" r="50000" b="50000"/>
                  </a:path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80907" name="Freeform 11"/>
                <p:cNvSpPr>
                  <a:spLocks/>
                </p:cNvSpPr>
                <p:nvPr/>
              </p:nvSpPr>
              <p:spPr bwMode="auto">
                <a:xfrm>
                  <a:off x="2890" y="2326"/>
                  <a:ext cx="615" cy="222"/>
                </a:xfrm>
                <a:custGeom>
                  <a:avLst/>
                  <a:gdLst>
                    <a:gd name="T0" fmla="*/ 0 w 615"/>
                    <a:gd name="T1" fmla="*/ 108 h 222"/>
                    <a:gd name="T2" fmla="*/ 24 w 615"/>
                    <a:gd name="T3" fmla="*/ 143 h 222"/>
                    <a:gd name="T4" fmla="*/ 88 w 615"/>
                    <a:gd name="T5" fmla="*/ 169 h 222"/>
                    <a:gd name="T6" fmla="*/ 168 w 615"/>
                    <a:gd name="T7" fmla="*/ 193 h 222"/>
                    <a:gd name="T8" fmla="*/ 300 w 615"/>
                    <a:gd name="T9" fmla="*/ 217 h 222"/>
                    <a:gd name="T10" fmla="*/ 410 w 615"/>
                    <a:gd name="T11" fmla="*/ 221 h 222"/>
                    <a:gd name="T12" fmla="*/ 502 w 615"/>
                    <a:gd name="T13" fmla="*/ 210 h 222"/>
                    <a:gd name="T14" fmla="*/ 556 w 615"/>
                    <a:gd name="T15" fmla="*/ 193 h 222"/>
                    <a:gd name="T16" fmla="*/ 596 w 615"/>
                    <a:gd name="T17" fmla="*/ 162 h 222"/>
                    <a:gd name="T18" fmla="*/ 614 w 615"/>
                    <a:gd name="T19" fmla="*/ 111 h 222"/>
                    <a:gd name="T20" fmla="*/ 598 w 615"/>
                    <a:gd name="T21" fmla="*/ 59 h 222"/>
                    <a:gd name="T22" fmla="*/ 556 w 615"/>
                    <a:gd name="T23" fmla="*/ 27 h 222"/>
                    <a:gd name="T24" fmla="*/ 502 w 615"/>
                    <a:gd name="T25" fmla="*/ 11 h 222"/>
                    <a:gd name="T26" fmla="*/ 406 w 615"/>
                    <a:gd name="T27" fmla="*/ 0 h 222"/>
                    <a:gd name="T28" fmla="*/ 294 w 615"/>
                    <a:gd name="T29" fmla="*/ 4 h 222"/>
                    <a:gd name="T30" fmla="*/ 180 w 615"/>
                    <a:gd name="T31" fmla="*/ 23 h 222"/>
                    <a:gd name="T32" fmla="*/ 84 w 615"/>
                    <a:gd name="T33" fmla="*/ 50 h 222"/>
                    <a:gd name="T34" fmla="*/ 24 w 615"/>
                    <a:gd name="T35" fmla="*/ 76 h 222"/>
                    <a:gd name="T36" fmla="*/ 0 w 615"/>
                    <a:gd name="T37" fmla="*/ 108 h 22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615" h="222">
                      <a:moveTo>
                        <a:pt x="0" y="108"/>
                      </a:moveTo>
                      <a:lnTo>
                        <a:pt x="24" y="143"/>
                      </a:lnTo>
                      <a:lnTo>
                        <a:pt x="88" y="169"/>
                      </a:lnTo>
                      <a:lnTo>
                        <a:pt x="168" y="193"/>
                      </a:lnTo>
                      <a:lnTo>
                        <a:pt x="300" y="217"/>
                      </a:lnTo>
                      <a:lnTo>
                        <a:pt x="410" y="221"/>
                      </a:lnTo>
                      <a:lnTo>
                        <a:pt x="502" y="210"/>
                      </a:lnTo>
                      <a:lnTo>
                        <a:pt x="556" y="193"/>
                      </a:lnTo>
                      <a:lnTo>
                        <a:pt x="596" y="162"/>
                      </a:lnTo>
                      <a:lnTo>
                        <a:pt x="614" y="111"/>
                      </a:lnTo>
                      <a:lnTo>
                        <a:pt x="598" y="59"/>
                      </a:lnTo>
                      <a:lnTo>
                        <a:pt x="556" y="27"/>
                      </a:lnTo>
                      <a:lnTo>
                        <a:pt x="502" y="11"/>
                      </a:lnTo>
                      <a:lnTo>
                        <a:pt x="406" y="0"/>
                      </a:lnTo>
                      <a:lnTo>
                        <a:pt x="294" y="4"/>
                      </a:lnTo>
                      <a:lnTo>
                        <a:pt x="180" y="23"/>
                      </a:lnTo>
                      <a:lnTo>
                        <a:pt x="84" y="50"/>
                      </a:lnTo>
                      <a:lnTo>
                        <a:pt x="24" y="76"/>
                      </a:lnTo>
                      <a:lnTo>
                        <a:pt x="0" y="108"/>
                      </a:lnTo>
                    </a:path>
                  </a:pathLst>
                </a:custGeom>
                <a:gradFill rotWithShape="0">
                  <a:gsLst>
                    <a:gs pos="0">
                      <a:schemeClr val="accent1">
                        <a:gamma/>
                        <a:tint val="70196"/>
                        <a:invGamma/>
                      </a:schemeClr>
                    </a:gs>
                    <a:gs pos="100000">
                      <a:schemeClr val="accent1"/>
                    </a:gs>
                  </a:gsLst>
                  <a:path path="rect">
                    <a:fillToRect l="50000" t="50000" r="50000" b="50000"/>
                  </a:path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80908" name="Freeform 12"/>
                <p:cNvSpPr>
                  <a:spLocks/>
                </p:cNvSpPr>
                <p:nvPr/>
              </p:nvSpPr>
              <p:spPr bwMode="auto">
                <a:xfrm>
                  <a:off x="2421" y="2442"/>
                  <a:ext cx="522" cy="265"/>
                </a:xfrm>
                <a:custGeom>
                  <a:avLst/>
                  <a:gdLst>
                    <a:gd name="T0" fmla="*/ 424 w 522"/>
                    <a:gd name="T1" fmla="*/ 4 h 265"/>
                    <a:gd name="T2" fmla="*/ 482 w 522"/>
                    <a:gd name="T3" fmla="*/ 28 h 265"/>
                    <a:gd name="T4" fmla="*/ 511 w 522"/>
                    <a:gd name="T5" fmla="*/ 65 h 265"/>
                    <a:gd name="T6" fmla="*/ 521 w 522"/>
                    <a:gd name="T7" fmla="*/ 108 h 265"/>
                    <a:gd name="T8" fmla="*/ 510 w 522"/>
                    <a:gd name="T9" fmla="*/ 169 h 265"/>
                    <a:gd name="T10" fmla="*/ 470 w 522"/>
                    <a:gd name="T11" fmla="*/ 215 h 265"/>
                    <a:gd name="T12" fmla="*/ 406 w 522"/>
                    <a:gd name="T13" fmla="*/ 247 h 265"/>
                    <a:gd name="T14" fmla="*/ 348 w 522"/>
                    <a:gd name="T15" fmla="*/ 260 h 265"/>
                    <a:gd name="T16" fmla="*/ 273 w 522"/>
                    <a:gd name="T17" fmla="*/ 264 h 265"/>
                    <a:gd name="T18" fmla="*/ 158 w 522"/>
                    <a:gd name="T19" fmla="*/ 246 h 265"/>
                    <a:gd name="T20" fmla="*/ 59 w 522"/>
                    <a:gd name="T21" fmla="*/ 219 h 265"/>
                    <a:gd name="T22" fmla="*/ 11 w 522"/>
                    <a:gd name="T23" fmla="*/ 188 h 265"/>
                    <a:gd name="T24" fmla="*/ 0 w 522"/>
                    <a:gd name="T25" fmla="*/ 160 h 265"/>
                    <a:gd name="T26" fmla="*/ 17 w 522"/>
                    <a:gd name="T27" fmla="*/ 117 h 265"/>
                    <a:gd name="T28" fmla="*/ 77 w 522"/>
                    <a:gd name="T29" fmla="*/ 74 h 265"/>
                    <a:gd name="T30" fmla="*/ 168 w 522"/>
                    <a:gd name="T31" fmla="*/ 38 h 265"/>
                    <a:gd name="T32" fmla="*/ 265 w 522"/>
                    <a:gd name="T33" fmla="*/ 11 h 265"/>
                    <a:gd name="T34" fmla="*/ 347 w 522"/>
                    <a:gd name="T35" fmla="*/ 0 h 265"/>
                    <a:gd name="T36" fmla="*/ 424 w 522"/>
                    <a:gd name="T37" fmla="*/ 4 h 26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522" h="265">
                      <a:moveTo>
                        <a:pt x="424" y="4"/>
                      </a:moveTo>
                      <a:lnTo>
                        <a:pt x="482" y="28"/>
                      </a:lnTo>
                      <a:lnTo>
                        <a:pt x="511" y="65"/>
                      </a:lnTo>
                      <a:lnTo>
                        <a:pt x="521" y="108"/>
                      </a:lnTo>
                      <a:lnTo>
                        <a:pt x="510" y="169"/>
                      </a:lnTo>
                      <a:lnTo>
                        <a:pt x="470" y="215"/>
                      </a:lnTo>
                      <a:lnTo>
                        <a:pt x="406" y="247"/>
                      </a:lnTo>
                      <a:lnTo>
                        <a:pt x="348" y="260"/>
                      </a:lnTo>
                      <a:lnTo>
                        <a:pt x="273" y="264"/>
                      </a:lnTo>
                      <a:lnTo>
                        <a:pt x="158" y="246"/>
                      </a:lnTo>
                      <a:lnTo>
                        <a:pt x="59" y="219"/>
                      </a:lnTo>
                      <a:lnTo>
                        <a:pt x="11" y="188"/>
                      </a:lnTo>
                      <a:lnTo>
                        <a:pt x="0" y="160"/>
                      </a:lnTo>
                      <a:lnTo>
                        <a:pt x="17" y="117"/>
                      </a:lnTo>
                      <a:lnTo>
                        <a:pt x="77" y="74"/>
                      </a:lnTo>
                      <a:lnTo>
                        <a:pt x="168" y="38"/>
                      </a:lnTo>
                      <a:lnTo>
                        <a:pt x="265" y="11"/>
                      </a:lnTo>
                      <a:lnTo>
                        <a:pt x="347" y="0"/>
                      </a:lnTo>
                      <a:lnTo>
                        <a:pt x="424" y="4"/>
                      </a:lnTo>
                    </a:path>
                  </a:pathLst>
                </a:custGeom>
                <a:gradFill rotWithShape="0">
                  <a:gsLst>
                    <a:gs pos="0">
                      <a:schemeClr val="accent1">
                        <a:gamma/>
                        <a:tint val="70196"/>
                        <a:invGamma/>
                      </a:schemeClr>
                    </a:gs>
                    <a:gs pos="100000">
                      <a:schemeClr val="accent1"/>
                    </a:gs>
                  </a:gsLst>
                  <a:path path="rect">
                    <a:fillToRect l="50000" t="50000" r="50000" b="50000"/>
                  </a:path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</p:grpSp>
          <p:sp>
            <p:nvSpPr>
              <p:cNvPr id="80910" name="Line 14"/>
              <p:cNvSpPr>
                <a:spLocks noChangeShapeType="1"/>
              </p:cNvSpPr>
              <p:nvPr/>
            </p:nvSpPr>
            <p:spPr bwMode="auto">
              <a:xfrm>
                <a:off x="2877" y="1786"/>
                <a:ext cx="0" cy="64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</p:grpSp>
        <p:sp>
          <p:nvSpPr>
            <p:cNvPr id="80912" name="Freeform 16"/>
            <p:cNvSpPr>
              <a:spLocks/>
            </p:cNvSpPr>
            <p:nvPr/>
          </p:nvSpPr>
          <p:spPr bwMode="auto">
            <a:xfrm>
              <a:off x="2728" y="1941"/>
              <a:ext cx="299" cy="493"/>
            </a:xfrm>
            <a:custGeom>
              <a:avLst/>
              <a:gdLst>
                <a:gd name="T0" fmla="*/ 148 w 299"/>
                <a:gd name="T1" fmla="*/ 492 h 493"/>
                <a:gd name="T2" fmla="*/ 193 w 299"/>
                <a:gd name="T3" fmla="*/ 472 h 493"/>
                <a:gd name="T4" fmla="*/ 229 w 299"/>
                <a:gd name="T5" fmla="*/ 422 h 493"/>
                <a:gd name="T6" fmla="*/ 261 w 299"/>
                <a:gd name="T7" fmla="*/ 357 h 493"/>
                <a:gd name="T8" fmla="*/ 293 w 299"/>
                <a:gd name="T9" fmla="*/ 252 h 493"/>
                <a:gd name="T10" fmla="*/ 298 w 299"/>
                <a:gd name="T11" fmla="*/ 163 h 493"/>
                <a:gd name="T12" fmla="*/ 283 w 299"/>
                <a:gd name="T13" fmla="*/ 88 h 493"/>
                <a:gd name="T14" fmla="*/ 261 w 299"/>
                <a:gd name="T15" fmla="*/ 45 h 493"/>
                <a:gd name="T16" fmla="*/ 220 w 299"/>
                <a:gd name="T17" fmla="*/ 13 h 493"/>
                <a:gd name="T18" fmla="*/ 150 w 299"/>
                <a:gd name="T19" fmla="*/ 0 h 493"/>
                <a:gd name="T20" fmla="*/ 81 w 299"/>
                <a:gd name="T21" fmla="*/ 12 h 493"/>
                <a:gd name="T22" fmla="*/ 37 w 299"/>
                <a:gd name="T23" fmla="*/ 45 h 493"/>
                <a:gd name="T24" fmla="*/ 16 w 299"/>
                <a:gd name="T25" fmla="*/ 88 h 493"/>
                <a:gd name="T26" fmla="*/ 0 w 299"/>
                <a:gd name="T27" fmla="*/ 165 h 493"/>
                <a:gd name="T28" fmla="*/ 6 w 299"/>
                <a:gd name="T29" fmla="*/ 256 h 493"/>
                <a:gd name="T30" fmla="*/ 32 w 299"/>
                <a:gd name="T31" fmla="*/ 348 h 493"/>
                <a:gd name="T32" fmla="*/ 68 w 299"/>
                <a:gd name="T33" fmla="*/ 424 h 493"/>
                <a:gd name="T34" fmla="*/ 104 w 299"/>
                <a:gd name="T35" fmla="*/ 472 h 493"/>
                <a:gd name="T36" fmla="*/ 148 w 299"/>
                <a:gd name="T37" fmla="*/ 492 h 4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299" h="493">
                  <a:moveTo>
                    <a:pt x="148" y="492"/>
                  </a:moveTo>
                  <a:lnTo>
                    <a:pt x="193" y="472"/>
                  </a:lnTo>
                  <a:lnTo>
                    <a:pt x="229" y="422"/>
                  </a:lnTo>
                  <a:lnTo>
                    <a:pt x="261" y="357"/>
                  </a:lnTo>
                  <a:lnTo>
                    <a:pt x="293" y="252"/>
                  </a:lnTo>
                  <a:lnTo>
                    <a:pt x="298" y="163"/>
                  </a:lnTo>
                  <a:lnTo>
                    <a:pt x="283" y="88"/>
                  </a:lnTo>
                  <a:lnTo>
                    <a:pt x="261" y="45"/>
                  </a:lnTo>
                  <a:lnTo>
                    <a:pt x="220" y="13"/>
                  </a:lnTo>
                  <a:lnTo>
                    <a:pt x="150" y="0"/>
                  </a:lnTo>
                  <a:lnTo>
                    <a:pt x="81" y="12"/>
                  </a:lnTo>
                  <a:lnTo>
                    <a:pt x="37" y="45"/>
                  </a:lnTo>
                  <a:lnTo>
                    <a:pt x="16" y="88"/>
                  </a:lnTo>
                  <a:lnTo>
                    <a:pt x="0" y="165"/>
                  </a:lnTo>
                  <a:lnTo>
                    <a:pt x="6" y="256"/>
                  </a:lnTo>
                  <a:lnTo>
                    <a:pt x="32" y="348"/>
                  </a:lnTo>
                  <a:lnTo>
                    <a:pt x="68" y="424"/>
                  </a:lnTo>
                  <a:lnTo>
                    <a:pt x="104" y="472"/>
                  </a:lnTo>
                  <a:lnTo>
                    <a:pt x="148" y="492"/>
                  </a:lnTo>
                </a:path>
              </a:pathLst>
            </a:custGeom>
            <a:gradFill rotWithShape="0">
              <a:gsLst>
                <a:gs pos="0">
                  <a:schemeClr val="accent1">
                    <a:gamma/>
                    <a:tint val="70196"/>
                    <a:invGamma/>
                  </a:schemeClr>
                </a:gs>
                <a:gs pos="100000">
                  <a:schemeClr val="accent1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</p:grpSp>
      <p:sp>
        <p:nvSpPr>
          <p:cNvPr id="80914" name="Rectangle 18"/>
          <p:cNvSpPr>
            <a:spLocks noChangeArrowheads="1"/>
          </p:cNvSpPr>
          <p:nvPr/>
        </p:nvSpPr>
        <p:spPr bwMode="auto">
          <a:xfrm>
            <a:off x="5738814" y="4906963"/>
            <a:ext cx="4720844" cy="5238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altLang="tr-TR" sz="2800" dirty="0" err="1">
                <a:solidFill>
                  <a:srgbClr val="FFFFFF"/>
                </a:solidFill>
                <a:latin typeface="Comic Sans MS" panose="030F0702030302020204" pitchFamily="66" charset="0"/>
              </a:rPr>
              <a:t>Triangular</a:t>
            </a:r>
            <a:r>
              <a:rPr lang="tr-TR" altLang="tr-TR" sz="2800" dirty="0">
                <a:solidFill>
                  <a:srgbClr val="FFFFFF"/>
                </a:solidFill>
                <a:latin typeface="Comic Sans MS" panose="030F0702030302020204" pitchFamily="66" charset="0"/>
              </a:rPr>
              <a:t> </a:t>
            </a:r>
            <a:r>
              <a:rPr lang="tr-TR" altLang="tr-TR" sz="2800" dirty="0" err="1">
                <a:solidFill>
                  <a:srgbClr val="FFFFFF"/>
                </a:solidFill>
                <a:latin typeface="Comic Sans MS" panose="030F0702030302020204" pitchFamily="66" charset="0"/>
              </a:rPr>
              <a:t>bipyramid</a:t>
            </a:r>
            <a:r>
              <a:rPr lang="tr-TR" altLang="tr-TR" sz="2800" dirty="0">
                <a:solidFill>
                  <a:srgbClr val="FFFFFF"/>
                </a:solidFill>
                <a:latin typeface="Comic Sans MS" panose="030F0702030302020204" pitchFamily="66" charset="0"/>
              </a:rPr>
              <a:t> </a:t>
            </a:r>
            <a:r>
              <a:rPr lang="tr-TR" altLang="tr-TR" sz="2800" dirty="0" err="1">
                <a:solidFill>
                  <a:srgbClr val="FFFFFF"/>
                </a:solidFill>
                <a:latin typeface="Comic Sans MS" panose="030F0702030302020204" pitchFamily="66" charset="0"/>
              </a:rPr>
              <a:t>shape</a:t>
            </a:r>
            <a:endParaRPr lang="en-US" altLang="tr-TR" sz="2800" dirty="0">
              <a:solidFill>
                <a:srgbClr val="FFFFFF"/>
              </a:solidFill>
              <a:latin typeface="Comic Sans MS" panose="030F0702030302020204" pitchFamily="66" charset="0"/>
            </a:endParaRPr>
          </a:p>
        </p:txBody>
      </p:sp>
      <p:sp>
        <p:nvSpPr>
          <p:cNvPr id="80915" name="Rectangle 19"/>
          <p:cNvSpPr>
            <a:spLocks noChangeArrowheads="1"/>
          </p:cNvSpPr>
          <p:nvPr/>
        </p:nvSpPr>
        <p:spPr bwMode="auto">
          <a:xfrm>
            <a:off x="1619251" y="1676401"/>
            <a:ext cx="3265317" cy="1385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tr-TR" sz="2800" dirty="0">
                <a:solidFill>
                  <a:srgbClr val="FFFFFF"/>
                </a:solidFill>
                <a:latin typeface="Comic Sans MS" panose="030F0702030302020204" pitchFamily="66" charset="0"/>
              </a:rPr>
              <a:t>equatorial orbitals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tr-TR" sz="2800" dirty="0">
                <a:solidFill>
                  <a:srgbClr val="FFFFFF"/>
                </a:solidFill>
                <a:latin typeface="Comic Sans MS" panose="030F0702030302020204" pitchFamily="66" charset="0"/>
              </a:rPr>
              <a:t>in the </a:t>
            </a:r>
            <a:r>
              <a:rPr lang="en-US" altLang="tr-TR" sz="2800" dirty="0" err="1">
                <a:solidFill>
                  <a:srgbClr val="FFFFFF"/>
                </a:solidFill>
                <a:latin typeface="Comic Sans MS" panose="030F0702030302020204" pitchFamily="66" charset="0"/>
              </a:rPr>
              <a:t>xy</a:t>
            </a:r>
            <a:r>
              <a:rPr lang="en-US" altLang="tr-TR" sz="2800" dirty="0">
                <a:solidFill>
                  <a:srgbClr val="FFFFFF"/>
                </a:solidFill>
                <a:latin typeface="Comic Sans MS" panose="030F0702030302020204" pitchFamily="66" charset="0"/>
              </a:rPr>
              <a:t>-plane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tr-TR" sz="2800" dirty="0">
                <a:solidFill>
                  <a:srgbClr val="FFFFFF"/>
                </a:solidFill>
                <a:latin typeface="Comic Sans MS" panose="030F0702030302020204" pitchFamily="66" charset="0"/>
              </a:rPr>
              <a:t>same energies</a:t>
            </a:r>
          </a:p>
        </p:txBody>
      </p:sp>
      <p:grpSp>
        <p:nvGrpSpPr>
          <p:cNvPr id="80925" name="Group 29"/>
          <p:cNvGrpSpPr>
            <a:grpSpLocks/>
          </p:cNvGrpSpPr>
          <p:nvPr/>
        </p:nvGrpSpPr>
        <p:grpSpPr bwMode="auto">
          <a:xfrm>
            <a:off x="4914900" y="2079626"/>
            <a:ext cx="1962150" cy="2093913"/>
            <a:chOff x="2136" y="1310"/>
            <a:chExt cx="1236" cy="1319"/>
          </a:xfrm>
        </p:grpSpPr>
        <p:sp>
          <p:nvSpPr>
            <p:cNvPr id="80916" name="Arc 20"/>
            <p:cNvSpPr>
              <a:spLocks/>
            </p:cNvSpPr>
            <p:nvPr/>
          </p:nvSpPr>
          <p:spPr bwMode="auto">
            <a:xfrm>
              <a:off x="2376" y="1314"/>
              <a:ext cx="996" cy="1063"/>
            </a:xfrm>
            <a:custGeom>
              <a:avLst/>
              <a:gdLst>
                <a:gd name="G0" fmla="+- 0 0 0"/>
                <a:gd name="G1" fmla="+- 21294 0 0"/>
                <a:gd name="G2" fmla="+- 21600 0 0"/>
                <a:gd name="T0" fmla="*/ 3621 w 21600"/>
                <a:gd name="T1" fmla="*/ 0 h 21294"/>
                <a:gd name="T2" fmla="*/ 21600 w 21600"/>
                <a:gd name="T3" fmla="*/ 21294 h 21294"/>
                <a:gd name="T4" fmla="*/ 0 w 21600"/>
                <a:gd name="T5" fmla="*/ 21294 h 212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294" fill="none" extrusionOk="0">
                  <a:moveTo>
                    <a:pt x="3621" y="-1"/>
                  </a:moveTo>
                  <a:cubicBezTo>
                    <a:pt x="14004" y="1765"/>
                    <a:pt x="21600" y="10761"/>
                    <a:pt x="21600" y="21294"/>
                  </a:cubicBezTo>
                </a:path>
                <a:path w="21600" h="21294" stroke="0" extrusionOk="0">
                  <a:moveTo>
                    <a:pt x="3621" y="-1"/>
                  </a:moveTo>
                  <a:cubicBezTo>
                    <a:pt x="14004" y="1765"/>
                    <a:pt x="21600" y="10761"/>
                    <a:pt x="21600" y="21294"/>
                  </a:cubicBezTo>
                  <a:lnTo>
                    <a:pt x="0" y="21294"/>
                  </a:lnTo>
                  <a:close/>
                </a:path>
              </a:pathLst>
            </a:custGeom>
            <a:noFill/>
            <a:ln w="28575" cap="rnd">
              <a:solidFill>
                <a:schemeClr val="tx2"/>
              </a:solidFill>
              <a:round/>
              <a:headEnd type="none" w="sm" len="sm"/>
              <a:tailEnd type="stealth" w="med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  <p:sp>
          <p:nvSpPr>
            <p:cNvPr id="80917" name="Arc 21"/>
            <p:cNvSpPr>
              <a:spLocks/>
            </p:cNvSpPr>
            <p:nvPr/>
          </p:nvSpPr>
          <p:spPr bwMode="auto">
            <a:xfrm rot="10800000">
              <a:off x="2136" y="1310"/>
              <a:ext cx="552" cy="1319"/>
            </a:xfrm>
            <a:custGeom>
              <a:avLst/>
              <a:gdLst>
                <a:gd name="G0" fmla="+- 0 0 0"/>
                <a:gd name="G1" fmla="+- 21298 0 0"/>
                <a:gd name="G2" fmla="+- 21600 0 0"/>
                <a:gd name="T0" fmla="*/ 3598 w 21600"/>
                <a:gd name="T1" fmla="*/ 0 h 42094"/>
                <a:gd name="T2" fmla="*/ 5838 w 21600"/>
                <a:gd name="T3" fmla="*/ 42094 h 42094"/>
                <a:gd name="T4" fmla="*/ 0 w 21600"/>
                <a:gd name="T5" fmla="*/ 21298 h 420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42094" fill="none" extrusionOk="0">
                  <a:moveTo>
                    <a:pt x="3598" y="-1"/>
                  </a:moveTo>
                  <a:cubicBezTo>
                    <a:pt x="13991" y="1755"/>
                    <a:pt x="21600" y="10757"/>
                    <a:pt x="21600" y="21298"/>
                  </a:cubicBezTo>
                  <a:cubicBezTo>
                    <a:pt x="21600" y="30978"/>
                    <a:pt x="15158" y="39477"/>
                    <a:pt x="5838" y="42094"/>
                  </a:cubicBezTo>
                </a:path>
                <a:path w="21600" h="42094" stroke="0" extrusionOk="0">
                  <a:moveTo>
                    <a:pt x="3598" y="-1"/>
                  </a:moveTo>
                  <a:cubicBezTo>
                    <a:pt x="13991" y="1755"/>
                    <a:pt x="21600" y="10757"/>
                    <a:pt x="21600" y="21298"/>
                  </a:cubicBezTo>
                  <a:cubicBezTo>
                    <a:pt x="21600" y="30978"/>
                    <a:pt x="15158" y="39477"/>
                    <a:pt x="5838" y="42094"/>
                  </a:cubicBezTo>
                  <a:lnTo>
                    <a:pt x="0" y="21298"/>
                  </a:lnTo>
                  <a:close/>
                </a:path>
              </a:pathLst>
            </a:custGeom>
            <a:noFill/>
            <a:ln w="28575" cap="rnd">
              <a:solidFill>
                <a:schemeClr val="tx2"/>
              </a:solidFill>
              <a:round/>
              <a:headEnd type="stealth" w="med" len="lg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  <p:sp>
          <p:nvSpPr>
            <p:cNvPr id="80918" name="Arc 22"/>
            <p:cNvSpPr>
              <a:spLocks/>
            </p:cNvSpPr>
            <p:nvPr/>
          </p:nvSpPr>
          <p:spPr bwMode="auto">
            <a:xfrm rot="10800000">
              <a:off x="2505" y="1317"/>
              <a:ext cx="552" cy="893"/>
            </a:xfrm>
            <a:custGeom>
              <a:avLst/>
              <a:gdLst>
                <a:gd name="G0" fmla="+- 0 0 0"/>
                <a:gd name="G1" fmla="+- 13553 0 0"/>
                <a:gd name="G2" fmla="+- 21600 0 0"/>
                <a:gd name="T0" fmla="*/ 16819 w 21600"/>
                <a:gd name="T1" fmla="*/ 0 h 20314"/>
                <a:gd name="T2" fmla="*/ 20515 w 21600"/>
                <a:gd name="T3" fmla="*/ 20314 h 20314"/>
                <a:gd name="T4" fmla="*/ 0 w 21600"/>
                <a:gd name="T5" fmla="*/ 13553 h 203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0314" fill="none" extrusionOk="0">
                  <a:moveTo>
                    <a:pt x="16818" y="0"/>
                  </a:moveTo>
                  <a:cubicBezTo>
                    <a:pt x="19912" y="3839"/>
                    <a:pt x="21600" y="8622"/>
                    <a:pt x="21600" y="13553"/>
                  </a:cubicBezTo>
                  <a:cubicBezTo>
                    <a:pt x="21600" y="15850"/>
                    <a:pt x="21233" y="18132"/>
                    <a:pt x="20514" y="20313"/>
                  </a:cubicBezTo>
                </a:path>
                <a:path w="21600" h="20314" stroke="0" extrusionOk="0">
                  <a:moveTo>
                    <a:pt x="16818" y="0"/>
                  </a:moveTo>
                  <a:cubicBezTo>
                    <a:pt x="19912" y="3839"/>
                    <a:pt x="21600" y="8622"/>
                    <a:pt x="21600" y="13553"/>
                  </a:cubicBezTo>
                  <a:cubicBezTo>
                    <a:pt x="21600" y="15850"/>
                    <a:pt x="21233" y="18132"/>
                    <a:pt x="20514" y="20313"/>
                  </a:cubicBezTo>
                  <a:lnTo>
                    <a:pt x="0" y="13553"/>
                  </a:lnTo>
                  <a:close/>
                </a:path>
              </a:pathLst>
            </a:custGeom>
            <a:noFill/>
            <a:ln w="28575" cap="rnd">
              <a:solidFill>
                <a:schemeClr val="tx2"/>
              </a:solidFill>
              <a:round/>
              <a:headEnd type="stealth" w="med" len="lg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</p:grpSp>
      <p:sp>
        <p:nvSpPr>
          <p:cNvPr id="80920" name="Rectangle 24"/>
          <p:cNvSpPr>
            <a:spLocks noChangeArrowheads="1"/>
          </p:cNvSpPr>
          <p:nvPr/>
        </p:nvSpPr>
        <p:spPr bwMode="auto">
          <a:xfrm>
            <a:off x="7583165" y="1751013"/>
            <a:ext cx="2987998" cy="12563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algn="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tr-TR" sz="2800" dirty="0">
                <a:solidFill>
                  <a:srgbClr val="FFFFFF"/>
                </a:solidFill>
                <a:latin typeface="Comic Sans MS" panose="030F0702030302020204" pitchFamily="66" charset="0"/>
              </a:rPr>
              <a:t>axis orbitals</a:t>
            </a:r>
          </a:p>
          <a:p>
            <a:pPr algn="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tr-TR" sz="2800" dirty="0">
                <a:solidFill>
                  <a:srgbClr val="FFFFFF"/>
                </a:solidFill>
                <a:latin typeface="Comic Sans MS" panose="030F0702030302020204" pitchFamily="66" charset="0"/>
              </a:rPr>
              <a:t>on the z-axis</a:t>
            </a:r>
          </a:p>
          <a:p>
            <a:pPr algn="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altLang="tr-TR" sz="2800" dirty="0" smtClean="0">
                <a:solidFill>
                  <a:srgbClr val="FFFFFF"/>
                </a:solidFill>
                <a:latin typeface="Comic Sans MS" panose="030F0702030302020204" pitchFamily="66" charset="0"/>
              </a:rPr>
              <a:t>Equal </a:t>
            </a:r>
            <a:r>
              <a:rPr lang="tr-TR" altLang="tr-TR" sz="2800" dirty="0" err="1" smtClean="0">
                <a:solidFill>
                  <a:srgbClr val="FFFFFF"/>
                </a:solidFill>
                <a:latin typeface="Comic Sans MS" panose="030F0702030302020204" pitchFamily="66" charset="0"/>
              </a:rPr>
              <a:t>each</a:t>
            </a:r>
            <a:r>
              <a:rPr lang="tr-TR" altLang="tr-TR" sz="2800" dirty="0" smtClean="0">
                <a:solidFill>
                  <a:srgbClr val="FFFFFF"/>
                </a:solidFill>
                <a:latin typeface="Comic Sans MS" panose="030F0702030302020204" pitchFamily="66" charset="0"/>
              </a:rPr>
              <a:t> </a:t>
            </a:r>
            <a:r>
              <a:rPr lang="tr-TR" altLang="tr-TR" sz="2800" dirty="0" err="1" smtClean="0">
                <a:solidFill>
                  <a:srgbClr val="FFFFFF"/>
                </a:solidFill>
                <a:latin typeface="Comic Sans MS" panose="030F0702030302020204" pitchFamily="66" charset="0"/>
              </a:rPr>
              <a:t>other</a:t>
            </a:r>
            <a:endParaRPr lang="en-US" altLang="tr-TR" sz="2800" dirty="0">
              <a:solidFill>
                <a:srgbClr val="FFFFFF"/>
              </a:solidFill>
              <a:latin typeface="Comic Sans MS" panose="030F0702030302020204" pitchFamily="66" charset="0"/>
            </a:endParaRPr>
          </a:p>
        </p:txBody>
      </p:sp>
      <p:grpSp>
        <p:nvGrpSpPr>
          <p:cNvPr id="80928" name="Group 32"/>
          <p:cNvGrpSpPr>
            <a:grpSpLocks/>
          </p:cNvGrpSpPr>
          <p:nvPr/>
        </p:nvGrpSpPr>
        <p:grpSpPr bwMode="auto">
          <a:xfrm>
            <a:off x="6119813" y="2041526"/>
            <a:ext cx="1657350" cy="2346325"/>
            <a:chOff x="2895" y="1286"/>
            <a:chExt cx="1044" cy="1478"/>
          </a:xfrm>
        </p:grpSpPr>
        <p:sp>
          <p:nvSpPr>
            <p:cNvPr id="80921" name="Arc 25"/>
            <p:cNvSpPr>
              <a:spLocks/>
            </p:cNvSpPr>
            <p:nvPr/>
          </p:nvSpPr>
          <p:spPr bwMode="auto">
            <a:xfrm>
              <a:off x="2898" y="1286"/>
              <a:ext cx="900" cy="1478"/>
            </a:xfrm>
            <a:custGeom>
              <a:avLst/>
              <a:gdLst>
                <a:gd name="G0" fmla="+- 0 0 0"/>
                <a:gd name="G1" fmla="+- 554 0 0"/>
                <a:gd name="G2" fmla="+- 21600 0 0"/>
                <a:gd name="T0" fmla="*/ 21593 w 21600"/>
                <a:gd name="T1" fmla="*/ 0 h 22138"/>
                <a:gd name="T2" fmla="*/ 841 w 21600"/>
                <a:gd name="T3" fmla="*/ 22138 h 22138"/>
                <a:gd name="T4" fmla="*/ 0 w 21600"/>
                <a:gd name="T5" fmla="*/ 554 h 22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2138" fill="none" extrusionOk="0">
                  <a:moveTo>
                    <a:pt x="21592" y="0"/>
                  </a:moveTo>
                  <a:cubicBezTo>
                    <a:pt x="21597" y="184"/>
                    <a:pt x="21600" y="369"/>
                    <a:pt x="21600" y="554"/>
                  </a:cubicBezTo>
                  <a:cubicBezTo>
                    <a:pt x="21600" y="12156"/>
                    <a:pt x="12434" y="21685"/>
                    <a:pt x="840" y="22137"/>
                  </a:cubicBezTo>
                </a:path>
                <a:path w="21600" h="22138" stroke="0" extrusionOk="0">
                  <a:moveTo>
                    <a:pt x="21592" y="0"/>
                  </a:moveTo>
                  <a:cubicBezTo>
                    <a:pt x="21597" y="184"/>
                    <a:pt x="21600" y="369"/>
                    <a:pt x="21600" y="554"/>
                  </a:cubicBezTo>
                  <a:cubicBezTo>
                    <a:pt x="21600" y="12156"/>
                    <a:pt x="12434" y="21685"/>
                    <a:pt x="840" y="22137"/>
                  </a:cubicBezTo>
                  <a:lnTo>
                    <a:pt x="0" y="554"/>
                  </a:lnTo>
                  <a:close/>
                </a:path>
              </a:pathLst>
            </a:custGeom>
            <a:noFill/>
            <a:ln w="28575" cap="rnd">
              <a:solidFill>
                <a:schemeClr val="tx2"/>
              </a:solidFill>
              <a:round/>
              <a:headEnd type="none" w="sm" len="sm"/>
              <a:tailEnd type="stealth" w="med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  <p:sp>
          <p:nvSpPr>
            <p:cNvPr id="80922" name="Arc 26"/>
            <p:cNvSpPr>
              <a:spLocks/>
            </p:cNvSpPr>
            <p:nvPr/>
          </p:nvSpPr>
          <p:spPr bwMode="auto">
            <a:xfrm rot="10800000">
              <a:off x="2895" y="1286"/>
              <a:ext cx="1044" cy="812"/>
            </a:xfrm>
            <a:custGeom>
              <a:avLst/>
              <a:gdLst>
                <a:gd name="G0" fmla="+- 0 0 0"/>
                <a:gd name="G1" fmla="+- 849 0 0"/>
                <a:gd name="G2" fmla="+- 21600 0 0"/>
                <a:gd name="T0" fmla="*/ 21583 w 21600"/>
                <a:gd name="T1" fmla="*/ 0 h 22253"/>
                <a:gd name="T2" fmla="*/ 2902 w 21600"/>
                <a:gd name="T3" fmla="*/ 22253 h 22253"/>
                <a:gd name="T4" fmla="*/ 0 w 21600"/>
                <a:gd name="T5" fmla="*/ 849 h 22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2253" fill="none" extrusionOk="0">
                  <a:moveTo>
                    <a:pt x="21583" y="-1"/>
                  </a:moveTo>
                  <a:cubicBezTo>
                    <a:pt x="21594" y="282"/>
                    <a:pt x="21600" y="565"/>
                    <a:pt x="21600" y="849"/>
                  </a:cubicBezTo>
                  <a:cubicBezTo>
                    <a:pt x="21600" y="11656"/>
                    <a:pt x="13611" y="20801"/>
                    <a:pt x="2902" y="22253"/>
                  </a:cubicBezTo>
                </a:path>
                <a:path w="21600" h="22253" stroke="0" extrusionOk="0">
                  <a:moveTo>
                    <a:pt x="21583" y="-1"/>
                  </a:moveTo>
                  <a:cubicBezTo>
                    <a:pt x="21594" y="282"/>
                    <a:pt x="21600" y="565"/>
                    <a:pt x="21600" y="849"/>
                  </a:cubicBezTo>
                  <a:cubicBezTo>
                    <a:pt x="21600" y="11656"/>
                    <a:pt x="13611" y="20801"/>
                    <a:pt x="2902" y="22253"/>
                  </a:cubicBezTo>
                  <a:lnTo>
                    <a:pt x="0" y="849"/>
                  </a:lnTo>
                  <a:close/>
                </a:path>
              </a:pathLst>
            </a:custGeom>
            <a:noFill/>
            <a:ln w="28575" cap="rnd">
              <a:solidFill>
                <a:schemeClr val="tx2"/>
              </a:solidFill>
              <a:round/>
              <a:headEnd type="stealth" w="med" len="lg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54162294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091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0915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FFFF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9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9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2" presetID="9" presetClass="entr" presetSubtype="0" fill="hold" grpId="0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8092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0920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FFFF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9500"/>
                            </p:stCondLst>
                            <p:childTnLst>
                              <p:par>
                                <p:cTn id="16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9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915" grpId="0" autoUpdateAnimBg="0"/>
      <p:bldP spid="80920" grpId="0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0" y="1478408"/>
            <a:ext cx="8229600" cy="1104900"/>
          </a:xfrm>
          <a:noFill/>
          <a:ln/>
        </p:spPr>
        <p:txBody>
          <a:bodyPr/>
          <a:lstStyle/>
          <a:p>
            <a:r>
              <a:rPr lang="en-US" altLang="tr-TR" sz="4000" dirty="0" smtClean="0"/>
              <a:t>Tetrachloroni</a:t>
            </a:r>
            <a:r>
              <a:rPr lang="tr-TR" altLang="tr-TR" sz="4000" dirty="0" smtClean="0"/>
              <a:t>c</a:t>
            </a:r>
            <a:r>
              <a:rPr lang="en-US" altLang="tr-TR" sz="4000" dirty="0" err="1" smtClean="0"/>
              <a:t>kelate</a:t>
            </a:r>
            <a:r>
              <a:rPr lang="en-US" altLang="tr-TR" sz="4000" dirty="0" smtClean="0"/>
              <a:t> (II) Ion</a:t>
            </a:r>
            <a:r>
              <a:rPr lang="tr-TR" altLang="tr-TR" sz="4000" dirty="0" smtClean="0"/>
              <a:t/>
            </a:r>
            <a:br>
              <a:rPr lang="tr-TR" altLang="tr-TR" sz="4000" dirty="0" smtClean="0"/>
            </a:br>
            <a:r>
              <a:rPr lang="en-US" altLang="tr-TR" sz="3200" dirty="0" smtClean="0"/>
              <a:t>[NiCl</a:t>
            </a:r>
            <a:r>
              <a:rPr lang="en-US" altLang="tr-TR" sz="3200" b="1" baseline="-25000" dirty="0" smtClean="0"/>
              <a:t>4</a:t>
            </a:r>
            <a:r>
              <a:rPr lang="en-US" altLang="tr-TR" sz="3200" dirty="0" smtClean="0"/>
              <a:t>]</a:t>
            </a:r>
            <a:r>
              <a:rPr lang="en-US" altLang="tr-TR" sz="3200" b="1" baseline="30000" dirty="0" smtClean="0"/>
              <a:t>2</a:t>
            </a:r>
            <a:r>
              <a:rPr lang="en-US" altLang="tr-TR" sz="3200" b="1" baseline="30000" dirty="0">
                <a:latin typeface="Times New Roman" panose="02020603050405020304" pitchFamily="18" charset="0"/>
              </a:rPr>
              <a:t>–</a:t>
            </a:r>
          </a:p>
        </p:txBody>
      </p:sp>
      <p:sp>
        <p:nvSpPr>
          <p:cNvPr id="51203" name="Rectangle 3"/>
          <p:cNvSpPr>
            <a:spLocks noChangeArrowheads="1"/>
          </p:cNvSpPr>
          <p:nvPr/>
        </p:nvSpPr>
        <p:spPr bwMode="auto">
          <a:xfrm>
            <a:off x="1595919" y="2583308"/>
            <a:ext cx="7691919" cy="35195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>
            <a:lvl1pPr marL="342900" indent="-3429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08585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42875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77165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22885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68605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14325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0045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altLang="tr-TR" sz="3200" dirty="0">
                <a:solidFill>
                  <a:srgbClr val="FFFFFF"/>
                </a:solidFill>
                <a:latin typeface="Helvetica" panose="020B0604020202020204" pitchFamily="34" charset="0"/>
              </a:rPr>
              <a:t>	Ni 		1s</a:t>
            </a:r>
            <a:r>
              <a:rPr lang="en-US" altLang="tr-TR" sz="3200" b="1" baseline="30000" dirty="0">
                <a:solidFill>
                  <a:srgbClr val="FFFFFF"/>
                </a:solidFill>
                <a:latin typeface="Helvetica" panose="020B0604020202020204" pitchFamily="34" charset="0"/>
              </a:rPr>
              <a:t>2</a:t>
            </a:r>
            <a:r>
              <a:rPr lang="en-US" altLang="tr-TR" sz="3200" dirty="0">
                <a:solidFill>
                  <a:srgbClr val="FFFFFF"/>
                </a:solidFill>
                <a:latin typeface="Helvetica" panose="020B0604020202020204" pitchFamily="34" charset="0"/>
              </a:rPr>
              <a:t> 2s</a:t>
            </a:r>
            <a:r>
              <a:rPr lang="en-US" altLang="tr-TR" sz="3200" b="1" baseline="30000" dirty="0">
                <a:solidFill>
                  <a:srgbClr val="FFFFFF"/>
                </a:solidFill>
                <a:latin typeface="Helvetica" panose="020B0604020202020204" pitchFamily="34" charset="0"/>
              </a:rPr>
              <a:t>2</a:t>
            </a:r>
            <a:r>
              <a:rPr lang="en-US" altLang="tr-TR" sz="3200" dirty="0">
                <a:solidFill>
                  <a:srgbClr val="FFFFFF"/>
                </a:solidFill>
                <a:latin typeface="Helvetica" panose="020B0604020202020204" pitchFamily="34" charset="0"/>
              </a:rPr>
              <a:t> 2p</a:t>
            </a:r>
            <a:r>
              <a:rPr lang="en-US" altLang="tr-TR" sz="3200" b="1" baseline="30000" dirty="0">
                <a:solidFill>
                  <a:srgbClr val="FFFFFF"/>
                </a:solidFill>
                <a:latin typeface="Helvetica" panose="020B0604020202020204" pitchFamily="34" charset="0"/>
              </a:rPr>
              <a:t>6</a:t>
            </a:r>
            <a:r>
              <a:rPr lang="en-US" altLang="tr-TR" sz="3200" dirty="0">
                <a:solidFill>
                  <a:srgbClr val="FFFFFF"/>
                </a:solidFill>
                <a:latin typeface="Helvetica" panose="020B0604020202020204" pitchFamily="34" charset="0"/>
              </a:rPr>
              <a:t> 3s</a:t>
            </a:r>
            <a:r>
              <a:rPr lang="en-US" altLang="tr-TR" sz="3200" b="1" baseline="30000" dirty="0">
                <a:solidFill>
                  <a:srgbClr val="FFFFFF"/>
                </a:solidFill>
                <a:latin typeface="Helvetica" panose="020B0604020202020204" pitchFamily="34" charset="0"/>
              </a:rPr>
              <a:t>2</a:t>
            </a:r>
            <a:r>
              <a:rPr lang="en-US" altLang="tr-TR" sz="3200" dirty="0">
                <a:solidFill>
                  <a:srgbClr val="FFFFFF"/>
                </a:solidFill>
                <a:latin typeface="Helvetica" panose="020B0604020202020204" pitchFamily="34" charset="0"/>
              </a:rPr>
              <a:t> 3p</a:t>
            </a:r>
            <a:r>
              <a:rPr lang="en-US" altLang="tr-TR" sz="3200" b="1" baseline="30000" dirty="0">
                <a:solidFill>
                  <a:srgbClr val="FFFFFF"/>
                </a:solidFill>
                <a:latin typeface="Helvetica" panose="020B0604020202020204" pitchFamily="34" charset="0"/>
              </a:rPr>
              <a:t>6</a:t>
            </a:r>
            <a:r>
              <a:rPr lang="en-US" altLang="tr-TR" sz="3200" dirty="0">
                <a:solidFill>
                  <a:srgbClr val="FFFFFF"/>
                </a:solidFill>
                <a:latin typeface="Helvetica" panose="020B0604020202020204" pitchFamily="34" charset="0"/>
              </a:rPr>
              <a:t> 4s</a:t>
            </a:r>
            <a:r>
              <a:rPr lang="en-US" altLang="tr-TR" sz="3200" b="1" baseline="30000" dirty="0">
                <a:solidFill>
                  <a:srgbClr val="FFFFFF"/>
                </a:solidFill>
                <a:latin typeface="Helvetica" panose="020B0604020202020204" pitchFamily="34" charset="0"/>
              </a:rPr>
              <a:t>2</a:t>
            </a:r>
            <a:r>
              <a:rPr lang="en-US" altLang="tr-TR" sz="3200" dirty="0">
                <a:solidFill>
                  <a:srgbClr val="FFFFFF"/>
                </a:solidFill>
                <a:latin typeface="Helvetica" panose="020B0604020202020204" pitchFamily="34" charset="0"/>
              </a:rPr>
              <a:t> 3d</a:t>
            </a:r>
            <a:r>
              <a:rPr lang="en-US" altLang="tr-TR" sz="3200" b="1" baseline="30000" dirty="0">
                <a:solidFill>
                  <a:srgbClr val="FFFFFF"/>
                </a:solidFill>
                <a:latin typeface="Helvetica" panose="020B0604020202020204" pitchFamily="34" charset="0"/>
              </a:rPr>
              <a:t>8</a:t>
            </a:r>
            <a:endParaRPr lang="en-US" altLang="tr-TR" sz="3200" dirty="0">
              <a:solidFill>
                <a:srgbClr val="FFFFFF"/>
              </a:solidFill>
              <a:latin typeface="Helvetica" panose="020B0604020202020204" pitchFamily="34" charset="0"/>
            </a:endParaRPr>
          </a:p>
          <a:p>
            <a:pPr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altLang="tr-TR" sz="3200" dirty="0">
                <a:solidFill>
                  <a:srgbClr val="FFFFFF"/>
                </a:solidFill>
                <a:latin typeface="Helvetica" panose="020B0604020202020204" pitchFamily="34" charset="0"/>
              </a:rPr>
              <a:t>	Ni</a:t>
            </a:r>
            <a:r>
              <a:rPr lang="en-US" altLang="tr-TR" sz="3200" b="1" baseline="30000" dirty="0">
                <a:solidFill>
                  <a:srgbClr val="FFFFFF"/>
                </a:solidFill>
                <a:latin typeface="Helvetica" panose="020B0604020202020204" pitchFamily="34" charset="0"/>
              </a:rPr>
              <a:t>2+</a:t>
            </a:r>
            <a:r>
              <a:rPr lang="en-US" altLang="tr-TR" sz="3200" dirty="0">
                <a:solidFill>
                  <a:srgbClr val="FFFFFF"/>
                </a:solidFill>
                <a:latin typeface="Helvetica" panose="020B0604020202020204" pitchFamily="34" charset="0"/>
              </a:rPr>
              <a:t> 	1s</a:t>
            </a:r>
            <a:r>
              <a:rPr lang="en-US" altLang="tr-TR" sz="3200" b="1" baseline="30000" dirty="0">
                <a:solidFill>
                  <a:srgbClr val="FFFFFF"/>
                </a:solidFill>
                <a:latin typeface="Helvetica" panose="020B0604020202020204" pitchFamily="34" charset="0"/>
              </a:rPr>
              <a:t>2</a:t>
            </a:r>
            <a:r>
              <a:rPr lang="en-US" altLang="tr-TR" sz="3200" dirty="0">
                <a:solidFill>
                  <a:srgbClr val="FFFFFF"/>
                </a:solidFill>
                <a:latin typeface="Helvetica" panose="020B0604020202020204" pitchFamily="34" charset="0"/>
              </a:rPr>
              <a:t> 2s</a:t>
            </a:r>
            <a:r>
              <a:rPr lang="en-US" altLang="tr-TR" sz="3200" b="1" baseline="30000" dirty="0">
                <a:solidFill>
                  <a:srgbClr val="FFFFFF"/>
                </a:solidFill>
                <a:latin typeface="Helvetica" panose="020B0604020202020204" pitchFamily="34" charset="0"/>
              </a:rPr>
              <a:t>2</a:t>
            </a:r>
            <a:r>
              <a:rPr lang="en-US" altLang="tr-TR" sz="3200" dirty="0">
                <a:solidFill>
                  <a:srgbClr val="FFFFFF"/>
                </a:solidFill>
                <a:latin typeface="Helvetica" panose="020B0604020202020204" pitchFamily="34" charset="0"/>
              </a:rPr>
              <a:t> 2p</a:t>
            </a:r>
            <a:r>
              <a:rPr lang="en-US" altLang="tr-TR" sz="3200" b="1" baseline="30000" dirty="0">
                <a:solidFill>
                  <a:srgbClr val="FFFFFF"/>
                </a:solidFill>
                <a:latin typeface="Helvetica" panose="020B0604020202020204" pitchFamily="34" charset="0"/>
              </a:rPr>
              <a:t>6</a:t>
            </a:r>
            <a:r>
              <a:rPr lang="en-US" altLang="tr-TR" sz="3200" dirty="0">
                <a:solidFill>
                  <a:srgbClr val="FFFFFF"/>
                </a:solidFill>
                <a:latin typeface="Helvetica" panose="020B0604020202020204" pitchFamily="34" charset="0"/>
              </a:rPr>
              <a:t> 3s</a:t>
            </a:r>
            <a:r>
              <a:rPr lang="en-US" altLang="tr-TR" sz="3200" b="1" baseline="30000" dirty="0">
                <a:solidFill>
                  <a:srgbClr val="FFFFFF"/>
                </a:solidFill>
                <a:latin typeface="Helvetica" panose="020B0604020202020204" pitchFamily="34" charset="0"/>
              </a:rPr>
              <a:t>2</a:t>
            </a:r>
            <a:r>
              <a:rPr lang="en-US" altLang="tr-TR" sz="3200" dirty="0">
                <a:solidFill>
                  <a:srgbClr val="FFFFFF"/>
                </a:solidFill>
                <a:latin typeface="Helvetica" panose="020B0604020202020204" pitchFamily="34" charset="0"/>
              </a:rPr>
              <a:t> 3p</a:t>
            </a:r>
            <a:r>
              <a:rPr lang="en-US" altLang="tr-TR" sz="3200" b="1" baseline="30000" dirty="0">
                <a:solidFill>
                  <a:srgbClr val="FFFFFF"/>
                </a:solidFill>
                <a:latin typeface="Helvetica" panose="020B0604020202020204" pitchFamily="34" charset="0"/>
              </a:rPr>
              <a:t>6</a:t>
            </a:r>
            <a:r>
              <a:rPr lang="en-US" altLang="tr-TR" sz="3200" dirty="0">
                <a:solidFill>
                  <a:srgbClr val="FFFFFF"/>
                </a:solidFill>
                <a:latin typeface="Helvetica" panose="020B0604020202020204" pitchFamily="34" charset="0"/>
              </a:rPr>
              <a:t> 3d</a:t>
            </a:r>
            <a:r>
              <a:rPr lang="en-US" altLang="tr-TR" sz="3200" b="1" baseline="30000" dirty="0">
                <a:solidFill>
                  <a:srgbClr val="FFFFFF"/>
                </a:solidFill>
                <a:latin typeface="Helvetica" panose="020B0604020202020204" pitchFamily="34" charset="0"/>
              </a:rPr>
              <a:t>8</a:t>
            </a:r>
            <a:endParaRPr lang="en-US" altLang="tr-TR" sz="3200" dirty="0">
              <a:solidFill>
                <a:srgbClr val="FFFFFF"/>
              </a:solidFill>
              <a:latin typeface="Helvetica" panose="020B0604020202020204" pitchFamily="34" charset="0"/>
            </a:endParaRPr>
          </a:p>
          <a:p>
            <a:pPr eaLnBrk="0" fontAlgn="base" hangingPunct="0">
              <a:spcBef>
                <a:spcPct val="20000"/>
              </a:spcBef>
              <a:spcAft>
                <a:spcPct val="0"/>
              </a:spcAft>
            </a:pPr>
            <a:endParaRPr lang="en-US" altLang="tr-TR" sz="3200" dirty="0">
              <a:solidFill>
                <a:srgbClr val="FFFFFF"/>
              </a:solidFill>
              <a:latin typeface="Helvetica" panose="020B0604020202020204" pitchFamily="34" charset="0"/>
            </a:endParaRPr>
          </a:p>
          <a:p>
            <a: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75000"/>
              <a:buFont typeface="Monotype Sorts" pitchFamily="2" charset="2"/>
              <a:buNone/>
            </a:pPr>
            <a:endParaRPr lang="en-US" altLang="tr-TR" sz="2800" dirty="0">
              <a:solidFill>
                <a:srgbClr val="FFFFFF"/>
              </a:solidFill>
              <a:latin typeface="Helvetica" panose="020B0604020202020204" pitchFamily="34" charset="0"/>
            </a:endParaRPr>
          </a:p>
          <a:p>
            <a:pPr lvl="1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FFFF"/>
              </a:buClr>
            </a:pPr>
            <a:r>
              <a:rPr lang="tr-TR" altLang="tr-TR" sz="2800" dirty="0">
                <a:solidFill>
                  <a:srgbClr val="FFFFFF"/>
                </a:solidFill>
                <a:latin typeface="Helvetica" panose="020B0604020202020204" pitchFamily="34" charset="0"/>
              </a:rPr>
              <a:t>Blue </a:t>
            </a:r>
            <a:r>
              <a:rPr lang="tr-TR" altLang="tr-TR" sz="2800" dirty="0" err="1">
                <a:solidFill>
                  <a:srgbClr val="FFFFFF"/>
                </a:solidFill>
                <a:latin typeface="Helvetica" panose="020B0604020202020204" pitchFamily="34" charset="0"/>
              </a:rPr>
              <a:t>color</a:t>
            </a:r>
            <a:endParaRPr lang="tr-TR" altLang="tr-TR" sz="2800" dirty="0">
              <a:solidFill>
                <a:srgbClr val="FFFFFF"/>
              </a:solidFill>
              <a:latin typeface="Helvetica" panose="020B0604020202020204" pitchFamily="34" charset="0"/>
            </a:endParaRPr>
          </a:p>
          <a:p>
            <a:pPr lvl="1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FFFF"/>
              </a:buClr>
            </a:pPr>
            <a:r>
              <a:rPr lang="tr-TR" altLang="tr-TR" sz="2800" dirty="0" err="1">
                <a:solidFill>
                  <a:srgbClr val="FFFFFF"/>
                </a:solidFill>
                <a:latin typeface="Helvetica" panose="020B0604020202020204" pitchFamily="34" charset="0"/>
              </a:rPr>
              <a:t>paramagnetic</a:t>
            </a:r>
            <a:r>
              <a:rPr lang="tr-TR" altLang="tr-TR" sz="2800" dirty="0">
                <a:solidFill>
                  <a:srgbClr val="FFFFFF"/>
                </a:solidFill>
                <a:latin typeface="Helvetica" panose="020B0604020202020204" pitchFamily="34" charset="0"/>
              </a:rPr>
              <a:t> </a:t>
            </a:r>
            <a:r>
              <a:rPr lang="tr-TR" altLang="tr-TR" sz="2800" dirty="0" err="1">
                <a:solidFill>
                  <a:srgbClr val="FFFFFF"/>
                </a:solidFill>
                <a:latin typeface="Helvetica" panose="020B0604020202020204" pitchFamily="34" charset="0"/>
              </a:rPr>
              <a:t>ion</a:t>
            </a:r>
            <a:r>
              <a:rPr lang="tr-TR" altLang="tr-TR" sz="2800" dirty="0">
                <a:solidFill>
                  <a:srgbClr val="FFFFFF"/>
                </a:solidFill>
                <a:latin typeface="Helvetica" panose="020B0604020202020204" pitchFamily="34" charset="0"/>
              </a:rPr>
              <a:t>.</a:t>
            </a:r>
            <a:endParaRPr lang="en-US" altLang="tr-TR" sz="2800" dirty="0">
              <a:solidFill>
                <a:srgbClr val="FFFFFF"/>
              </a:solidFill>
              <a:latin typeface="Helvetica" panose="020B0604020202020204" pitchFamily="34" charset="0"/>
            </a:endParaRPr>
          </a:p>
        </p:txBody>
      </p:sp>
      <p:sp>
        <p:nvSpPr>
          <p:cNvPr id="2" name="Metin kutusu 1"/>
          <p:cNvSpPr txBox="1"/>
          <p:nvPr/>
        </p:nvSpPr>
        <p:spPr>
          <a:xfrm>
            <a:off x="1058238" y="277403"/>
            <a:ext cx="9678257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 smtClean="0"/>
          </a:p>
          <a:p>
            <a:r>
              <a:rPr lang="en-US" sz="2400" dirty="0" smtClean="0"/>
              <a:t>In this lesson, we continue the valence bond theory. Last week we examined the complex ion below. Let's remember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1723523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tr-TR" altLang="tr-TR" sz="4000" dirty="0" err="1" smtClean="0"/>
              <a:t>Triangle</a:t>
            </a:r>
            <a:r>
              <a:rPr lang="tr-TR" altLang="tr-TR" sz="4000" dirty="0" smtClean="0"/>
              <a:t> </a:t>
            </a:r>
            <a:r>
              <a:rPr lang="tr-TR" altLang="tr-TR" sz="4000" dirty="0" err="1" smtClean="0"/>
              <a:t>Bipyramid</a:t>
            </a:r>
            <a:r>
              <a:rPr lang="tr-TR" altLang="tr-TR" sz="4000" dirty="0" smtClean="0"/>
              <a:t> </a:t>
            </a:r>
            <a:r>
              <a:rPr lang="tr-TR" altLang="tr-TR" sz="4000" dirty="0" err="1" smtClean="0"/>
              <a:t>Geometry</a:t>
            </a:r>
            <a:endParaRPr lang="en-US" altLang="tr-TR" sz="4000" dirty="0"/>
          </a:p>
        </p:txBody>
      </p:sp>
      <p:grpSp>
        <p:nvGrpSpPr>
          <p:cNvPr id="81978" name="Group 58"/>
          <p:cNvGrpSpPr>
            <a:grpSpLocks/>
          </p:cNvGrpSpPr>
          <p:nvPr/>
        </p:nvGrpSpPr>
        <p:grpSpPr bwMode="auto">
          <a:xfrm>
            <a:off x="2486026" y="1454151"/>
            <a:ext cx="4962525" cy="4805363"/>
            <a:chOff x="606" y="916"/>
            <a:chExt cx="3126" cy="3027"/>
          </a:xfrm>
        </p:grpSpPr>
        <p:sp>
          <p:nvSpPr>
            <p:cNvPr id="81923" name="Freeform 3"/>
            <p:cNvSpPr>
              <a:spLocks/>
            </p:cNvSpPr>
            <p:nvPr/>
          </p:nvSpPr>
          <p:spPr bwMode="auto">
            <a:xfrm>
              <a:off x="1805" y="2430"/>
              <a:ext cx="449" cy="739"/>
            </a:xfrm>
            <a:custGeom>
              <a:avLst/>
              <a:gdLst>
                <a:gd name="T0" fmla="*/ 225 w 449"/>
                <a:gd name="T1" fmla="*/ 0 h 739"/>
                <a:gd name="T2" fmla="*/ 156 w 449"/>
                <a:gd name="T3" fmla="*/ 28 h 739"/>
                <a:gd name="T4" fmla="*/ 102 w 449"/>
                <a:gd name="T5" fmla="*/ 104 h 739"/>
                <a:gd name="T6" fmla="*/ 54 w 449"/>
                <a:gd name="T7" fmla="*/ 201 h 739"/>
                <a:gd name="T8" fmla="*/ 7 w 449"/>
                <a:gd name="T9" fmla="*/ 360 h 739"/>
                <a:gd name="T10" fmla="*/ 0 w 449"/>
                <a:gd name="T11" fmla="*/ 493 h 739"/>
                <a:gd name="T12" fmla="*/ 21 w 449"/>
                <a:gd name="T13" fmla="*/ 604 h 739"/>
                <a:gd name="T14" fmla="*/ 55 w 449"/>
                <a:gd name="T15" fmla="*/ 669 h 739"/>
                <a:gd name="T16" fmla="*/ 116 w 449"/>
                <a:gd name="T17" fmla="*/ 717 h 739"/>
                <a:gd name="T18" fmla="*/ 221 w 449"/>
                <a:gd name="T19" fmla="*/ 738 h 739"/>
                <a:gd name="T20" fmla="*/ 325 w 449"/>
                <a:gd name="T21" fmla="*/ 720 h 739"/>
                <a:gd name="T22" fmla="*/ 391 w 449"/>
                <a:gd name="T23" fmla="*/ 669 h 739"/>
                <a:gd name="T24" fmla="*/ 423 w 449"/>
                <a:gd name="T25" fmla="*/ 604 h 739"/>
                <a:gd name="T26" fmla="*/ 448 w 449"/>
                <a:gd name="T27" fmla="*/ 489 h 739"/>
                <a:gd name="T28" fmla="*/ 438 w 449"/>
                <a:gd name="T29" fmla="*/ 352 h 739"/>
                <a:gd name="T30" fmla="*/ 398 w 449"/>
                <a:gd name="T31" fmla="*/ 216 h 739"/>
                <a:gd name="T32" fmla="*/ 344 w 449"/>
                <a:gd name="T33" fmla="*/ 100 h 739"/>
                <a:gd name="T34" fmla="*/ 290 w 449"/>
                <a:gd name="T35" fmla="*/ 28 h 739"/>
                <a:gd name="T36" fmla="*/ 225 w 449"/>
                <a:gd name="T37" fmla="*/ 0 h 7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449" h="739">
                  <a:moveTo>
                    <a:pt x="225" y="0"/>
                  </a:moveTo>
                  <a:lnTo>
                    <a:pt x="156" y="28"/>
                  </a:lnTo>
                  <a:lnTo>
                    <a:pt x="102" y="104"/>
                  </a:lnTo>
                  <a:lnTo>
                    <a:pt x="54" y="201"/>
                  </a:lnTo>
                  <a:lnTo>
                    <a:pt x="7" y="360"/>
                  </a:lnTo>
                  <a:lnTo>
                    <a:pt x="0" y="493"/>
                  </a:lnTo>
                  <a:lnTo>
                    <a:pt x="21" y="604"/>
                  </a:lnTo>
                  <a:lnTo>
                    <a:pt x="55" y="669"/>
                  </a:lnTo>
                  <a:lnTo>
                    <a:pt x="116" y="717"/>
                  </a:lnTo>
                  <a:lnTo>
                    <a:pt x="221" y="738"/>
                  </a:lnTo>
                  <a:lnTo>
                    <a:pt x="325" y="720"/>
                  </a:lnTo>
                  <a:lnTo>
                    <a:pt x="391" y="669"/>
                  </a:lnTo>
                  <a:lnTo>
                    <a:pt x="423" y="604"/>
                  </a:lnTo>
                  <a:lnTo>
                    <a:pt x="448" y="489"/>
                  </a:lnTo>
                  <a:lnTo>
                    <a:pt x="438" y="352"/>
                  </a:lnTo>
                  <a:lnTo>
                    <a:pt x="398" y="216"/>
                  </a:lnTo>
                  <a:lnTo>
                    <a:pt x="344" y="100"/>
                  </a:lnTo>
                  <a:lnTo>
                    <a:pt x="290" y="28"/>
                  </a:lnTo>
                  <a:lnTo>
                    <a:pt x="225" y="0"/>
                  </a:lnTo>
                </a:path>
              </a:pathLst>
            </a:custGeom>
            <a:solidFill>
              <a:schemeClr val="bg1"/>
            </a:solidFill>
            <a:ln w="25400" cap="rnd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  <p:sp>
          <p:nvSpPr>
            <p:cNvPr id="81924" name="Oval 4"/>
            <p:cNvSpPr>
              <a:spLocks noChangeArrowheads="1"/>
            </p:cNvSpPr>
            <p:nvPr/>
          </p:nvSpPr>
          <p:spPr bwMode="auto">
            <a:xfrm>
              <a:off x="1828" y="2363"/>
              <a:ext cx="407" cy="104"/>
            </a:xfrm>
            <a:prstGeom prst="ellipse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  <p:grpSp>
          <p:nvGrpSpPr>
            <p:cNvPr id="81935" name="Group 15"/>
            <p:cNvGrpSpPr>
              <a:grpSpLocks/>
            </p:cNvGrpSpPr>
            <p:nvPr/>
          </p:nvGrpSpPr>
          <p:grpSpPr bwMode="auto">
            <a:xfrm>
              <a:off x="1205" y="1449"/>
              <a:ext cx="1766" cy="1950"/>
              <a:chOff x="1205" y="1449"/>
              <a:chExt cx="1766" cy="1950"/>
            </a:xfrm>
          </p:grpSpPr>
          <p:sp>
            <p:nvSpPr>
              <p:cNvPr id="81925" name="Line 5"/>
              <p:cNvSpPr>
                <a:spLocks noChangeShapeType="1"/>
              </p:cNvSpPr>
              <p:nvPr/>
            </p:nvSpPr>
            <p:spPr bwMode="auto">
              <a:xfrm>
                <a:off x="2030" y="2439"/>
                <a:ext cx="0" cy="96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81926" name="Line 6"/>
              <p:cNvSpPr>
                <a:spLocks noChangeShapeType="1"/>
              </p:cNvSpPr>
              <p:nvPr/>
            </p:nvSpPr>
            <p:spPr bwMode="auto">
              <a:xfrm>
                <a:off x="1205" y="2159"/>
                <a:ext cx="825" cy="27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81927" name="Line 7"/>
              <p:cNvSpPr>
                <a:spLocks noChangeShapeType="1"/>
              </p:cNvSpPr>
              <p:nvPr/>
            </p:nvSpPr>
            <p:spPr bwMode="auto">
              <a:xfrm flipV="1">
                <a:off x="2029" y="2156"/>
                <a:ext cx="824" cy="27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81928" name="Line 8"/>
              <p:cNvSpPr>
                <a:spLocks noChangeShapeType="1"/>
              </p:cNvSpPr>
              <p:nvPr/>
            </p:nvSpPr>
            <p:spPr bwMode="auto">
              <a:xfrm>
                <a:off x="2032" y="2440"/>
                <a:ext cx="824" cy="278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81929" name="Line 9"/>
              <p:cNvSpPr>
                <a:spLocks noChangeShapeType="1"/>
              </p:cNvSpPr>
              <p:nvPr/>
            </p:nvSpPr>
            <p:spPr bwMode="auto">
              <a:xfrm flipV="1">
                <a:off x="1208" y="2436"/>
                <a:ext cx="823" cy="27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grpSp>
            <p:nvGrpSpPr>
              <p:cNvPr id="81933" name="Group 13"/>
              <p:cNvGrpSpPr>
                <a:grpSpLocks/>
              </p:cNvGrpSpPr>
              <p:nvPr/>
            </p:nvGrpSpPr>
            <p:grpSpPr bwMode="auto">
              <a:xfrm>
                <a:off x="1346" y="2039"/>
                <a:ext cx="1625" cy="791"/>
                <a:chOff x="1346" y="2039"/>
                <a:chExt cx="1625" cy="791"/>
              </a:xfrm>
            </p:grpSpPr>
            <p:sp>
              <p:nvSpPr>
                <p:cNvPr id="81930" name="Freeform 10"/>
                <p:cNvSpPr>
                  <a:spLocks/>
                </p:cNvSpPr>
                <p:nvPr/>
              </p:nvSpPr>
              <p:spPr bwMode="auto">
                <a:xfrm>
                  <a:off x="1346" y="2039"/>
                  <a:ext cx="782" cy="397"/>
                </a:xfrm>
                <a:custGeom>
                  <a:avLst/>
                  <a:gdLst>
                    <a:gd name="T0" fmla="*/ 635 w 782"/>
                    <a:gd name="T1" fmla="*/ 388 h 397"/>
                    <a:gd name="T2" fmla="*/ 722 w 782"/>
                    <a:gd name="T3" fmla="*/ 352 h 397"/>
                    <a:gd name="T4" fmla="*/ 766 w 782"/>
                    <a:gd name="T5" fmla="*/ 297 h 397"/>
                    <a:gd name="T6" fmla="*/ 781 w 782"/>
                    <a:gd name="T7" fmla="*/ 233 h 397"/>
                    <a:gd name="T8" fmla="*/ 764 w 782"/>
                    <a:gd name="T9" fmla="*/ 141 h 397"/>
                    <a:gd name="T10" fmla="*/ 704 w 782"/>
                    <a:gd name="T11" fmla="*/ 73 h 397"/>
                    <a:gd name="T12" fmla="*/ 608 w 782"/>
                    <a:gd name="T13" fmla="*/ 25 h 397"/>
                    <a:gd name="T14" fmla="*/ 521 w 782"/>
                    <a:gd name="T15" fmla="*/ 5 h 397"/>
                    <a:gd name="T16" fmla="*/ 409 w 782"/>
                    <a:gd name="T17" fmla="*/ 0 h 397"/>
                    <a:gd name="T18" fmla="*/ 236 w 782"/>
                    <a:gd name="T19" fmla="*/ 25 h 397"/>
                    <a:gd name="T20" fmla="*/ 88 w 782"/>
                    <a:gd name="T21" fmla="*/ 67 h 397"/>
                    <a:gd name="T22" fmla="*/ 16 w 782"/>
                    <a:gd name="T23" fmla="*/ 113 h 397"/>
                    <a:gd name="T24" fmla="*/ 0 w 782"/>
                    <a:gd name="T25" fmla="*/ 155 h 397"/>
                    <a:gd name="T26" fmla="*/ 25 w 782"/>
                    <a:gd name="T27" fmla="*/ 220 h 397"/>
                    <a:gd name="T28" fmla="*/ 115 w 782"/>
                    <a:gd name="T29" fmla="*/ 284 h 397"/>
                    <a:gd name="T30" fmla="*/ 251 w 782"/>
                    <a:gd name="T31" fmla="*/ 338 h 397"/>
                    <a:gd name="T32" fmla="*/ 397 w 782"/>
                    <a:gd name="T33" fmla="*/ 378 h 397"/>
                    <a:gd name="T34" fmla="*/ 520 w 782"/>
                    <a:gd name="T35" fmla="*/ 396 h 397"/>
                    <a:gd name="T36" fmla="*/ 635 w 782"/>
                    <a:gd name="T37" fmla="*/ 388 h 39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782" h="397">
                      <a:moveTo>
                        <a:pt x="635" y="388"/>
                      </a:moveTo>
                      <a:lnTo>
                        <a:pt x="722" y="352"/>
                      </a:lnTo>
                      <a:lnTo>
                        <a:pt x="766" y="297"/>
                      </a:lnTo>
                      <a:lnTo>
                        <a:pt x="781" y="233"/>
                      </a:lnTo>
                      <a:lnTo>
                        <a:pt x="764" y="141"/>
                      </a:lnTo>
                      <a:lnTo>
                        <a:pt x="704" y="73"/>
                      </a:lnTo>
                      <a:lnTo>
                        <a:pt x="608" y="25"/>
                      </a:lnTo>
                      <a:lnTo>
                        <a:pt x="521" y="5"/>
                      </a:lnTo>
                      <a:lnTo>
                        <a:pt x="409" y="0"/>
                      </a:lnTo>
                      <a:lnTo>
                        <a:pt x="236" y="25"/>
                      </a:lnTo>
                      <a:lnTo>
                        <a:pt x="88" y="67"/>
                      </a:lnTo>
                      <a:lnTo>
                        <a:pt x="16" y="113"/>
                      </a:lnTo>
                      <a:lnTo>
                        <a:pt x="0" y="155"/>
                      </a:lnTo>
                      <a:lnTo>
                        <a:pt x="25" y="220"/>
                      </a:lnTo>
                      <a:lnTo>
                        <a:pt x="115" y="284"/>
                      </a:lnTo>
                      <a:lnTo>
                        <a:pt x="251" y="338"/>
                      </a:lnTo>
                      <a:lnTo>
                        <a:pt x="397" y="378"/>
                      </a:lnTo>
                      <a:lnTo>
                        <a:pt x="520" y="396"/>
                      </a:lnTo>
                      <a:lnTo>
                        <a:pt x="635" y="388"/>
                      </a:lnTo>
                    </a:path>
                  </a:pathLst>
                </a:custGeom>
                <a:solidFill>
                  <a:schemeClr val="bg1"/>
                </a:solidFill>
                <a:ln w="25400" cap="rnd" cmpd="sng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81931" name="Freeform 11"/>
                <p:cNvSpPr>
                  <a:spLocks/>
                </p:cNvSpPr>
                <p:nvPr/>
              </p:nvSpPr>
              <p:spPr bwMode="auto">
                <a:xfrm>
                  <a:off x="2048" y="2260"/>
                  <a:ext cx="923" cy="333"/>
                </a:xfrm>
                <a:custGeom>
                  <a:avLst/>
                  <a:gdLst>
                    <a:gd name="T0" fmla="*/ 0 w 923"/>
                    <a:gd name="T1" fmla="*/ 163 h 333"/>
                    <a:gd name="T2" fmla="*/ 36 w 923"/>
                    <a:gd name="T3" fmla="*/ 215 h 333"/>
                    <a:gd name="T4" fmla="*/ 132 w 923"/>
                    <a:gd name="T5" fmla="*/ 254 h 333"/>
                    <a:gd name="T6" fmla="*/ 252 w 923"/>
                    <a:gd name="T7" fmla="*/ 290 h 333"/>
                    <a:gd name="T8" fmla="*/ 450 w 923"/>
                    <a:gd name="T9" fmla="*/ 326 h 333"/>
                    <a:gd name="T10" fmla="*/ 615 w 923"/>
                    <a:gd name="T11" fmla="*/ 332 h 333"/>
                    <a:gd name="T12" fmla="*/ 753 w 923"/>
                    <a:gd name="T13" fmla="*/ 315 h 333"/>
                    <a:gd name="T14" fmla="*/ 834 w 923"/>
                    <a:gd name="T15" fmla="*/ 290 h 333"/>
                    <a:gd name="T16" fmla="*/ 894 w 923"/>
                    <a:gd name="T17" fmla="*/ 244 h 333"/>
                    <a:gd name="T18" fmla="*/ 922 w 923"/>
                    <a:gd name="T19" fmla="*/ 166 h 333"/>
                    <a:gd name="T20" fmla="*/ 897 w 923"/>
                    <a:gd name="T21" fmla="*/ 89 h 333"/>
                    <a:gd name="T22" fmla="*/ 834 w 923"/>
                    <a:gd name="T23" fmla="*/ 41 h 333"/>
                    <a:gd name="T24" fmla="*/ 753 w 923"/>
                    <a:gd name="T25" fmla="*/ 17 h 333"/>
                    <a:gd name="T26" fmla="*/ 609 w 923"/>
                    <a:gd name="T27" fmla="*/ 0 h 333"/>
                    <a:gd name="T28" fmla="*/ 441 w 923"/>
                    <a:gd name="T29" fmla="*/ 7 h 333"/>
                    <a:gd name="T30" fmla="*/ 270 w 923"/>
                    <a:gd name="T31" fmla="*/ 35 h 333"/>
                    <a:gd name="T32" fmla="*/ 126 w 923"/>
                    <a:gd name="T33" fmla="*/ 75 h 333"/>
                    <a:gd name="T34" fmla="*/ 36 w 923"/>
                    <a:gd name="T35" fmla="*/ 114 h 333"/>
                    <a:gd name="T36" fmla="*/ 0 w 923"/>
                    <a:gd name="T37" fmla="*/ 163 h 33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923" h="333">
                      <a:moveTo>
                        <a:pt x="0" y="163"/>
                      </a:moveTo>
                      <a:lnTo>
                        <a:pt x="36" y="215"/>
                      </a:lnTo>
                      <a:lnTo>
                        <a:pt x="132" y="254"/>
                      </a:lnTo>
                      <a:lnTo>
                        <a:pt x="252" y="290"/>
                      </a:lnTo>
                      <a:lnTo>
                        <a:pt x="450" y="326"/>
                      </a:lnTo>
                      <a:lnTo>
                        <a:pt x="615" y="332"/>
                      </a:lnTo>
                      <a:lnTo>
                        <a:pt x="753" y="315"/>
                      </a:lnTo>
                      <a:lnTo>
                        <a:pt x="834" y="290"/>
                      </a:lnTo>
                      <a:lnTo>
                        <a:pt x="894" y="244"/>
                      </a:lnTo>
                      <a:lnTo>
                        <a:pt x="922" y="166"/>
                      </a:lnTo>
                      <a:lnTo>
                        <a:pt x="897" y="89"/>
                      </a:lnTo>
                      <a:lnTo>
                        <a:pt x="834" y="41"/>
                      </a:lnTo>
                      <a:lnTo>
                        <a:pt x="753" y="17"/>
                      </a:lnTo>
                      <a:lnTo>
                        <a:pt x="609" y="0"/>
                      </a:lnTo>
                      <a:lnTo>
                        <a:pt x="441" y="7"/>
                      </a:lnTo>
                      <a:lnTo>
                        <a:pt x="270" y="35"/>
                      </a:lnTo>
                      <a:lnTo>
                        <a:pt x="126" y="75"/>
                      </a:lnTo>
                      <a:lnTo>
                        <a:pt x="36" y="114"/>
                      </a:lnTo>
                      <a:lnTo>
                        <a:pt x="0" y="163"/>
                      </a:lnTo>
                    </a:path>
                  </a:pathLst>
                </a:custGeom>
                <a:solidFill>
                  <a:schemeClr val="bg1"/>
                </a:solidFill>
                <a:ln w="25400" cap="rnd" cmpd="sng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81932" name="Freeform 12"/>
                <p:cNvSpPr>
                  <a:spLocks/>
                </p:cNvSpPr>
                <p:nvPr/>
              </p:nvSpPr>
              <p:spPr bwMode="auto">
                <a:xfrm>
                  <a:off x="1346" y="2433"/>
                  <a:ext cx="782" cy="397"/>
                </a:xfrm>
                <a:custGeom>
                  <a:avLst/>
                  <a:gdLst>
                    <a:gd name="T0" fmla="*/ 635 w 782"/>
                    <a:gd name="T1" fmla="*/ 7 h 397"/>
                    <a:gd name="T2" fmla="*/ 722 w 782"/>
                    <a:gd name="T3" fmla="*/ 43 h 397"/>
                    <a:gd name="T4" fmla="*/ 766 w 782"/>
                    <a:gd name="T5" fmla="*/ 98 h 397"/>
                    <a:gd name="T6" fmla="*/ 781 w 782"/>
                    <a:gd name="T7" fmla="*/ 162 h 397"/>
                    <a:gd name="T8" fmla="*/ 764 w 782"/>
                    <a:gd name="T9" fmla="*/ 254 h 397"/>
                    <a:gd name="T10" fmla="*/ 704 w 782"/>
                    <a:gd name="T11" fmla="*/ 322 h 397"/>
                    <a:gd name="T12" fmla="*/ 608 w 782"/>
                    <a:gd name="T13" fmla="*/ 370 h 397"/>
                    <a:gd name="T14" fmla="*/ 521 w 782"/>
                    <a:gd name="T15" fmla="*/ 390 h 397"/>
                    <a:gd name="T16" fmla="*/ 409 w 782"/>
                    <a:gd name="T17" fmla="*/ 396 h 397"/>
                    <a:gd name="T18" fmla="*/ 236 w 782"/>
                    <a:gd name="T19" fmla="*/ 370 h 397"/>
                    <a:gd name="T20" fmla="*/ 88 w 782"/>
                    <a:gd name="T21" fmla="*/ 328 h 397"/>
                    <a:gd name="T22" fmla="*/ 16 w 782"/>
                    <a:gd name="T23" fmla="*/ 282 h 397"/>
                    <a:gd name="T24" fmla="*/ 0 w 782"/>
                    <a:gd name="T25" fmla="*/ 240 h 397"/>
                    <a:gd name="T26" fmla="*/ 25 w 782"/>
                    <a:gd name="T27" fmla="*/ 175 h 397"/>
                    <a:gd name="T28" fmla="*/ 115 w 782"/>
                    <a:gd name="T29" fmla="*/ 111 h 397"/>
                    <a:gd name="T30" fmla="*/ 251 w 782"/>
                    <a:gd name="T31" fmla="*/ 57 h 397"/>
                    <a:gd name="T32" fmla="*/ 397 w 782"/>
                    <a:gd name="T33" fmla="*/ 17 h 397"/>
                    <a:gd name="T34" fmla="*/ 520 w 782"/>
                    <a:gd name="T35" fmla="*/ 0 h 397"/>
                    <a:gd name="T36" fmla="*/ 635 w 782"/>
                    <a:gd name="T37" fmla="*/ 7 h 39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782" h="397">
                      <a:moveTo>
                        <a:pt x="635" y="7"/>
                      </a:moveTo>
                      <a:lnTo>
                        <a:pt x="722" y="43"/>
                      </a:lnTo>
                      <a:lnTo>
                        <a:pt x="766" y="98"/>
                      </a:lnTo>
                      <a:lnTo>
                        <a:pt x="781" y="162"/>
                      </a:lnTo>
                      <a:lnTo>
                        <a:pt x="764" y="254"/>
                      </a:lnTo>
                      <a:lnTo>
                        <a:pt x="704" y="322"/>
                      </a:lnTo>
                      <a:lnTo>
                        <a:pt x="608" y="370"/>
                      </a:lnTo>
                      <a:lnTo>
                        <a:pt x="521" y="390"/>
                      </a:lnTo>
                      <a:lnTo>
                        <a:pt x="409" y="396"/>
                      </a:lnTo>
                      <a:lnTo>
                        <a:pt x="236" y="370"/>
                      </a:lnTo>
                      <a:lnTo>
                        <a:pt x="88" y="328"/>
                      </a:lnTo>
                      <a:lnTo>
                        <a:pt x="16" y="282"/>
                      </a:lnTo>
                      <a:lnTo>
                        <a:pt x="0" y="240"/>
                      </a:lnTo>
                      <a:lnTo>
                        <a:pt x="25" y="175"/>
                      </a:lnTo>
                      <a:lnTo>
                        <a:pt x="115" y="111"/>
                      </a:lnTo>
                      <a:lnTo>
                        <a:pt x="251" y="57"/>
                      </a:lnTo>
                      <a:lnTo>
                        <a:pt x="397" y="17"/>
                      </a:lnTo>
                      <a:lnTo>
                        <a:pt x="520" y="0"/>
                      </a:lnTo>
                      <a:lnTo>
                        <a:pt x="635" y="7"/>
                      </a:lnTo>
                    </a:path>
                  </a:pathLst>
                </a:custGeom>
                <a:solidFill>
                  <a:schemeClr val="bg1"/>
                </a:solidFill>
                <a:ln w="25400" cap="rnd" cmpd="sng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</p:grpSp>
          <p:sp>
            <p:nvSpPr>
              <p:cNvPr id="81934" name="Line 14"/>
              <p:cNvSpPr>
                <a:spLocks noChangeShapeType="1"/>
              </p:cNvSpPr>
              <p:nvPr/>
            </p:nvSpPr>
            <p:spPr bwMode="auto">
              <a:xfrm>
                <a:off x="2030" y="1449"/>
                <a:ext cx="0" cy="96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81938" name="Group 18"/>
            <p:cNvGrpSpPr>
              <a:grpSpLocks/>
            </p:cNvGrpSpPr>
            <p:nvPr/>
          </p:nvGrpSpPr>
          <p:grpSpPr bwMode="auto">
            <a:xfrm>
              <a:off x="606" y="2621"/>
              <a:ext cx="1105" cy="688"/>
              <a:chOff x="606" y="2621"/>
              <a:chExt cx="1105" cy="688"/>
            </a:xfrm>
          </p:grpSpPr>
          <p:sp>
            <p:nvSpPr>
              <p:cNvPr id="81936" name="Freeform 16"/>
              <p:cNvSpPr>
                <a:spLocks/>
              </p:cNvSpPr>
              <p:nvPr/>
            </p:nvSpPr>
            <p:spPr bwMode="auto">
              <a:xfrm>
                <a:off x="1153" y="2621"/>
                <a:ext cx="558" cy="363"/>
              </a:xfrm>
              <a:custGeom>
                <a:avLst/>
                <a:gdLst>
                  <a:gd name="T0" fmla="*/ 9 w 558"/>
                  <a:gd name="T1" fmla="*/ 338 h 363"/>
                  <a:gd name="T2" fmla="*/ 63 w 558"/>
                  <a:gd name="T3" fmla="*/ 362 h 363"/>
                  <a:gd name="T4" fmla="*/ 138 w 558"/>
                  <a:gd name="T5" fmla="*/ 360 h 363"/>
                  <a:gd name="T6" fmla="*/ 230 w 558"/>
                  <a:gd name="T7" fmla="*/ 348 h 363"/>
                  <a:gd name="T8" fmla="*/ 361 w 558"/>
                  <a:gd name="T9" fmla="*/ 310 h 363"/>
                  <a:gd name="T10" fmla="*/ 453 w 558"/>
                  <a:gd name="T11" fmla="*/ 264 h 363"/>
                  <a:gd name="T12" fmla="*/ 522 w 558"/>
                  <a:gd name="T13" fmla="*/ 211 h 363"/>
                  <a:gd name="T14" fmla="*/ 552 w 558"/>
                  <a:gd name="T15" fmla="*/ 171 h 363"/>
                  <a:gd name="T16" fmla="*/ 557 w 558"/>
                  <a:gd name="T17" fmla="*/ 120 h 363"/>
                  <a:gd name="T18" fmla="*/ 523 w 558"/>
                  <a:gd name="T19" fmla="*/ 60 h 363"/>
                  <a:gd name="T20" fmla="*/ 463 w 558"/>
                  <a:gd name="T21" fmla="*/ 14 h 363"/>
                  <a:gd name="T22" fmla="*/ 397 w 558"/>
                  <a:gd name="T23" fmla="*/ 0 h 363"/>
                  <a:gd name="T24" fmla="*/ 339 w 558"/>
                  <a:gd name="T25" fmla="*/ 8 h 363"/>
                  <a:gd name="T26" fmla="*/ 247 w 558"/>
                  <a:gd name="T27" fmla="*/ 42 h 363"/>
                  <a:gd name="T28" fmla="*/ 158 w 558"/>
                  <a:gd name="T29" fmla="*/ 97 h 363"/>
                  <a:gd name="T30" fmla="*/ 80 w 558"/>
                  <a:gd name="T31" fmla="*/ 169 h 363"/>
                  <a:gd name="T32" fmla="*/ 25 w 558"/>
                  <a:gd name="T33" fmla="*/ 241 h 363"/>
                  <a:gd name="T34" fmla="*/ 0 w 558"/>
                  <a:gd name="T35" fmla="*/ 296 h 363"/>
                  <a:gd name="T36" fmla="*/ 9 w 558"/>
                  <a:gd name="T37" fmla="*/ 338 h 3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558" h="363">
                    <a:moveTo>
                      <a:pt x="9" y="338"/>
                    </a:moveTo>
                    <a:lnTo>
                      <a:pt x="63" y="362"/>
                    </a:lnTo>
                    <a:lnTo>
                      <a:pt x="138" y="360"/>
                    </a:lnTo>
                    <a:lnTo>
                      <a:pt x="230" y="348"/>
                    </a:lnTo>
                    <a:lnTo>
                      <a:pt x="361" y="310"/>
                    </a:lnTo>
                    <a:lnTo>
                      <a:pt x="453" y="264"/>
                    </a:lnTo>
                    <a:lnTo>
                      <a:pt x="522" y="211"/>
                    </a:lnTo>
                    <a:lnTo>
                      <a:pt x="552" y="171"/>
                    </a:lnTo>
                    <a:lnTo>
                      <a:pt x="557" y="120"/>
                    </a:lnTo>
                    <a:lnTo>
                      <a:pt x="523" y="60"/>
                    </a:lnTo>
                    <a:lnTo>
                      <a:pt x="463" y="14"/>
                    </a:lnTo>
                    <a:lnTo>
                      <a:pt x="397" y="0"/>
                    </a:lnTo>
                    <a:lnTo>
                      <a:pt x="339" y="8"/>
                    </a:lnTo>
                    <a:lnTo>
                      <a:pt x="247" y="42"/>
                    </a:lnTo>
                    <a:lnTo>
                      <a:pt x="158" y="97"/>
                    </a:lnTo>
                    <a:lnTo>
                      <a:pt x="80" y="169"/>
                    </a:lnTo>
                    <a:lnTo>
                      <a:pt x="25" y="241"/>
                    </a:lnTo>
                    <a:lnTo>
                      <a:pt x="0" y="296"/>
                    </a:lnTo>
                    <a:lnTo>
                      <a:pt x="9" y="338"/>
                    </a:lnTo>
                  </a:path>
                </a:pathLst>
              </a:custGeom>
              <a:solidFill>
                <a:schemeClr val="tx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81937" name="Freeform 17"/>
              <p:cNvSpPr>
                <a:spLocks/>
              </p:cNvSpPr>
              <p:nvPr/>
            </p:nvSpPr>
            <p:spPr bwMode="auto">
              <a:xfrm>
                <a:off x="606" y="2946"/>
                <a:ext cx="558" cy="363"/>
              </a:xfrm>
              <a:custGeom>
                <a:avLst/>
                <a:gdLst>
                  <a:gd name="T0" fmla="*/ 548 w 558"/>
                  <a:gd name="T1" fmla="*/ 24 h 363"/>
                  <a:gd name="T2" fmla="*/ 494 w 558"/>
                  <a:gd name="T3" fmla="*/ 0 h 363"/>
                  <a:gd name="T4" fmla="*/ 420 w 558"/>
                  <a:gd name="T5" fmla="*/ 2 h 363"/>
                  <a:gd name="T6" fmla="*/ 327 w 558"/>
                  <a:gd name="T7" fmla="*/ 14 h 363"/>
                  <a:gd name="T8" fmla="*/ 197 w 558"/>
                  <a:gd name="T9" fmla="*/ 52 h 363"/>
                  <a:gd name="T10" fmla="*/ 104 w 558"/>
                  <a:gd name="T11" fmla="*/ 98 h 363"/>
                  <a:gd name="T12" fmla="*/ 35 w 558"/>
                  <a:gd name="T13" fmla="*/ 151 h 363"/>
                  <a:gd name="T14" fmla="*/ 5 w 558"/>
                  <a:gd name="T15" fmla="*/ 191 h 363"/>
                  <a:gd name="T16" fmla="*/ 0 w 558"/>
                  <a:gd name="T17" fmla="*/ 241 h 363"/>
                  <a:gd name="T18" fmla="*/ 34 w 558"/>
                  <a:gd name="T19" fmla="*/ 301 h 363"/>
                  <a:gd name="T20" fmla="*/ 94 w 558"/>
                  <a:gd name="T21" fmla="*/ 348 h 363"/>
                  <a:gd name="T22" fmla="*/ 160 w 558"/>
                  <a:gd name="T23" fmla="*/ 362 h 363"/>
                  <a:gd name="T24" fmla="*/ 218 w 558"/>
                  <a:gd name="T25" fmla="*/ 354 h 363"/>
                  <a:gd name="T26" fmla="*/ 310 w 558"/>
                  <a:gd name="T27" fmla="*/ 320 h 363"/>
                  <a:gd name="T28" fmla="*/ 399 w 558"/>
                  <a:gd name="T29" fmla="*/ 265 h 363"/>
                  <a:gd name="T30" fmla="*/ 477 w 558"/>
                  <a:gd name="T31" fmla="*/ 193 h 363"/>
                  <a:gd name="T32" fmla="*/ 532 w 558"/>
                  <a:gd name="T33" fmla="*/ 121 h 363"/>
                  <a:gd name="T34" fmla="*/ 557 w 558"/>
                  <a:gd name="T35" fmla="*/ 66 h 363"/>
                  <a:gd name="T36" fmla="*/ 548 w 558"/>
                  <a:gd name="T37" fmla="*/ 24 h 3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558" h="363">
                    <a:moveTo>
                      <a:pt x="548" y="24"/>
                    </a:moveTo>
                    <a:lnTo>
                      <a:pt x="494" y="0"/>
                    </a:lnTo>
                    <a:lnTo>
                      <a:pt x="420" y="2"/>
                    </a:lnTo>
                    <a:lnTo>
                      <a:pt x="327" y="14"/>
                    </a:lnTo>
                    <a:lnTo>
                      <a:pt x="197" y="52"/>
                    </a:lnTo>
                    <a:lnTo>
                      <a:pt x="104" y="98"/>
                    </a:lnTo>
                    <a:lnTo>
                      <a:pt x="35" y="151"/>
                    </a:lnTo>
                    <a:lnTo>
                      <a:pt x="5" y="191"/>
                    </a:lnTo>
                    <a:lnTo>
                      <a:pt x="0" y="241"/>
                    </a:lnTo>
                    <a:lnTo>
                      <a:pt x="34" y="301"/>
                    </a:lnTo>
                    <a:lnTo>
                      <a:pt x="94" y="348"/>
                    </a:lnTo>
                    <a:lnTo>
                      <a:pt x="160" y="362"/>
                    </a:lnTo>
                    <a:lnTo>
                      <a:pt x="218" y="354"/>
                    </a:lnTo>
                    <a:lnTo>
                      <a:pt x="310" y="320"/>
                    </a:lnTo>
                    <a:lnTo>
                      <a:pt x="399" y="265"/>
                    </a:lnTo>
                    <a:lnTo>
                      <a:pt x="477" y="193"/>
                    </a:lnTo>
                    <a:lnTo>
                      <a:pt x="532" y="121"/>
                    </a:lnTo>
                    <a:lnTo>
                      <a:pt x="557" y="66"/>
                    </a:lnTo>
                    <a:lnTo>
                      <a:pt x="548" y="24"/>
                    </a:lnTo>
                  </a:path>
                </a:pathLst>
              </a:custGeom>
              <a:solidFill>
                <a:schemeClr val="tx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81941" name="Group 21"/>
            <p:cNvGrpSpPr>
              <a:grpSpLocks/>
            </p:cNvGrpSpPr>
            <p:nvPr/>
          </p:nvGrpSpPr>
          <p:grpSpPr bwMode="auto">
            <a:xfrm>
              <a:off x="1012" y="1601"/>
              <a:ext cx="894" cy="635"/>
              <a:chOff x="1012" y="1601"/>
              <a:chExt cx="894" cy="635"/>
            </a:xfrm>
          </p:grpSpPr>
          <p:sp>
            <p:nvSpPr>
              <p:cNvPr id="81939" name="Freeform 19"/>
              <p:cNvSpPr>
                <a:spLocks/>
              </p:cNvSpPr>
              <p:nvPr/>
            </p:nvSpPr>
            <p:spPr bwMode="auto">
              <a:xfrm>
                <a:off x="1436" y="1921"/>
                <a:ext cx="470" cy="315"/>
              </a:xfrm>
              <a:custGeom>
                <a:avLst/>
                <a:gdLst>
                  <a:gd name="T0" fmla="*/ 28 w 470"/>
                  <a:gd name="T1" fmla="*/ 0 h 315"/>
                  <a:gd name="T2" fmla="*/ 0 w 470"/>
                  <a:gd name="T3" fmla="*/ 22 h 315"/>
                  <a:gd name="T4" fmla="*/ 3 w 470"/>
                  <a:gd name="T5" fmla="*/ 60 h 315"/>
                  <a:gd name="T6" fmla="*/ 20 w 470"/>
                  <a:gd name="T7" fmla="*/ 107 h 315"/>
                  <a:gd name="T8" fmla="*/ 72 w 470"/>
                  <a:gd name="T9" fmla="*/ 180 h 315"/>
                  <a:gd name="T10" fmla="*/ 132 w 470"/>
                  <a:gd name="T11" fmla="*/ 233 h 315"/>
                  <a:gd name="T12" fmla="*/ 202 w 470"/>
                  <a:gd name="T13" fmla="*/ 278 h 315"/>
                  <a:gd name="T14" fmla="*/ 253 w 470"/>
                  <a:gd name="T15" fmla="*/ 301 h 315"/>
                  <a:gd name="T16" fmla="*/ 317 w 470"/>
                  <a:gd name="T17" fmla="*/ 314 h 315"/>
                  <a:gd name="T18" fmla="*/ 393 w 470"/>
                  <a:gd name="T19" fmla="*/ 308 h 315"/>
                  <a:gd name="T20" fmla="*/ 453 w 470"/>
                  <a:gd name="T21" fmla="*/ 288 h 315"/>
                  <a:gd name="T22" fmla="*/ 469 w 470"/>
                  <a:gd name="T23" fmla="*/ 258 h 315"/>
                  <a:gd name="T24" fmla="*/ 457 w 470"/>
                  <a:gd name="T25" fmla="*/ 228 h 315"/>
                  <a:gd name="T26" fmla="*/ 411 w 470"/>
                  <a:gd name="T27" fmla="*/ 176 h 315"/>
                  <a:gd name="T28" fmla="*/ 340 w 470"/>
                  <a:gd name="T29" fmla="*/ 121 h 315"/>
                  <a:gd name="T30" fmla="*/ 246 w 470"/>
                  <a:gd name="T31" fmla="*/ 68 h 315"/>
                  <a:gd name="T32" fmla="*/ 153 w 470"/>
                  <a:gd name="T33" fmla="*/ 27 h 315"/>
                  <a:gd name="T34" fmla="*/ 82 w 470"/>
                  <a:gd name="T35" fmla="*/ 3 h 315"/>
                  <a:gd name="T36" fmla="*/ 28 w 470"/>
                  <a:gd name="T37" fmla="*/ 0 h 3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470" h="315">
                    <a:moveTo>
                      <a:pt x="28" y="0"/>
                    </a:moveTo>
                    <a:lnTo>
                      <a:pt x="0" y="22"/>
                    </a:lnTo>
                    <a:lnTo>
                      <a:pt x="3" y="60"/>
                    </a:lnTo>
                    <a:lnTo>
                      <a:pt x="20" y="107"/>
                    </a:lnTo>
                    <a:lnTo>
                      <a:pt x="72" y="180"/>
                    </a:lnTo>
                    <a:lnTo>
                      <a:pt x="132" y="233"/>
                    </a:lnTo>
                    <a:lnTo>
                      <a:pt x="202" y="278"/>
                    </a:lnTo>
                    <a:lnTo>
                      <a:pt x="253" y="301"/>
                    </a:lnTo>
                    <a:lnTo>
                      <a:pt x="317" y="314"/>
                    </a:lnTo>
                    <a:lnTo>
                      <a:pt x="393" y="308"/>
                    </a:lnTo>
                    <a:lnTo>
                      <a:pt x="453" y="288"/>
                    </a:lnTo>
                    <a:lnTo>
                      <a:pt x="469" y="258"/>
                    </a:lnTo>
                    <a:lnTo>
                      <a:pt x="457" y="228"/>
                    </a:lnTo>
                    <a:lnTo>
                      <a:pt x="411" y="176"/>
                    </a:lnTo>
                    <a:lnTo>
                      <a:pt x="340" y="121"/>
                    </a:lnTo>
                    <a:lnTo>
                      <a:pt x="246" y="68"/>
                    </a:lnTo>
                    <a:lnTo>
                      <a:pt x="153" y="27"/>
                    </a:lnTo>
                    <a:lnTo>
                      <a:pt x="82" y="3"/>
                    </a:lnTo>
                    <a:lnTo>
                      <a:pt x="28" y="0"/>
                    </a:lnTo>
                  </a:path>
                </a:pathLst>
              </a:custGeom>
              <a:solidFill>
                <a:schemeClr val="tx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81940" name="Freeform 20"/>
              <p:cNvSpPr>
                <a:spLocks/>
              </p:cNvSpPr>
              <p:nvPr/>
            </p:nvSpPr>
            <p:spPr bwMode="auto">
              <a:xfrm>
                <a:off x="1012" y="1601"/>
                <a:ext cx="471" cy="315"/>
              </a:xfrm>
              <a:custGeom>
                <a:avLst/>
                <a:gdLst>
                  <a:gd name="T0" fmla="*/ 440 w 471"/>
                  <a:gd name="T1" fmla="*/ 314 h 315"/>
                  <a:gd name="T2" fmla="*/ 470 w 471"/>
                  <a:gd name="T3" fmla="*/ 291 h 315"/>
                  <a:gd name="T4" fmla="*/ 465 w 471"/>
                  <a:gd name="T5" fmla="*/ 253 h 315"/>
                  <a:gd name="T6" fmla="*/ 448 w 471"/>
                  <a:gd name="T7" fmla="*/ 207 h 315"/>
                  <a:gd name="T8" fmla="*/ 396 w 471"/>
                  <a:gd name="T9" fmla="*/ 135 h 315"/>
                  <a:gd name="T10" fmla="*/ 336 w 471"/>
                  <a:gd name="T11" fmla="*/ 80 h 315"/>
                  <a:gd name="T12" fmla="*/ 267 w 471"/>
                  <a:gd name="T13" fmla="*/ 35 h 315"/>
                  <a:gd name="T14" fmla="*/ 215 w 471"/>
                  <a:gd name="T15" fmla="*/ 12 h 315"/>
                  <a:gd name="T16" fmla="*/ 151 w 471"/>
                  <a:gd name="T17" fmla="*/ 0 h 315"/>
                  <a:gd name="T18" fmla="*/ 75 w 471"/>
                  <a:gd name="T19" fmla="*/ 5 h 315"/>
                  <a:gd name="T20" fmla="*/ 15 w 471"/>
                  <a:gd name="T21" fmla="*/ 25 h 315"/>
                  <a:gd name="T22" fmla="*/ 0 w 471"/>
                  <a:gd name="T23" fmla="*/ 55 h 315"/>
                  <a:gd name="T24" fmla="*/ 11 w 471"/>
                  <a:gd name="T25" fmla="*/ 85 h 315"/>
                  <a:gd name="T26" fmla="*/ 57 w 471"/>
                  <a:gd name="T27" fmla="*/ 137 h 315"/>
                  <a:gd name="T28" fmla="*/ 130 w 471"/>
                  <a:gd name="T29" fmla="*/ 191 h 315"/>
                  <a:gd name="T30" fmla="*/ 222 w 471"/>
                  <a:gd name="T31" fmla="*/ 245 h 315"/>
                  <a:gd name="T32" fmla="*/ 316 w 471"/>
                  <a:gd name="T33" fmla="*/ 286 h 315"/>
                  <a:gd name="T34" fmla="*/ 386 w 471"/>
                  <a:gd name="T35" fmla="*/ 310 h 315"/>
                  <a:gd name="T36" fmla="*/ 440 w 471"/>
                  <a:gd name="T37" fmla="*/ 314 h 3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471" h="315">
                    <a:moveTo>
                      <a:pt x="440" y="314"/>
                    </a:moveTo>
                    <a:lnTo>
                      <a:pt x="470" y="291"/>
                    </a:lnTo>
                    <a:lnTo>
                      <a:pt x="465" y="253"/>
                    </a:lnTo>
                    <a:lnTo>
                      <a:pt x="448" y="207"/>
                    </a:lnTo>
                    <a:lnTo>
                      <a:pt x="396" y="135"/>
                    </a:lnTo>
                    <a:lnTo>
                      <a:pt x="336" y="80"/>
                    </a:lnTo>
                    <a:lnTo>
                      <a:pt x="267" y="35"/>
                    </a:lnTo>
                    <a:lnTo>
                      <a:pt x="215" y="12"/>
                    </a:lnTo>
                    <a:lnTo>
                      <a:pt x="151" y="0"/>
                    </a:lnTo>
                    <a:lnTo>
                      <a:pt x="75" y="5"/>
                    </a:lnTo>
                    <a:lnTo>
                      <a:pt x="15" y="25"/>
                    </a:lnTo>
                    <a:lnTo>
                      <a:pt x="0" y="55"/>
                    </a:lnTo>
                    <a:lnTo>
                      <a:pt x="11" y="85"/>
                    </a:lnTo>
                    <a:lnTo>
                      <a:pt x="57" y="137"/>
                    </a:lnTo>
                    <a:lnTo>
                      <a:pt x="130" y="191"/>
                    </a:lnTo>
                    <a:lnTo>
                      <a:pt x="222" y="245"/>
                    </a:lnTo>
                    <a:lnTo>
                      <a:pt x="316" y="286"/>
                    </a:lnTo>
                    <a:lnTo>
                      <a:pt x="386" y="310"/>
                    </a:lnTo>
                    <a:lnTo>
                      <a:pt x="440" y="314"/>
                    </a:lnTo>
                  </a:path>
                </a:pathLst>
              </a:custGeom>
              <a:solidFill>
                <a:schemeClr val="tx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</p:grpSp>
        <p:sp>
          <p:nvSpPr>
            <p:cNvPr id="81942" name="Freeform 22"/>
            <p:cNvSpPr>
              <a:spLocks/>
            </p:cNvSpPr>
            <p:nvPr/>
          </p:nvSpPr>
          <p:spPr bwMode="auto">
            <a:xfrm>
              <a:off x="1346" y="2039"/>
              <a:ext cx="782" cy="397"/>
            </a:xfrm>
            <a:custGeom>
              <a:avLst/>
              <a:gdLst>
                <a:gd name="T0" fmla="*/ 635 w 782"/>
                <a:gd name="T1" fmla="*/ 388 h 397"/>
                <a:gd name="T2" fmla="*/ 722 w 782"/>
                <a:gd name="T3" fmla="*/ 352 h 397"/>
                <a:gd name="T4" fmla="*/ 766 w 782"/>
                <a:gd name="T5" fmla="*/ 297 h 397"/>
                <a:gd name="T6" fmla="*/ 781 w 782"/>
                <a:gd name="T7" fmla="*/ 233 h 397"/>
                <a:gd name="T8" fmla="*/ 764 w 782"/>
                <a:gd name="T9" fmla="*/ 141 h 397"/>
                <a:gd name="T10" fmla="*/ 704 w 782"/>
                <a:gd name="T11" fmla="*/ 73 h 397"/>
                <a:gd name="T12" fmla="*/ 608 w 782"/>
                <a:gd name="T13" fmla="*/ 25 h 397"/>
                <a:gd name="T14" fmla="*/ 521 w 782"/>
                <a:gd name="T15" fmla="*/ 5 h 397"/>
                <a:gd name="T16" fmla="*/ 409 w 782"/>
                <a:gd name="T17" fmla="*/ 0 h 397"/>
                <a:gd name="T18" fmla="*/ 236 w 782"/>
                <a:gd name="T19" fmla="*/ 25 h 397"/>
                <a:gd name="T20" fmla="*/ 88 w 782"/>
                <a:gd name="T21" fmla="*/ 67 h 397"/>
                <a:gd name="T22" fmla="*/ 16 w 782"/>
                <a:gd name="T23" fmla="*/ 113 h 397"/>
                <a:gd name="T24" fmla="*/ 0 w 782"/>
                <a:gd name="T25" fmla="*/ 155 h 397"/>
                <a:gd name="T26" fmla="*/ 25 w 782"/>
                <a:gd name="T27" fmla="*/ 220 h 397"/>
                <a:gd name="T28" fmla="*/ 115 w 782"/>
                <a:gd name="T29" fmla="*/ 284 h 397"/>
                <a:gd name="T30" fmla="*/ 251 w 782"/>
                <a:gd name="T31" fmla="*/ 338 h 397"/>
                <a:gd name="T32" fmla="*/ 397 w 782"/>
                <a:gd name="T33" fmla="*/ 378 h 397"/>
                <a:gd name="T34" fmla="*/ 520 w 782"/>
                <a:gd name="T35" fmla="*/ 396 h 397"/>
                <a:gd name="T36" fmla="*/ 635 w 782"/>
                <a:gd name="T37" fmla="*/ 388 h 3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782" h="397">
                  <a:moveTo>
                    <a:pt x="635" y="388"/>
                  </a:moveTo>
                  <a:lnTo>
                    <a:pt x="722" y="352"/>
                  </a:lnTo>
                  <a:lnTo>
                    <a:pt x="766" y="297"/>
                  </a:lnTo>
                  <a:lnTo>
                    <a:pt x="781" y="233"/>
                  </a:lnTo>
                  <a:lnTo>
                    <a:pt x="764" y="141"/>
                  </a:lnTo>
                  <a:lnTo>
                    <a:pt x="704" y="73"/>
                  </a:lnTo>
                  <a:lnTo>
                    <a:pt x="608" y="25"/>
                  </a:lnTo>
                  <a:lnTo>
                    <a:pt x="521" y="5"/>
                  </a:lnTo>
                  <a:lnTo>
                    <a:pt x="409" y="0"/>
                  </a:lnTo>
                  <a:lnTo>
                    <a:pt x="236" y="25"/>
                  </a:lnTo>
                  <a:lnTo>
                    <a:pt x="88" y="67"/>
                  </a:lnTo>
                  <a:lnTo>
                    <a:pt x="16" y="113"/>
                  </a:lnTo>
                  <a:lnTo>
                    <a:pt x="0" y="155"/>
                  </a:lnTo>
                  <a:lnTo>
                    <a:pt x="25" y="220"/>
                  </a:lnTo>
                  <a:lnTo>
                    <a:pt x="115" y="284"/>
                  </a:lnTo>
                  <a:lnTo>
                    <a:pt x="251" y="338"/>
                  </a:lnTo>
                  <a:lnTo>
                    <a:pt x="397" y="378"/>
                  </a:lnTo>
                  <a:lnTo>
                    <a:pt x="520" y="396"/>
                  </a:lnTo>
                  <a:lnTo>
                    <a:pt x="635" y="388"/>
                  </a:lnTo>
                </a:path>
              </a:pathLst>
            </a:custGeom>
            <a:noFill/>
            <a:ln w="25400" cap="rnd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  <p:sp>
          <p:nvSpPr>
            <p:cNvPr id="81943" name="Freeform 23" descr="Outlined diamond"/>
            <p:cNvSpPr>
              <a:spLocks/>
            </p:cNvSpPr>
            <p:nvPr/>
          </p:nvSpPr>
          <p:spPr bwMode="auto">
            <a:xfrm>
              <a:off x="1492" y="2036"/>
              <a:ext cx="411" cy="211"/>
            </a:xfrm>
            <a:custGeom>
              <a:avLst/>
              <a:gdLst>
                <a:gd name="T0" fmla="*/ 410 w 411"/>
                <a:gd name="T1" fmla="*/ 149 h 211"/>
                <a:gd name="T2" fmla="*/ 398 w 411"/>
                <a:gd name="T3" fmla="*/ 171 h 211"/>
                <a:gd name="T4" fmla="*/ 370 w 411"/>
                <a:gd name="T5" fmla="*/ 181 h 211"/>
                <a:gd name="T6" fmla="*/ 347 w 411"/>
                <a:gd name="T7" fmla="*/ 191 h 211"/>
                <a:gd name="T8" fmla="*/ 324 w 411"/>
                <a:gd name="T9" fmla="*/ 199 h 211"/>
                <a:gd name="T10" fmla="*/ 300 w 411"/>
                <a:gd name="T11" fmla="*/ 202 h 211"/>
                <a:gd name="T12" fmla="*/ 280 w 411"/>
                <a:gd name="T13" fmla="*/ 208 h 211"/>
                <a:gd name="T14" fmla="*/ 264 w 411"/>
                <a:gd name="T15" fmla="*/ 206 h 211"/>
                <a:gd name="T16" fmla="*/ 251 w 411"/>
                <a:gd name="T17" fmla="*/ 210 h 211"/>
                <a:gd name="T18" fmla="*/ 198 w 411"/>
                <a:gd name="T19" fmla="*/ 194 h 211"/>
                <a:gd name="T20" fmla="*/ 144 w 411"/>
                <a:gd name="T21" fmla="*/ 163 h 211"/>
                <a:gd name="T22" fmla="*/ 78 w 411"/>
                <a:gd name="T23" fmla="*/ 122 h 211"/>
                <a:gd name="T24" fmla="*/ 0 w 411"/>
                <a:gd name="T25" fmla="*/ 46 h 211"/>
                <a:gd name="T26" fmla="*/ 92 w 411"/>
                <a:gd name="T27" fmla="*/ 28 h 211"/>
                <a:gd name="T28" fmla="*/ 171 w 411"/>
                <a:gd name="T29" fmla="*/ 16 h 211"/>
                <a:gd name="T30" fmla="*/ 170 w 411"/>
                <a:gd name="T31" fmla="*/ 14 h 211"/>
                <a:gd name="T32" fmla="*/ 239 w 411"/>
                <a:gd name="T33" fmla="*/ 2 h 211"/>
                <a:gd name="T34" fmla="*/ 265 w 411"/>
                <a:gd name="T35" fmla="*/ 0 h 211"/>
                <a:gd name="T36" fmla="*/ 316 w 411"/>
                <a:gd name="T37" fmla="*/ 32 h 211"/>
                <a:gd name="T38" fmla="*/ 351 w 411"/>
                <a:gd name="T39" fmla="*/ 66 h 211"/>
                <a:gd name="T40" fmla="*/ 390 w 411"/>
                <a:gd name="T41" fmla="*/ 97 h 211"/>
                <a:gd name="T42" fmla="*/ 407 w 411"/>
                <a:gd name="T43" fmla="*/ 125 h 211"/>
                <a:gd name="T44" fmla="*/ 410 w 411"/>
                <a:gd name="T45" fmla="*/ 149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411" h="211">
                  <a:moveTo>
                    <a:pt x="410" y="149"/>
                  </a:moveTo>
                  <a:lnTo>
                    <a:pt x="398" y="171"/>
                  </a:lnTo>
                  <a:lnTo>
                    <a:pt x="370" y="181"/>
                  </a:lnTo>
                  <a:lnTo>
                    <a:pt x="347" y="191"/>
                  </a:lnTo>
                  <a:lnTo>
                    <a:pt x="324" y="199"/>
                  </a:lnTo>
                  <a:lnTo>
                    <a:pt x="300" y="202"/>
                  </a:lnTo>
                  <a:lnTo>
                    <a:pt x="280" y="208"/>
                  </a:lnTo>
                  <a:lnTo>
                    <a:pt x="264" y="206"/>
                  </a:lnTo>
                  <a:lnTo>
                    <a:pt x="251" y="210"/>
                  </a:lnTo>
                  <a:lnTo>
                    <a:pt x="198" y="194"/>
                  </a:lnTo>
                  <a:lnTo>
                    <a:pt x="144" y="163"/>
                  </a:lnTo>
                  <a:lnTo>
                    <a:pt x="78" y="122"/>
                  </a:lnTo>
                  <a:lnTo>
                    <a:pt x="0" y="46"/>
                  </a:lnTo>
                  <a:lnTo>
                    <a:pt x="92" y="28"/>
                  </a:lnTo>
                  <a:lnTo>
                    <a:pt x="171" y="16"/>
                  </a:lnTo>
                  <a:lnTo>
                    <a:pt x="170" y="14"/>
                  </a:lnTo>
                  <a:lnTo>
                    <a:pt x="239" y="2"/>
                  </a:lnTo>
                  <a:lnTo>
                    <a:pt x="265" y="0"/>
                  </a:lnTo>
                  <a:lnTo>
                    <a:pt x="316" y="32"/>
                  </a:lnTo>
                  <a:lnTo>
                    <a:pt x="351" y="66"/>
                  </a:lnTo>
                  <a:lnTo>
                    <a:pt x="390" y="97"/>
                  </a:lnTo>
                  <a:lnTo>
                    <a:pt x="407" y="125"/>
                  </a:lnTo>
                  <a:lnTo>
                    <a:pt x="410" y="149"/>
                  </a:lnTo>
                </a:path>
              </a:pathLst>
            </a:custGeom>
            <a:pattFill prst="openDmnd">
              <a:fgClr>
                <a:srgbClr val="00FF99"/>
              </a:fgClr>
              <a:bgClr>
                <a:schemeClr val="bg1"/>
              </a:bgClr>
            </a:pattFill>
            <a:ln w="25400" cap="rnd" cmpd="sng">
              <a:solidFill>
                <a:schemeClr val="hlink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  <p:sp>
          <p:nvSpPr>
            <p:cNvPr id="81944" name="Freeform 24"/>
            <p:cNvSpPr>
              <a:spLocks/>
            </p:cNvSpPr>
            <p:nvPr/>
          </p:nvSpPr>
          <p:spPr bwMode="auto">
            <a:xfrm>
              <a:off x="1346" y="2433"/>
              <a:ext cx="782" cy="397"/>
            </a:xfrm>
            <a:custGeom>
              <a:avLst/>
              <a:gdLst>
                <a:gd name="T0" fmla="*/ 635 w 782"/>
                <a:gd name="T1" fmla="*/ 7 h 397"/>
                <a:gd name="T2" fmla="*/ 722 w 782"/>
                <a:gd name="T3" fmla="*/ 43 h 397"/>
                <a:gd name="T4" fmla="*/ 766 w 782"/>
                <a:gd name="T5" fmla="*/ 98 h 397"/>
                <a:gd name="T6" fmla="*/ 781 w 782"/>
                <a:gd name="T7" fmla="*/ 162 h 397"/>
                <a:gd name="T8" fmla="*/ 764 w 782"/>
                <a:gd name="T9" fmla="*/ 254 h 397"/>
                <a:gd name="T10" fmla="*/ 704 w 782"/>
                <a:gd name="T11" fmla="*/ 322 h 397"/>
                <a:gd name="T12" fmla="*/ 608 w 782"/>
                <a:gd name="T13" fmla="*/ 370 h 397"/>
                <a:gd name="T14" fmla="*/ 521 w 782"/>
                <a:gd name="T15" fmla="*/ 390 h 397"/>
                <a:gd name="T16" fmla="*/ 409 w 782"/>
                <a:gd name="T17" fmla="*/ 396 h 397"/>
                <a:gd name="T18" fmla="*/ 236 w 782"/>
                <a:gd name="T19" fmla="*/ 370 h 397"/>
                <a:gd name="T20" fmla="*/ 88 w 782"/>
                <a:gd name="T21" fmla="*/ 328 h 397"/>
                <a:gd name="T22" fmla="*/ 16 w 782"/>
                <a:gd name="T23" fmla="*/ 282 h 397"/>
                <a:gd name="T24" fmla="*/ 0 w 782"/>
                <a:gd name="T25" fmla="*/ 240 h 397"/>
                <a:gd name="T26" fmla="*/ 25 w 782"/>
                <a:gd name="T27" fmla="*/ 175 h 397"/>
                <a:gd name="T28" fmla="*/ 115 w 782"/>
                <a:gd name="T29" fmla="*/ 111 h 397"/>
                <a:gd name="T30" fmla="*/ 251 w 782"/>
                <a:gd name="T31" fmla="*/ 57 h 397"/>
                <a:gd name="T32" fmla="*/ 397 w 782"/>
                <a:gd name="T33" fmla="*/ 17 h 397"/>
                <a:gd name="T34" fmla="*/ 520 w 782"/>
                <a:gd name="T35" fmla="*/ 0 h 397"/>
                <a:gd name="T36" fmla="*/ 635 w 782"/>
                <a:gd name="T37" fmla="*/ 7 h 3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782" h="397">
                  <a:moveTo>
                    <a:pt x="635" y="7"/>
                  </a:moveTo>
                  <a:lnTo>
                    <a:pt x="722" y="43"/>
                  </a:lnTo>
                  <a:lnTo>
                    <a:pt x="766" y="98"/>
                  </a:lnTo>
                  <a:lnTo>
                    <a:pt x="781" y="162"/>
                  </a:lnTo>
                  <a:lnTo>
                    <a:pt x="764" y="254"/>
                  </a:lnTo>
                  <a:lnTo>
                    <a:pt x="704" y="322"/>
                  </a:lnTo>
                  <a:lnTo>
                    <a:pt x="608" y="370"/>
                  </a:lnTo>
                  <a:lnTo>
                    <a:pt x="521" y="390"/>
                  </a:lnTo>
                  <a:lnTo>
                    <a:pt x="409" y="396"/>
                  </a:lnTo>
                  <a:lnTo>
                    <a:pt x="236" y="370"/>
                  </a:lnTo>
                  <a:lnTo>
                    <a:pt x="88" y="328"/>
                  </a:lnTo>
                  <a:lnTo>
                    <a:pt x="16" y="282"/>
                  </a:lnTo>
                  <a:lnTo>
                    <a:pt x="0" y="240"/>
                  </a:lnTo>
                  <a:lnTo>
                    <a:pt x="25" y="175"/>
                  </a:lnTo>
                  <a:lnTo>
                    <a:pt x="115" y="111"/>
                  </a:lnTo>
                  <a:lnTo>
                    <a:pt x="251" y="57"/>
                  </a:lnTo>
                  <a:lnTo>
                    <a:pt x="397" y="17"/>
                  </a:lnTo>
                  <a:lnTo>
                    <a:pt x="520" y="0"/>
                  </a:lnTo>
                  <a:lnTo>
                    <a:pt x="635" y="7"/>
                  </a:lnTo>
                </a:path>
              </a:pathLst>
            </a:custGeom>
            <a:noFill/>
            <a:ln w="25400" cap="rnd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  <p:sp>
          <p:nvSpPr>
            <p:cNvPr id="81945" name="Freeform 25" descr="Outlined diamond"/>
            <p:cNvSpPr>
              <a:spLocks/>
            </p:cNvSpPr>
            <p:nvPr/>
          </p:nvSpPr>
          <p:spPr bwMode="auto">
            <a:xfrm>
              <a:off x="1346" y="2615"/>
              <a:ext cx="363" cy="210"/>
            </a:xfrm>
            <a:custGeom>
              <a:avLst/>
              <a:gdLst>
                <a:gd name="T0" fmla="*/ 136 w 363"/>
                <a:gd name="T1" fmla="*/ 169 h 210"/>
                <a:gd name="T2" fmla="*/ 162 w 363"/>
                <a:gd name="T3" fmla="*/ 177 h 210"/>
                <a:gd name="T4" fmla="*/ 192 w 363"/>
                <a:gd name="T5" fmla="*/ 183 h 210"/>
                <a:gd name="T6" fmla="*/ 230 w 363"/>
                <a:gd name="T7" fmla="*/ 195 h 210"/>
                <a:gd name="T8" fmla="*/ 282 w 363"/>
                <a:gd name="T9" fmla="*/ 203 h 210"/>
                <a:gd name="T10" fmla="*/ 336 w 363"/>
                <a:gd name="T11" fmla="*/ 209 h 210"/>
                <a:gd name="T12" fmla="*/ 352 w 363"/>
                <a:gd name="T13" fmla="*/ 181 h 210"/>
                <a:gd name="T14" fmla="*/ 362 w 363"/>
                <a:gd name="T15" fmla="*/ 145 h 210"/>
                <a:gd name="T16" fmla="*/ 354 w 363"/>
                <a:gd name="T17" fmla="*/ 115 h 210"/>
                <a:gd name="T18" fmla="*/ 314 w 363"/>
                <a:gd name="T19" fmla="*/ 56 h 210"/>
                <a:gd name="T20" fmla="*/ 259 w 363"/>
                <a:gd name="T21" fmla="*/ 11 h 210"/>
                <a:gd name="T22" fmla="*/ 207 w 363"/>
                <a:gd name="T23" fmla="*/ 0 h 210"/>
                <a:gd name="T24" fmla="*/ 160 w 363"/>
                <a:gd name="T25" fmla="*/ 11 h 210"/>
                <a:gd name="T26" fmla="*/ 104 w 363"/>
                <a:gd name="T27" fmla="*/ 29 h 210"/>
                <a:gd name="T28" fmla="*/ 50 w 363"/>
                <a:gd name="T29" fmla="*/ 51 h 210"/>
                <a:gd name="T30" fmla="*/ 0 w 363"/>
                <a:gd name="T31" fmla="*/ 79 h 210"/>
                <a:gd name="T32" fmla="*/ 22 w 363"/>
                <a:gd name="T33" fmla="*/ 113 h 210"/>
                <a:gd name="T34" fmla="*/ 66 w 363"/>
                <a:gd name="T35" fmla="*/ 137 h 210"/>
                <a:gd name="T36" fmla="*/ 98 w 363"/>
                <a:gd name="T37" fmla="*/ 151 h 210"/>
                <a:gd name="T38" fmla="*/ 136 w 363"/>
                <a:gd name="T39" fmla="*/ 169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363" h="210">
                  <a:moveTo>
                    <a:pt x="136" y="169"/>
                  </a:moveTo>
                  <a:lnTo>
                    <a:pt x="162" y="177"/>
                  </a:lnTo>
                  <a:lnTo>
                    <a:pt x="192" y="183"/>
                  </a:lnTo>
                  <a:lnTo>
                    <a:pt x="230" y="195"/>
                  </a:lnTo>
                  <a:lnTo>
                    <a:pt x="282" y="203"/>
                  </a:lnTo>
                  <a:lnTo>
                    <a:pt x="336" y="209"/>
                  </a:lnTo>
                  <a:lnTo>
                    <a:pt x="352" y="181"/>
                  </a:lnTo>
                  <a:lnTo>
                    <a:pt x="362" y="145"/>
                  </a:lnTo>
                  <a:lnTo>
                    <a:pt x="354" y="115"/>
                  </a:lnTo>
                  <a:lnTo>
                    <a:pt x="314" y="56"/>
                  </a:lnTo>
                  <a:lnTo>
                    <a:pt x="259" y="11"/>
                  </a:lnTo>
                  <a:lnTo>
                    <a:pt x="207" y="0"/>
                  </a:lnTo>
                  <a:lnTo>
                    <a:pt x="160" y="11"/>
                  </a:lnTo>
                  <a:lnTo>
                    <a:pt x="104" y="29"/>
                  </a:lnTo>
                  <a:lnTo>
                    <a:pt x="50" y="51"/>
                  </a:lnTo>
                  <a:lnTo>
                    <a:pt x="0" y="79"/>
                  </a:lnTo>
                  <a:lnTo>
                    <a:pt x="22" y="113"/>
                  </a:lnTo>
                  <a:lnTo>
                    <a:pt x="66" y="137"/>
                  </a:lnTo>
                  <a:lnTo>
                    <a:pt x="98" y="151"/>
                  </a:lnTo>
                  <a:lnTo>
                    <a:pt x="136" y="169"/>
                  </a:lnTo>
                </a:path>
              </a:pathLst>
            </a:custGeom>
            <a:pattFill prst="openDmnd">
              <a:fgClr>
                <a:srgbClr val="00FF99"/>
              </a:fgClr>
              <a:bgClr>
                <a:schemeClr val="bg1"/>
              </a:bgClr>
            </a:pattFill>
            <a:ln w="25400" cap="rnd" cmpd="sng">
              <a:solidFill>
                <a:schemeClr val="hlink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  <p:grpSp>
          <p:nvGrpSpPr>
            <p:cNvPr id="81948" name="Group 28"/>
            <p:cNvGrpSpPr>
              <a:grpSpLocks/>
            </p:cNvGrpSpPr>
            <p:nvPr/>
          </p:nvGrpSpPr>
          <p:grpSpPr bwMode="auto">
            <a:xfrm>
              <a:off x="1327" y="1765"/>
              <a:ext cx="275" cy="369"/>
              <a:chOff x="1327" y="1765"/>
              <a:chExt cx="275" cy="369"/>
            </a:xfrm>
          </p:grpSpPr>
          <p:sp>
            <p:nvSpPr>
              <p:cNvPr id="81946" name="Oval 26"/>
              <p:cNvSpPr>
                <a:spLocks noChangeArrowheads="1"/>
              </p:cNvSpPr>
              <p:nvPr/>
            </p:nvSpPr>
            <p:spPr bwMode="auto">
              <a:xfrm>
                <a:off x="1344" y="1813"/>
                <a:ext cx="230" cy="230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81947" name="Rectangle 27"/>
              <p:cNvSpPr>
                <a:spLocks noChangeArrowheads="1"/>
              </p:cNvSpPr>
              <p:nvPr/>
            </p:nvSpPr>
            <p:spPr bwMode="auto">
              <a:xfrm>
                <a:off x="1327" y="1765"/>
                <a:ext cx="275" cy="36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algn="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tr-TR" sz="3200">
                    <a:solidFill>
                      <a:srgbClr val="FFFFFF"/>
                    </a:solidFill>
                  </a:rPr>
                  <a:t>F</a:t>
                </a:r>
              </a:p>
            </p:txBody>
          </p:sp>
        </p:grpSp>
        <p:grpSp>
          <p:nvGrpSpPr>
            <p:cNvPr id="81951" name="Group 31"/>
            <p:cNvGrpSpPr>
              <a:grpSpLocks/>
            </p:cNvGrpSpPr>
            <p:nvPr/>
          </p:nvGrpSpPr>
          <p:grpSpPr bwMode="auto">
            <a:xfrm>
              <a:off x="2745" y="2278"/>
              <a:ext cx="987" cy="299"/>
              <a:chOff x="2745" y="2278"/>
              <a:chExt cx="987" cy="299"/>
            </a:xfrm>
          </p:grpSpPr>
          <p:sp>
            <p:nvSpPr>
              <p:cNvPr id="81949" name="Freeform 29"/>
              <p:cNvSpPr>
                <a:spLocks/>
              </p:cNvSpPr>
              <p:nvPr/>
            </p:nvSpPr>
            <p:spPr bwMode="auto">
              <a:xfrm>
                <a:off x="2745" y="2278"/>
                <a:ext cx="493" cy="299"/>
              </a:xfrm>
              <a:custGeom>
                <a:avLst/>
                <a:gdLst>
                  <a:gd name="T0" fmla="*/ 492 w 493"/>
                  <a:gd name="T1" fmla="*/ 149 h 299"/>
                  <a:gd name="T2" fmla="*/ 472 w 493"/>
                  <a:gd name="T3" fmla="*/ 104 h 299"/>
                  <a:gd name="T4" fmla="*/ 422 w 493"/>
                  <a:gd name="T5" fmla="*/ 68 h 299"/>
                  <a:gd name="T6" fmla="*/ 357 w 493"/>
                  <a:gd name="T7" fmla="*/ 36 h 299"/>
                  <a:gd name="T8" fmla="*/ 252 w 493"/>
                  <a:gd name="T9" fmla="*/ 4 h 299"/>
                  <a:gd name="T10" fmla="*/ 163 w 493"/>
                  <a:gd name="T11" fmla="*/ 0 h 299"/>
                  <a:gd name="T12" fmla="*/ 88 w 493"/>
                  <a:gd name="T13" fmla="*/ 14 h 299"/>
                  <a:gd name="T14" fmla="*/ 45 w 493"/>
                  <a:gd name="T15" fmla="*/ 36 h 299"/>
                  <a:gd name="T16" fmla="*/ 13 w 493"/>
                  <a:gd name="T17" fmla="*/ 77 h 299"/>
                  <a:gd name="T18" fmla="*/ 0 w 493"/>
                  <a:gd name="T19" fmla="*/ 147 h 299"/>
                  <a:gd name="T20" fmla="*/ 12 w 493"/>
                  <a:gd name="T21" fmla="*/ 216 h 299"/>
                  <a:gd name="T22" fmla="*/ 45 w 493"/>
                  <a:gd name="T23" fmla="*/ 260 h 299"/>
                  <a:gd name="T24" fmla="*/ 88 w 493"/>
                  <a:gd name="T25" fmla="*/ 281 h 299"/>
                  <a:gd name="T26" fmla="*/ 165 w 493"/>
                  <a:gd name="T27" fmla="*/ 298 h 299"/>
                  <a:gd name="T28" fmla="*/ 256 w 493"/>
                  <a:gd name="T29" fmla="*/ 291 h 299"/>
                  <a:gd name="T30" fmla="*/ 348 w 493"/>
                  <a:gd name="T31" fmla="*/ 265 h 299"/>
                  <a:gd name="T32" fmla="*/ 424 w 493"/>
                  <a:gd name="T33" fmla="*/ 229 h 299"/>
                  <a:gd name="T34" fmla="*/ 472 w 493"/>
                  <a:gd name="T35" fmla="*/ 193 h 299"/>
                  <a:gd name="T36" fmla="*/ 492 w 493"/>
                  <a:gd name="T37" fmla="*/ 149 h 2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493" h="299">
                    <a:moveTo>
                      <a:pt x="492" y="149"/>
                    </a:moveTo>
                    <a:lnTo>
                      <a:pt x="472" y="104"/>
                    </a:lnTo>
                    <a:lnTo>
                      <a:pt x="422" y="68"/>
                    </a:lnTo>
                    <a:lnTo>
                      <a:pt x="357" y="36"/>
                    </a:lnTo>
                    <a:lnTo>
                      <a:pt x="252" y="4"/>
                    </a:lnTo>
                    <a:lnTo>
                      <a:pt x="163" y="0"/>
                    </a:lnTo>
                    <a:lnTo>
                      <a:pt x="88" y="14"/>
                    </a:lnTo>
                    <a:lnTo>
                      <a:pt x="45" y="36"/>
                    </a:lnTo>
                    <a:lnTo>
                      <a:pt x="13" y="77"/>
                    </a:lnTo>
                    <a:lnTo>
                      <a:pt x="0" y="147"/>
                    </a:lnTo>
                    <a:lnTo>
                      <a:pt x="12" y="216"/>
                    </a:lnTo>
                    <a:lnTo>
                      <a:pt x="45" y="260"/>
                    </a:lnTo>
                    <a:lnTo>
                      <a:pt x="88" y="281"/>
                    </a:lnTo>
                    <a:lnTo>
                      <a:pt x="165" y="298"/>
                    </a:lnTo>
                    <a:lnTo>
                      <a:pt x="256" y="291"/>
                    </a:lnTo>
                    <a:lnTo>
                      <a:pt x="348" y="265"/>
                    </a:lnTo>
                    <a:lnTo>
                      <a:pt x="424" y="229"/>
                    </a:lnTo>
                    <a:lnTo>
                      <a:pt x="472" y="193"/>
                    </a:lnTo>
                    <a:lnTo>
                      <a:pt x="492" y="149"/>
                    </a:lnTo>
                  </a:path>
                </a:pathLst>
              </a:custGeom>
              <a:solidFill>
                <a:schemeClr val="tx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81950" name="Freeform 30"/>
              <p:cNvSpPr>
                <a:spLocks/>
              </p:cNvSpPr>
              <p:nvPr/>
            </p:nvSpPr>
            <p:spPr bwMode="auto">
              <a:xfrm>
                <a:off x="3239" y="2278"/>
                <a:ext cx="493" cy="299"/>
              </a:xfrm>
              <a:custGeom>
                <a:avLst/>
                <a:gdLst>
                  <a:gd name="T0" fmla="*/ 0 w 493"/>
                  <a:gd name="T1" fmla="*/ 148 h 299"/>
                  <a:gd name="T2" fmla="*/ 19 w 493"/>
                  <a:gd name="T3" fmla="*/ 193 h 299"/>
                  <a:gd name="T4" fmla="*/ 69 w 493"/>
                  <a:gd name="T5" fmla="*/ 229 h 299"/>
                  <a:gd name="T6" fmla="*/ 134 w 493"/>
                  <a:gd name="T7" fmla="*/ 261 h 299"/>
                  <a:gd name="T8" fmla="*/ 240 w 493"/>
                  <a:gd name="T9" fmla="*/ 293 h 299"/>
                  <a:gd name="T10" fmla="*/ 328 w 493"/>
                  <a:gd name="T11" fmla="*/ 298 h 299"/>
                  <a:gd name="T12" fmla="*/ 403 w 493"/>
                  <a:gd name="T13" fmla="*/ 283 h 299"/>
                  <a:gd name="T14" fmla="*/ 446 w 493"/>
                  <a:gd name="T15" fmla="*/ 261 h 299"/>
                  <a:gd name="T16" fmla="*/ 478 w 493"/>
                  <a:gd name="T17" fmla="*/ 220 h 299"/>
                  <a:gd name="T18" fmla="*/ 492 w 493"/>
                  <a:gd name="T19" fmla="*/ 150 h 299"/>
                  <a:gd name="T20" fmla="*/ 480 w 493"/>
                  <a:gd name="T21" fmla="*/ 81 h 299"/>
                  <a:gd name="T22" fmla="*/ 446 w 493"/>
                  <a:gd name="T23" fmla="*/ 37 h 299"/>
                  <a:gd name="T24" fmla="*/ 403 w 493"/>
                  <a:gd name="T25" fmla="*/ 16 h 299"/>
                  <a:gd name="T26" fmla="*/ 326 w 493"/>
                  <a:gd name="T27" fmla="*/ 0 h 299"/>
                  <a:gd name="T28" fmla="*/ 235 w 493"/>
                  <a:gd name="T29" fmla="*/ 6 h 299"/>
                  <a:gd name="T30" fmla="*/ 144 w 493"/>
                  <a:gd name="T31" fmla="*/ 32 h 299"/>
                  <a:gd name="T32" fmla="*/ 67 w 493"/>
                  <a:gd name="T33" fmla="*/ 68 h 299"/>
                  <a:gd name="T34" fmla="*/ 19 w 493"/>
                  <a:gd name="T35" fmla="*/ 104 h 299"/>
                  <a:gd name="T36" fmla="*/ 0 w 493"/>
                  <a:gd name="T37" fmla="*/ 148 h 2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493" h="299">
                    <a:moveTo>
                      <a:pt x="0" y="148"/>
                    </a:moveTo>
                    <a:lnTo>
                      <a:pt x="19" y="193"/>
                    </a:lnTo>
                    <a:lnTo>
                      <a:pt x="69" y="229"/>
                    </a:lnTo>
                    <a:lnTo>
                      <a:pt x="134" y="261"/>
                    </a:lnTo>
                    <a:lnTo>
                      <a:pt x="240" y="293"/>
                    </a:lnTo>
                    <a:lnTo>
                      <a:pt x="328" y="298"/>
                    </a:lnTo>
                    <a:lnTo>
                      <a:pt x="403" y="283"/>
                    </a:lnTo>
                    <a:lnTo>
                      <a:pt x="446" y="261"/>
                    </a:lnTo>
                    <a:lnTo>
                      <a:pt x="478" y="220"/>
                    </a:lnTo>
                    <a:lnTo>
                      <a:pt x="492" y="150"/>
                    </a:lnTo>
                    <a:lnTo>
                      <a:pt x="480" y="81"/>
                    </a:lnTo>
                    <a:lnTo>
                      <a:pt x="446" y="37"/>
                    </a:lnTo>
                    <a:lnTo>
                      <a:pt x="403" y="16"/>
                    </a:lnTo>
                    <a:lnTo>
                      <a:pt x="326" y="0"/>
                    </a:lnTo>
                    <a:lnTo>
                      <a:pt x="235" y="6"/>
                    </a:lnTo>
                    <a:lnTo>
                      <a:pt x="144" y="32"/>
                    </a:lnTo>
                    <a:lnTo>
                      <a:pt x="67" y="68"/>
                    </a:lnTo>
                    <a:lnTo>
                      <a:pt x="19" y="104"/>
                    </a:lnTo>
                    <a:lnTo>
                      <a:pt x="0" y="148"/>
                    </a:lnTo>
                  </a:path>
                </a:pathLst>
              </a:custGeom>
              <a:solidFill>
                <a:schemeClr val="tx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</p:grpSp>
        <p:sp>
          <p:nvSpPr>
            <p:cNvPr id="81952" name="Freeform 32"/>
            <p:cNvSpPr>
              <a:spLocks/>
            </p:cNvSpPr>
            <p:nvPr/>
          </p:nvSpPr>
          <p:spPr bwMode="auto">
            <a:xfrm>
              <a:off x="2072" y="2257"/>
              <a:ext cx="923" cy="333"/>
            </a:xfrm>
            <a:custGeom>
              <a:avLst/>
              <a:gdLst>
                <a:gd name="T0" fmla="*/ 0 w 923"/>
                <a:gd name="T1" fmla="*/ 163 h 333"/>
                <a:gd name="T2" fmla="*/ 36 w 923"/>
                <a:gd name="T3" fmla="*/ 215 h 333"/>
                <a:gd name="T4" fmla="*/ 132 w 923"/>
                <a:gd name="T5" fmla="*/ 254 h 333"/>
                <a:gd name="T6" fmla="*/ 252 w 923"/>
                <a:gd name="T7" fmla="*/ 290 h 333"/>
                <a:gd name="T8" fmla="*/ 450 w 923"/>
                <a:gd name="T9" fmla="*/ 326 h 333"/>
                <a:gd name="T10" fmla="*/ 615 w 923"/>
                <a:gd name="T11" fmla="*/ 332 h 333"/>
                <a:gd name="T12" fmla="*/ 753 w 923"/>
                <a:gd name="T13" fmla="*/ 315 h 333"/>
                <a:gd name="T14" fmla="*/ 834 w 923"/>
                <a:gd name="T15" fmla="*/ 290 h 333"/>
                <a:gd name="T16" fmla="*/ 894 w 923"/>
                <a:gd name="T17" fmla="*/ 244 h 333"/>
                <a:gd name="T18" fmla="*/ 922 w 923"/>
                <a:gd name="T19" fmla="*/ 166 h 333"/>
                <a:gd name="T20" fmla="*/ 897 w 923"/>
                <a:gd name="T21" fmla="*/ 89 h 333"/>
                <a:gd name="T22" fmla="*/ 834 w 923"/>
                <a:gd name="T23" fmla="*/ 41 h 333"/>
                <a:gd name="T24" fmla="*/ 753 w 923"/>
                <a:gd name="T25" fmla="*/ 17 h 333"/>
                <a:gd name="T26" fmla="*/ 609 w 923"/>
                <a:gd name="T27" fmla="*/ 0 h 333"/>
                <a:gd name="T28" fmla="*/ 441 w 923"/>
                <a:gd name="T29" fmla="*/ 7 h 333"/>
                <a:gd name="T30" fmla="*/ 270 w 923"/>
                <a:gd name="T31" fmla="*/ 35 h 333"/>
                <a:gd name="T32" fmla="*/ 126 w 923"/>
                <a:gd name="T33" fmla="*/ 75 h 333"/>
                <a:gd name="T34" fmla="*/ 36 w 923"/>
                <a:gd name="T35" fmla="*/ 114 h 333"/>
                <a:gd name="T36" fmla="*/ 0 w 923"/>
                <a:gd name="T37" fmla="*/ 163 h 3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23" h="333">
                  <a:moveTo>
                    <a:pt x="0" y="163"/>
                  </a:moveTo>
                  <a:lnTo>
                    <a:pt x="36" y="215"/>
                  </a:lnTo>
                  <a:lnTo>
                    <a:pt x="132" y="254"/>
                  </a:lnTo>
                  <a:lnTo>
                    <a:pt x="252" y="290"/>
                  </a:lnTo>
                  <a:lnTo>
                    <a:pt x="450" y="326"/>
                  </a:lnTo>
                  <a:lnTo>
                    <a:pt x="615" y="332"/>
                  </a:lnTo>
                  <a:lnTo>
                    <a:pt x="753" y="315"/>
                  </a:lnTo>
                  <a:lnTo>
                    <a:pt x="834" y="290"/>
                  </a:lnTo>
                  <a:lnTo>
                    <a:pt x="894" y="244"/>
                  </a:lnTo>
                  <a:lnTo>
                    <a:pt x="922" y="166"/>
                  </a:lnTo>
                  <a:lnTo>
                    <a:pt x="897" y="89"/>
                  </a:lnTo>
                  <a:lnTo>
                    <a:pt x="834" y="41"/>
                  </a:lnTo>
                  <a:lnTo>
                    <a:pt x="753" y="17"/>
                  </a:lnTo>
                  <a:lnTo>
                    <a:pt x="609" y="0"/>
                  </a:lnTo>
                  <a:lnTo>
                    <a:pt x="441" y="7"/>
                  </a:lnTo>
                  <a:lnTo>
                    <a:pt x="270" y="35"/>
                  </a:lnTo>
                  <a:lnTo>
                    <a:pt x="126" y="75"/>
                  </a:lnTo>
                  <a:lnTo>
                    <a:pt x="36" y="114"/>
                  </a:lnTo>
                  <a:lnTo>
                    <a:pt x="0" y="163"/>
                  </a:lnTo>
                </a:path>
              </a:pathLst>
            </a:custGeom>
            <a:noFill/>
            <a:ln w="25400" cap="rnd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  <p:sp>
          <p:nvSpPr>
            <p:cNvPr id="81953" name="Freeform 33" descr="Outlined diamond"/>
            <p:cNvSpPr>
              <a:spLocks/>
            </p:cNvSpPr>
            <p:nvPr/>
          </p:nvSpPr>
          <p:spPr bwMode="auto">
            <a:xfrm>
              <a:off x="2750" y="2282"/>
              <a:ext cx="251" cy="291"/>
            </a:xfrm>
            <a:custGeom>
              <a:avLst/>
              <a:gdLst>
                <a:gd name="T0" fmla="*/ 242 w 251"/>
                <a:gd name="T1" fmla="*/ 186 h 291"/>
                <a:gd name="T2" fmla="*/ 250 w 251"/>
                <a:gd name="T3" fmla="*/ 152 h 291"/>
                <a:gd name="T4" fmla="*/ 242 w 251"/>
                <a:gd name="T5" fmla="*/ 108 h 291"/>
                <a:gd name="T6" fmla="*/ 220 w 251"/>
                <a:gd name="T7" fmla="*/ 58 h 291"/>
                <a:gd name="T8" fmla="*/ 182 w 251"/>
                <a:gd name="T9" fmla="*/ 24 h 291"/>
                <a:gd name="T10" fmla="*/ 128 w 251"/>
                <a:gd name="T11" fmla="*/ 0 h 291"/>
                <a:gd name="T12" fmla="*/ 92 w 251"/>
                <a:gd name="T13" fmla="*/ 8 h 291"/>
                <a:gd name="T14" fmla="*/ 60 w 251"/>
                <a:gd name="T15" fmla="*/ 22 h 291"/>
                <a:gd name="T16" fmla="*/ 28 w 251"/>
                <a:gd name="T17" fmla="*/ 52 h 291"/>
                <a:gd name="T18" fmla="*/ 8 w 251"/>
                <a:gd name="T19" fmla="*/ 82 h 291"/>
                <a:gd name="T20" fmla="*/ 0 w 251"/>
                <a:gd name="T21" fmla="*/ 142 h 291"/>
                <a:gd name="T22" fmla="*/ 16 w 251"/>
                <a:gd name="T23" fmla="*/ 241 h 291"/>
                <a:gd name="T24" fmla="*/ 53 w 251"/>
                <a:gd name="T25" fmla="*/ 272 h 291"/>
                <a:gd name="T26" fmla="*/ 100 w 251"/>
                <a:gd name="T27" fmla="*/ 290 h 291"/>
                <a:gd name="T28" fmla="*/ 140 w 251"/>
                <a:gd name="T29" fmla="*/ 282 h 291"/>
                <a:gd name="T30" fmla="*/ 170 w 251"/>
                <a:gd name="T31" fmla="*/ 266 h 291"/>
                <a:gd name="T32" fmla="*/ 198 w 251"/>
                <a:gd name="T33" fmla="*/ 245 h 291"/>
                <a:gd name="T34" fmla="*/ 224 w 251"/>
                <a:gd name="T35" fmla="*/ 216 h 291"/>
                <a:gd name="T36" fmla="*/ 242 w 251"/>
                <a:gd name="T37" fmla="*/ 186 h 2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251" h="291">
                  <a:moveTo>
                    <a:pt x="242" y="186"/>
                  </a:moveTo>
                  <a:lnTo>
                    <a:pt x="250" y="152"/>
                  </a:lnTo>
                  <a:lnTo>
                    <a:pt x="242" y="108"/>
                  </a:lnTo>
                  <a:lnTo>
                    <a:pt x="220" y="58"/>
                  </a:lnTo>
                  <a:lnTo>
                    <a:pt x="182" y="24"/>
                  </a:lnTo>
                  <a:lnTo>
                    <a:pt x="128" y="0"/>
                  </a:lnTo>
                  <a:lnTo>
                    <a:pt x="92" y="8"/>
                  </a:lnTo>
                  <a:lnTo>
                    <a:pt x="60" y="22"/>
                  </a:lnTo>
                  <a:lnTo>
                    <a:pt x="28" y="52"/>
                  </a:lnTo>
                  <a:lnTo>
                    <a:pt x="8" y="82"/>
                  </a:lnTo>
                  <a:lnTo>
                    <a:pt x="0" y="142"/>
                  </a:lnTo>
                  <a:lnTo>
                    <a:pt x="16" y="241"/>
                  </a:lnTo>
                  <a:lnTo>
                    <a:pt x="53" y="272"/>
                  </a:lnTo>
                  <a:lnTo>
                    <a:pt x="100" y="290"/>
                  </a:lnTo>
                  <a:lnTo>
                    <a:pt x="140" y="282"/>
                  </a:lnTo>
                  <a:lnTo>
                    <a:pt x="170" y="266"/>
                  </a:lnTo>
                  <a:lnTo>
                    <a:pt x="198" y="245"/>
                  </a:lnTo>
                  <a:lnTo>
                    <a:pt x="224" y="216"/>
                  </a:lnTo>
                  <a:lnTo>
                    <a:pt x="242" y="186"/>
                  </a:lnTo>
                </a:path>
              </a:pathLst>
            </a:custGeom>
            <a:pattFill prst="openDmnd">
              <a:fgClr>
                <a:srgbClr val="00FF99"/>
              </a:fgClr>
              <a:bgClr>
                <a:schemeClr val="bg1"/>
              </a:bgClr>
            </a:pattFill>
            <a:ln w="25400" cap="rnd" cmpd="sng">
              <a:solidFill>
                <a:schemeClr val="hlink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  <p:sp>
          <p:nvSpPr>
            <p:cNvPr id="81954" name="Freeform 34"/>
            <p:cNvSpPr>
              <a:spLocks/>
            </p:cNvSpPr>
            <p:nvPr/>
          </p:nvSpPr>
          <p:spPr bwMode="auto">
            <a:xfrm>
              <a:off x="1805" y="1682"/>
              <a:ext cx="449" cy="739"/>
            </a:xfrm>
            <a:custGeom>
              <a:avLst/>
              <a:gdLst>
                <a:gd name="T0" fmla="*/ 222 w 449"/>
                <a:gd name="T1" fmla="*/ 738 h 739"/>
                <a:gd name="T2" fmla="*/ 291 w 449"/>
                <a:gd name="T3" fmla="*/ 709 h 739"/>
                <a:gd name="T4" fmla="*/ 345 w 449"/>
                <a:gd name="T5" fmla="*/ 633 h 739"/>
                <a:gd name="T6" fmla="*/ 393 w 449"/>
                <a:gd name="T7" fmla="*/ 536 h 739"/>
                <a:gd name="T8" fmla="*/ 440 w 449"/>
                <a:gd name="T9" fmla="*/ 378 h 739"/>
                <a:gd name="T10" fmla="*/ 448 w 449"/>
                <a:gd name="T11" fmla="*/ 244 h 739"/>
                <a:gd name="T12" fmla="*/ 426 w 449"/>
                <a:gd name="T13" fmla="*/ 133 h 739"/>
                <a:gd name="T14" fmla="*/ 392 w 449"/>
                <a:gd name="T15" fmla="*/ 68 h 739"/>
                <a:gd name="T16" fmla="*/ 331 w 449"/>
                <a:gd name="T17" fmla="*/ 20 h 739"/>
                <a:gd name="T18" fmla="*/ 226 w 449"/>
                <a:gd name="T19" fmla="*/ 0 h 739"/>
                <a:gd name="T20" fmla="*/ 122 w 449"/>
                <a:gd name="T21" fmla="*/ 18 h 739"/>
                <a:gd name="T22" fmla="*/ 56 w 449"/>
                <a:gd name="T23" fmla="*/ 68 h 739"/>
                <a:gd name="T24" fmla="*/ 24 w 449"/>
                <a:gd name="T25" fmla="*/ 133 h 739"/>
                <a:gd name="T26" fmla="*/ 0 w 449"/>
                <a:gd name="T27" fmla="*/ 248 h 739"/>
                <a:gd name="T28" fmla="*/ 9 w 449"/>
                <a:gd name="T29" fmla="*/ 385 h 739"/>
                <a:gd name="T30" fmla="*/ 49 w 449"/>
                <a:gd name="T31" fmla="*/ 522 h 739"/>
                <a:gd name="T32" fmla="*/ 103 w 449"/>
                <a:gd name="T33" fmla="*/ 637 h 739"/>
                <a:gd name="T34" fmla="*/ 157 w 449"/>
                <a:gd name="T35" fmla="*/ 709 h 739"/>
                <a:gd name="T36" fmla="*/ 222 w 449"/>
                <a:gd name="T37" fmla="*/ 738 h 7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449" h="739">
                  <a:moveTo>
                    <a:pt x="222" y="738"/>
                  </a:moveTo>
                  <a:lnTo>
                    <a:pt x="291" y="709"/>
                  </a:lnTo>
                  <a:lnTo>
                    <a:pt x="345" y="633"/>
                  </a:lnTo>
                  <a:lnTo>
                    <a:pt x="393" y="536"/>
                  </a:lnTo>
                  <a:lnTo>
                    <a:pt x="440" y="378"/>
                  </a:lnTo>
                  <a:lnTo>
                    <a:pt x="448" y="244"/>
                  </a:lnTo>
                  <a:lnTo>
                    <a:pt x="426" y="133"/>
                  </a:lnTo>
                  <a:lnTo>
                    <a:pt x="392" y="68"/>
                  </a:lnTo>
                  <a:lnTo>
                    <a:pt x="331" y="20"/>
                  </a:lnTo>
                  <a:lnTo>
                    <a:pt x="226" y="0"/>
                  </a:lnTo>
                  <a:lnTo>
                    <a:pt x="122" y="18"/>
                  </a:lnTo>
                  <a:lnTo>
                    <a:pt x="56" y="68"/>
                  </a:lnTo>
                  <a:lnTo>
                    <a:pt x="24" y="133"/>
                  </a:lnTo>
                  <a:lnTo>
                    <a:pt x="0" y="248"/>
                  </a:lnTo>
                  <a:lnTo>
                    <a:pt x="9" y="385"/>
                  </a:lnTo>
                  <a:lnTo>
                    <a:pt x="49" y="522"/>
                  </a:lnTo>
                  <a:lnTo>
                    <a:pt x="103" y="637"/>
                  </a:lnTo>
                  <a:lnTo>
                    <a:pt x="157" y="709"/>
                  </a:lnTo>
                  <a:lnTo>
                    <a:pt x="222" y="738"/>
                  </a:lnTo>
                </a:path>
              </a:pathLst>
            </a:custGeom>
            <a:solidFill>
              <a:schemeClr val="bg1"/>
            </a:solidFill>
            <a:ln w="25400" cap="rnd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  <p:grpSp>
          <p:nvGrpSpPr>
            <p:cNvPr id="81957" name="Group 37"/>
            <p:cNvGrpSpPr>
              <a:grpSpLocks/>
            </p:cNvGrpSpPr>
            <p:nvPr/>
          </p:nvGrpSpPr>
          <p:grpSpPr bwMode="auto">
            <a:xfrm>
              <a:off x="1841" y="2258"/>
              <a:ext cx="419" cy="369"/>
              <a:chOff x="1841" y="2258"/>
              <a:chExt cx="419" cy="369"/>
            </a:xfrm>
          </p:grpSpPr>
          <p:sp>
            <p:nvSpPr>
              <p:cNvPr id="81955" name="Oval 35"/>
              <p:cNvSpPr>
                <a:spLocks noChangeArrowheads="1"/>
              </p:cNvSpPr>
              <p:nvPr/>
            </p:nvSpPr>
            <p:spPr bwMode="auto">
              <a:xfrm>
                <a:off x="1908" y="2296"/>
                <a:ext cx="288" cy="288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81956" name="Rectangle 36"/>
              <p:cNvSpPr>
                <a:spLocks noChangeArrowheads="1"/>
              </p:cNvSpPr>
              <p:nvPr/>
            </p:nvSpPr>
            <p:spPr bwMode="auto">
              <a:xfrm>
                <a:off x="1841" y="2258"/>
                <a:ext cx="419" cy="36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algn="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tr-TR" sz="3200">
                    <a:solidFill>
                      <a:srgbClr val="FFFFFF"/>
                    </a:solidFill>
                  </a:rPr>
                  <a:t>As</a:t>
                </a:r>
              </a:p>
            </p:txBody>
          </p:sp>
        </p:grpSp>
        <p:grpSp>
          <p:nvGrpSpPr>
            <p:cNvPr id="81962" name="Group 42"/>
            <p:cNvGrpSpPr>
              <a:grpSpLocks/>
            </p:cNvGrpSpPr>
            <p:nvPr/>
          </p:nvGrpSpPr>
          <p:grpSpPr bwMode="auto">
            <a:xfrm>
              <a:off x="1881" y="916"/>
              <a:ext cx="300" cy="991"/>
              <a:chOff x="1881" y="916"/>
              <a:chExt cx="300" cy="991"/>
            </a:xfrm>
          </p:grpSpPr>
          <p:grpSp>
            <p:nvGrpSpPr>
              <p:cNvPr id="81960" name="Group 40"/>
              <p:cNvGrpSpPr>
                <a:grpSpLocks/>
              </p:cNvGrpSpPr>
              <p:nvPr/>
            </p:nvGrpSpPr>
            <p:grpSpPr bwMode="auto">
              <a:xfrm>
                <a:off x="1881" y="916"/>
                <a:ext cx="299" cy="991"/>
                <a:chOff x="1881" y="916"/>
                <a:chExt cx="299" cy="991"/>
              </a:xfrm>
            </p:grpSpPr>
            <p:sp>
              <p:nvSpPr>
                <p:cNvPr id="81958" name="Freeform 38"/>
                <p:cNvSpPr>
                  <a:spLocks/>
                </p:cNvSpPr>
                <p:nvPr/>
              </p:nvSpPr>
              <p:spPr bwMode="auto">
                <a:xfrm>
                  <a:off x="1881" y="1414"/>
                  <a:ext cx="299" cy="493"/>
                </a:xfrm>
                <a:custGeom>
                  <a:avLst/>
                  <a:gdLst>
                    <a:gd name="T0" fmla="*/ 149 w 299"/>
                    <a:gd name="T1" fmla="*/ 0 h 493"/>
                    <a:gd name="T2" fmla="*/ 104 w 299"/>
                    <a:gd name="T3" fmla="*/ 19 h 493"/>
                    <a:gd name="T4" fmla="*/ 68 w 299"/>
                    <a:gd name="T5" fmla="*/ 69 h 493"/>
                    <a:gd name="T6" fmla="*/ 36 w 299"/>
                    <a:gd name="T7" fmla="*/ 134 h 493"/>
                    <a:gd name="T8" fmla="*/ 4 w 299"/>
                    <a:gd name="T9" fmla="*/ 240 h 493"/>
                    <a:gd name="T10" fmla="*/ 0 w 299"/>
                    <a:gd name="T11" fmla="*/ 328 h 493"/>
                    <a:gd name="T12" fmla="*/ 14 w 299"/>
                    <a:gd name="T13" fmla="*/ 403 h 493"/>
                    <a:gd name="T14" fmla="*/ 36 w 299"/>
                    <a:gd name="T15" fmla="*/ 446 h 493"/>
                    <a:gd name="T16" fmla="*/ 77 w 299"/>
                    <a:gd name="T17" fmla="*/ 478 h 493"/>
                    <a:gd name="T18" fmla="*/ 147 w 299"/>
                    <a:gd name="T19" fmla="*/ 492 h 493"/>
                    <a:gd name="T20" fmla="*/ 216 w 299"/>
                    <a:gd name="T21" fmla="*/ 480 h 493"/>
                    <a:gd name="T22" fmla="*/ 260 w 299"/>
                    <a:gd name="T23" fmla="*/ 446 h 493"/>
                    <a:gd name="T24" fmla="*/ 281 w 299"/>
                    <a:gd name="T25" fmla="*/ 403 h 493"/>
                    <a:gd name="T26" fmla="*/ 298 w 299"/>
                    <a:gd name="T27" fmla="*/ 326 h 493"/>
                    <a:gd name="T28" fmla="*/ 291 w 299"/>
                    <a:gd name="T29" fmla="*/ 235 h 493"/>
                    <a:gd name="T30" fmla="*/ 265 w 299"/>
                    <a:gd name="T31" fmla="*/ 144 h 493"/>
                    <a:gd name="T32" fmla="*/ 229 w 299"/>
                    <a:gd name="T33" fmla="*/ 67 h 493"/>
                    <a:gd name="T34" fmla="*/ 193 w 299"/>
                    <a:gd name="T35" fmla="*/ 19 h 493"/>
                    <a:gd name="T36" fmla="*/ 149 w 299"/>
                    <a:gd name="T37" fmla="*/ 0 h 49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299" h="493">
                      <a:moveTo>
                        <a:pt x="149" y="0"/>
                      </a:moveTo>
                      <a:lnTo>
                        <a:pt x="104" y="19"/>
                      </a:lnTo>
                      <a:lnTo>
                        <a:pt x="68" y="69"/>
                      </a:lnTo>
                      <a:lnTo>
                        <a:pt x="36" y="134"/>
                      </a:lnTo>
                      <a:lnTo>
                        <a:pt x="4" y="240"/>
                      </a:lnTo>
                      <a:lnTo>
                        <a:pt x="0" y="328"/>
                      </a:lnTo>
                      <a:lnTo>
                        <a:pt x="14" y="403"/>
                      </a:lnTo>
                      <a:lnTo>
                        <a:pt x="36" y="446"/>
                      </a:lnTo>
                      <a:lnTo>
                        <a:pt x="77" y="478"/>
                      </a:lnTo>
                      <a:lnTo>
                        <a:pt x="147" y="492"/>
                      </a:lnTo>
                      <a:lnTo>
                        <a:pt x="216" y="480"/>
                      </a:lnTo>
                      <a:lnTo>
                        <a:pt x="260" y="446"/>
                      </a:lnTo>
                      <a:lnTo>
                        <a:pt x="281" y="403"/>
                      </a:lnTo>
                      <a:lnTo>
                        <a:pt x="298" y="326"/>
                      </a:lnTo>
                      <a:lnTo>
                        <a:pt x="291" y="235"/>
                      </a:lnTo>
                      <a:lnTo>
                        <a:pt x="265" y="144"/>
                      </a:lnTo>
                      <a:lnTo>
                        <a:pt x="229" y="67"/>
                      </a:lnTo>
                      <a:lnTo>
                        <a:pt x="193" y="19"/>
                      </a:lnTo>
                      <a:lnTo>
                        <a:pt x="149" y="0"/>
                      </a:lnTo>
                    </a:path>
                  </a:pathLst>
                </a:custGeom>
                <a:solidFill>
                  <a:schemeClr val="tx2"/>
                </a:solidFill>
                <a:ln w="25400" cap="rnd" cmpd="sng">
                  <a:solidFill>
                    <a:schemeClr val="tx2"/>
                  </a:solidFill>
                  <a:prstDash val="solid"/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81959" name="Freeform 39"/>
                <p:cNvSpPr>
                  <a:spLocks/>
                </p:cNvSpPr>
                <p:nvPr/>
              </p:nvSpPr>
              <p:spPr bwMode="auto">
                <a:xfrm>
                  <a:off x="1881" y="916"/>
                  <a:ext cx="299" cy="493"/>
                </a:xfrm>
                <a:custGeom>
                  <a:avLst/>
                  <a:gdLst>
                    <a:gd name="T0" fmla="*/ 148 w 299"/>
                    <a:gd name="T1" fmla="*/ 492 h 493"/>
                    <a:gd name="T2" fmla="*/ 193 w 299"/>
                    <a:gd name="T3" fmla="*/ 472 h 493"/>
                    <a:gd name="T4" fmla="*/ 229 w 299"/>
                    <a:gd name="T5" fmla="*/ 422 h 493"/>
                    <a:gd name="T6" fmla="*/ 261 w 299"/>
                    <a:gd name="T7" fmla="*/ 357 h 493"/>
                    <a:gd name="T8" fmla="*/ 293 w 299"/>
                    <a:gd name="T9" fmla="*/ 252 h 493"/>
                    <a:gd name="T10" fmla="*/ 298 w 299"/>
                    <a:gd name="T11" fmla="*/ 163 h 493"/>
                    <a:gd name="T12" fmla="*/ 283 w 299"/>
                    <a:gd name="T13" fmla="*/ 88 h 493"/>
                    <a:gd name="T14" fmla="*/ 261 w 299"/>
                    <a:gd name="T15" fmla="*/ 45 h 493"/>
                    <a:gd name="T16" fmla="*/ 220 w 299"/>
                    <a:gd name="T17" fmla="*/ 13 h 493"/>
                    <a:gd name="T18" fmla="*/ 150 w 299"/>
                    <a:gd name="T19" fmla="*/ 0 h 493"/>
                    <a:gd name="T20" fmla="*/ 81 w 299"/>
                    <a:gd name="T21" fmla="*/ 12 h 493"/>
                    <a:gd name="T22" fmla="*/ 37 w 299"/>
                    <a:gd name="T23" fmla="*/ 45 h 493"/>
                    <a:gd name="T24" fmla="*/ 16 w 299"/>
                    <a:gd name="T25" fmla="*/ 88 h 493"/>
                    <a:gd name="T26" fmla="*/ 0 w 299"/>
                    <a:gd name="T27" fmla="*/ 165 h 493"/>
                    <a:gd name="T28" fmla="*/ 6 w 299"/>
                    <a:gd name="T29" fmla="*/ 256 h 493"/>
                    <a:gd name="T30" fmla="*/ 32 w 299"/>
                    <a:gd name="T31" fmla="*/ 348 h 493"/>
                    <a:gd name="T32" fmla="*/ 68 w 299"/>
                    <a:gd name="T33" fmla="*/ 424 h 493"/>
                    <a:gd name="T34" fmla="*/ 104 w 299"/>
                    <a:gd name="T35" fmla="*/ 472 h 493"/>
                    <a:gd name="T36" fmla="*/ 148 w 299"/>
                    <a:gd name="T37" fmla="*/ 492 h 49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299" h="493">
                      <a:moveTo>
                        <a:pt x="148" y="492"/>
                      </a:moveTo>
                      <a:lnTo>
                        <a:pt x="193" y="472"/>
                      </a:lnTo>
                      <a:lnTo>
                        <a:pt x="229" y="422"/>
                      </a:lnTo>
                      <a:lnTo>
                        <a:pt x="261" y="357"/>
                      </a:lnTo>
                      <a:lnTo>
                        <a:pt x="293" y="252"/>
                      </a:lnTo>
                      <a:lnTo>
                        <a:pt x="298" y="163"/>
                      </a:lnTo>
                      <a:lnTo>
                        <a:pt x="283" y="88"/>
                      </a:lnTo>
                      <a:lnTo>
                        <a:pt x="261" y="45"/>
                      </a:lnTo>
                      <a:lnTo>
                        <a:pt x="220" y="13"/>
                      </a:lnTo>
                      <a:lnTo>
                        <a:pt x="150" y="0"/>
                      </a:lnTo>
                      <a:lnTo>
                        <a:pt x="81" y="12"/>
                      </a:lnTo>
                      <a:lnTo>
                        <a:pt x="37" y="45"/>
                      </a:lnTo>
                      <a:lnTo>
                        <a:pt x="16" y="88"/>
                      </a:lnTo>
                      <a:lnTo>
                        <a:pt x="0" y="165"/>
                      </a:lnTo>
                      <a:lnTo>
                        <a:pt x="6" y="256"/>
                      </a:lnTo>
                      <a:lnTo>
                        <a:pt x="32" y="348"/>
                      </a:lnTo>
                      <a:lnTo>
                        <a:pt x="68" y="424"/>
                      </a:lnTo>
                      <a:lnTo>
                        <a:pt x="104" y="472"/>
                      </a:lnTo>
                      <a:lnTo>
                        <a:pt x="148" y="492"/>
                      </a:lnTo>
                    </a:path>
                  </a:pathLst>
                </a:custGeom>
                <a:solidFill>
                  <a:schemeClr val="tx2"/>
                </a:solidFill>
                <a:ln w="25400" cap="rnd" cmpd="sng">
                  <a:solidFill>
                    <a:schemeClr val="tx2"/>
                  </a:solidFill>
                  <a:prstDash val="solid"/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</p:grpSp>
          <p:sp>
            <p:nvSpPr>
              <p:cNvPr id="81961" name="Freeform 41" descr="Outlined diamond"/>
              <p:cNvSpPr>
                <a:spLocks/>
              </p:cNvSpPr>
              <p:nvPr/>
            </p:nvSpPr>
            <p:spPr bwMode="auto">
              <a:xfrm>
                <a:off x="1882" y="1686"/>
                <a:ext cx="299" cy="221"/>
              </a:xfrm>
              <a:custGeom>
                <a:avLst/>
                <a:gdLst>
                  <a:gd name="T0" fmla="*/ 153 w 299"/>
                  <a:gd name="T1" fmla="*/ 0 h 221"/>
                  <a:gd name="T2" fmla="*/ 120 w 299"/>
                  <a:gd name="T3" fmla="*/ 0 h 221"/>
                  <a:gd name="T4" fmla="*/ 78 w 299"/>
                  <a:gd name="T5" fmla="*/ 6 h 221"/>
                  <a:gd name="T6" fmla="*/ 46 w 299"/>
                  <a:gd name="T7" fmla="*/ 19 h 221"/>
                  <a:gd name="T8" fmla="*/ 17 w 299"/>
                  <a:gd name="T9" fmla="*/ 33 h 221"/>
                  <a:gd name="T10" fmla="*/ 0 w 299"/>
                  <a:gd name="T11" fmla="*/ 48 h 221"/>
                  <a:gd name="T12" fmla="*/ 14 w 299"/>
                  <a:gd name="T13" fmla="*/ 131 h 221"/>
                  <a:gd name="T14" fmla="*/ 36 w 299"/>
                  <a:gd name="T15" fmla="*/ 174 h 221"/>
                  <a:gd name="T16" fmla="*/ 77 w 299"/>
                  <a:gd name="T17" fmla="*/ 206 h 221"/>
                  <a:gd name="T18" fmla="*/ 147 w 299"/>
                  <a:gd name="T19" fmla="*/ 220 h 221"/>
                  <a:gd name="T20" fmla="*/ 216 w 299"/>
                  <a:gd name="T21" fmla="*/ 208 h 221"/>
                  <a:gd name="T22" fmla="*/ 260 w 299"/>
                  <a:gd name="T23" fmla="*/ 174 h 221"/>
                  <a:gd name="T24" fmla="*/ 281 w 299"/>
                  <a:gd name="T25" fmla="*/ 131 h 221"/>
                  <a:gd name="T26" fmla="*/ 298 w 299"/>
                  <a:gd name="T27" fmla="*/ 54 h 221"/>
                  <a:gd name="T28" fmla="*/ 289 w 299"/>
                  <a:gd name="T29" fmla="*/ 36 h 221"/>
                  <a:gd name="T30" fmla="*/ 261 w 299"/>
                  <a:gd name="T31" fmla="*/ 19 h 221"/>
                  <a:gd name="T32" fmla="*/ 232 w 299"/>
                  <a:gd name="T33" fmla="*/ 12 h 221"/>
                  <a:gd name="T34" fmla="*/ 198 w 299"/>
                  <a:gd name="T35" fmla="*/ 4 h 221"/>
                  <a:gd name="T36" fmla="*/ 153 w 299"/>
                  <a:gd name="T37" fmla="*/ 0 h 2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299" h="221">
                    <a:moveTo>
                      <a:pt x="153" y="0"/>
                    </a:moveTo>
                    <a:lnTo>
                      <a:pt x="120" y="0"/>
                    </a:lnTo>
                    <a:lnTo>
                      <a:pt x="78" y="6"/>
                    </a:lnTo>
                    <a:lnTo>
                      <a:pt x="46" y="19"/>
                    </a:lnTo>
                    <a:lnTo>
                      <a:pt x="17" y="33"/>
                    </a:lnTo>
                    <a:lnTo>
                      <a:pt x="0" y="48"/>
                    </a:lnTo>
                    <a:lnTo>
                      <a:pt x="14" y="131"/>
                    </a:lnTo>
                    <a:lnTo>
                      <a:pt x="36" y="174"/>
                    </a:lnTo>
                    <a:lnTo>
                      <a:pt x="77" y="206"/>
                    </a:lnTo>
                    <a:lnTo>
                      <a:pt x="147" y="220"/>
                    </a:lnTo>
                    <a:lnTo>
                      <a:pt x="216" y="208"/>
                    </a:lnTo>
                    <a:lnTo>
                      <a:pt x="260" y="174"/>
                    </a:lnTo>
                    <a:lnTo>
                      <a:pt x="281" y="131"/>
                    </a:lnTo>
                    <a:lnTo>
                      <a:pt x="298" y="54"/>
                    </a:lnTo>
                    <a:lnTo>
                      <a:pt x="289" y="36"/>
                    </a:lnTo>
                    <a:lnTo>
                      <a:pt x="261" y="19"/>
                    </a:lnTo>
                    <a:lnTo>
                      <a:pt x="232" y="12"/>
                    </a:lnTo>
                    <a:lnTo>
                      <a:pt x="198" y="4"/>
                    </a:lnTo>
                    <a:lnTo>
                      <a:pt x="153" y="0"/>
                    </a:lnTo>
                  </a:path>
                </a:pathLst>
              </a:custGeom>
              <a:pattFill prst="openDmnd">
                <a:fgClr>
                  <a:srgbClr val="00FF99"/>
                </a:fgClr>
                <a:bgClr>
                  <a:schemeClr val="bg1"/>
                </a:bgClr>
              </a:pattFill>
              <a:ln w="25400" cap="rnd" cmpd="sng">
                <a:solidFill>
                  <a:schemeClr val="hlink"/>
                </a:solidFill>
                <a:prstDash val="solid"/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81967" name="Group 47"/>
            <p:cNvGrpSpPr>
              <a:grpSpLocks/>
            </p:cNvGrpSpPr>
            <p:nvPr/>
          </p:nvGrpSpPr>
          <p:grpSpPr bwMode="auto">
            <a:xfrm>
              <a:off x="1881" y="2952"/>
              <a:ext cx="300" cy="991"/>
              <a:chOff x="1881" y="2952"/>
              <a:chExt cx="300" cy="991"/>
            </a:xfrm>
          </p:grpSpPr>
          <p:grpSp>
            <p:nvGrpSpPr>
              <p:cNvPr id="81965" name="Group 45"/>
              <p:cNvGrpSpPr>
                <a:grpSpLocks/>
              </p:cNvGrpSpPr>
              <p:nvPr/>
            </p:nvGrpSpPr>
            <p:grpSpPr bwMode="auto">
              <a:xfrm>
                <a:off x="1882" y="2952"/>
                <a:ext cx="299" cy="991"/>
                <a:chOff x="1882" y="2952"/>
                <a:chExt cx="299" cy="991"/>
              </a:xfrm>
            </p:grpSpPr>
            <p:sp>
              <p:nvSpPr>
                <p:cNvPr id="81963" name="Freeform 43"/>
                <p:cNvSpPr>
                  <a:spLocks/>
                </p:cNvSpPr>
                <p:nvPr/>
              </p:nvSpPr>
              <p:spPr bwMode="auto">
                <a:xfrm>
                  <a:off x="1882" y="2952"/>
                  <a:ext cx="299" cy="493"/>
                </a:xfrm>
                <a:custGeom>
                  <a:avLst/>
                  <a:gdLst>
                    <a:gd name="T0" fmla="*/ 148 w 299"/>
                    <a:gd name="T1" fmla="*/ 492 h 493"/>
                    <a:gd name="T2" fmla="*/ 194 w 299"/>
                    <a:gd name="T3" fmla="*/ 472 h 493"/>
                    <a:gd name="T4" fmla="*/ 230 w 299"/>
                    <a:gd name="T5" fmla="*/ 422 h 493"/>
                    <a:gd name="T6" fmla="*/ 262 w 299"/>
                    <a:gd name="T7" fmla="*/ 357 h 493"/>
                    <a:gd name="T8" fmla="*/ 293 w 299"/>
                    <a:gd name="T9" fmla="*/ 252 h 493"/>
                    <a:gd name="T10" fmla="*/ 298 w 299"/>
                    <a:gd name="T11" fmla="*/ 163 h 493"/>
                    <a:gd name="T12" fmla="*/ 284 w 299"/>
                    <a:gd name="T13" fmla="*/ 88 h 493"/>
                    <a:gd name="T14" fmla="*/ 261 w 299"/>
                    <a:gd name="T15" fmla="*/ 45 h 493"/>
                    <a:gd name="T16" fmla="*/ 220 w 299"/>
                    <a:gd name="T17" fmla="*/ 13 h 493"/>
                    <a:gd name="T18" fmla="*/ 151 w 299"/>
                    <a:gd name="T19" fmla="*/ 0 h 493"/>
                    <a:gd name="T20" fmla="*/ 82 w 299"/>
                    <a:gd name="T21" fmla="*/ 12 h 493"/>
                    <a:gd name="T22" fmla="*/ 38 w 299"/>
                    <a:gd name="T23" fmla="*/ 45 h 493"/>
                    <a:gd name="T24" fmla="*/ 16 w 299"/>
                    <a:gd name="T25" fmla="*/ 88 h 493"/>
                    <a:gd name="T26" fmla="*/ 0 w 299"/>
                    <a:gd name="T27" fmla="*/ 165 h 493"/>
                    <a:gd name="T28" fmla="*/ 6 w 299"/>
                    <a:gd name="T29" fmla="*/ 256 h 493"/>
                    <a:gd name="T30" fmla="*/ 33 w 299"/>
                    <a:gd name="T31" fmla="*/ 348 h 493"/>
                    <a:gd name="T32" fmla="*/ 69 w 299"/>
                    <a:gd name="T33" fmla="*/ 424 h 493"/>
                    <a:gd name="T34" fmla="*/ 105 w 299"/>
                    <a:gd name="T35" fmla="*/ 472 h 493"/>
                    <a:gd name="T36" fmla="*/ 148 w 299"/>
                    <a:gd name="T37" fmla="*/ 492 h 49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299" h="493">
                      <a:moveTo>
                        <a:pt x="148" y="492"/>
                      </a:moveTo>
                      <a:lnTo>
                        <a:pt x="194" y="472"/>
                      </a:lnTo>
                      <a:lnTo>
                        <a:pt x="230" y="422"/>
                      </a:lnTo>
                      <a:lnTo>
                        <a:pt x="262" y="357"/>
                      </a:lnTo>
                      <a:lnTo>
                        <a:pt x="293" y="252"/>
                      </a:lnTo>
                      <a:lnTo>
                        <a:pt x="298" y="163"/>
                      </a:lnTo>
                      <a:lnTo>
                        <a:pt x="284" y="88"/>
                      </a:lnTo>
                      <a:lnTo>
                        <a:pt x="261" y="45"/>
                      </a:lnTo>
                      <a:lnTo>
                        <a:pt x="220" y="13"/>
                      </a:lnTo>
                      <a:lnTo>
                        <a:pt x="151" y="0"/>
                      </a:lnTo>
                      <a:lnTo>
                        <a:pt x="82" y="12"/>
                      </a:lnTo>
                      <a:lnTo>
                        <a:pt x="38" y="45"/>
                      </a:lnTo>
                      <a:lnTo>
                        <a:pt x="16" y="88"/>
                      </a:lnTo>
                      <a:lnTo>
                        <a:pt x="0" y="165"/>
                      </a:lnTo>
                      <a:lnTo>
                        <a:pt x="6" y="256"/>
                      </a:lnTo>
                      <a:lnTo>
                        <a:pt x="33" y="348"/>
                      </a:lnTo>
                      <a:lnTo>
                        <a:pt x="69" y="424"/>
                      </a:lnTo>
                      <a:lnTo>
                        <a:pt x="105" y="472"/>
                      </a:lnTo>
                      <a:lnTo>
                        <a:pt x="148" y="492"/>
                      </a:lnTo>
                    </a:path>
                  </a:pathLst>
                </a:custGeom>
                <a:solidFill>
                  <a:schemeClr val="tx2"/>
                </a:solidFill>
                <a:ln w="25400" cap="rnd" cmpd="sng">
                  <a:solidFill>
                    <a:schemeClr val="tx2"/>
                  </a:solidFill>
                  <a:prstDash val="solid"/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81964" name="Freeform 44"/>
                <p:cNvSpPr>
                  <a:spLocks/>
                </p:cNvSpPr>
                <p:nvPr/>
              </p:nvSpPr>
              <p:spPr bwMode="auto">
                <a:xfrm>
                  <a:off x="1882" y="3450"/>
                  <a:ext cx="299" cy="493"/>
                </a:xfrm>
                <a:custGeom>
                  <a:avLst/>
                  <a:gdLst>
                    <a:gd name="T0" fmla="*/ 150 w 299"/>
                    <a:gd name="T1" fmla="*/ 0 h 493"/>
                    <a:gd name="T2" fmla="*/ 104 w 299"/>
                    <a:gd name="T3" fmla="*/ 19 h 493"/>
                    <a:gd name="T4" fmla="*/ 68 w 299"/>
                    <a:gd name="T5" fmla="*/ 69 h 493"/>
                    <a:gd name="T6" fmla="*/ 36 w 299"/>
                    <a:gd name="T7" fmla="*/ 134 h 493"/>
                    <a:gd name="T8" fmla="*/ 5 w 299"/>
                    <a:gd name="T9" fmla="*/ 240 h 493"/>
                    <a:gd name="T10" fmla="*/ 0 w 299"/>
                    <a:gd name="T11" fmla="*/ 328 h 493"/>
                    <a:gd name="T12" fmla="*/ 14 w 299"/>
                    <a:gd name="T13" fmla="*/ 403 h 493"/>
                    <a:gd name="T14" fmla="*/ 37 w 299"/>
                    <a:gd name="T15" fmla="*/ 446 h 493"/>
                    <a:gd name="T16" fmla="*/ 78 w 299"/>
                    <a:gd name="T17" fmla="*/ 478 h 493"/>
                    <a:gd name="T18" fmla="*/ 147 w 299"/>
                    <a:gd name="T19" fmla="*/ 492 h 493"/>
                    <a:gd name="T20" fmla="*/ 216 w 299"/>
                    <a:gd name="T21" fmla="*/ 480 h 493"/>
                    <a:gd name="T22" fmla="*/ 260 w 299"/>
                    <a:gd name="T23" fmla="*/ 446 h 493"/>
                    <a:gd name="T24" fmla="*/ 282 w 299"/>
                    <a:gd name="T25" fmla="*/ 403 h 493"/>
                    <a:gd name="T26" fmla="*/ 298 w 299"/>
                    <a:gd name="T27" fmla="*/ 326 h 493"/>
                    <a:gd name="T28" fmla="*/ 292 w 299"/>
                    <a:gd name="T29" fmla="*/ 235 h 493"/>
                    <a:gd name="T30" fmla="*/ 265 w 299"/>
                    <a:gd name="T31" fmla="*/ 144 h 493"/>
                    <a:gd name="T32" fmla="*/ 229 w 299"/>
                    <a:gd name="T33" fmla="*/ 67 h 493"/>
                    <a:gd name="T34" fmla="*/ 193 w 299"/>
                    <a:gd name="T35" fmla="*/ 19 h 493"/>
                    <a:gd name="T36" fmla="*/ 150 w 299"/>
                    <a:gd name="T37" fmla="*/ 0 h 49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299" h="493">
                      <a:moveTo>
                        <a:pt x="150" y="0"/>
                      </a:moveTo>
                      <a:lnTo>
                        <a:pt x="104" y="19"/>
                      </a:lnTo>
                      <a:lnTo>
                        <a:pt x="68" y="69"/>
                      </a:lnTo>
                      <a:lnTo>
                        <a:pt x="36" y="134"/>
                      </a:lnTo>
                      <a:lnTo>
                        <a:pt x="5" y="240"/>
                      </a:lnTo>
                      <a:lnTo>
                        <a:pt x="0" y="328"/>
                      </a:lnTo>
                      <a:lnTo>
                        <a:pt x="14" y="403"/>
                      </a:lnTo>
                      <a:lnTo>
                        <a:pt x="37" y="446"/>
                      </a:lnTo>
                      <a:lnTo>
                        <a:pt x="78" y="478"/>
                      </a:lnTo>
                      <a:lnTo>
                        <a:pt x="147" y="492"/>
                      </a:lnTo>
                      <a:lnTo>
                        <a:pt x="216" y="480"/>
                      </a:lnTo>
                      <a:lnTo>
                        <a:pt x="260" y="446"/>
                      </a:lnTo>
                      <a:lnTo>
                        <a:pt x="282" y="403"/>
                      </a:lnTo>
                      <a:lnTo>
                        <a:pt x="298" y="326"/>
                      </a:lnTo>
                      <a:lnTo>
                        <a:pt x="292" y="235"/>
                      </a:lnTo>
                      <a:lnTo>
                        <a:pt x="265" y="144"/>
                      </a:lnTo>
                      <a:lnTo>
                        <a:pt x="229" y="67"/>
                      </a:lnTo>
                      <a:lnTo>
                        <a:pt x="193" y="19"/>
                      </a:lnTo>
                      <a:lnTo>
                        <a:pt x="150" y="0"/>
                      </a:lnTo>
                    </a:path>
                  </a:pathLst>
                </a:custGeom>
                <a:solidFill>
                  <a:schemeClr val="tx2"/>
                </a:solidFill>
                <a:ln w="25400" cap="rnd" cmpd="sng">
                  <a:solidFill>
                    <a:schemeClr val="tx2"/>
                  </a:solidFill>
                  <a:prstDash val="solid"/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</p:grpSp>
          <p:sp>
            <p:nvSpPr>
              <p:cNvPr id="81966" name="Freeform 46" descr="Outlined diamond"/>
              <p:cNvSpPr>
                <a:spLocks/>
              </p:cNvSpPr>
              <p:nvPr/>
            </p:nvSpPr>
            <p:spPr bwMode="auto">
              <a:xfrm>
                <a:off x="1881" y="2952"/>
                <a:ext cx="299" cy="221"/>
              </a:xfrm>
              <a:custGeom>
                <a:avLst/>
                <a:gdLst>
                  <a:gd name="T0" fmla="*/ 144 w 299"/>
                  <a:gd name="T1" fmla="*/ 220 h 221"/>
                  <a:gd name="T2" fmla="*/ 178 w 299"/>
                  <a:gd name="T3" fmla="*/ 220 h 221"/>
                  <a:gd name="T4" fmla="*/ 219 w 299"/>
                  <a:gd name="T5" fmla="*/ 213 h 221"/>
                  <a:gd name="T6" fmla="*/ 252 w 299"/>
                  <a:gd name="T7" fmla="*/ 200 h 221"/>
                  <a:gd name="T8" fmla="*/ 280 w 299"/>
                  <a:gd name="T9" fmla="*/ 186 h 221"/>
                  <a:gd name="T10" fmla="*/ 298 w 299"/>
                  <a:gd name="T11" fmla="*/ 172 h 221"/>
                  <a:gd name="T12" fmla="*/ 284 w 299"/>
                  <a:gd name="T13" fmla="*/ 88 h 221"/>
                  <a:gd name="T14" fmla="*/ 261 w 299"/>
                  <a:gd name="T15" fmla="*/ 45 h 221"/>
                  <a:gd name="T16" fmla="*/ 220 w 299"/>
                  <a:gd name="T17" fmla="*/ 13 h 221"/>
                  <a:gd name="T18" fmla="*/ 151 w 299"/>
                  <a:gd name="T19" fmla="*/ 0 h 221"/>
                  <a:gd name="T20" fmla="*/ 82 w 299"/>
                  <a:gd name="T21" fmla="*/ 12 h 221"/>
                  <a:gd name="T22" fmla="*/ 38 w 299"/>
                  <a:gd name="T23" fmla="*/ 45 h 221"/>
                  <a:gd name="T24" fmla="*/ 16 w 299"/>
                  <a:gd name="T25" fmla="*/ 88 h 221"/>
                  <a:gd name="T26" fmla="*/ 0 w 299"/>
                  <a:gd name="T27" fmla="*/ 165 h 221"/>
                  <a:gd name="T28" fmla="*/ 8 w 299"/>
                  <a:gd name="T29" fmla="*/ 183 h 221"/>
                  <a:gd name="T30" fmla="*/ 37 w 299"/>
                  <a:gd name="T31" fmla="*/ 200 h 221"/>
                  <a:gd name="T32" fmla="*/ 66 w 299"/>
                  <a:gd name="T33" fmla="*/ 207 h 221"/>
                  <a:gd name="T34" fmla="*/ 99 w 299"/>
                  <a:gd name="T35" fmla="*/ 215 h 221"/>
                  <a:gd name="T36" fmla="*/ 144 w 299"/>
                  <a:gd name="T37" fmla="*/ 220 h 2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299" h="221">
                    <a:moveTo>
                      <a:pt x="144" y="220"/>
                    </a:moveTo>
                    <a:lnTo>
                      <a:pt x="178" y="220"/>
                    </a:lnTo>
                    <a:lnTo>
                      <a:pt x="219" y="213"/>
                    </a:lnTo>
                    <a:lnTo>
                      <a:pt x="252" y="200"/>
                    </a:lnTo>
                    <a:lnTo>
                      <a:pt x="280" y="186"/>
                    </a:lnTo>
                    <a:lnTo>
                      <a:pt x="298" y="172"/>
                    </a:lnTo>
                    <a:lnTo>
                      <a:pt x="284" y="88"/>
                    </a:lnTo>
                    <a:lnTo>
                      <a:pt x="261" y="45"/>
                    </a:lnTo>
                    <a:lnTo>
                      <a:pt x="220" y="13"/>
                    </a:lnTo>
                    <a:lnTo>
                      <a:pt x="151" y="0"/>
                    </a:lnTo>
                    <a:lnTo>
                      <a:pt x="82" y="12"/>
                    </a:lnTo>
                    <a:lnTo>
                      <a:pt x="38" y="45"/>
                    </a:lnTo>
                    <a:lnTo>
                      <a:pt x="16" y="88"/>
                    </a:lnTo>
                    <a:lnTo>
                      <a:pt x="0" y="165"/>
                    </a:lnTo>
                    <a:lnTo>
                      <a:pt x="8" y="183"/>
                    </a:lnTo>
                    <a:lnTo>
                      <a:pt x="37" y="200"/>
                    </a:lnTo>
                    <a:lnTo>
                      <a:pt x="66" y="207"/>
                    </a:lnTo>
                    <a:lnTo>
                      <a:pt x="99" y="215"/>
                    </a:lnTo>
                    <a:lnTo>
                      <a:pt x="144" y="220"/>
                    </a:lnTo>
                  </a:path>
                </a:pathLst>
              </a:custGeom>
              <a:pattFill prst="openDmnd">
                <a:fgClr>
                  <a:srgbClr val="00FF99"/>
                </a:fgClr>
                <a:bgClr>
                  <a:schemeClr val="bg1"/>
                </a:bgClr>
              </a:pattFill>
              <a:ln w="25400" cap="rnd" cmpd="sng">
                <a:solidFill>
                  <a:schemeClr val="hlink"/>
                </a:solidFill>
                <a:prstDash val="solid"/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81970" name="Group 50"/>
            <p:cNvGrpSpPr>
              <a:grpSpLocks/>
            </p:cNvGrpSpPr>
            <p:nvPr/>
          </p:nvGrpSpPr>
          <p:grpSpPr bwMode="auto">
            <a:xfrm>
              <a:off x="3101" y="2256"/>
              <a:ext cx="275" cy="369"/>
              <a:chOff x="3101" y="2256"/>
              <a:chExt cx="275" cy="369"/>
            </a:xfrm>
          </p:grpSpPr>
          <p:sp>
            <p:nvSpPr>
              <p:cNvPr id="81968" name="Oval 48"/>
              <p:cNvSpPr>
                <a:spLocks noChangeArrowheads="1"/>
              </p:cNvSpPr>
              <p:nvPr/>
            </p:nvSpPr>
            <p:spPr bwMode="auto">
              <a:xfrm>
                <a:off x="3118" y="2304"/>
                <a:ext cx="230" cy="230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81969" name="Rectangle 49"/>
              <p:cNvSpPr>
                <a:spLocks noChangeArrowheads="1"/>
              </p:cNvSpPr>
              <p:nvPr/>
            </p:nvSpPr>
            <p:spPr bwMode="auto">
              <a:xfrm>
                <a:off x="3101" y="2256"/>
                <a:ext cx="275" cy="36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algn="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tr-TR" sz="3200">
                    <a:solidFill>
                      <a:srgbClr val="FFFFFF"/>
                    </a:solidFill>
                  </a:rPr>
                  <a:t>F</a:t>
                </a:r>
              </a:p>
            </p:txBody>
          </p:sp>
        </p:grpSp>
        <p:grpSp>
          <p:nvGrpSpPr>
            <p:cNvPr id="81973" name="Group 53"/>
            <p:cNvGrpSpPr>
              <a:grpSpLocks/>
            </p:cNvGrpSpPr>
            <p:nvPr/>
          </p:nvGrpSpPr>
          <p:grpSpPr bwMode="auto">
            <a:xfrm>
              <a:off x="1013" y="2796"/>
              <a:ext cx="275" cy="369"/>
              <a:chOff x="1013" y="2796"/>
              <a:chExt cx="275" cy="369"/>
            </a:xfrm>
          </p:grpSpPr>
          <p:sp>
            <p:nvSpPr>
              <p:cNvPr id="81971" name="Oval 51"/>
              <p:cNvSpPr>
                <a:spLocks noChangeArrowheads="1"/>
              </p:cNvSpPr>
              <p:nvPr/>
            </p:nvSpPr>
            <p:spPr bwMode="auto">
              <a:xfrm>
                <a:off x="1030" y="2844"/>
                <a:ext cx="230" cy="230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81972" name="Rectangle 52"/>
              <p:cNvSpPr>
                <a:spLocks noChangeArrowheads="1"/>
              </p:cNvSpPr>
              <p:nvPr/>
            </p:nvSpPr>
            <p:spPr bwMode="auto">
              <a:xfrm>
                <a:off x="1013" y="2796"/>
                <a:ext cx="275" cy="36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algn="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tr-TR" sz="3200">
                    <a:solidFill>
                      <a:srgbClr val="FFFFFF"/>
                    </a:solidFill>
                  </a:rPr>
                  <a:t>F</a:t>
                </a:r>
              </a:p>
            </p:txBody>
          </p:sp>
        </p:grpSp>
        <p:sp>
          <p:nvSpPr>
            <p:cNvPr id="81974" name="Oval 54"/>
            <p:cNvSpPr>
              <a:spLocks noChangeArrowheads="1"/>
            </p:cNvSpPr>
            <p:nvPr/>
          </p:nvSpPr>
          <p:spPr bwMode="auto">
            <a:xfrm>
              <a:off x="1918" y="3346"/>
              <a:ext cx="230" cy="23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  <p:sp>
          <p:nvSpPr>
            <p:cNvPr id="81975" name="Rectangle 55"/>
            <p:cNvSpPr>
              <a:spLocks noChangeArrowheads="1"/>
            </p:cNvSpPr>
            <p:nvPr/>
          </p:nvSpPr>
          <p:spPr bwMode="auto">
            <a:xfrm>
              <a:off x="1901" y="3298"/>
              <a:ext cx="275" cy="36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algn="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altLang="tr-TR" sz="3200">
                  <a:solidFill>
                    <a:srgbClr val="FFFFFF"/>
                  </a:solidFill>
                </a:rPr>
                <a:t>F</a:t>
              </a:r>
            </a:p>
          </p:txBody>
        </p:sp>
        <p:sp>
          <p:nvSpPr>
            <p:cNvPr id="81976" name="Oval 56"/>
            <p:cNvSpPr>
              <a:spLocks noChangeArrowheads="1"/>
            </p:cNvSpPr>
            <p:nvPr/>
          </p:nvSpPr>
          <p:spPr bwMode="auto">
            <a:xfrm>
              <a:off x="1906" y="1272"/>
              <a:ext cx="230" cy="23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  <p:sp>
          <p:nvSpPr>
            <p:cNvPr id="81977" name="Rectangle 57"/>
            <p:cNvSpPr>
              <a:spLocks noChangeArrowheads="1"/>
            </p:cNvSpPr>
            <p:nvPr/>
          </p:nvSpPr>
          <p:spPr bwMode="auto">
            <a:xfrm>
              <a:off x="1889" y="1224"/>
              <a:ext cx="275" cy="36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algn="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altLang="tr-TR" sz="3200">
                  <a:solidFill>
                    <a:srgbClr val="FFFFFF"/>
                  </a:solidFill>
                </a:rPr>
                <a:t>F</a:t>
              </a:r>
            </a:p>
          </p:txBody>
        </p:sp>
      </p:grpSp>
      <p:sp>
        <p:nvSpPr>
          <p:cNvPr id="81979" name="Rectangle 59"/>
          <p:cNvSpPr>
            <a:spLocks noChangeArrowheads="1"/>
          </p:cNvSpPr>
          <p:nvPr/>
        </p:nvSpPr>
        <p:spPr bwMode="auto">
          <a:xfrm>
            <a:off x="6653052" y="4738688"/>
            <a:ext cx="3956211" cy="5238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altLang="tr-TR" sz="2800" dirty="0" err="1">
                <a:solidFill>
                  <a:srgbClr val="FFFFFF"/>
                </a:solidFill>
                <a:latin typeface="Comic Sans MS" panose="030F0702030302020204" pitchFamily="66" charset="0"/>
              </a:rPr>
              <a:t>Coordination</a:t>
            </a:r>
            <a:r>
              <a:rPr lang="tr-TR" altLang="tr-TR" sz="2800" dirty="0">
                <a:solidFill>
                  <a:srgbClr val="FFFFFF"/>
                </a:solidFill>
                <a:latin typeface="Comic Sans MS" panose="030F0702030302020204" pitchFamily="66" charset="0"/>
              </a:rPr>
              <a:t> </a:t>
            </a:r>
            <a:r>
              <a:rPr lang="tr-TR" altLang="tr-TR" sz="2800" dirty="0" err="1">
                <a:solidFill>
                  <a:srgbClr val="FFFFFF"/>
                </a:solidFill>
                <a:latin typeface="Comic Sans MS" panose="030F0702030302020204" pitchFamily="66" charset="0"/>
              </a:rPr>
              <a:t>number</a:t>
            </a:r>
            <a:r>
              <a:rPr lang="tr-TR" altLang="tr-TR" sz="2800" dirty="0">
                <a:solidFill>
                  <a:srgbClr val="FFFFFF"/>
                </a:solidFill>
                <a:latin typeface="Comic Sans MS" panose="030F0702030302020204" pitchFamily="66" charset="0"/>
              </a:rPr>
              <a:t> 5</a:t>
            </a:r>
            <a:endParaRPr lang="en-US" altLang="tr-TR" sz="2800" dirty="0">
              <a:solidFill>
                <a:srgbClr val="FFFFFF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33940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19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79" grpId="0" autoUpdateAnimBg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altLang="tr-TR" sz="3600" dirty="0" smtClean="0"/>
              <a:t>Pentafluoroarsenic (V)</a:t>
            </a:r>
            <a:endParaRPr lang="en-US" altLang="tr-TR" sz="4000" dirty="0"/>
          </a:p>
        </p:txBody>
      </p:sp>
      <p:grpSp>
        <p:nvGrpSpPr>
          <p:cNvPr id="82959" name="Group 15"/>
          <p:cNvGrpSpPr>
            <a:grpSpLocks/>
          </p:cNvGrpSpPr>
          <p:nvPr/>
        </p:nvGrpSpPr>
        <p:grpSpPr bwMode="auto">
          <a:xfrm>
            <a:off x="5016501" y="1938338"/>
            <a:ext cx="2157413" cy="2347912"/>
            <a:chOff x="2200" y="1221"/>
            <a:chExt cx="1359" cy="1479"/>
          </a:xfrm>
        </p:grpSpPr>
        <p:sp>
          <p:nvSpPr>
            <p:cNvPr id="82947" name="Freeform 3"/>
            <p:cNvSpPr>
              <a:spLocks/>
            </p:cNvSpPr>
            <p:nvPr/>
          </p:nvSpPr>
          <p:spPr bwMode="auto">
            <a:xfrm>
              <a:off x="2416" y="1800"/>
              <a:ext cx="925" cy="373"/>
            </a:xfrm>
            <a:custGeom>
              <a:avLst/>
              <a:gdLst>
                <a:gd name="T0" fmla="*/ 96 w 925"/>
                <a:gd name="T1" fmla="*/ 0 h 373"/>
                <a:gd name="T2" fmla="*/ 0 w 925"/>
                <a:gd name="T3" fmla="*/ 372 h 373"/>
                <a:gd name="T4" fmla="*/ 924 w 925"/>
                <a:gd name="T5" fmla="*/ 132 h 373"/>
                <a:gd name="T6" fmla="*/ 96 w 925"/>
                <a:gd name="T7" fmla="*/ 0 h 3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5" h="373">
                  <a:moveTo>
                    <a:pt x="96" y="0"/>
                  </a:moveTo>
                  <a:lnTo>
                    <a:pt x="0" y="372"/>
                  </a:lnTo>
                  <a:lnTo>
                    <a:pt x="924" y="132"/>
                  </a:lnTo>
                  <a:lnTo>
                    <a:pt x="96" y="0"/>
                  </a:lnTo>
                </a:path>
              </a:pathLst>
            </a:custGeom>
            <a:solidFill>
              <a:schemeClr val="bg1"/>
            </a:solidFill>
            <a:ln w="25400" cap="rnd" cmpd="sng">
              <a:solidFill>
                <a:schemeClr val="folHlink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  <p:sp>
          <p:nvSpPr>
            <p:cNvPr id="82948" name="Rectangle 4"/>
            <p:cNvSpPr>
              <a:spLocks noChangeArrowheads="1"/>
            </p:cNvSpPr>
            <p:nvPr/>
          </p:nvSpPr>
          <p:spPr bwMode="auto">
            <a:xfrm>
              <a:off x="2742" y="1221"/>
              <a:ext cx="253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altLang="tr-TR" sz="2800">
                  <a:solidFill>
                    <a:srgbClr val="FFFFFF"/>
                  </a:solidFill>
                </a:rPr>
                <a:t>F</a:t>
              </a:r>
            </a:p>
          </p:txBody>
        </p:sp>
        <p:sp>
          <p:nvSpPr>
            <p:cNvPr id="82949" name="Rectangle 5"/>
            <p:cNvSpPr>
              <a:spLocks noChangeArrowheads="1"/>
            </p:cNvSpPr>
            <p:nvPr/>
          </p:nvSpPr>
          <p:spPr bwMode="auto">
            <a:xfrm>
              <a:off x="2742" y="2373"/>
              <a:ext cx="253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altLang="tr-TR" sz="2800">
                  <a:solidFill>
                    <a:srgbClr val="FFFFFF"/>
                  </a:solidFill>
                </a:rPr>
                <a:t>F</a:t>
              </a:r>
            </a:p>
          </p:txBody>
        </p:sp>
        <p:sp>
          <p:nvSpPr>
            <p:cNvPr id="82950" name="Rectangle 6"/>
            <p:cNvSpPr>
              <a:spLocks noChangeArrowheads="1"/>
            </p:cNvSpPr>
            <p:nvPr/>
          </p:nvSpPr>
          <p:spPr bwMode="auto">
            <a:xfrm>
              <a:off x="3306" y="1785"/>
              <a:ext cx="253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altLang="tr-TR" sz="2800">
                  <a:solidFill>
                    <a:srgbClr val="FFFFFF"/>
                  </a:solidFill>
                </a:rPr>
                <a:t>F</a:t>
              </a:r>
            </a:p>
          </p:txBody>
        </p:sp>
        <p:sp>
          <p:nvSpPr>
            <p:cNvPr id="82951" name="Rectangle 7"/>
            <p:cNvSpPr>
              <a:spLocks noChangeArrowheads="1"/>
            </p:cNvSpPr>
            <p:nvPr/>
          </p:nvSpPr>
          <p:spPr bwMode="auto">
            <a:xfrm>
              <a:off x="2310" y="1545"/>
              <a:ext cx="253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altLang="tr-TR" sz="2800">
                  <a:solidFill>
                    <a:srgbClr val="FFFFFF"/>
                  </a:solidFill>
                </a:rPr>
                <a:t>F</a:t>
              </a:r>
            </a:p>
          </p:txBody>
        </p:sp>
        <p:sp>
          <p:nvSpPr>
            <p:cNvPr id="82952" name="Rectangle 8"/>
            <p:cNvSpPr>
              <a:spLocks noChangeArrowheads="1"/>
            </p:cNvSpPr>
            <p:nvPr/>
          </p:nvSpPr>
          <p:spPr bwMode="auto">
            <a:xfrm>
              <a:off x="2200" y="2037"/>
              <a:ext cx="253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altLang="tr-TR" sz="2800">
                  <a:solidFill>
                    <a:srgbClr val="FFFFFF"/>
                  </a:solidFill>
                </a:rPr>
                <a:t>F</a:t>
              </a:r>
            </a:p>
          </p:txBody>
        </p:sp>
        <p:grpSp>
          <p:nvGrpSpPr>
            <p:cNvPr id="82958" name="Group 14"/>
            <p:cNvGrpSpPr>
              <a:grpSpLocks/>
            </p:cNvGrpSpPr>
            <p:nvPr/>
          </p:nvGrpSpPr>
          <p:grpSpPr bwMode="auto">
            <a:xfrm>
              <a:off x="2416" y="1488"/>
              <a:ext cx="902" cy="915"/>
              <a:chOff x="2416" y="1488"/>
              <a:chExt cx="902" cy="915"/>
            </a:xfrm>
          </p:grpSpPr>
          <p:sp>
            <p:nvSpPr>
              <p:cNvPr id="82953" name="Line 9"/>
              <p:cNvSpPr>
                <a:spLocks noChangeShapeType="1"/>
              </p:cNvSpPr>
              <p:nvPr/>
            </p:nvSpPr>
            <p:spPr bwMode="auto">
              <a:xfrm flipV="1">
                <a:off x="2859" y="1944"/>
                <a:ext cx="0" cy="459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82954" name="Line 10"/>
              <p:cNvSpPr>
                <a:spLocks noChangeShapeType="1"/>
              </p:cNvSpPr>
              <p:nvPr/>
            </p:nvSpPr>
            <p:spPr bwMode="auto">
              <a:xfrm>
                <a:off x="2865" y="1940"/>
                <a:ext cx="453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82955" name="Line 11"/>
              <p:cNvSpPr>
                <a:spLocks noChangeShapeType="1"/>
              </p:cNvSpPr>
              <p:nvPr/>
            </p:nvSpPr>
            <p:spPr bwMode="auto">
              <a:xfrm>
                <a:off x="2512" y="1788"/>
                <a:ext cx="344" cy="159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82956" name="Line 12"/>
              <p:cNvSpPr>
                <a:spLocks noChangeShapeType="1"/>
              </p:cNvSpPr>
              <p:nvPr/>
            </p:nvSpPr>
            <p:spPr bwMode="auto">
              <a:xfrm flipV="1">
                <a:off x="2416" y="1947"/>
                <a:ext cx="442" cy="225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82957" name="Line 13"/>
              <p:cNvSpPr>
                <a:spLocks noChangeShapeType="1"/>
              </p:cNvSpPr>
              <p:nvPr/>
            </p:nvSpPr>
            <p:spPr bwMode="auto">
              <a:xfrm flipV="1">
                <a:off x="2859" y="1488"/>
                <a:ext cx="0" cy="459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</p:grpSp>
      </p:grpSp>
      <p:grpSp>
        <p:nvGrpSpPr>
          <p:cNvPr id="82962" name="Group 18"/>
          <p:cNvGrpSpPr>
            <a:grpSpLocks/>
          </p:cNvGrpSpPr>
          <p:nvPr/>
        </p:nvGrpSpPr>
        <p:grpSpPr bwMode="auto">
          <a:xfrm>
            <a:off x="5797550" y="2828926"/>
            <a:ext cx="598488" cy="519113"/>
            <a:chOff x="2692" y="1782"/>
            <a:chExt cx="377" cy="327"/>
          </a:xfrm>
        </p:grpSpPr>
        <p:sp>
          <p:nvSpPr>
            <p:cNvPr id="82960" name="Oval 16"/>
            <p:cNvSpPr>
              <a:spLocks noChangeArrowheads="1"/>
            </p:cNvSpPr>
            <p:nvPr/>
          </p:nvSpPr>
          <p:spPr bwMode="auto">
            <a:xfrm>
              <a:off x="2717" y="1792"/>
              <a:ext cx="288" cy="28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  <p:sp>
          <p:nvSpPr>
            <p:cNvPr id="82961" name="Rectangle 17"/>
            <p:cNvSpPr>
              <a:spLocks noChangeArrowheads="1"/>
            </p:cNvSpPr>
            <p:nvPr/>
          </p:nvSpPr>
          <p:spPr bwMode="auto">
            <a:xfrm>
              <a:off x="2692" y="1782"/>
              <a:ext cx="377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algn="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altLang="tr-TR" sz="2800">
                  <a:solidFill>
                    <a:srgbClr val="FFFFFF"/>
                  </a:solidFill>
                </a:rPr>
                <a:t>As</a:t>
              </a:r>
            </a:p>
          </p:txBody>
        </p:sp>
      </p:grpSp>
      <p:grpSp>
        <p:nvGrpSpPr>
          <p:cNvPr id="82967" name="Group 23"/>
          <p:cNvGrpSpPr>
            <a:grpSpLocks/>
          </p:cNvGrpSpPr>
          <p:nvPr/>
        </p:nvGrpSpPr>
        <p:grpSpPr bwMode="auto">
          <a:xfrm>
            <a:off x="2613026" y="2706688"/>
            <a:ext cx="4278313" cy="1157287"/>
            <a:chOff x="686" y="1705"/>
            <a:chExt cx="2695" cy="729"/>
          </a:xfrm>
        </p:grpSpPr>
        <p:sp>
          <p:nvSpPr>
            <p:cNvPr id="82963" name="Rectangle 19"/>
            <p:cNvSpPr>
              <a:spLocks noChangeArrowheads="1"/>
            </p:cNvSpPr>
            <p:nvPr/>
          </p:nvSpPr>
          <p:spPr bwMode="auto">
            <a:xfrm>
              <a:off x="686" y="1833"/>
              <a:ext cx="927" cy="60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altLang="tr-TR" sz="2800" dirty="0">
                <a:solidFill>
                  <a:srgbClr val="FFFFFF"/>
                </a:solidFill>
                <a:latin typeface="Comic Sans MS" panose="030F0702030302020204" pitchFamily="66" charset="0"/>
              </a:endParaRPr>
            </a:p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altLang="tr-TR" sz="2800" dirty="0">
                  <a:solidFill>
                    <a:srgbClr val="FFFFFF"/>
                  </a:solidFill>
                  <a:latin typeface="Comic Sans MS" panose="030F0702030302020204" pitchFamily="66" charset="0"/>
                </a:rPr>
                <a:t>equator</a:t>
              </a:r>
            </a:p>
          </p:txBody>
        </p:sp>
        <p:sp>
          <p:nvSpPr>
            <p:cNvPr id="82964" name="Arc 20"/>
            <p:cNvSpPr>
              <a:spLocks/>
            </p:cNvSpPr>
            <p:nvPr/>
          </p:nvSpPr>
          <p:spPr bwMode="auto">
            <a:xfrm>
              <a:off x="1768" y="1932"/>
              <a:ext cx="1613" cy="384"/>
            </a:xfrm>
            <a:custGeom>
              <a:avLst/>
              <a:gdLst>
                <a:gd name="G0" fmla="+- 21174 0 0"/>
                <a:gd name="G1" fmla="+- 0 0 0"/>
                <a:gd name="G2" fmla="+- 21600 0 0"/>
                <a:gd name="T0" fmla="*/ 42143 w 42143"/>
                <a:gd name="T1" fmla="*/ 5184 h 21600"/>
                <a:gd name="T2" fmla="*/ 0 w 42143"/>
                <a:gd name="T3" fmla="*/ 4271 h 21600"/>
                <a:gd name="T4" fmla="*/ 21174 w 42143"/>
                <a:gd name="T5" fmla="*/ 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143" h="21600" fill="none" extrusionOk="0">
                  <a:moveTo>
                    <a:pt x="42142" y="5183"/>
                  </a:moveTo>
                  <a:cubicBezTo>
                    <a:pt x="39758" y="14826"/>
                    <a:pt x="31106" y="21599"/>
                    <a:pt x="21174" y="21600"/>
                  </a:cubicBezTo>
                  <a:cubicBezTo>
                    <a:pt x="10891" y="21600"/>
                    <a:pt x="2033" y="14350"/>
                    <a:pt x="0" y="4270"/>
                  </a:cubicBezTo>
                </a:path>
                <a:path w="42143" h="21600" stroke="0" extrusionOk="0">
                  <a:moveTo>
                    <a:pt x="42142" y="5183"/>
                  </a:moveTo>
                  <a:cubicBezTo>
                    <a:pt x="39758" y="14826"/>
                    <a:pt x="31106" y="21599"/>
                    <a:pt x="21174" y="21600"/>
                  </a:cubicBezTo>
                  <a:cubicBezTo>
                    <a:pt x="10891" y="21600"/>
                    <a:pt x="2033" y="14350"/>
                    <a:pt x="0" y="4270"/>
                  </a:cubicBezTo>
                  <a:lnTo>
                    <a:pt x="21174" y="0"/>
                  </a:lnTo>
                  <a:close/>
                </a:path>
              </a:pathLst>
            </a:custGeom>
            <a:noFill/>
            <a:ln w="25400" cap="rnd">
              <a:solidFill>
                <a:schemeClr val="tx1"/>
              </a:solidFill>
              <a:round/>
              <a:headEnd type="stealth" w="med" len="lg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  <p:sp>
          <p:nvSpPr>
            <p:cNvPr id="82965" name="Arc 21"/>
            <p:cNvSpPr>
              <a:spLocks/>
            </p:cNvSpPr>
            <p:nvPr/>
          </p:nvSpPr>
          <p:spPr bwMode="auto">
            <a:xfrm>
              <a:off x="1813" y="1705"/>
              <a:ext cx="504" cy="336"/>
            </a:xfrm>
            <a:custGeom>
              <a:avLst/>
              <a:gdLst>
                <a:gd name="G0" fmla="+- 17914 0 0"/>
                <a:gd name="G1" fmla="+- 21600 0 0"/>
                <a:gd name="G2" fmla="+- 21600 0 0"/>
                <a:gd name="T0" fmla="*/ 0 w 17914"/>
                <a:gd name="T1" fmla="*/ 9532 h 21600"/>
                <a:gd name="T2" fmla="*/ 17878 w 17914"/>
                <a:gd name="T3" fmla="*/ 0 h 21600"/>
                <a:gd name="T4" fmla="*/ 17914 w 17914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7914" h="21600" fill="none" extrusionOk="0">
                  <a:moveTo>
                    <a:pt x="-1" y="9531"/>
                  </a:moveTo>
                  <a:cubicBezTo>
                    <a:pt x="4007" y="3583"/>
                    <a:pt x="10705" y="11"/>
                    <a:pt x="17878" y="0"/>
                  </a:cubicBezTo>
                </a:path>
                <a:path w="17914" h="21600" stroke="0" extrusionOk="0">
                  <a:moveTo>
                    <a:pt x="-1" y="9531"/>
                  </a:moveTo>
                  <a:cubicBezTo>
                    <a:pt x="4007" y="3583"/>
                    <a:pt x="10705" y="11"/>
                    <a:pt x="17878" y="0"/>
                  </a:cubicBezTo>
                  <a:lnTo>
                    <a:pt x="17914" y="21600"/>
                  </a:lnTo>
                  <a:close/>
                </a:path>
              </a:pathLst>
            </a:custGeom>
            <a:noFill/>
            <a:ln w="25400" cap="rnd">
              <a:solidFill>
                <a:schemeClr val="tx1"/>
              </a:solidFill>
              <a:round/>
              <a:headEnd type="none" w="sm" len="sm"/>
              <a:tailEnd type="stealth" w="med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  <p:sp>
          <p:nvSpPr>
            <p:cNvPr id="82966" name="Arc 22"/>
            <p:cNvSpPr>
              <a:spLocks/>
            </p:cNvSpPr>
            <p:nvPr/>
          </p:nvSpPr>
          <p:spPr bwMode="auto">
            <a:xfrm rot="10800000">
              <a:off x="1763" y="1813"/>
              <a:ext cx="505" cy="336"/>
            </a:xfrm>
            <a:custGeom>
              <a:avLst/>
              <a:gdLst>
                <a:gd name="G0" fmla="+- 36 0 0"/>
                <a:gd name="G1" fmla="+- 21600 0 0"/>
                <a:gd name="G2" fmla="+- 21600 0 0"/>
                <a:gd name="T0" fmla="*/ 0 w 17939"/>
                <a:gd name="T1" fmla="*/ 0 h 21600"/>
                <a:gd name="T2" fmla="*/ 17939 w 17939"/>
                <a:gd name="T3" fmla="*/ 9516 h 21600"/>
                <a:gd name="T4" fmla="*/ 36 w 17939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7939" h="21600" fill="none" extrusionOk="0">
                  <a:moveTo>
                    <a:pt x="0" y="0"/>
                  </a:moveTo>
                  <a:cubicBezTo>
                    <a:pt x="12" y="0"/>
                    <a:pt x="24" y="-1"/>
                    <a:pt x="36" y="0"/>
                  </a:cubicBezTo>
                  <a:cubicBezTo>
                    <a:pt x="7214" y="0"/>
                    <a:pt x="13923" y="3566"/>
                    <a:pt x="17939" y="9515"/>
                  </a:cubicBezTo>
                </a:path>
                <a:path w="17939" h="21600" stroke="0" extrusionOk="0">
                  <a:moveTo>
                    <a:pt x="0" y="0"/>
                  </a:moveTo>
                  <a:cubicBezTo>
                    <a:pt x="12" y="0"/>
                    <a:pt x="24" y="-1"/>
                    <a:pt x="36" y="0"/>
                  </a:cubicBezTo>
                  <a:cubicBezTo>
                    <a:pt x="7214" y="0"/>
                    <a:pt x="13923" y="3566"/>
                    <a:pt x="17939" y="9515"/>
                  </a:cubicBezTo>
                  <a:lnTo>
                    <a:pt x="36" y="21600"/>
                  </a:lnTo>
                  <a:close/>
                </a:path>
              </a:pathLst>
            </a:custGeom>
            <a:noFill/>
            <a:ln w="25400" cap="rnd">
              <a:solidFill>
                <a:schemeClr val="tx1"/>
              </a:solidFill>
              <a:round/>
              <a:headEnd type="stealth" w="med" len="lg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</p:grpSp>
      <p:grpSp>
        <p:nvGrpSpPr>
          <p:cNvPr id="82971" name="Group 27"/>
          <p:cNvGrpSpPr>
            <a:grpSpLocks/>
          </p:cNvGrpSpPr>
          <p:nvPr/>
        </p:nvGrpSpPr>
        <p:grpSpPr bwMode="auto">
          <a:xfrm>
            <a:off x="6210301" y="1790512"/>
            <a:ext cx="1938338" cy="2209987"/>
            <a:chOff x="2988" y="1047"/>
            <a:chExt cx="1221" cy="1485"/>
          </a:xfrm>
        </p:grpSpPr>
        <p:sp>
          <p:nvSpPr>
            <p:cNvPr id="82968" name="Rectangle 24"/>
            <p:cNvSpPr>
              <a:spLocks noChangeArrowheads="1"/>
            </p:cNvSpPr>
            <p:nvPr/>
          </p:nvSpPr>
          <p:spPr bwMode="auto">
            <a:xfrm>
              <a:off x="3669" y="1047"/>
              <a:ext cx="540" cy="6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altLang="tr-TR" sz="2800" dirty="0">
                <a:solidFill>
                  <a:srgbClr val="FFFFFF"/>
                </a:solidFill>
                <a:latin typeface="Comic Sans MS" panose="030F0702030302020204" pitchFamily="66" charset="0"/>
              </a:endParaRPr>
            </a:p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tr-TR" altLang="tr-TR" sz="2800" dirty="0" err="1">
                  <a:solidFill>
                    <a:srgbClr val="FFFFFF"/>
                  </a:solidFill>
                  <a:latin typeface="Comic Sans MS" panose="030F0702030302020204" pitchFamily="66" charset="0"/>
                </a:rPr>
                <a:t>axis</a:t>
              </a:r>
              <a:endParaRPr lang="en-US" altLang="tr-TR" sz="2800" dirty="0">
                <a:solidFill>
                  <a:srgbClr val="FFFFFF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82969" name="Arc 25"/>
            <p:cNvSpPr>
              <a:spLocks/>
            </p:cNvSpPr>
            <p:nvPr/>
          </p:nvSpPr>
          <p:spPr bwMode="auto">
            <a:xfrm>
              <a:off x="2988" y="1596"/>
              <a:ext cx="864" cy="936"/>
            </a:xfrm>
            <a:custGeom>
              <a:avLst/>
              <a:gdLst>
                <a:gd name="G0" fmla="+- 0 0 0"/>
                <a:gd name="G1" fmla="+- 0 0 0"/>
                <a:gd name="G2" fmla="+- 21600 0 0"/>
                <a:gd name="T0" fmla="*/ 21600 w 21600"/>
                <a:gd name="T1" fmla="*/ 0 h 21600"/>
                <a:gd name="T2" fmla="*/ 0 w 21600"/>
                <a:gd name="T3" fmla="*/ 21600 h 21600"/>
                <a:gd name="T4" fmla="*/ 0 w 21600"/>
                <a:gd name="T5" fmla="*/ 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21600" y="0"/>
                  </a:moveTo>
                  <a:cubicBezTo>
                    <a:pt x="21600" y="11929"/>
                    <a:pt x="11929" y="21599"/>
                    <a:pt x="0" y="21600"/>
                  </a:cubicBezTo>
                </a:path>
                <a:path w="21600" h="21600" stroke="0" extrusionOk="0">
                  <a:moveTo>
                    <a:pt x="21600" y="0"/>
                  </a:moveTo>
                  <a:cubicBezTo>
                    <a:pt x="21600" y="11929"/>
                    <a:pt x="11929" y="21599"/>
                    <a:pt x="0" y="21600"/>
                  </a:cubicBezTo>
                  <a:lnTo>
                    <a:pt x="0" y="0"/>
                  </a:lnTo>
                  <a:close/>
                </a:path>
              </a:pathLst>
            </a:custGeom>
            <a:noFill/>
            <a:ln w="25400" cap="rnd">
              <a:solidFill>
                <a:schemeClr val="tx1"/>
              </a:solidFill>
              <a:round/>
              <a:headEnd type="none" w="sm" len="sm"/>
              <a:tailEnd type="stealth" w="med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  <p:sp>
          <p:nvSpPr>
            <p:cNvPr id="82970" name="Arc 26"/>
            <p:cNvSpPr>
              <a:spLocks/>
            </p:cNvSpPr>
            <p:nvPr/>
          </p:nvSpPr>
          <p:spPr bwMode="auto">
            <a:xfrm rot="10800000">
              <a:off x="3035" y="1189"/>
              <a:ext cx="601" cy="336"/>
            </a:xfrm>
            <a:custGeom>
              <a:avLst/>
              <a:gdLst>
                <a:gd name="G0" fmla="+- 30 0 0"/>
                <a:gd name="G1" fmla="+- 21600 0 0"/>
                <a:gd name="G2" fmla="+- 21600 0 0"/>
                <a:gd name="T0" fmla="*/ 0 w 17932"/>
                <a:gd name="T1" fmla="*/ 0 h 21600"/>
                <a:gd name="T2" fmla="*/ 17932 w 17932"/>
                <a:gd name="T3" fmla="*/ 9513 h 21600"/>
                <a:gd name="T4" fmla="*/ 30 w 17932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7932" h="21600" fill="none" extrusionOk="0">
                  <a:moveTo>
                    <a:pt x="0" y="0"/>
                  </a:moveTo>
                  <a:cubicBezTo>
                    <a:pt x="10" y="0"/>
                    <a:pt x="20" y="-1"/>
                    <a:pt x="30" y="0"/>
                  </a:cubicBezTo>
                  <a:cubicBezTo>
                    <a:pt x="7207" y="0"/>
                    <a:pt x="13915" y="3564"/>
                    <a:pt x="17931" y="9513"/>
                  </a:cubicBezTo>
                </a:path>
                <a:path w="17932" h="21600" stroke="0" extrusionOk="0">
                  <a:moveTo>
                    <a:pt x="0" y="0"/>
                  </a:moveTo>
                  <a:cubicBezTo>
                    <a:pt x="10" y="0"/>
                    <a:pt x="20" y="-1"/>
                    <a:pt x="30" y="0"/>
                  </a:cubicBezTo>
                  <a:cubicBezTo>
                    <a:pt x="7207" y="0"/>
                    <a:pt x="13915" y="3564"/>
                    <a:pt x="17931" y="9513"/>
                  </a:cubicBezTo>
                  <a:lnTo>
                    <a:pt x="30" y="21600"/>
                  </a:lnTo>
                  <a:close/>
                </a:path>
              </a:pathLst>
            </a:custGeom>
            <a:noFill/>
            <a:ln w="25400" cap="rnd">
              <a:solidFill>
                <a:schemeClr val="tx1"/>
              </a:solidFill>
              <a:round/>
              <a:headEnd type="none" w="sm" len="sm"/>
              <a:tailEnd type="stealth" w="med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</p:grpSp>
      <p:sp>
        <p:nvSpPr>
          <p:cNvPr id="82972" name="Rectangle 28"/>
          <p:cNvSpPr>
            <a:spLocks noChangeArrowheads="1"/>
          </p:cNvSpPr>
          <p:nvPr/>
        </p:nvSpPr>
        <p:spPr bwMode="auto">
          <a:xfrm>
            <a:off x="682804" y="4513326"/>
            <a:ext cx="5889433" cy="954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tr-TR" sz="2800" dirty="0">
                <a:solidFill>
                  <a:srgbClr val="FFFFFF"/>
                </a:solidFill>
                <a:latin typeface="Comic Sans MS" panose="030F0702030302020204" pitchFamily="66" charset="0"/>
              </a:rPr>
              <a:t>Axis and equator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tr-TR" sz="2800" dirty="0">
                <a:solidFill>
                  <a:srgbClr val="FFFFFF"/>
                </a:solidFill>
                <a:latin typeface="Comic Sans MS" panose="030F0702030302020204" pitchFamily="66" charset="0"/>
              </a:rPr>
              <a:t>Their positions are not equivalent.</a:t>
            </a:r>
          </a:p>
        </p:txBody>
      </p:sp>
      <p:sp>
        <p:nvSpPr>
          <p:cNvPr id="82973" name="Rectangle 29"/>
          <p:cNvSpPr>
            <a:spLocks noChangeArrowheads="1"/>
          </p:cNvSpPr>
          <p:nvPr/>
        </p:nvSpPr>
        <p:spPr bwMode="auto">
          <a:xfrm>
            <a:off x="7129464" y="4894263"/>
            <a:ext cx="3430587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tr-TR" sz="2400" b="1">
                <a:solidFill>
                  <a:srgbClr val="FFFFFF"/>
                </a:solidFill>
                <a:latin typeface="Symbol" panose="05050102010706020507" pitchFamily="18" charset="2"/>
              </a:rPr>
              <a:t>Ð</a:t>
            </a:r>
            <a:r>
              <a:rPr lang="en-US" altLang="tr-TR" sz="2400">
                <a:solidFill>
                  <a:srgbClr val="FFFFFF"/>
                </a:solidFill>
                <a:latin typeface="Symbol" panose="05050102010706020507" pitchFamily="18" charset="2"/>
              </a:rPr>
              <a:t> </a:t>
            </a:r>
            <a:r>
              <a:rPr lang="en-US" altLang="tr-TR" sz="2800">
                <a:solidFill>
                  <a:srgbClr val="FFFFFF"/>
                </a:solidFill>
                <a:latin typeface="Comic Sans MS" panose="030F0702030302020204" pitchFamily="66" charset="0"/>
              </a:rPr>
              <a:t>F</a:t>
            </a:r>
            <a:r>
              <a:rPr lang="en-US" altLang="tr-TR" sz="2800" b="1" baseline="-25000">
                <a:solidFill>
                  <a:srgbClr val="FFFFFF"/>
                </a:solidFill>
                <a:latin typeface="Comic Sans MS" panose="030F0702030302020204" pitchFamily="66" charset="0"/>
              </a:rPr>
              <a:t>eq</a:t>
            </a:r>
            <a:r>
              <a:rPr lang="en-US" altLang="tr-TR" sz="2800">
                <a:solidFill>
                  <a:srgbClr val="FFFFFF"/>
                </a:solidFill>
                <a:latin typeface="Comic Sans MS" panose="030F0702030302020204" pitchFamily="66" charset="0"/>
              </a:rPr>
              <a:t>-As- F</a:t>
            </a:r>
            <a:r>
              <a:rPr lang="en-US" altLang="tr-TR" sz="2800" b="1" baseline="-25000">
                <a:solidFill>
                  <a:srgbClr val="FFFFFF"/>
                </a:solidFill>
                <a:latin typeface="Comic Sans MS" panose="030F0702030302020204" pitchFamily="66" charset="0"/>
              </a:rPr>
              <a:t>eq</a:t>
            </a:r>
            <a:r>
              <a:rPr lang="en-US" altLang="tr-TR" sz="2800">
                <a:solidFill>
                  <a:srgbClr val="FFFFFF"/>
                </a:solidFill>
                <a:latin typeface="Comic Sans MS" panose="030F0702030302020204" pitchFamily="66" charset="0"/>
              </a:rPr>
              <a:t> = 120º</a:t>
            </a:r>
          </a:p>
        </p:txBody>
      </p:sp>
      <p:sp>
        <p:nvSpPr>
          <p:cNvPr id="82974" name="Rectangle 30"/>
          <p:cNvSpPr>
            <a:spLocks noChangeArrowheads="1"/>
          </p:cNvSpPr>
          <p:nvPr/>
        </p:nvSpPr>
        <p:spPr bwMode="auto">
          <a:xfrm>
            <a:off x="7129464" y="3878263"/>
            <a:ext cx="3462337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tr-TR" sz="2400" b="1">
                <a:solidFill>
                  <a:srgbClr val="FFFFFF"/>
                </a:solidFill>
                <a:latin typeface="Symbol" panose="05050102010706020507" pitchFamily="18" charset="2"/>
              </a:rPr>
              <a:t>Ð</a:t>
            </a:r>
            <a:r>
              <a:rPr lang="en-US" altLang="tr-TR" sz="2400">
                <a:solidFill>
                  <a:srgbClr val="FFFFFF"/>
                </a:solidFill>
                <a:latin typeface="Symbol" panose="05050102010706020507" pitchFamily="18" charset="2"/>
              </a:rPr>
              <a:t> </a:t>
            </a:r>
            <a:r>
              <a:rPr lang="en-US" altLang="tr-TR" sz="2800">
                <a:solidFill>
                  <a:srgbClr val="FFFFFF"/>
                </a:solidFill>
                <a:latin typeface="Comic Sans MS" panose="030F0702030302020204" pitchFamily="66" charset="0"/>
              </a:rPr>
              <a:t>F</a:t>
            </a:r>
            <a:r>
              <a:rPr lang="en-US" altLang="tr-TR" sz="2800" b="1" baseline="-25000">
                <a:solidFill>
                  <a:srgbClr val="FFFFFF"/>
                </a:solidFill>
                <a:latin typeface="Comic Sans MS" panose="030F0702030302020204" pitchFamily="66" charset="0"/>
              </a:rPr>
              <a:t>ax</a:t>
            </a:r>
            <a:r>
              <a:rPr lang="en-US" altLang="tr-TR" sz="2800">
                <a:solidFill>
                  <a:srgbClr val="FFFFFF"/>
                </a:solidFill>
                <a:latin typeface="Comic Sans MS" panose="030F0702030302020204" pitchFamily="66" charset="0"/>
              </a:rPr>
              <a:t>-As- F</a:t>
            </a:r>
            <a:r>
              <a:rPr lang="en-US" altLang="tr-TR" sz="2800" b="1" baseline="-25000">
                <a:solidFill>
                  <a:srgbClr val="FFFFFF"/>
                </a:solidFill>
                <a:latin typeface="Comic Sans MS" panose="030F0702030302020204" pitchFamily="66" charset="0"/>
              </a:rPr>
              <a:t>ax</a:t>
            </a:r>
            <a:r>
              <a:rPr lang="en-US" altLang="tr-TR" sz="2800">
                <a:solidFill>
                  <a:srgbClr val="FFFFFF"/>
                </a:solidFill>
                <a:latin typeface="Comic Sans MS" panose="030F0702030302020204" pitchFamily="66" charset="0"/>
              </a:rPr>
              <a:t> = 180º</a:t>
            </a:r>
          </a:p>
        </p:txBody>
      </p:sp>
      <p:sp>
        <p:nvSpPr>
          <p:cNvPr id="82975" name="Rectangle 31"/>
          <p:cNvSpPr>
            <a:spLocks noChangeArrowheads="1"/>
          </p:cNvSpPr>
          <p:nvPr/>
        </p:nvSpPr>
        <p:spPr bwMode="auto">
          <a:xfrm>
            <a:off x="7129464" y="4387851"/>
            <a:ext cx="32861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tr-TR" sz="2400" b="1">
                <a:solidFill>
                  <a:srgbClr val="FFFFFF"/>
                </a:solidFill>
                <a:latin typeface="Symbol" panose="05050102010706020507" pitchFamily="18" charset="2"/>
              </a:rPr>
              <a:t>Ð</a:t>
            </a:r>
            <a:r>
              <a:rPr lang="en-US" altLang="tr-TR" sz="2400">
                <a:solidFill>
                  <a:srgbClr val="FFFFFF"/>
                </a:solidFill>
                <a:latin typeface="Symbol" panose="05050102010706020507" pitchFamily="18" charset="2"/>
              </a:rPr>
              <a:t> </a:t>
            </a:r>
            <a:r>
              <a:rPr lang="en-US" altLang="tr-TR" sz="2800">
                <a:solidFill>
                  <a:srgbClr val="FFFFFF"/>
                </a:solidFill>
                <a:latin typeface="Comic Sans MS" panose="030F0702030302020204" pitchFamily="66" charset="0"/>
              </a:rPr>
              <a:t>F</a:t>
            </a:r>
            <a:r>
              <a:rPr lang="en-US" altLang="tr-TR" sz="2800" b="1" baseline="-25000">
                <a:solidFill>
                  <a:srgbClr val="FFFFFF"/>
                </a:solidFill>
                <a:latin typeface="Comic Sans MS" panose="030F0702030302020204" pitchFamily="66" charset="0"/>
              </a:rPr>
              <a:t>ax</a:t>
            </a:r>
            <a:r>
              <a:rPr lang="en-US" altLang="tr-TR" sz="2800">
                <a:solidFill>
                  <a:srgbClr val="FFFFFF"/>
                </a:solidFill>
                <a:latin typeface="Comic Sans MS" panose="030F0702030302020204" pitchFamily="66" charset="0"/>
              </a:rPr>
              <a:t>-As- F</a:t>
            </a:r>
            <a:r>
              <a:rPr lang="en-US" altLang="tr-TR" sz="2800" b="1" baseline="-25000">
                <a:solidFill>
                  <a:srgbClr val="FFFFFF"/>
                </a:solidFill>
                <a:latin typeface="Comic Sans MS" panose="030F0702030302020204" pitchFamily="66" charset="0"/>
              </a:rPr>
              <a:t>eq</a:t>
            </a:r>
            <a:r>
              <a:rPr lang="en-US" altLang="tr-TR" sz="2800">
                <a:solidFill>
                  <a:srgbClr val="FFFFFF"/>
                </a:solidFill>
                <a:latin typeface="Comic Sans MS" panose="030F0702030302020204" pitchFamily="66" charset="0"/>
              </a:rPr>
              <a:t> = 90º</a:t>
            </a:r>
          </a:p>
        </p:txBody>
      </p:sp>
    </p:spTree>
    <p:extLst>
      <p:ext uri="{BB962C8B-B14F-4D97-AF65-F5344CB8AC3E}">
        <p14:creationId xmlns:p14="http://schemas.microsoft.com/office/powerpoint/2010/main" val="16047371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296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2967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FFFF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8297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2971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FFFF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8297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2972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FFFF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2500"/>
                            </p:stCondLst>
                            <p:childTnLst>
                              <p:par>
                                <p:cTn id="17" presetID="9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829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15000"/>
                            </p:stCondLst>
                            <p:childTnLst>
                              <p:par>
                                <p:cTn id="21" presetID="9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829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1500"/>
                            </p:stCondLst>
                            <p:childTnLst>
                              <p:par>
                                <p:cTn id="25" presetID="9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829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972" grpId="0" autoUpdateAnimBg="0"/>
      <p:bldP spid="82973" grpId="0" autoUpdateAnimBg="0"/>
      <p:bldP spid="82974" grpId="0" autoUpdateAnimBg="0"/>
      <p:bldP spid="82975" grpId="0" autoUpdateAnimBg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9" name="Rectangle 3"/>
          <p:cNvSpPr>
            <a:spLocks noChangeArrowheads="1"/>
          </p:cNvSpPr>
          <p:nvPr/>
        </p:nvSpPr>
        <p:spPr bwMode="auto">
          <a:xfrm>
            <a:off x="4356101" y="3609975"/>
            <a:ext cx="426399" cy="5854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tr-TR" sz="3200">
                <a:solidFill>
                  <a:srgbClr val="FFFFFF"/>
                </a:solidFill>
              </a:rPr>
              <a:t>+</a:t>
            </a:r>
          </a:p>
        </p:txBody>
      </p:sp>
      <p:grpSp>
        <p:nvGrpSpPr>
          <p:cNvPr id="75788" name="Group 12"/>
          <p:cNvGrpSpPr>
            <a:grpSpLocks/>
          </p:cNvGrpSpPr>
          <p:nvPr/>
        </p:nvGrpSpPr>
        <p:grpSpPr bwMode="auto">
          <a:xfrm>
            <a:off x="2114550" y="3455988"/>
            <a:ext cx="1746250" cy="2030412"/>
            <a:chOff x="372" y="2177"/>
            <a:chExt cx="1100" cy="1279"/>
          </a:xfrm>
        </p:grpSpPr>
        <p:sp>
          <p:nvSpPr>
            <p:cNvPr id="75780" name="Line 4"/>
            <p:cNvSpPr>
              <a:spLocks noChangeShapeType="1"/>
            </p:cNvSpPr>
            <p:nvPr/>
          </p:nvSpPr>
          <p:spPr bwMode="auto">
            <a:xfrm flipV="1">
              <a:off x="373" y="2807"/>
              <a:ext cx="550" cy="18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  <p:sp>
          <p:nvSpPr>
            <p:cNvPr id="75781" name="Line 5"/>
            <p:cNvSpPr>
              <a:spLocks noChangeShapeType="1"/>
            </p:cNvSpPr>
            <p:nvPr/>
          </p:nvSpPr>
          <p:spPr bwMode="auto">
            <a:xfrm>
              <a:off x="372" y="2622"/>
              <a:ext cx="550" cy="18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  <p:sp>
          <p:nvSpPr>
            <p:cNvPr id="75782" name="Line 6"/>
            <p:cNvSpPr>
              <a:spLocks noChangeShapeType="1"/>
            </p:cNvSpPr>
            <p:nvPr/>
          </p:nvSpPr>
          <p:spPr bwMode="auto">
            <a:xfrm flipV="1">
              <a:off x="920" y="2619"/>
              <a:ext cx="550" cy="18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  <p:sp>
          <p:nvSpPr>
            <p:cNvPr id="75783" name="Line 7"/>
            <p:cNvSpPr>
              <a:spLocks noChangeShapeType="1"/>
            </p:cNvSpPr>
            <p:nvPr/>
          </p:nvSpPr>
          <p:spPr bwMode="auto">
            <a:xfrm>
              <a:off x="921" y="2177"/>
              <a:ext cx="0" cy="1279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  <p:grpSp>
          <p:nvGrpSpPr>
            <p:cNvPr id="75786" name="Group 10"/>
            <p:cNvGrpSpPr>
              <a:grpSpLocks/>
            </p:cNvGrpSpPr>
            <p:nvPr/>
          </p:nvGrpSpPr>
          <p:grpSpPr bwMode="auto">
            <a:xfrm>
              <a:off x="439" y="2549"/>
              <a:ext cx="967" cy="510"/>
              <a:chOff x="439" y="2549"/>
              <a:chExt cx="967" cy="510"/>
            </a:xfrm>
          </p:grpSpPr>
          <p:sp>
            <p:nvSpPr>
              <p:cNvPr id="75784" name="Freeform 8"/>
              <p:cNvSpPr>
                <a:spLocks/>
              </p:cNvSpPr>
              <p:nvPr/>
            </p:nvSpPr>
            <p:spPr bwMode="auto">
              <a:xfrm>
                <a:off x="927" y="2549"/>
                <a:ext cx="479" cy="319"/>
              </a:xfrm>
              <a:custGeom>
                <a:avLst/>
                <a:gdLst>
                  <a:gd name="T0" fmla="*/ 0 w 479"/>
                  <a:gd name="T1" fmla="*/ 250 h 319"/>
                  <a:gd name="T2" fmla="*/ 34 w 479"/>
                  <a:gd name="T3" fmla="*/ 288 h 319"/>
                  <a:gd name="T4" fmla="*/ 91 w 479"/>
                  <a:gd name="T5" fmla="*/ 306 h 319"/>
                  <a:gd name="T6" fmla="*/ 164 w 479"/>
                  <a:gd name="T7" fmla="*/ 318 h 319"/>
                  <a:gd name="T8" fmla="*/ 274 w 479"/>
                  <a:gd name="T9" fmla="*/ 313 h 319"/>
                  <a:gd name="T10" fmla="*/ 358 w 479"/>
                  <a:gd name="T11" fmla="*/ 290 h 319"/>
                  <a:gd name="T12" fmla="*/ 425 w 479"/>
                  <a:gd name="T13" fmla="*/ 254 h 319"/>
                  <a:gd name="T14" fmla="*/ 460 w 479"/>
                  <a:gd name="T15" fmla="*/ 220 h 319"/>
                  <a:gd name="T16" fmla="*/ 478 w 479"/>
                  <a:gd name="T17" fmla="*/ 170 h 319"/>
                  <a:gd name="T18" fmla="*/ 469 w 479"/>
                  <a:gd name="T19" fmla="*/ 101 h 319"/>
                  <a:gd name="T20" fmla="*/ 436 w 479"/>
                  <a:gd name="T21" fmla="*/ 38 h 319"/>
                  <a:gd name="T22" fmla="*/ 390 w 479"/>
                  <a:gd name="T23" fmla="*/ 7 h 319"/>
                  <a:gd name="T24" fmla="*/ 344 w 479"/>
                  <a:gd name="T25" fmla="*/ 0 h 319"/>
                  <a:gd name="T26" fmla="*/ 265 w 479"/>
                  <a:gd name="T27" fmla="*/ 10 h 319"/>
                  <a:gd name="T28" fmla="*/ 181 w 479"/>
                  <a:gd name="T29" fmla="*/ 43 h 319"/>
                  <a:gd name="T30" fmla="*/ 101 w 479"/>
                  <a:gd name="T31" fmla="*/ 96 h 319"/>
                  <a:gd name="T32" fmla="*/ 40 w 479"/>
                  <a:gd name="T33" fmla="*/ 155 h 319"/>
                  <a:gd name="T34" fmla="*/ 5 w 479"/>
                  <a:gd name="T35" fmla="*/ 204 h 319"/>
                  <a:gd name="T36" fmla="*/ 0 w 479"/>
                  <a:gd name="T37" fmla="*/ 250 h 3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479" h="319">
                    <a:moveTo>
                      <a:pt x="0" y="250"/>
                    </a:moveTo>
                    <a:lnTo>
                      <a:pt x="34" y="288"/>
                    </a:lnTo>
                    <a:lnTo>
                      <a:pt x="91" y="306"/>
                    </a:lnTo>
                    <a:lnTo>
                      <a:pt x="164" y="318"/>
                    </a:lnTo>
                    <a:lnTo>
                      <a:pt x="274" y="313"/>
                    </a:lnTo>
                    <a:lnTo>
                      <a:pt x="358" y="290"/>
                    </a:lnTo>
                    <a:lnTo>
                      <a:pt x="425" y="254"/>
                    </a:lnTo>
                    <a:lnTo>
                      <a:pt x="460" y="220"/>
                    </a:lnTo>
                    <a:lnTo>
                      <a:pt x="478" y="170"/>
                    </a:lnTo>
                    <a:lnTo>
                      <a:pt x="469" y="101"/>
                    </a:lnTo>
                    <a:lnTo>
                      <a:pt x="436" y="38"/>
                    </a:lnTo>
                    <a:lnTo>
                      <a:pt x="390" y="7"/>
                    </a:lnTo>
                    <a:lnTo>
                      <a:pt x="344" y="0"/>
                    </a:lnTo>
                    <a:lnTo>
                      <a:pt x="265" y="10"/>
                    </a:lnTo>
                    <a:lnTo>
                      <a:pt x="181" y="43"/>
                    </a:lnTo>
                    <a:lnTo>
                      <a:pt x="101" y="96"/>
                    </a:lnTo>
                    <a:lnTo>
                      <a:pt x="40" y="155"/>
                    </a:lnTo>
                    <a:lnTo>
                      <a:pt x="5" y="204"/>
                    </a:lnTo>
                    <a:lnTo>
                      <a:pt x="0" y="250"/>
                    </a:lnTo>
                  </a:path>
                </a:pathLst>
              </a:custGeom>
              <a:gradFill rotWithShape="0">
                <a:gsLst>
                  <a:gs pos="0">
                    <a:schemeClr val="accent1">
                      <a:gamma/>
                      <a:tint val="70196"/>
                      <a:invGamma/>
                    </a:schemeClr>
                  </a:gs>
                  <a:gs pos="100000">
                    <a:schemeClr val="accent1"/>
                  </a:gs>
                </a:gsLst>
                <a:path path="rect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75785" name="Freeform 9"/>
              <p:cNvSpPr>
                <a:spLocks/>
              </p:cNvSpPr>
              <p:nvPr/>
            </p:nvSpPr>
            <p:spPr bwMode="auto">
              <a:xfrm>
                <a:off x="439" y="2739"/>
                <a:ext cx="479" cy="320"/>
              </a:xfrm>
              <a:custGeom>
                <a:avLst/>
                <a:gdLst>
                  <a:gd name="T0" fmla="*/ 478 w 479"/>
                  <a:gd name="T1" fmla="*/ 67 h 320"/>
                  <a:gd name="T2" fmla="*/ 443 w 479"/>
                  <a:gd name="T3" fmla="*/ 29 h 320"/>
                  <a:gd name="T4" fmla="*/ 386 w 479"/>
                  <a:gd name="T5" fmla="*/ 12 h 320"/>
                  <a:gd name="T6" fmla="*/ 313 w 479"/>
                  <a:gd name="T7" fmla="*/ 0 h 320"/>
                  <a:gd name="T8" fmla="*/ 203 w 479"/>
                  <a:gd name="T9" fmla="*/ 4 h 320"/>
                  <a:gd name="T10" fmla="*/ 119 w 479"/>
                  <a:gd name="T11" fmla="*/ 27 h 320"/>
                  <a:gd name="T12" fmla="*/ 52 w 479"/>
                  <a:gd name="T13" fmla="*/ 64 h 320"/>
                  <a:gd name="T14" fmla="*/ 17 w 479"/>
                  <a:gd name="T15" fmla="*/ 97 h 320"/>
                  <a:gd name="T16" fmla="*/ 0 w 479"/>
                  <a:gd name="T17" fmla="*/ 147 h 320"/>
                  <a:gd name="T18" fmla="*/ 8 w 479"/>
                  <a:gd name="T19" fmla="*/ 217 h 320"/>
                  <a:gd name="T20" fmla="*/ 41 w 479"/>
                  <a:gd name="T21" fmla="*/ 280 h 320"/>
                  <a:gd name="T22" fmla="*/ 87 w 479"/>
                  <a:gd name="T23" fmla="*/ 311 h 320"/>
                  <a:gd name="T24" fmla="*/ 133 w 479"/>
                  <a:gd name="T25" fmla="*/ 319 h 320"/>
                  <a:gd name="T26" fmla="*/ 212 w 479"/>
                  <a:gd name="T27" fmla="*/ 308 h 320"/>
                  <a:gd name="T28" fmla="*/ 296 w 479"/>
                  <a:gd name="T29" fmla="*/ 274 h 320"/>
                  <a:gd name="T30" fmla="*/ 376 w 479"/>
                  <a:gd name="T31" fmla="*/ 222 h 320"/>
                  <a:gd name="T32" fmla="*/ 437 w 479"/>
                  <a:gd name="T33" fmla="*/ 163 h 320"/>
                  <a:gd name="T34" fmla="*/ 472 w 479"/>
                  <a:gd name="T35" fmla="*/ 113 h 320"/>
                  <a:gd name="T36" fmla="*/ 478 w 479"/>
                  <a:gd name="T37" fmla="*/ 67 h 3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479" h="320">
                    <a:moveTo>
                      <a:pt x="478" y="67"/>
                    </a:moveTo>
                    <a:lnTo>
                      <a:pt x="443" y="29"/>
                    </a:lnTo>
                    <a:lnTo>
                      <a:pt x="386" y="12"/>
                    </a:lnTo>
                    <a:lnTo>
                      <a:pt x="313" y="0"/>
                    </a:lnTo>
                    <a:lnTo>
                      <a:pt x="203" y="4"/>
                    </a:lnTo>
                    <a:lnTo>
                      <a:pt x="119" y="27"/>
                    </a:lnTo>
                    <a:lnTo>
                      <a:pt x="52" y="64"/>
                    </a:lnTo>
                    <a:lnTo>
                      <a:pt x="17" y="97"/>
                    </a:lnTo>
                    <a:lnTo>
                      <a:pt x="0" y="147"/>
                    </a:lnTo>
                    <a:lnTo>
                      <a:pt x="8" y="217"/>
                    </a:lnTo>
                    <a:lnTo>
                      <a:pt x="41" y="280"/>
                    </a:lnTo>
                    <a:lnTo>
                      <a:pt x="87" y="311"/>
                    </a:lnTo>
                    <a:lnTo>
                      <a:pt x="133" y="319"/>
                    </a:lnTo>
                    <a:lnTo>
                      <a:pt x="212" y="308"/>
                    </a:lnTo>
                    <a:lnTo>
                      <a:pt x="296" y="274"/>
                    </a:lnTo>
                    <a:lnTo>
                      <a:pt x="376" y="222"/>
                    </a:lnTo>
                    <a:lnTo>
                      <a:pt x="437" y="163"/>
                    </a:lnTo>
                    <a:lnTo>
                      <a:pt x="472" y="113"/>
                    </a:lnTo>
                    <a:lnTo>
                      <a:pt x="478" y="67"/>
                    </a:lnTo>
                  </a:path>
                </a:pathLst>
              </a:custGeom>
              <a:gradFill rotWithShape="0">
                <a:gsLst>
                  <a:gs pos="0">
                    <a:schemeClr val="accent1">
                      <a:gamma/>
                      <a:tint val="70196"/>
                      <a:invGamma/>
                    </a:schemeClr>
                  </a:gs>
                  <a:gs pos="100000">
                    <a:schemeClr val="accent1"/>
                  </a:gs>
                </a:gsLst>
                <a:path path="rect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</p:grpSp>
        <p:sp>
          <p:nvSpPr>
            <p:cNvPr id="75787" name="Line 11"/>
            <p:cNvSpPr>
              <a:spLocks noChangeShapeType="1"/>
            </p:cNvSpPr>
            <p:nvPr/>
          </p:nvSpPr>
          <p:spPr bwMode="auto">
            <a:xfrm>
              <a:off x="922" y="2809"/>
              <a:ext cx="550" cy="18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</p:grpSp>
      <p:grpSp>
        <p:nvGrpSpPr>
          <p:cNvPr id="75796" name="Group 20"/>
          <p:cNvGrpSpPr>
            <a:grpSpLocks/>
          </p:cNvGrpSpPr>
          <p:nvPr/>
        </p:nvGrpSpPr>
        <p:grpSpPr bwMode="auto">
          <a:xfrm>
            <a:off x="5222876" y="3454400"/>
            <a:ext cx="1744663" cy="2032000"/>
            <a:chOff x="2330" y="2176"/>
            <a:chExt cx="1099" cy="1280"/>
          </a:xfrm>
        </p:grpSpPr>
        <p:sp>
          <p:nvSpPr>
            <p:cNvPr id="75789" name="Line 13"/>
            <p:cNvSpPr>
              <a:spLocks noChangeShapeType="1"/>
            </p:cNvSpPr>
            <p:nvPr/>
          </p:nvSpPr>
          <p:spPr bwMode="auto">
            <a:xfrm>
              <a:off x="2330" y="2621"/>
              <a:ext cx="550" cy="18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  <p:sp>
          <p:nvSpPr>
            <p:cNvPr id="75790" name="Line 14"/>
            <p:cNvSpPr>
              <a:spLocks noChangeShapeType="1"/>
            </p:cNvSpPr>
            <p:nvPr/>
          </p:nvSpPr>
          <p:spPr bwMode="auto">
            <a:xfrm flipV="1">
              <a:off x="2878" y="2619"/>
              <a:ext cx="549" cy="18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  <p:sp>
          <p:nvSpPr>
            <p:cNvPr id="75791" name="Line 15"/>
            <p:cNvSpPr>
              <a:spLocks noChangeShapeType="1"/>
            </p:cNvSpPr>
            <p:nvPr/>
          </p:nvSpPr>
          <p:spPr bwMode="auto">
            <a:xfrm>
              <a:off x="2879" y="2176"/>
              <a:ext cx="0" cy="128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  <p:sp>
          <p:nvSpPr>
            <p:cNvPr id="75792" name="Freeform 16"/>
            <p:cNvSpPr>
              <a:spLocks/>
            </p:cNvSpPr>
            <p:nvPr/>
          </p:nvSpPr>
          <p:spPr bwMode="auto">
            <a:xfrm>
              <a:off x="2397" y="2548"/>
              <a:ext cx="479" cy="320"/>
            </a:xfrm>
            <a:custGeom>
              <a:avLst/>
              <a:gdLst>
                <a:gd name="T0" fmla="*/ 478 w 479"/>
                <a:gd name="T1" fmla="*/ 251 h 320"/>
                <a:gd name="T2" fmla="*/ 443 w 479"/>
                <a:gd name="T3" fmla="*/ 289 h 320"/>
                <a:gd name="T4" fmla="*/ 386 w 479"/>
                <a:gd name="T5" fmla="*/ 306 h 320"/>
                <a:gd name="T6" fmla="*/ 313 w 479"/>
                <a:gd name="T7" fmla="*/ 319 h 320"/>
                <a:gd name="T8" fmla="*/ 203 w 479"/>
                <a:gd name="T9" fmla="*/ 314 h 320"/>
                <a:gd name="T10" fmla="*/ 119 w 479"/>
                <a:gd name="T11" fmla="*/ 291 h 320"/>
                <a:gd name="T12" fmla="*/ 52 w 479"/>
                <a:gd name="T13" fmla="*/ 254 h 320"/>
                <a:gd name="T14" fmla="*/ 17 w 479"/>
                <a:gd name="T15" fmla="*/ 221 h 320"/>
                <a:gd name="T16" fmla="*/ 0 w 479"/>
                <a:gd name="T17" fmla="*/ 171 h 320"/>
                <a:gd name="T18" fmla="*/ 8 w 479"/>
                <a:gd name="T19" fmla="*/ 101 h 320"/>
                <a:gd name="T20" fmla="*/ 41 w 479"/>
                <a:gd name="T21" fmla="*/ 38 h 320"/>
                <a:gd name="T22" fmla="*/ 87 w 479"/>
                <a:gd name="T23" fmla="*/ 7 h 320"/>
                <a:gd name="T24" fmla="*/ 133 w 479"/>
                <a:gd name="T25" fmla="*/ 0 h 320"/>
                <a:gd name="T26" fmla="*/ 212 w 479"/>
                <a:gd name="T27" fmla="*/ 10 h 320"/>
                <a:gd name="T28" fmla="*/ 296 w 479"/>
                <a:gd name="T29" fmla="*/ 44 h 320"/>
                <a:gd name="T30" fmla="*/ 376 w 479"/>
                <a:gd name="T31" fmla="*/ 96 h 320"/>
                <a:gd name="T32" fmla="*/ 437 w 479"/>
                <a:gd name="T33" fmla="*/ 155 h 320"/>
                <a:gd name="T34" fmla="*/ 472 w 479"/>
                <a:gd name="T35" fmla="*/ 205 h 320"/>
                <a:gd name="T36" fmla="*/ 478 w 479"/>
                <a:gd name="T37" fmla="*/ 251 h 3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479" h="320">
                  <a:moveTo>
                    <a:pt x="478" y="251"/>
                  </a:moveTo>
                  <a:lnTo>
                    <a:pt x="443" y="289"/>
                  </a:lnTo>
                  <a:lnTo>
                    <a:pt x="386" y="306"/>
                  </a:lnTo>
                  <a:lnTo>
                    <a:pt x="313" y="319"/>
                  </a:lnTo>
                  <a:lnTo>
                    <a:pt x="203" y="314"/>
                  </a:lnTo>
                  <a:lnTo>
                    <a:pt x="119" y="291"/>
                  </a:lnTo>
                  <a:lnTo>
                    <a:pt x="52" y="254"/>
                  </a:lnTo>
                  <a:lnTo>
                    <a:pt x="17" y="221"/>
                  </a:lnTo>
                  <a:lnTo>
                    <a:pt x="0" y="171"/>
                  </a:lnTo>
                  <a:lnTo>
                    <a:pt x="8" y="101"/>
                  </a:lnTo>
                  <a:lnTo>
                    <a:pt x="41" y="38"/>
                  </a:lnTo>
                  <a:lnTo>
                    <a:pt x="87" y="7"/>
                  </a:lnTo>
                  <a:lnTo>
                    <a:pt x="133" y="0"/>
                  </a:lnTo>
                  <a:lnTo>
                    <a:pt x="212" y="10"/>
                  </a:lnTo>
                  <a:lnTo>
                    <a:pt x="296" y="44"/>
                  </a:lnTo>
                  <a:lnTo>
                    <a:pt x="376" y="96"/>
                  </a:lnTo>
                  <a:lnTo>
                    <a:pt x="437" y="155"/>
                  </a:lnTo>
                  <a:lnTo>
                    <a:pt x="472" y="205"/>
                  </a:lnTo>
                  <a:lnTo>
                    <a:pt x="478" y="251"/>
                  </a:lnTo>
                </a:path>
              </a:pathLst>
            </a:custGeom>
            <a:gradFill rotWithShape="0">
              <a:gsLst>
                <a:gs pos="0">
                  <a:schemeClr val="accent1">
                    <a:gamma/>
                    <a:tint val="70196"/>
                    <a:invGamma/>
                  </a:schemeClr>
                </a:gs>
                <a:gs pos="100000">
                  <a:schemeClr val="accent1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  <p:sp>
          <p:nvSpPr>
            <p:cNvPr id="75793" name="Line 17"/>
            <p:cNvSpPr>
              <a:spLocks noChangeShapeType="1"/>
            </p:cNvSpPr>
            <p:nvPr/>
          </p:nvSpPr>
          <p:spPr bwMode="auto">
            <a:xfrm>
              <a:off x="2880" y="2808"/>
              <a:ext cx="549" cy="18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  <p:sp>
          <p:nvSpPr>
            <p:cNvPr id="75794" name="Line 18"/>
            <p:cNvSpPr>
              <a:spLocks noChangeShapeType="1"/>
            </p:cNvSpPr>
            <p:nvPr/>
          </p:nvSpPr>
          <p:spPr bwMode="auto">
            <a:xfrm flipV="1">
              <a:off x="2331" y="2806"/>
              <a:ext cx="549" cy="18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  <p:sp>
          <p:nvSpPr>
            <p:cNvPr id="75795" name="Freeform 19"/>
            <p:cNvSpPr>
              <a:spLocks/>
            </p:cNvSpPr>
            <p:nvPr/>
          </p:nvSpPr>
          <p:spPr bwMode="auto">
            <a:xfrm>
              <a:off x="2884" y="2739"/>
              <a:ext cx="479" cy="319"/>
            </a:xfrm>
            <a:custGeom>
              <a:avLst/>
              <a:gdLst>
                <a:gd name="T0" fmla="*/ 0 w 479"/>
                <a:gd name="T1" fmla="*/ 67 h 319"/>
                <a:gd name="T2" fmla="*/ 34 w 479"/>
                <a:gd name="T3" fmla="*/ 29 h 319"/>
                <a:gd name="T4" fmla="*/ 91 w 479"/>
                <a:gd name="T5" fmla="*/ 11 h 319"/>
                <a:gd name="T6" fmla="*/ 164 w 479"/>
                <a:gd name="T7" fmla="*/ 0 h 319"/>
                <a:gd name="T8" fmla="*/ 274 w 479"/>
                <a:gd name="T9" fmla="*/ 4 h 319"/>
                <a:gd name="T10" fmla="*/ 358 w 479"/>
                <a:gd name="T11" fmla="*/ 27 h 319"/>
                <a:gd name="T12" fmla="*/ 425 w 479"/>
                <a:gd name="T13" fmla="*/ 63 h 319"/>
                <a:gd name="T14" fmla="*/ 460 w 479"/>
                <a:gd name="T15" fmla="*/ 97 h 319"/>
                <a:gd name="T16" fmla="*/ 478 w 479"/>
                <a:gd name="T17" fmla="*/ 147 h 319"/>
                <a:gd name="T18" fmla="*/ 469 w 479"/>
                <a:gd name="T19" fmla="*/ 216 h 319"/>
                <a:gd name="T20" fmla="*/ 436 w 479"/>
                <a:gd name="T21" fmla="*/ 279 h 319"/>
                <a:gd name="T22" fmla="*/ 390 w 479"/>
                <a:gd name="T23" fmla="*/ 310 h 319"/>
                <a:gd name="T24" fmla="*/ 344 w 479"/>
                <a:gd name="T25" fmla="*/ 318 h 319"/>
                <a:gd name="T26" fmla="*/ 265 w 479"/>
                <a:gd name="T27" fmla="*/ 307 h 319"/>
                <a:gd name="T28" fmla="*/ 181 w 479"/>
                <a:gd name="T29" fmla="*/ 274 h 319"/>
                <a:gd name="T30" fmla="*/ 101 w 479"/>
                <a:gd name="T31" fmla="*/ 221 h 319"/>
                <a:gd name="T32" fmla="*/ 40 w 479"/>
                <a:gd name="T33" fmla="*/ 162 h 319"/>
                <a:gd name="T34" fmla="*/ 5 w 479"/>
                <a:gd name="T35" fmla="*/ 113 h 319"/>
                <a:gd name="T36" fmla="*/ 0 w 479"/>
                <a:gd name="T37" fmla="*/ 67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479" h="319">
                  <a:moveTo>
                    <a:pt x="0" y="67"/>
                  </a:moveTo>
                  <a:lnTo>
                    <a:pt x="34" y="29"/>
                  </a:lnTo>
                  <a:lnTo>
                    <a:pt x="91" y="11"/>
                  </a:lnTo>
                  <a:lnTo>
                    <a:pt x="164" y="0"/>
                  </a:lnTo>
                  <a:lnTo>
                    <a:pt x="274" y="4"/>
                  </a:lnTo>
                  <a:lnTo>
                    <a:pt x="358" y="27"/>
                  </a:lnTo>
                  <a:lnTo>
                    <a:pt x="425" y="63"/>
                  </a:lnTo>
                  <a:lnTo>
                    <a:pt x="460" y="97"/>
                  </a:lnTo>
                  <a:lnTo>
                    <a:pt x="478" y="147"/>
                  </a:lnTo>
                  <a:lnTo>
                    <a:pt x="469" y="216"/>
                  </a:lnTo>
                  <a:lnTo>
                    <a:pt x="436" y="279"/>
                  </a:lnTo>
                  <a:lnTo>
                    <a:pt x="390" y="310"/>
                  </a:lnTo>
                  <a:lnTo>
                    <a:pt x="344" y="318"/>
                  </a:lnTo>
                  <a:lnTo>
                    <a:pt x="265" y="307"/>
                  </a:lnTo>
                  <a:lnTo>
                    <a:pt x="181" y="274"/>
                  </a:lnTo>
                  <a:lnTo>
                    <a:pt x="101" y="221"/>
                  </a:lnTo>
                  <a:lnTo>
                    <a:pt x="40" y="162"/>
                  </a:lnTo>
                  <a:lnTo>
                    <a:pt x="5" y="113"/>
                  </a:lnTo>
                  <a:lnTo>
                    <a:pt x="0" y="67"/>
                  </a:lnTo>
                </a:path>
              </a:pathLst>
            </a:custGeom>
            <a:gradFill rotWithShape="0">
              <a:gsLst>
                <a:gs pos="0">
                  <a:schemeClr val="accent1">
                    <a:gamma/>
                    <a:tint val="70196"/>
                    <a:invGamma/>
                  </a:schemeClr>
                </a:gs>
                <a:gs pos="100000">
                  <a:schemeClr val="accent1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</p:grpSp>
      <p:grpSp>
        <p:nvGrpSpPr>
          <p:cNvPr id="75805" name="Group 29"/>
          <p:cNvGrpSpPr>
            <a:grpSpLocks/>
          </p:cNvGrpSpPr>
          <p:nvPr/>
        </p:nvGrpSpPr>
        <p:grpSpPr bwMode="auto">
          <a:xfrm>
            <a:off x="3636964" y="1331913"/>
            <a:ext cx="1749425" cy="2030412"/>
            <a:chOff x="1331" y="839"/>
            <a:chExt cx="1102" cy="1279"/>
          </a:xfrm>
        </p:grpSpPr>
        <p:sp>
          <p:nvSpPr>
            <p:cNvPr id="75797" name="Line 21"/>
            <p:cNvSpPr>
              <a:spLocks noChangeShapeType="1"/>
            </p:cNvSpPr>
            <p:nvPr/>
          </p:nvSpPr>
          <p:spPr bwMode="auto">
            <a:xfrm>
              <a:off x="1334" y="1284"/>
              <a:ext cx="550" cy="18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  <p:sp>
          <p:nvSpPr>
            <p:cNvPr id="75798" name="Line 22"/>
            <p:cNvSpPr>
              <a:spLocks noChangeShapeType="1"/>
            </p:cNvSpPr>
            <p:nvPr/>
          </p:nvSpPr>
          <p:spPr bwMode="auto">
            <a:xfrm flipV="1">
              <a:off x="1882" y="1281"/>
              <a:ext cx="549" cy="18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  <p:sp>
          <p:nvSpPr>
            <p:cNvPr id="75799" name="Line 23"/>
            <p:cNvSpPr>
              <a:spLocks noChangeShapeType="1"/>
            </p:cNvSpPr>
            <p:nvPr/>
          </p:nvSpPr>
          <p:spPr bwMode="auto">
            <a:xfrm>
              <a:off x="1883" y="839"/>
              <a:ext cx="0" cy="1279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  <p:sp>
          <p:nvSpPr>
            <p:cNvPr id="75800" name="Line 24"/>
            <p:cNvSpPr>
              <a:spLocks noChangeShapeType="1"/>
            </p:cNvSpPr>
            <p:nvPr/>
          </p:nvSpPr>
          <p:spPr bwMode="auto">
            <a:xfrm flipV="1">
              <a:off x="1335" y="1468"/>
              <a:ext cx="549" cy="18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  <p:sp>
          <p:nvSpPr>
            <p:cNvPr id="75801" name="Line 25"/>
            <p:cNvSpPr>
              <a:spLocks noChangeShapeType="1"/>
            </p:cNvSpPr>
            <p:nvPr/>
          </p:nvSpPr>
          <p:spPr bwMode="auto">
            <a:xfrm>
              <a:off x="1884" y="1471"/>
              <a:ext cx="549" cy="18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  <p:sp>
          <p:nvSpPr>
            <p:cNvPr id="75802" name="Oval 26"/>
            <p:cNvSpPr>
              <a:spLocks noChangeArrowheads="1"/>
            </p:cNvSpPr>
            <p:nvPr/>
          </p:nvSpPr>
          <p:spPr bwMode="auto">
            <a:xfrm>
              <a:off x="1549" y="1133"/>
              <a:ext cx="681" cy="681"/>
            </a:xfrm>
            <a:prstGeom prst="ellipse">
              <a:avLst/>
            </a:prstGeom>
            <a:gradFill rotWithShape="0">
              <a:gsLst>
                <a:gs pos="0">
                  <a:schemeClr val="accent1">
                    <a:gamma/>
                    <a:tint val="70196"/>
                    <a:invGamma/>
                  </a:schemeClr>
                </a:gs>
                <a:gs pos="100000">
                  <a:schemeClr val="accent1"/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  <p:sp>
          <p:nvSpPr>
            <p:cNvPr id="75803" name="Line 27"/>
            <p:cNvSpPr>
              <a:spLocks noChangeShapeType="1"/>
            </p:cNvSpPr>
            <p:nvPr/>
          </p:nvSpPr>
          <p:spPr bwMode="auto">
            <a:xfrm flipV="1">
              <a:off x="1331" y="1544"/>
              <a:ext cx="330" cy="11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  <p:sp>
          <p:nvSpPr>
            <p:cNvPr id="75804" name="Line 28"/>
            <p:cNvSpPr>
              <a:spLocks noChangeShapeType="1"/>
            </p:cNvSpPr>
            <p:nvPr/>
          </p:nvSpPr>
          <p:spPr bwMode="auto">
            <a:xfrm>
              <a:off x="2104" y="1546"/>
              <a:ext cx="329" cy="11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</p:grpSp>
      <p:sp>
        <p:nvSpPr>
          <p:cNvPr id="75806" name="Rectangle 30"/>
          <p:cNvSpPr>
            <a:spLocks noChangeArrowheads="1"/>
          </p:cNvSpPr>
          <p:nvPr/>
        </p:nvSpPr>
        <p:spPr bwMode="auto">
          <a:xfrm>
            <a:off x="3108326" y="4906963"/>
            <a:ext cx="565861" cy="5854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tr-TR" sz="3200">
                <a:solidFill>
                  <a:srgbClr val="FFFFFF"/>
                </a:solidFill>
              </a:rPr>
              <a:t>p</a:t>
            </a:r>
            <a:r>
              <a:rPr lang="en-US" altLang="tr-TR" sz="3200" b="1" baseline="-25000">
                <a:solidFill>
                  <a:srgbClr val="FFFFFF"/>
                </a:solidFill>
              </a:rPr>
              <a:t>x</a:t>
            </a:r>
          </a:p>
        </p:txBody>
      </p:sp>
      <p:sp>
        <p:nvSpPr>
          <p:cNvPr id="75807" name="Rectangle 31"/>
          <p:cNvSpPr>
            <a:spLocks noChangeArrowheads="1"/>
          </p:cNvSpPr>
          <p:nvPr/>
        </p:nvSpPr>
        <p:spPr bwMode="auto">
          <a:xfrm>
            <a:off x="6210301" y="4906963"/>
            <a:ext cx="565861" cy="5854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tr-TR" sz="3200">
                <a:solidFill>
                  <a:srgbClr val="FFFFFF"/>
                </a:solidFill>
              </a:rPr>
              <a:t>p</a:t>
            </a:r>
            <a:r>
              <a:rPr lang="en-US" altLang="tr-TR" sz="3200" b="1" baseline="-25000">
                <a:solidFill>
                  <a:srgbClr val="FFFFFF"/>
                </a:solidFill>
              </a:rPr>
              <a:t>y</a:t>
            </a:r>
          </a:p>
        </p:txBody>
      </p:sp>
      <p:sp>
        <p:nvSpPr>
          <p:cNvPr id="75808" name="Rectangle 32"/>
          <p:cNvSpPr>
            <a:spLocks noChangeArrowheads="1"/>
          </p:cNvSpPr>
          <p:nvPr/>
        </p:nvSpPr>
        <p:spPr bwMode="auto">
          <a:xfrm>
            <a:off x="4762501" y="2754313"/>
            <a:ext cx="391133" cy="5854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tr-TR" sz="3200">
                <a:solidFill>
                  <a:srgbClr val="FFFFFF"/>
                </a:solidFill>
              </a:rPr>
              <a:t>s</a:t>
            </a:r>
          </a:p>
        </p:txBody>
      </p:sp>
      <p:grpSp>
        <p:nvGrpSpPr>
          <p:cNvPr id="75819" name="Group 43"/>
          <p:cNvGrpSpPr>
            <a:grpSpLocks/>
          </p:cNvGrpSpPr>
          <p:nvPr/>
        </p:nvGrpSpPr>
        <p:grpSpPr bwMode="auto">
          <a:xfrm>
            <a:off x="8213725" y="1663700"/>
            <a:ext cx="1868488" cy="2063750"/>
            <a:chOff x="4214" y="1048"/>
            <a:chExt cx="1177" cy="1300"/>
          </a:xfrm>
        </p:grpSpPr>
        <p:sp>
          <p:nvSpPr>
            <p:cNvPr id="75809" name="Line 33"/>
            <p:cNvSpPr>
              <a:spLocks noChangeShapeType="1"/>
            </p:cNvSpPr>
            <p:nvPr/>
          </p:nvSpPr>
          <p:spPr bwMode="auto">
            <a:xfrm>
              <a:off x="4763" y="1708"/>
              <a:ext cx="0" cy="64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  <p:sp>
          <p:nvSpPr>
            <p:cNvPr id="75810" name="Line 34"/>
            <p:cNvSpPr>
              <a:spLocks noChangeShapeType="1"/>
            </p:cNvSpPr>
            <p:nvPr/>
          </p:nvSpPr>
          <p:spPr bwMode="auto">
            <a:xfrm>
              <a:off x="4214" y="1521"/>
              <a:ext cx="550" cy="18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  <p:sp>
          <p:nvSpPr>
            <p:cNvPr id="75811" name="Line 35"/>
            <p:cNvSpPr>
              <a:spLocks noChangeShapeType="1"/>
            </p:cNvSpPr>
            <p:nvPr/>
          </p:nvSpPr>
          <p:spPr bwMode="auto">
            <a:xfrm flipV="1">
              <a:off x="4762" y="1519"/>
              <a:ext cx="549" cy="18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  <p:sp>
          <p:nvSpPr>
            <p:cNvPr id="75812" name="Line 36"/>
            <p:cNvSpPr>
              <a:spLocks noChangeShapeType="1"/>
            </p:cNvSpPr>
            <p:nvPr/>
          </p:nvSpPr>
          <p:spPr bwMode="auto">
            <a:xfrm>
              <a:off x="4764" y="1708"/>
              <a:ext cx="549" cy="18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  <p:sp>
          <p:nvSpPr>
            <p:cNvPr id="75813" name="Line 37"/>
            <p:cNvSpPr>
              <a:spLocks noChangeShapeType="1"/>
            </p:cNvSpPr>
            <p:nvPr/>
          </p:nvSpPr>
          <p:spPr bwMode="auto">
            <a:xfrm flipV="1">
              <a:off x="4215" y="1706"/>
              <a:ext cx="549" cy="18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  <p:grpSp>
          <p:nvGrpSpPr>
            <p:cNvPr id="75817" name="Group 41"/>
            <p:cNvGrpSpPr>
              <a:grpSpLocks/>
            </p:cNvGrpSpPr>
            <p:nvPr/>
          </p:nvGrpSpPr>
          <p:grpSpPr bwMode="auto">
            <a:xfrm>
              <a:off x="4307" y="1441"/>
              <a:ext cx="1084" cy="528"/>
              <a:chOff x="4307" y="1441"/>
              <a:chExt cx="1084" cy="528"/>
            </a:xfrm>
          </p:grpSpPr>
          <p:sp>
            <p:nvSpPr>
              <p:cNvPr id="75814" name="Freeform 38"/>
              <p:cNvSpPr>
                <a:spLocks/>
              </p:cNvSpPr>
              <p:nvPr/>
            </p:nvSpPr>
            <p:spPr bwMode="auto">
              <a:xfrm>
                <a:off x="4307" y="1441"/>
                <a:ext cx="522" cy="265"/>
              </a:xfrm>
              <a:custGeom>
                <a:avLst/>
                <a:gdLst>
                  <a:gd name="T0" fmla="*/ 424 w 522"/>
                  <a:gd name="T1" fmla="*/ 259 h 265"/>
                  <a:gd name="T2" fmla="*/ 482 w 522"/>
                  <a:gd name="T3" fmla="*/ 235 h 265"/>
                  <a:gd name="T4" fmla="*/ 511 w 522"/>
                  <a:gd name="T5" fmla="*/ 198 h 265"/>
                  <a:gd name="T6" fmla="*/ 521 w 522"/>
                  <a:gd name="T7" fmla="*/ 155 h 265"/>
                  <a:gd name="T8" fmla="*/ 510 w 522"/>
                  <a:gd name="T9" fmla="*/ 94 h 265"/>
                  <a:gd name="T10" fmla="*/ 470 w 522"/>
                  <a:gd name="T11" fmla="*/ 48 h 265"/>
                  <a:gd name="T12" fmla="*/ 406 w 522"/>
                  <a:gd name="T13" fmla="*/ 16 h 265"/>
                  <a:gd name="T14" fmla="*/ 348 w 522"/>
                  <a:gd name="T15" fmla="*/ 3 h 265"/>
                  <a:gd name="T16" fmla="*/ 273 w 522"/>
                  <a:gd name="T17" fmla="*/ 0 h 265"/>
                  <a:gd name="T18" fmla="*/ 158 w 522"/>
                  <a:gd name="T19" fmla="*/ 17 h 265"/>
                  <a:gd name="T20" fmla="*/ 59 w 522"/>
                  <a:gd name="T21" fmla="*/ 44 h 265"/>
                  <a:gd name="T22" fmla="*/ 11 w 522"/>
                  <a:gd name="T23" fmla="*/ 75 h 265"/>
                  <a:gd name="T24" fmla="*/ 0 w 522"/>
                  <a:gd name="T25" fmla="*/ 103 h 265"/>
                  <a:gd name="T26" fmla="*/ 17 w 522"/>
                  <a:gd name="T27" fmla="*/ 146 h 265"/>
                  <a:gd name="T28" fmla="*/ 77 w 522"/>
                  <a:gd name="T29" fmla="*/ 189 h 265"/>
                  <a:gd name="T30" fmla="*/ 168 w 522"/>
                  <a:gd name="T31" fmla="*/ 225 h 265"/>
                  <a:gd name="T32" fmla="*/ 265 w 522"/>
                  <a:gd name="T33" fmla="*/ 252 h 265"/>
                  <a:gd name="T34" fmla="*/ 347 w 522"/>
                  <a:gd name="T35" fmla="*/ 264 h 265"/>
                  <a:gd name="T36" fmla="*/ 424 w 522"/>
                  <a:gd name="T37" fmla="*/ 259 h 26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522" h="265">
                    <a:moveTo>
                      <a:pt x="424" y="259"/>
                    </a:moveTo>
                    <a:lnTo>
                      <a:pt x="482" y="235"/>
                    </a:lnTo>
                    <a:lnTo>
                      <a:pt x="511" y="198"/>
                    </a:lnTo>
                    <a:lnTo>
                      <a:pt x="521" y="155"/>
                    </a:lnTo>
                    <a:lnTo>
                      <a:pt x="510" y="94"/>
                    </a:lnTo>
                    <a:lnTo>
                      <a:pt x="470" y="48"/>
                    </a:lnTo>
                    <a:lnTo>
                      <a:pt x="406" y="16"/>
                    </a:lnTo>
                    <a:lnTo>
                      <a:pt x="348" y="3"/>
                    </a:lnTo>
                    <a:lnTo>
                      <a:pt x="273" y="0"/>
                    </a:lnTo>
                    <a:lnTo>
                      <a:pt x="158" y="17"/>
                    </a:lnTo>
                    <a:lnTo>
                      <a:pt x="59" y="44"/>
                    </a:lnTo>
                    <a:lnTo>
                      <a:pt x="11" y="75"/>
                    </a:lnTo>
                    <a:lnTo>
                      <a:pt x="0" y="103"/>
                    </a:lnTo>
                    <a:lnTo>
                      <a:pt x="17" y="146"/>
                    </a:lnTo>
                    <a:lnTo>
                      <a:pt x="77" y="189"/>
                    </a:lnTo>
                    <a:lnTo>
                      <a:pt x="168" y="225"/>
                    </a:lnTo>
                    <a:lnTo>
                      <a:pt x="265" y="252"/>
                    </a:lnTo>
                    <a:lnTo>
                      <a:pt x="347" y="264"/>
                    </a:lnTo>
                    <a:lnTo>
                      <a:pt x="424" y="259"/>
                    </a:lnTo>
                  </a:path>
                </a:pathLst>
              </a:custGeom>
              <a:gradFill rotWithShape="0">
                <a:gsLst>
                  <a:gs pos="0">
                    <a:schemeClr val="accent1">
                      <a:gamma/>
                      <a:tint val="70196"/>
                      <a:invGamma/>
                    </a:schemeClr>
                  </a:gs>
                  <a:gs pos="100000">
                    <a:schemeClr val="accent1"/>
                  </a:gs>
                </a:gsLst>
                <a:path path="rect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75815" name="Freeform 39"/>
              <p:cNvSpPr>
                <a:spLocks/>
              </p:cNvSpPr>
              <p:nvPr/>
            </p:nvSpPr>
            <p:spPr bwMode="auto">
              <a:xfrm>
                <a:off x="4776" y="1588"/>
                <a:ext cx="615" cy="222"/>
              </a:xfrm>
              <a:custGeom>
                <a:avLst/>
                <a:gdLst>
                  <a:gd name="T0" fmla="*/ 0 w 615"/>
                  <a:gd name="T1" fmla="*/ 108 h 222"/>
                  <a:gd name="T2" fmla="*/ 24 w 615"/>
                  <a:gd name="T3" fmla="*/ 143 h 222"/>
                  <a:gd name="T4" fmla="*/ 88 w 615"/>
                  <a:gd name="T5" fmla="*/ 169 h 222"/>
                  <a:gd name="T6" fmla="*/ 168 w 615"/>
                  <a:gd name="T7" fmla="*/ 193 h 222"/>
                  <a:gd name="T8" fmla="*/ 300 w 615"/>
                  <a:gd name="T9" fmla="*/ 217 h 222"/>
                  <a:gd name="T10" fmla="*/ 410 w 615"/>
                  <a:gd name="T11" fmla="*/ 221 h 222"/>
                  <a:gd name="T12" fmla="*/ 502 w 615"/>
                  <a:gd name="T13" fmla="*/ 210 h 222"/>
                  <a:gd name="T14" fmla="*/ 556 w 615"/>
                  <a:gd name="T15" fmla="*/ 193 h 222"/>
                  <a:gd name="T16" fmla="*/ 596 w 615"/>
                  <a:gd name="T17" fmla="*/ 162 h 222"/>
                  <a:gd name="T18" fmla="*/ 614 w 615"/>
                  <a:gd name="T19" fmla="*/ 111 h 222"/>
                  <a:gd name="T20" fmla="*/ 598 w 615"/>
                  <a:gd name="T21" fmla="*/ 59 h 222"/>
                  <a:gd name="T22" fmla="*/ 556 w 615"/>
                  <a:gd name="T23" fmla="*/ 27 h 222"/>
                  <a:gd name="T24" fmla="*/ 502 w 615"/>
                  <a:gd name="T25" fmla="*/ 11 h 222"/>
                  <a:gd name="T26" fmla="*/ 406 w 615"/>
                  <a:gd name="T27" fmla="*/ 0 h 222"/>
                  <a:gd name="T28" fmla="*/ 294 w 615"/>
                  <a:gd name="T29" fmla="*/ 4 h 222"/>
                  <a:gd name="T30" fmla="*/ 180 w 615"/>
                  <a:gd name="T31" fmla="*/ 23 h 222"/>
                  <a:gd name="T32" fmla="*/ 84 w 615"/>
                  <a:gd name="T33" fmla="*/ 50 h 222"/>
                  <a:gd name="T34" fmla="*/ 24 w 615"/>
                  <a:gd name="T35" fmla="*/ 76 h 222"/>
                  <a:gd name="T36" fmla="*/ 0 w 615"/>
                  <a:gd name="T37" fmla="*/ 108 h 2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615" h="222">
                    <a:moveTo>
                      <a:pt x="0" y="108"/>
                    </a:moveTo>
                    <a:lnTo>
                      <a:pt x="24" y="143"/>
                    </a:lnTo>
                    <a:lnTo>
                      <a:pt x="88" y="169"/>
                    </a:lnTo>
                    <a:lnTo>
                      <a:pt x="168" y="193"/>
                    </a:lnTo>
                    <a:lnTo>
                      <a:pt x="300" y="217"/>
                    </a:lnTo>
                    <a:lnTo>
                      <a:pt x="410" y="221"/>
                    </a:lnTo>
                    <a:lnTo>
                      <a:pt x="502" y="210"/>
                    </a:lnTo>
                    <a:lnTo>
                      <a:pt x="556" y="193"/>
                    </a:lnTo>
                    <a:lnTo>
                      <a:pt x="596" y="162"/>
                    </a:lnTo>
                    <a:lnTo>
                      <a:pt x="614" y="111"/>
                    </a:lnTo>
                    <a:lnTo>
                      <a:pt x="598" y="59"/>
                    </a:lnTo>
                    <a:lnTo>
                      <a:pt x="556" y="27"/>
                    </a:lnTo>
                    <a:lnTo>
                      <a:pt x="502" y="11"/>
                    </a:lnTo>
                    <a:lnTo>
                      <a:pt x="406" y="0"/>
                    </a:lnTo>
                    <a:lnTo>
                      <a:pt x="294" y="4"/>
                    </a:lnTo>
                    <a:lnTo>
                      <a:pt x="180" y="23"/>
                    </a:lnTo>
                    <a:lnTo>
                      <a:pt x="84" y="50"/>
                    </a:lnTo>
                    <a:lnTo>
                      <a:pt x="24" y="76"/>
                    </a:lnTo>
                    <a:lnTo>
                      <a:pt x="0" y="108"/>
                    </a:lnTo>
                  </a:path>
                </a:pathLst>
              </a:custGeom>
              <a:gradFill rotWithShape="0">
                <a:gsLst>
                  <a:gs pos="0">
                    <a:schemeClr val="accent1">
                      <a:gamma/>
                      <a:tint val="70196"/>
                      <a:invGamma/>
                    </a:schemeClr>
                  </a:gs>
                  <a:gs pos="100000">
                    <a:schemeClr val="accent1"/>
                  </a:gs>
                </a:gsLst>
                <a:path path="rect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75816" name="Freeform 40"/>
              <p:cNvSpPr>
                <a:spLocks/>
              </p:cNvSpPr>
              <p:nvPr/>
            </p:nvSpPr>
            <p:spPr bwMode="auto">
              <a:xfrm>
                <a:off x="4307" y="1704"/>
                <a:ext cx="522" cy="265"/>
              </a:xfrm>
              <a:custGeom>
                <a:avLst/>
                <a:gdLst>
                  <a:gd name="T0" fmla="*/ 424 w 522"/>
                  <a:gd name="T1" fmla="*/ 4 h 265"/>
                  <a:gd name="T2" fmla="*/ 482 w 522"/>
                  <a:gd name="T3" fmla="*/ 28 h 265"/>
                  <a:gd name="T4" fmla="*/ 511 w 522"/>
                  <a:gd name="T5" fmla="*/ 65 h 265"/>
                  <a:gd name="T6" fmla="*/ 521 w 522"/>
                  <a:gd name="T7" fmla="*/ 108 h 265"/>
                  <a:gd name="T8" fmla="*/ 510 w 522"/>
                  <a:gd name="T9" fmla="*/ 169 h 265"/>
                  <a:gd name="T10" fmla="*/ 470 w 522"/>
                  <a:gd name="T11" fmla="*/ 215 h 265"/>
                  <a:gd name="T12" fmla="*/ 406 w 522"/>
                  <a:gd name="T13" fmla="*/ 247 h 265"/>
                  <a:gd name="T14" fmla="*/ 348 w 522"/>
                  <a:gd name="T15" fmla="*/ 260 h 265"/>
                  <a:gd name="T16" fmla="*/ 273 w 522"/>
                  <a:gd name="T17" fmla="*/ 264 h 265"/>
                  <a:gd name="T18" fmla="*/ 158 w 522"/>
                  <a:gd name="T19" fmla="*/ 246 h 265"/>
                  <a:gd name="T20" fmla="*/ 59 w 522"/>
                  <a:gd name="T21" fmla="*/ 219 h 265"/>
                  <a:gd name="T22" fmla="*/ 11 w 522"/>
                  <a:gd name="T23" fmla="*/ 188 h 265"/>
                  <a:gd name="T24" fmla="*/ 0 w 522"/>
                  <a:gd name="T25" fmla="*/ 160 h 265"/>
                  <a:gd name="T26" fmla="*/ 17 w 522"/>
                  <a:gd name="T27" fmla="*/ 117 h 265"/>
                  <a:gd name="T28" fmla="*/ 77 w 522"/>
                  <a:gd name="T29" fmla="*/ 74 h 265"/>
                  <a:gd name="T30" fmla="*/ 168 w 522"/>
                  <a:gd name="T31" fmla="*/ 38 h 265"/>
                  <a:gd name="T32" fmla="*/ 265 w 522"/>
                  <a:gd name="T33" fmla="*/ 11 h 265"/>
                  <a:gd name="T34" fmla="*/ 347 w 522"/>
                  <a:gd name="T35" fmla="*/ 0 h 265"/>
                  <a:gd name="T36" fmla="*/ 424 w 522"/>
                  <a:gd name="T37" fmla="*/ 4 h 26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522" h="265">
                    <a:moveTo>
                      <a:pt x="424" y="4"/>
                    </a:moveTo>
                    <a:lnTo>
                      <a:pt x="482" y="28"/>
                    </a:lnTo>
                    <a:lnTo>
                      <a:pt x="511" y="65"/>
                    </a:lnTo>
                    <a:lnTo>
                      <a:pt x="521" y="108"/>
                    </a:lnTo>
                    <a:lnTo>
                      <a:pt x="510" y="169"/>
                    </a:lnTo>
                    <a:lnTo>
                      <a:pt x="470" y="215"/>
                    </a:lnTo>
                    <a:lnTo>
                      <a:pt x="406" y="247"/>
                    </a:lnTo>
                    <a:lnTo>
                      <a:pt x="348" y="260"/>
                    </a:lnTo>
                    <a:lnTo>
                      <a:pt x="273" y="264"/>
                    </a:lnTo>
                    <a:lnTo>
                      <a:pt x="158" y="246"/>
                    </a:lnTo>
                    <a:lnTo>
                      <a:pt x="59" y="219"/>
                    </a:lnTo>
                    <a:lnTo>
                      <a:pt x="11" y="188"/>
                    </a:lnTo>
                    <a:lnTo>
                      <a:pt x="0" y="160"/>
                    </a:lnTo>
                    <a:lnTo>
                      <a:pt x="17" y="117"/>
                    </a:lnTo>
                    <a:lnTo>
                      <a:pt x="77" y="74"/>
                    </a:lnTo>
                    <a:lnTo>
                      <a:pt x="168" y="38"/>
                    </a:lnTo>
                    <a:lnTo>
                      <a:pt x="265" y="11"/>
                    </a:lnTo>
                    <a:lnTo>
                      <a:pt x="347" y="0"/>
                    </a:lnTo>
                    <a:lnTo>
                      <a:pt x="424" y="4"/>
                    </a:lnTo>
                  </a:path>
                </a:pathLst>
              </a:custGeom>
              <a:gradFill rotWithShape="0">
                <a:gsLst>
                  <a:gs pos="0">
                    <a:schemeClr val="accent1">
                      <a:gamma/>
                      <a:tint val="70196"/>
                      <a:invGamma/>
                    </a:schemeClr>
                  </a:gs>
                  <a:gs pos="100000">
                    <a:schemeClr val="accent1"/>
                  </a:gs>
                </a:gsLst>
                <a:path path="rect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</p:grpSp>
        <p:sp>
          <p:nvSpPr>
            <p:cNvPr id="75818" name="Line 42"/>
            <p:cNvSpPr>
              <a:spLocks noChangeShapeType="1"/>
            </p:cNvSpPr>
            <p:nvPr/>
          </p:nvSpPr>
          <p:spPr bwMode="auto">
            <a:xfrm>
              <a:off x="4763" y="1048"/>
              <a:ext cx="0" cy="64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</p:grpSp>
      <p:sp>
        <p:nvSpPr>
          <p:cNvPr id="75820" name="Rectangle 44"/>
          <p:cNvSpPr>
            <a:spLocks noChangeArrowheads="1"/>
          </p:cNvSpPr>
          <p:nvPr/>
        </p:nvSpPr>
        <p:spPr bwMode="auto">
          <a:xfrm>
            <a:off x="8748714" y="3771900"/>
            <a:ext cx="695325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tr-TR" sz="2800">
              <a:solidFill>
                <a:srgbClr val="FFFFFF"/>
              </a:solidFill>
              <a:latin typeface="Comic Sans MS" panose="030F0702030302020204" pitchFamily="66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tr-TR" sz="2800">
                <a:solidFill>
                  <a:srgbClr val="FFFFFF"/>
                </a:solidFill>
                <a:latin typeface="Comic Sans MS" panose="030F0702030302020204" pitchFamily="66" charset="0"/>
              </a:rPr>
              <a:t>sp</a:t>
            </a:r>
            <a:r>
              <a:rPr lang="en-US" altLang="tr-TR" sz="2800" b="1" baseline="30000">
                <a:solidFill>
                  <a:srgbClr val="FFFFFF"/>
                </a:solidFill>
                <a:latin typeface="Comic Sans MS" panose="030F0702030302020204" pitchFamily="66" charset="0"/>
              </a:rPr>
              <a:t>2</a:t>
            </a:r>
            <a:endParaRPr lang="en-US" altLang="tr-TR" sz="2800">
              <a:solidFill>
                <a:srgbClr val="FFFFFF"/>
              </a:solidFill>
              <a:latin typeface="Comic Sans MS" panose="030F0702030302020204" pitchFamily="66" charset="0"/>
            </a:endParaRPr>
          </a:p>
        </p:txBody>
      </p:sp>
      <p:sp>
        <p:nvSpPr>
          <p:cNvPr id="75822" name="Text Box 46"/>
          <p:cNvSpPr txBox="1">
            <a:spLocks noChangeArrowheads="1"/>
          </p:cNvSpPr>
          <p:nvPr/>
        </p:nvSpPr>
        <p:spPr bwMode="auto">
          <a:xfrm>
            <a:off x="3184525" y="411163"/>
            <a:ext cx="294503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altLang="tr-TR" sz="2800" dirty="0" smtClean="0">
                <a:solidFill>
                  <a:srgbClr val="FF6633"/>
                </a:solidFill>
              </a:rPr>
              <a:t>sp2 </a:t>
            </a:r>
            <a:r>
              <a:rPr lang="tr-TR" altLang="tr-TR" sz="2800" dirty="0" err="1" smtClean="0">
                <a:solidFill>
                  <a:srgbClr val="FF6633"/>
                </a:solidFill>
              </a:rPr>
              <a:t>Hybridization</a:t>
            </a:r>
            <a:endParaRPr lang="tr-TR" altLang="tr-TR" sz="2800" dirty="0">
              <a:solidFill>
                <a:srgbClr val="FF663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50689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58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758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820" grpId="0" autoUpdateAnimBg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6824" name="Group 24"/>
          <p:cNvGrpSpPr>
            <a:grpSpLocks/>
          </p:cNvGrpSpPr>
          <p:nvPr/>
        </p:nvGrpSpPr>
        <p:grpSpPr bwMode="auto">
          <a:xfrm>
            <a:off x="8069263" y="1236664"/>
            <a:ext cx="1998662" cy="4256087"/>
            <a:chOff x="4123" y="779"/>
            <a:chExt cx="1259" cy="2681"/>
          </a:xfrm>
        </p:grpSpPr>
        <p:sp>
          <p:nvSpPr>
            <p:cNvPr id="76803" name="Rectangle 3"/>
            <p:cNvSpPr>
              <a:spLocks noChangeArrowheads="1"/>
            </p:cNvSpPr>
            <p:nvPr/>
          </p:nvSpPr>
          <p:spPr bwMode="auto">
            <a:xfrm>
              <a:off x="4123" y="1938"/>
              <a:ext cx="269" cy="36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altLang="tr-TR" sz="3200">
                  <a:solidFill>
                    <a:srgbClr val="FFFFFF"/>
                  </a:solidFill>
                </a:rPr>
                <a:t>+</a:t>
              </a:r>
            </a:p>
          </p:txBody>
        </p:sp>
        <p:grpSp>
          <p:nvGrpSpPr>
            <p:cNvPr id="76812" name="Group 12"/>
            <p:cNvGrpSpPr>
              <a:grpSpLocks/>
            </p:cNvGrpSpPr>
            <p:nvPr/>
          </p:nvGrpSpPr>
          <p:grpSpPr bwMode="auto">
            <a:xfrm>
              <a:off x="4283" y="2177"/>
              <a:ext cx="1099" cy="1279"/>
              <a:chOff x="4283" y="2177"/>
              <a:chExt cx="1099" cy="1279"/>
            </a:xfrm>
          </p:grpSpPr>
          <p:sp>
            <p:nvSpPr>
              <p:cNvPr id="76804" name="Line 4"/>
              <p:cNvSpPr>
                <a:spLocks noChangeShapeType="1"/>
              </p:cNvSpPr>
              <p:nvPr/>
            </p:nvSpPr>
            <p:spPr bwMode="auto">
              <a:xfrm>
                <a:off x="4283" y="2622"/>
                <a:ext cx="550" cy="18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76805" name="Line 5"/>
              <p:cNvSpPr>
                <a:spLocks noChangeShapeType="1"/>
              </p:cNvSpPr>
              <p:nvPr/>
            </p:nvSpPr>
            <p:spPr bwMode="auto">
              <a:xfrm flipV="1">
                <a:off x="4831" y="2619"/>
                <a:ext cx="549" cy="18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76806" name="Line 6"/>
              <p:cNvSpPr>
                <a:spLocks noChangeShapeType="1"/>
              </p:cNvSpPr>
              <p:nvPr/>
            </p:nvSpPr>
            <p:spPr bwMode="auto">
              <a:xfrm>
                <a:off x="4832" y="2177"/>
                <a:ext cx="0" cy="1279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grpSp>
            <p:nvGrpSpPr>
              <p:cNvPr id="76809" name="Group 9"/>
              <p:cNvGrpSpPr>
                <a:grpSpLocks/>
              </p:cNvGrpSpPr>
              <p:nvPr/>
            </p:nvGrpSpPr>
            <p:grpSpPr bwMode="auto">
              <a:xfrm>
                <a:off x="4687" y="2309"/>
                <a:ext cx="298" cy="991"/>
                <a:chOff x="4687" y="2309"/>
                <a:chExt cx="298" cy="991"/>
              </a:xfrm>
            </p:grpSpPr>
            <p:sp>
              <p:nvSpPr>
                <p:cNvPr id="76807" name="Freeform 7"/>
                <p:cNvSpPr>
                  <a:spLocks/>
                </p:cNvSpPr>
                <p:nvPr/>
              </p:nvSpPr>
              <p:spPr bwMode="auto">
                <a:xfrm>
                  <a:off x="4687" y="2309"/>
                  <a:ext cx="298" cy="493"/>
                </a:xfrm>
                <a:custGeom>
                  <a:avLst/>
                  <a:gdLst>
                    <a:gd name="T0" fmla="*/ 147 w 298"/>
                    <a:gd name="T1" fmla="*/ 492 h 493"/>
                    <a:gd name="T2" fmla="*/ 193 w 298"/>
                    <a:gd name="T3" fmla="*/ 472 h 493"/>
                    <a:gd name="T4" fmla="*/ 229 w 298"/>
                    <a:gd name="T5" fmla="*/ 422 h 493"/>
                    <a:gd name="T6" fmla="*/ 261 w 298"/>
                    <a:gd name="T7" fmla="*/ 357 h 493"/>
                    <a:gd name="T8" fmla="*/ 292 w 298"/>
                    <a:gd name="T9" fmla="*/ 252 h 493"/>
                    <a:gd name="T10" fmla="*/ 297 w 298"/>
                    <a:gd name="T11" fmla="*/ 163 h 493"/>
                    <a:gd name="T12" fmla="*/ 282 w 298"/>
                    <a:gd name="T13" fmla="*/ 88 h 493"/>
                    <a:gd name="T14" fmla="*/ 260 w 298"/>
                    <a:gd name="T15" fmla="*/ 45 h 493"/>
                    <a:gd name="T16" fmla="*/ 219 w 298"/>
                    <a:gd name="T17" fmla="*/ 13 h 493"/>
                    <a:gd name="T18" fmla="*/ 150 w 298"/>
                    <a:gd name="T19" fmla="*/ 0 h 493"/>
                    <a:gd name="T20" fmla="*/ 81 w 298"/>
                    <a:gd name="T21" fmla="*/ 12 h 493"/>
                    <a:gd name="T22" fmla="*/ 37 w 298"/>
                    <a:gd name="T23" fmla="*/ 45 h 493"/>
                    <a:gd name="T24" fmla="*/ 15 w 298"/>
                    <a:gd name="T25" fmla="*/ 88 h 493"/>
                    <a:gd name="T26" fmla="*/ 0 w 298"/>
                    <a:gd name="T27" fmla="*/ 165 h 493"/>
                    <a:gd name="T28" fmla="*/ 6 w 298"/>
                    <a:gd name="T29" fmla="*/ 256 h 493"/>
                    <a:gd name="T30" fmla="*/ 32 w 298"/>
                    <a:gd name="T31" fmla="*/ 348 h 493"/>
                    <a:gd name="T32" fmla="*/ 68 w 298"/>
                    <a:gd name="T33" fmla="*/ 424 h 493"/>
                    <a:gd name="T34" fmla="*/ 104 w 298"/>
                    <a:gd name="T35" fmla="*/ 472 h 493"/>
                    <a:gd name="T36" fmla="*/ 147 w 298"/>
                    <a:gd name="T37" fmla="*/ 492 h 49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298" h="493">
                      <a:moveTo>
                        <a:pt x="147" y="492"/>
                      </a:moveTo>
                      <a:lnTo>
                        <a:pt x="193" y="472"/>
                      </a:lnTo>
                      <a:lnTo>
                        <a:pt x="229" y="422"/>
                      </a:lnTo>
                      <a:lnTo>
                        <a:pt x="261" y="357"/>
                      </a:lnTo>
                      <a:lnTo>
                        <a:pt x="292" y="252"/>
                      </a:lnTo>
                      <a:lnTo>
                        <a:pt x="297" y="163"/>
                      </a:lnTo>
                      <a:lnTo>
                        <a:pt x="282" y="88"/>
                      </a:lnTo>
                      <a:lnTo>
                        <a:pt x="260" y="45"/>
                      </a:lnTo>
                      <a:lnTo>
                        <a:pt x="219" y="13"/>
                      </a:lnTo>
                      <a:lnTo>
                        <a:pt x="150" y="0"/>
                      </a:lnTo>
                      <a:lnTo>
                        <a:pt x="81" y="12"/>
                      </a:lnTo>
                      <a:lnTo>
                        <a:pt x="37" y="45"/>
                      </a:lnTo>
                      <a:lnTo>
                        <a:pt x="15" y="88"/>
                      </a:lnTo>
                      <a:lnTo>
                        <a:pt x="0" y="165"/>
                      </a:lnTo>
                      <a:lnTo>
                        <a:pt x="6" y="256"/>
                      </a:lnTo>
                      <a:lnTo>
                        <a:pt x="32" y="348"/>
                      </a:lnTo>
                      <a:lnTo>
                        <a:pt x="68" y="424"/>
                      </a:lnTo>
                      <a:lnTo>
                        <a:pt x="104" y="472"/>
                      </a:lnTo>
                      <a:lnTo>
                        <a:pt x="147" y="492"/>
                      </a:lnTo>
                    </a:path>
                  </a:pathLst>
                </a:custGeom>
                <a:gradFill rotWithShape="0">
                  <a:gsLst>
                    <a:gs pos="0">
                      <a:schemeClr val="accent1">
                        <a:gamma/>
                        <a:tint val="70196"/>
                        <a:invGamma/>
                      </a:schemeClr>
                    </a:gs>
                    <a:gs pos="100000">
                      <a:schemeClr val="accent1"/>
                    </a:gs>
                  </a:gsLst>
                  <a:path path="rect">
                    <a:fillToRect l="50000" t="50000" r="50000" b="50000"/>
                  </a:path>
                </a:gradFill>
                <a:ln w="12700" cap="rnd" cmpd="sng">
                  <a:solidFill>
                    <a:schemeClr val="hlink"/>
                  </a:solidFill>
                  <a:prstDash val="solid"/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76808" name="Freeform 8"/>
                <p:cNvSpPr>
                  <a:spLocks/>
                </p:cNvSpPr>
                <p:nvPr/>
              </p:nvSpPr>
              <p:spPr bwMode="auto">
                <a:xfrm>
                  <a:off x="4687" y="2807"/>
                  <a:ext cx="298" cy="493"/>
                </a:xfrm>
                <a:custGeom>
                  <a:avLst/>
                  <a:gdLst>
                    <a:gd name="T0" fmla="*/ 149 w 298"/>
                    <a:gd name="T1" fmla="*/ 0 h 493"/>
                    <a:gd name="T2" fmla="*/ 103 w 298"/>
                    <a:gd name="T3" fmla="*/ 19 h 493"/>
                    <a:gd name="T4" fmla="*/ 67 w 298"/>
                    <a:gd name="T5" fmla="*/ 69 h 493"/>
                    <a:gd name="T6" fmla="*/ 35 w 298"/>
                    <a:gd name="T7" fmla="*/ 134 h 493"/>
                    <a:gd name="T8" fmla="*/ 4 w 298"/>
                    <a:gd name="T9" fmla="*/ 240 h 493"/>
                    <a:gd name="T10" fmla="*/ 0 w 298"/>
                    <a:gd name="T11" fmla="*/ 328 h 493"/>
                    <a:gd name="T12" fmla="*/ 14 w 298"/>
                    <a:gd name="T13" fmla="*/ 403 h 493"/>
                    <a:gd name="T14" fmla="*/ 36 w 298"/>
                    <a:gd name="T15" fmla="*/ 446 h 493"/>
                    <a:gd name="T16" fmla="*/ 77 w 298"/>
                    <a:gd name="T17" fmla="*/ 478 h 493"/>
                    <a:gd name="T18" fmla="*/ 146 w 298"/>
                    <a:gd name="T19" fmla="*/ 492 h 493"/>
                    <a:gd name="T20" fmla="*/ 215 w 298"/>
                    <a:gd name="T21" fmla="*/ 480 h 493"/>
                    <a:gd name="T22" fmla="*/ 259 w 298"/>
                    <a:gd name="T23" fmla="*/ 446 h 493"/>
                    <a:gd name="T24" fmla="*/ 281 w 298"/>
                    <a:gd name="T25" fmla="*/ 403 h 493"/>
                    <a:gd name="T26" fmla="*/ 297 w 298"/>
                    <a:gd name="T27" fmla="*/ 326 h 493"/>
                    <a:gd name="T28" fmla="*/ 290 w 298"/>
                    <a:gd name="T29" fmla="*/ 235 h 493"/>
                    <a:gd name="T30" fmla="*/ 264 w 298"/>
                    <a:gd name="T31" fmla="*/ 144 h 493"/>
                    <a:gd name="T32" fmla="*/ 228 w 298"/>
                    <a:gd name="T33" fmla="*/ 67 h 493"/>
                    <a:gd name="T34" fmla="*/ 192 w 298"/>
                    <a:gd name="T35" fmla="*/ 19 h 493"/>
                    <a:gd name="T36" fmla="*/ 149 w 298"/>
                    <a:gd name="T37" fmla="*/ 0 h 49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298" h="493">
                      <a:moveTo>
                        <a:pt x="149" y="0"/>
                      </a:moveTo>
                      <a:lnTo>
                        <a:pt x="103" y="19"/>
                      </a:lnTo>
                      <a:lnTo>
                        <a:pt x="67" y="69"/>
                      </a:lnTo>
                      <a:lnTo>
                        <a:pt x="35" y="134"/>
                      </a:lnTo>
                      <a:lnTo>
                        <a:pt x="4" y="240"/>
                      </a:lnTo>
                      <a:lnTo>
                        <a:pt x="0" y="328"/>
                      </a:lnTo>
                      <a:lnTo>
                        <a:pt x="14" y="403"/>
                      </a:lnTo>
                      <a:lnTo>
                        <a:pt x="36" y="446"/>
                      </a:lnTo>
                      <a:lnTo>
                        <a:pt x="77" y="478"/>
                      </a:lnTo>
                      <a:lnTo>
                        <a:pt x="146" y="492"/>
                      </a:lnTo>
                      <a:lnTo>
                        <a:pt x="215" y="480"/>
                      </a:lnTo>
                      <a:lnTo>
                        <a:pt x="259" y="446"/>
                      </a:lnTo>
                      <a:lnTo>
                        <a:pt x="281" y="403"/>
                      </a:lnTo>
                      <a:lnTo>
                        <a:pt x="297" y="326"/>
                      </a:lnTo>
                      <a:lnTo>
                        <a:pt x="290" y="235"/>
                      </a:lnTo>
                      <a:lnTo>
                        <a:pt x="264" y="144"/>
                      </a:lnTo>
                      <a:lnTo>
                        <a:pt x="228" y="67"/>
                      </a:lnTo>
                      <a:lnTo>
                        <a:pt x="192" y="19"/>
                      </a:lnTo>
                      <a:lnTo>
                        <a:pt x="149" y="0"/>
                      </a:lnTo>
                    </a:path>
                  </a:pathLst>
                </a:custGeom>
                <a:gradFill rotWithShape="0">
                  <a:gsLst>
                    <a:gs pos="0">
                      <a:schemeClr val="accent1">
                        <a:gamma/>
                        <a:tint val="70196"/>
                        <a:invGamma/>
                      </a:schemeClr>
                    </a:gs>
                    <a:gs pos="100000">
                      <a:schemeClr val="accent1"/>
                    </a:gs>
                  </a:gsLst>
                  <a:path path="rect">
                    <a:fillToRect l="50000" t="50000" r="50000" b="50000"/>
                  </a:path>
                </a:gradFill>
                <a:ln w="12700" cap="rnd" cmpd="sng">
                  <a:solidFill>
                    <a:schemeClr val="hlink"/>
                  </a:solidFill>
                  <a:prstDash val="solid"/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</p:grpSp>
          <p:sp>
            <p:nvSpPr>
              <p:cNvPr id="76810" name="Line 10"/>
              <p:cNvSpPr>
                <a:spLocks noChangeShapeType="1"/>
              </p:cNvSpPr>
              <p:nvPr/>
            </p:nvSpPr>
            <p:spPr bwMode="auto">
              <a:xfrm flipV="1">
                <a:off x="4284" y="2807"/>
                <a:ext cx="549" cy="18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76811" name="Line 11"/>
              <p:cNvSpPr>
                <a:spLocks noChangeShapeType="1"/>
              </p:cNvSpPr>
              <p:nvPr/>
            </p:nvSpPr>
            <p:spPr bwMode="auto">
              <a:xfrm>
                <a:off x="4833" y="2809"/>
                <a:ext cx="549" cy="18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76821" name="Group 21"/>
            <p:cNvGrpSpPr>
              <a:grpSpLocks/>
            </p:cNvGrpSpPr>
            <p:nvPr/>
          </p:nvGrpSpPr>
          <p:grpSpPr bwMode="auto">
            <a:xfrm>
              <a:off x="4283" y="779"/>
              <a:ext cx="1099" cy="1279"/>
              <a:chOff x="4283" y="779"/>
              <a:chExt cx="1099" cy="1279"/>
            </a:xfrm>
          </p:grpSpPr>
          <p:sp>
            <p:nvSpPr>
              <p:cNvPr id="76813" name="Line 13"/>
              <p:cNvSpPr>
                <a:spLocks noChangeShapeType="1"/>
              </p:cNvSpPr>
              <p:nvPr/>
            </p:nvSpPr>
            <p:spPr bwMode="auto">
              <a:xfrm>
                <a:off x="4283" y="1224"/>
                <a:ext cx="550" cy="18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76814" name="Line 14"/>
              <p:cNvSpPr>
                <a:spLocks noChangeShapeType="1"/>
              </p:cNvSpPr>
              <p:nvPr/>
            </p:nvSpPr>
            <p:spPr bwMode="auto">
              <a:xfrm flipV="1">
                <a:off x="4831" y="1221"/>
                <a:ext cx="549" cy="18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76815" name="Line 15"/>
              <p:cNvSpPr>
                <a:spLocks noChangeShapeType="1"/>
              </p:cNvSpPr>
              <p:nvPr/>
            </p:nvSpPr>
            <p:spPr bwMode="auto">
              <a:xfrm>
                <a:off x="4832" y="779"/>
                <a:ext cx="0" cy="1279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76816" name="Line 16"/>
              <p:cNvSpPr>
                <a:spLocks noChangeShapeType="1"/>
              </p:cNvSpPr>
              <p:nvPr/>
            </p:nvSpPr>
            <p:spPr bwMode="auto">
              <a:xfrm flipV="1">
                <a:off x="4284" y="1408"/>
                <a:ext cx="549" cy="18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76817" name="Line 17"/>
              <p:cNvSpPr>
                <a:spLocks noChangeShapeType="1"/>
              </p:cNvSpPr>
              <p:nvPr/>
            </p:nvSpPr>
            <p:spPr bwMode="auto">
              <a:xfrm>
                <a:off x="4833" y="1411"/>
                <a:ext cx="549" cy="18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76818" name="Freeform 18"/>
              <p:cNvSpPr>
                <a:spLocks/>
              </p:cNvSpPr>
              <p:nvPr/>
            </p:nvSpPr>
            <p:spPr bwMode="auto">
              <a:xfrm>
                <a:off x="4686" y="1424"/>
                <a:ext cx="299" cy="493"/>
              </a:xfrm>
              <a:custGeom>
                <a:avLst/>
                <a:gdLst>
                  <a:gd name="T0" fmla="*/ 149 w 299"/>
                  <a:gd name="T1" fmla="*/ 0 h 493"/>
                  <a:gd name="T2" fmla="*/ 104 w 299"/>
                  <a:gd name="T3" fmla="*/ 19 h 493"/>
                  <a:gd name="T4" fmla="*/ 68 w 299"/>
                  <a:gd name="T5" fmla="*/ 69 h 493"/>
                  <a:gd name="T6" fmla="*/ 36 w 299"/>
                  <a:gd name="T7" fmla="*/ 134 h 493"/>
                  <a:gd name="T8" fmla="*/ 4 w 299"/>
                  <a:gd name="T9" fmla="*/ 240 h 493"/>
                  <a:gd name="T10" fmla="*/ 0 w 299"/>
                  <a:gd name="T11" fmla="*/ 328 h 493"/>
                  <a:gd name="T12" fmla="*/ 14 w 299"/>
                  <a:gd name="T13" fmla="*/ 403 h 493"/>
                  <a:gd name="T14" fmla="*/ 36 w 299"/>
                  <a:gd name="T15" fmla="*/ 446 h 493"/>
                  <a:gd name="T16" fmla="*/ 77 w 299"/>
                  <a:gd name="T17" fmla="*/ 478 h 493"/>
                  <a:gd name="T18" fmla="*/ 147 w 299"/>
                  <a:gd name="T19" fmla="*/ 492 h 493"/>
                  <a:gd name="T20" fmla="*/ 216 w 299"/>
                  <a:gd name="T21" fmla="*/ 480 h 493"/>
                  <a:gd name="T22" fmla="*/ 260 w 299"/>
                  <a:gd name="T23" fmla="*/ 446 h 493"/>
                  <a:gd name="T24" fmla="*/ 281 w 299"/>
                  <a:gd name="T25" fmla="*/ 403 h 493"/>
                  <a:gd name="T26" fmla="*/ 298 w 299"/>
                  <a:gd name="T27" fmla="*/ 326 h 493"/>
                  <a:gd name="T28" fmla="*/ 291 w 299"/>
                  <a:gd name="T29" fmla="*/ 235 h 493"/>
                  <a:gd name="T30" fmla="*/ 265 w 299"/>
                  <a:gd name="T31" fmla="*/ 144 h 493"/>
                  <a:gd name="T32" fmla="*/ 229 w 299"/>
                  <a:gd name="T33" fmla="*/ 67 h 493"/>
                  <a:gd name="T34" fmla="*/ 193 w 299"/>
                  <a:gd name="T35" fmla="*/ 19 h 493"/>
                  <a:gd name="T36" fmla="*/ 149 w 299"/>
                  <a:gd name="T37" fmla="*/ 0 h 49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299" h="493">
                    <a:moveTo>
                      <a:pt x="149" y="0"/>
                    </a:moveTo>
                    <a:lnTo>
                      <a:pt x="104" y="19"/>
                    </a:lnTo>
                    <a:lnTo>
                      <a:pt x="68" y="69"/>
                    </a:lnTo>
                    <a:lnTo>
                      <a:pt x="36" y="134"/>
                    </a:lnTo>
                    <a:lnTo>
                      <a:pt x="4" y="240"/>
                    </a:lnTo>
                    <a:lnTo>
                      <a:pt x="0" y="328"/>
                    </a:lnTo>
                    <a:lnTo>
                      <a:pt x="14" y="403"/>
                    </a:lnTo>
                    <a:lnTo>
                      <a:pt x="36" y="446"/>
                    </a:lnTo>
                    <a:lnTo>
                      <a:pt x="77" y="478"/>
                    </a:lnTo>
                    <a:lnTo>
                      <a:pt x="147" y="492"/>
                    </a:lnTo>
                    <a:lnTo>
                      <a:pt x="216" y="480"/>
                    </a:lnTo>
                    <a:lnTo>
                      <a:pt x="260" y="446"/>
                    </a:lnTo>
                    <a:lnTo>
                      <a:pt x="281" y="403"/>
                    </a:lnTo>
                    <a:lnTo>
                      <a:pt x="298" y="326"/>
                    </a:lnTo>
                    <a:lnTo>
                      <a:pt x="291" y="235"/>
                    </a:lnTo>
                    <a:lnTo>
                      <a:pt x="265" y="144"/>
                    </a:lnTo>
                    <a:lnTo>
                      <a:pt x="229" y="67"/>
                    </a:lnTo>
                    <a:lnTo>
                      <a:pt x="193" y="19"/>
                    </a:lnTo>
                    <a:lnTo>
                      <a:pt x="149" y="0"/>
                    </a:lnTo>
                  </a:path>
                </a:pathLst>
              </a:custGeom>
              <a:gradFill rotWithShape="0">
                <a:gsLst>
                  <a:gs pos="0">
                    <a:schemeClr val="accent1">
                      <a:gamma/>
                      <a:tint val="70196"/>
                      <a:invGamma/>
                    </a:schemeClr>
                  </a:gs>
                  <a:gs pos="100000">
                    <a:schemeClr val="accent1"/>
                  </a:gs>
                </a:gsLst>
                <a:path path="rect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76819" name="Oval 19"/>
              <p:cNvSpPr>
                <a:spLocks noChangeArrowheads="1"/>
              </p:cNvSpPr>
              <p:nvPr/>
            </p:nvSpPr>
            <p:spPr bwMode="auto">
              <a:xfrm>
                <a:off x="4635" y="1357"/>
                <a:ext cx="403" cy="115"/>
              </a:xfrm>
              <a:prstGeom prst="ellipse">
                <a:avLst/>
              </a:prstGeom>
              <a:gradFill rotWithShape="0">
                <a:gsLst>
                  <a:gs pos="0">
                    <a:schemeClr val="accent1">
                      <a:gamma/>
                      <a:tint val="30196"/>
                      <a:invGamma/>
                    </a:schemeClr>
                  </a:gs>
                  <a:gs pos="100000">
                    <a:schemeClr val="accent1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76820" name="Freeform 20"/>
              <p:cNvSpPr>
                <a:spLocks/>
              </p:cNvSpPr>
              <p:nvPr/>
            </p:nvSpPr>
            <p:spPr bwMode="auto">
              <a:xfrm>
                <a:off x="4686" y="925"/>
                <a:ext cx="299" cy="493"/>
              </a:xfrm>
              <a:custGeom>
                <a:avLst/>
                <a:gdLst>
                  <a:gd name="T0" fmla="*/ 148 w 299"/>
                  <a:gd name="T1" fmla="*/ 492 h 493"/>
                  <a:gd name="T2" fmla="*/ 193 w 299"/>
                  <a:gd name="T3" fmla="*/ 472 h 493"/>
                  <a:gd name="T4" fmla="*/ 229 w 299"/>
                  <a:gd name="T5" fmla="*/ 422 h 493"/>
                  <a:gd name="T6" fmla="*/ 261 w 299"/>
                  <a:gd name="T7" fmla="*/ 357 h 493"/>
                  <a:gd name="T8" fmla="*/ 293 w 299"/>
                  <a:gd name="T9" fmla="*/ 252 h 493"/>
                  <a:gd name="T10" fmla="*/ 298 w 299"/>
                  <a:gd name="T11" fmla="*/ 163 h 493"/>
                  <a:gd name="T12" fmla="*/ 283 w 299"/>
                  <a:gd name="T13" fmla="*/ 88 h 493"/>
                  <a:gd name="T14" fmla="*/ 261 w 299"/>
                  <a:gd name="T15" fmla="*/ 45 h 493"/>
                  <a:gd name="T16" fmla="*/ 220 w 299"/>
                  <a:gd name="T17" fmla="*/ 13 h 493"/>
                  <a:gd name="T18" fmla="*/ 150 w 299"/>
                  <a:gd name="T19" fmla="*/ 0 h 493"/>
                  <a:gd name="T20" fmla="*/ 81 w 299"/>
                  <a:gd name="T21" fmla="*/ 12 h 493"/>
                  <a:gd name="T22" fmla="*/ 37 w 299"/>
                  <a:gd name="T23" fmla="*/ 45 h 493"/>
                  <a:gd name="T24" fmla="*/ 16 w 299"/>
                  <a:gd name="T25" fmla="*/ 88 h 493"/>
                  <a:gd name="T26" fmla="*/ 0 w 299"/>
                  <a:gd name="T27" fmla="*/ 165 h 493"/>
                  <a:gd name="T28" fmla="*/ 6 w 299"/>
                  <a:gd name="T29" fmla="*/ 256 h 493"/>
                  <a:gd name="T30" fmla="*/ 32 w 299"/>
                  <a:gd name="T31" fmla="*/ 348 h 493"/>
                  <a:gd name="T32" fmla="*/ 68 w 299"/>
                  <a:gd name="T33" fmla="*/ 424 h 493"/>
                  <a:gd name="T34" fmla="*/ 104 w 299"/>
                  <a:gd name="T35" fmla="*/ 472 h 493"/>
                  <a:gd name="T36" fmla="*/ 148 w 299"/>
                  <a:gd name="T37" fmla="*/ 492 h 49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299" h="493">
                    <a:moveTo>
                      <a:pt x="148" y="492"/>
                    </a:moveTo>
                    <a:lnTo>
                      <a:pt x="193" y="472"/>
                    </a:lnTo>
                    <a:lnTo>
                      <a:pt x="229" y="422"/>
                    </a:lnTo>
                    <a:lnTo>
                      <a:pt x="261" y="357"/>
                    </a:lnTo>
                    <a:lnTo>
                      <a:pt x="293" y="252"/>
                    </a:lnTo>
                    <a:lnTo>
                      <a:pt x="298" y="163"/>
                    </a:lnTo>
                    <a:lnTo>
                      <a:pt x="283" y="88"/>
                    </a:lnTo>
                    <a:lnTo>
                      <a:pt x="261" y="45"/>
                    </a:lnTo>
                    <a:lnTo>
                      <a:pt x="220" y="13"/>
                    </a:lnTo>
                    <a:lnTo>
                      <a:pt x="150" y="0"/>
                    </a:lnTo>
                    <a:lnTo>
                      <a:pt x="81" y="12"/>
                    </a:lnTo>
                    <a:lnTo>
                      <a:pt x="37" y="45"/>
                    </a:lnTo>
                    <a:lnTo>
                      <a:pt x="16" y="88"/>
                    </a:lnTo>
                    <a:lnTo>
                      <a:pt x="0" y="165"/>
                    </a:lnTo>
                    <a:lnTo>
                      <a:pt x="6" y="256"/>
                    </a:lnTo>
                    <a:lnTo>
                      <a:pt x="32" y="348"/>
                    </a:lnTo>
                    <a:lnTo>
                      <a:pt x="68" y="424"/>
                    </a:lnTo>
                    <a:lnTo>
                      <a:pt x="104" y="472"/>
                    </a:lnTo>
                    <a:lnTo>
                      <a:pt x="148" y="492"/>
                    </a:lnTo>
                  </a:path>
                </a:pathLst>
              </a:custGeom>
              <a:gradFill rotWithShape="0">
                <a:gsLst>
                  <a:gs pos="0">
                    <a:schemeClr val="accent1">
                      <a:gamma/>
                      <a:tint val="70196"/>
                      <a:invGamma/>
                    </a:schemeClr>
                  </a:gs>
                  <a:gs pos="100000">
                    <a:schemeClr val="accent1"/>
                  </a:gs>
                </a:gsLst>
                <a:path path="rect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</p:grpSp>
        <p:sp>
          <p:nvSpPr>
            <p:cNvPr id="76822" name="Rectangle 22"/>
            <p:cNvSpPr>
              <a:spLocks noChangeArrowheads="1"/>
            </p:cNvSpPr>
            <p:nvPr/>
          </p:nvSpPr>
          <p:spPr bwMode="auto">
            <a:xfrm>
              <a:off x="4934" y="1653"/>
              <a:ext cx="442" cy="36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altLang="tr-TR" sz="3200">
                  <a:solidFill>
                    <a:srgbClr val="FFFFFF"/>
                  </a:solidFill>
                </a:rPr>
                <a:t>d</a:t>
              </a:r>
              <a:r>
                <a:rPr lang="en-US" altLang="tr-TR" sz="3200" b="1" baseline="-25000">
                  <a:solidFill>
                    <a:srgbClr val="FFFFFF"/>
                  </a:solidFill>
                </a:rPr>
                <a:t>z</a:t>
              </a:r>
              <a:r>
                <a:rPr lang="en-US" altLang="tr-TR" sz="3200" b="1" baseline="-10000">
                  <a:solidFill>
                    <a:srgbClr val="FFFFFF"/>
                  </a:solidFill>
                </a:rPr>
                <a:t>2</a:t>
              </a:r>
            </a:p>
          </p:txBody>
        </p:sp>
        <p:sp>
          <p:nvSpPr>
            <p:cNvPr id="76823" name="Rectangle 23"/>
            <p:cNvSpPr>
              <a:spLocks noChangeArrowheads="1"/>
            </p:cNvSpPr>
            <p:nvPr/>
          </p:nvSpPr>
          <p:spPr bwMode="auto">
            <a:xfrm>
              <a:off x="4980" y="3091"/>
              <a:ext cx="346" cy="36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altLang="tr-TR" sz="3200">
                  <a:solidFill>
                    <a:srgbClr val="FFFFFF"/>
                  </a:solidFill>
                </a:rPr>
                <a:t>p</a:t>
              </a:r>
              <a:r>
                <a:rPr lang="en-US" altLang="tr-TR" sz="3200" b="1" baseline="-25000">
                  <a:solidFill>
                    <a:srgbClr val="FFFFFF"/>
                  </a:solidFill>
                </a:rPr>
                <a:t>z</a:t>
              </a:r>
            </a:p>
          </p:txBody>
        </p:sp>
      </p:grpSp>
      <p:grpSp>
        <p:nvGrpSpPr>
          <p:cNvPr id="76833" name="Group 33"/>
          <p:cNvGrpSpPr>
            <a:grpSpLocks/>
          </p:cNvGrpSpPr>
          <p:nvPr/>
        </p:nvGrpSpPr>
        <p:grpSpPr bwMode="auto">
          <a:xfrm>
            <a:off x="3636963" y="1655763"/>
            <a:ext cx="1744662" cy="2030412"/>
            <a:chOff x="1331" y="1043"/>
            <a:chExt cx="1099" cy="1279"/>
          </a:xfrm>
        </p:grpSpPr>
        <p:sp>
          <p:nvSpPr>
            <p:cNvPr id="76825" name="Line 25"/>
            <p:cNvSpPr>
              <a:spLocks noChangeShapeType="1"/>
            </p:cNvSpPr>
            <p:nvPr/>
          </p:nvSpPr>
          <p:spPr bwMode="auto">
            <a:xfrm>
              <a:off x="1331" y="1488"/>
              <a:ext cx="550" cy="18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  <p:sp>
          <p:nvSpPr>
            <p:cNvPr id="76826" name="Line 26"/>
            <p:cNvSpPr>
              <a:spLocks noChangeShapeType="1"/>
            </p:cNvSpPr>
            <p:nvPr/>
          </p:nvSpPr>
          <p:spPr bwMode="auto">
            <a:xfrm flipV="1">
              <a:off x="1879" y="1485"/>
              <a:ext cx="549" cy="18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  <p:sp>
          <p:nvSpPr>
            <p:cNvPr id="76827" name="Line 27"/>
            <p:cNvSpPr>
              <a:spLocks noChangeShapeType="1"/>
            </p:cNvSpPr>
            <p:nvPr/>
          </p:nvSpPr>
          <p:spPr bwMode="auto">
            <a:xfrm>
              <a:off x="1880" y="1043"/>
              <a:ext cx="0" cy="1279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  <p:sp>
          <p:nvSpPr>
            <p:cNvPr id="76828" name="Line 28"/>
            <p:cNvSpPr>
              <a:spLocks noChangeShapeType="1"/>
            </p:cNvSpPr>
            <p:nvPr/>
          </p:nvSpPr>
          <p:spPr bwMode="auto">
            <a:xfrm flipV="1">
              <a:off x="1332" y="1672"/>
              <a:ext cx="549" cy="18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  <p:sp>
          <p:nvSpPr>
            <p:cNvPr id="76829" name="Line 29"/>
            <p:cNvSpPr>
              <a:spLocks noChangeShapeType="1"/>
            </p:cNvSpPr>
            <p:nvPr/>
          </p:nvSpPr>
          <p:spPr bwMode="auto">
            <a:xfrm>
              <a:off x="1881" y="1675"/>
              <a:ext cx="549" cy="18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  <p:sp>
          <p:nvSpPr>
            <p:cNvPr id="76830" name="Freeform 30"/>
            <p:cNvSpPr>
              <a:spLocks/>
            </p:cNvSpPr>
            <p:nvPr/>
          </p:nvSpPr>
          <p:spPr bwMode="auto">
            <a:xfrm>
              <a:off x="1734" y="1688"/>
              <a:ext cx="299" cy="493"/>
            </a:xfrm>
            <a:custGeom>
              <a:avLst/>
              <a:gdLst>
                <a:gd name="T0" fmla="*/ 149 w 299"/>
                <a:gd name="T1" fmla="*/ 0 h 493"/>
                <a:gd name="T2" fmla="*/ 104 w 299"/>
                <a:gd name="T3" fmla="*/ 19 h 493"/>
                <a:gd name="T4" fmla="*/ 68 w 299"/>
                <a:gd name="T5" fmla="*/ 69 h 493"/>
                <a:gd name="T6" fmla="*/ 36 w 299"/>
                <a:gd name="T7" fmla="*/ 134 h 493"/>
                <a:gd name="T8" fmla="*/ 4 w 299"/>
                <a:gd name="T9" fmla="*/ 240 h 493"/>
                <a:gd name="T10" fmla="*/ 0 w 299"/>
                <a:gd name="T11" fmla="*/ 328 h 493"/>
                <a:gd name="T12" fmla="*/ 14 w 299"/>
                <a:gd name="T13" fmla="*/ 403 h 493"/>
                <a:gd name="T14" fmla="*/ 36 w 299"/>
                <a:gd name="T15" fmla="*/ 446 h 493"/>
                <a:gd name="T16" fmla="*/ 77 w 299"/>
                <a:gd name="T17" fmla="*/ 478 h 493"/>
                <a:gd name="T18" fmla="*/ 147 w 299"/>
                <a:gd name="T19" fmla="*/ 492 h 493"/>
                <a:gd name="T20" fmla="*/ 216 w 299"/>
                <a:gd name="T21" fmla="*/ 480 h 493"/>
                <a:gd name="T22" fmla="*/ 260 w 299"/>
                <a:gd name="T23" fmla="*/ 446 h 493"/>
                <a:gd name="T24" fmla="*/ 281 w 299"/>
                <a:gd name="T25" fmla="*/ 403 h 493"/>
                <a:gd name="T26" fmla="*/ 298 w 299"/>
                <a:gd name="T27" fmla="*/ 326 h 493"/>
                <a:gd name="T28" fmla="*/ 291 w 299"/>
                <a:gd name="T29" fmla="*/ 235 h 493"/>
                <a:gd name="T30" fmla="*/ 265 w 299"/>
                <a:gd name="T31" fmla="*/ 144 h 493"/>
                <a:gd name="T32" fmla="*/ 229 w 299"/>
                <a:gd name="T33" fmla="*/ 67 h 493"/>
                <a:gd name="T34" fmla="*/ 193 w 299"/>
                <a:gd name="T35" fmla="*/ 19 h 493"/>
                <a:gd name="T36" fmla="*/ 149 w 299"/>
                <a:gd name="T37" fmla="*/ 0 h 4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299" h="493">
                  <a:moveTo>
                    <a:pt x="149" y="0"/>
                  </a:moveTo>
                  <a:lnTo>
                    <a:pt x="104" y="19"/>
                  </a:lnTo>
                  <a:lnTo>
                    <a:pt x="68" y="69"/>
                  </a:lnTo>
                  <a:lnTo>
                    <a:pt x="36" y="134"/>
                  </a:lnTo>
                  <a:lnTo>
                    <a:pt x="4" y="240"/>
                  </a:lnTo>
                  <a:lnTo>
                    <a:pt x="0" y="328"/>
                  </a:lnTo>
                  <a:lnTo>
                    <a:pt x="14" y="403"/>
                  </a:lnTo>
                  <a:lnTo>
                    <a:pt x="36" y="446"/>
                  </a:lnTo>
                  <a:lnTo>
                    <a:pt x="77" y="478"/>
                  </a:lnTo>
                  <a:lnTo>
                    <a:pt x="147" y="492"/>
                  </a:lnTo>
                  <a:lnTo>
                    <a:pt x="216" y="480"/>
                  </a:lnTo>
                  <a:lnTo>
                    <a:pt x="260" y="446"/>
                  </a:lnTo>
                  <a:lnTo>
                    <a:pt x="281" y="403"/>
                  </a:lnTo>
                  <a:lnTo>
                    <a:pt x="298" y="326"/>
                  </a:lnTo>
                  <a:lnTo>
                    <a:pt x="291" y="235"/>
                  </a:lnTo>
                  <a:lnTo>
                    <a:pt x="265" y="144"/>
                  </a:lnTo>
                  <a:lnTo>
                    <a:pt x="229" y="67"/>
                  </a:lnTo>
                  <a:lnTo>
                    <a:pt x="193" y="19"/>
                  </a:lnTo>
                  <a:lnTo>
                    <a:pt x="149" y="0"/>
                  </a:lnTo>
                </a:path>
              </a:pathLst>
            </a:custGeom>
            <a:gradFill rotWithShape="0">
              <a:gsLst>
                <a:gs pos="0">
                  <a:schemeClr val="accent1">
                    <a:gamma/>
                    <a:tint val="70196"/>
                    <a:invGamma/>
                  </a:schemeClr>
                </a:gs>
                <a:gs pos="100000">
                  <a:schemeClr val="accent1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  <p:sp>
          <p:nvSpPr>
            <p:cNvPr id="76831" name="Oval 31"/>
            <p:cNvSpPr>
              <a:spLocks noChangeArrowheads="1"/>
            </p:cNvSpPr>
            <p:nvPr/>
          </p:nvSpPr>
          <p:spPr bwMode="auto">
            <a:xfrm>
              <a:off x="1743" y="1638"/>
              <a:ext cx="282" cy="80"/>
            </a:xfrm>
            <a:prstGeom prst="ellipse">
              <a:avLst/>
            </a:prstGeom>
            <a:gradFill rotWithShape="0">
              <a:gsLst>
                <a:gs pos="0">
                  <a:schemeClr val="accent1">
                    <a:gamma/>
                    <a:tint val="30196"/>
                    <a:invGamma/>
                  </a:schemeClr>
                </a:gs>
                <a:gs pos="100000">
                  <a:schemeClr val="accent1"/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  <p:sp>
          <p:nvSpPr>
            <p:cNvPr id="76832" name="Freeform 32"/>
            <p:cNvSpPr>
              <a:spLocks/>
            </p:cNvSpPr>
            <p:nvPr/>
          </p:nvSpPr>
          <p:spPr bwMode="auto">
            <a:xfrm>
              <a:off x="1734" y="1189"/>
              <a:ext cx="299" cy="493"/>
            </a:xfrm>
            <a:custGeom>
              <a:avLst/>
              <a:gdLst>
                <a:gd name="T0" fmla="*/ 148 w 299"/>
                <a:gd name="T1" fmla="*/ 492 h 493"/>
                <a:gd name="T2" fmla="*/ 193 w 299"/>
                <a:gd name="T3" fmla="*/ 472 h 493"/>
                <a:gd name="T4" fmla="*/ 229 w 299"/>
                <a:gd name="T5" fmla="*/ 422 h 493"/>
                <a:gd name="T6" fmla="*/ 261 w 299"/>
                <a:gd name="T7" fmla="*/ 357 h 493"/>
                <a:gd name="T8" fmla="*/ 293 w 299"/>
                <a:gd name="T9" fmla="*/ 252 h 493"/>
                <a:gd name="T10" fmla="*/ 298 w 299"/>
                <a:gd name="T11" fmla="*/ 163 h 493"/>
                <a:gd name="T12" fmla="*/ 283 w 299"/>
                <a:gd name="T13" fmla="*/ 88 h 493"/>
                <a:gd name="T14" fmla="*/ 261 w 299"/>
                <a:gd name="T15" fmla="*/ 45 h 493"/>
                <a:gd name="T16" fmla="*/ 220 w 299"/>
                <a:gd name="T17" fmla="*/ 13 h 493"/>
                <a:gd name="T18" fmla="*/ 150 w 299"/>
                <a:gd name="T19" fmla="*/ 0 h 493"/>
                <a:gd name="T20" fmla="*/ 81 w 299"/>
                <a:gd name="T21" fmla="*/ 12 h 493"/>
                <a:gd name="T22" fmla="*/ 37 w 299"/>
                <a:gd name="T23" fmla="*/ 45 h 493"/>
                <a:gd name="T24" fmla="*/ 16 w 299"/>
                <a:gd name="T25" fmla="*/ 88 h 493"/>
                <a:gd name="T26" fmla="*/ 0 w 299"/>
                <a:gd name="T27" fmla="*/ 165 h 493"/>
                <a:gd name="T28" fmla="*/ 6 w 299"/>
                <a:gd name="T29" fmla="*/ 256 h 493"/>
                <a:gd name="T30" fmla="*/ 32 w 299"/>
                <a:gd name="T31" fmla="*/ 348 h 493"/>
                <a:gd name="T32" fmla="*/ 68 w 299"/>
                <a:gd name="T33" fmla="*/ 424 h 493"/>
                <a:gd name="T34" fmla="*/ 104 w 299"/>
                <a:gd name="T35" fmla="*/ 472 h 493"/>
                <a:gd name="T36" fmla="*/ 148 w 299"/>
                <a:gd name="T37" fmla="*/ 492 h 4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299" h="493">
                  <a:moveTo>
                    <a:pt x="148" y="492"/>
                  </a:moveTo>
                  <a:lnTo>
                    <a:pt x="193" y="472"/>
                  </a:lnTo>
                  <a:lnTo>
                    <a:pt x="229" y="422"/>
                  </a:lnTo>
                  <a:lnTo>
                    <a:pt x="261" y="357"/>
                  </a:lnTo>
                  <a:lnTo>
                    <a:pt x="293" y="252"/>
                  </a:lnTo>
                  <a:lnTo>
                    <a:pt x="298" y="163"/>
                  </a:lnTo>
                  <a:lnTo>
                    <a:pt x="283" y="88"/>
                  </a:lnTo>
                  <a:lnTo>
                    <a:pt x="261" y="45"/>
                  </a:lnTo>
                  <a:lnTo>
                    <a:pt x="220" y="13"/>
                  </a:lnTo>
                  <a:lnTo>
                    <a:pt x="150" y="0"/>
                  </a:lnTo>
                  <a:lnTo>
                    <a:pt x="81" y="12"/>
                  </a:lnTo>
                  <a:lnTo>
                    <a:pt x="37" y="45"/>
                  </a:lnTo>
                  <a:lnTo>
                    <a:pt x="16" y="88"/>
                  </a:lnTo>
                  <a:lnTo>
                    <a:pt x="0" y="165"/>
                  </a:lnTo>
                  <a:lnTo>
                    <a:pt x="6" y="256"/>
                  </a:lnTo>
                  <a:lnTo>
                    <a:pt x="32" y="348"/>
                  </a:lnTo>
                  <a:lnTo>
                    <a:pt x="68" y="424"/>
                  </a:lnTo>
                  <a:lnTo>
                    <a:pt x="104" y="472"/>
                  </a:lnTo>
                  <a:lnTo>
                    <a:pt x="148" y="492"/>
                  </a:lnTo>
                </a:path>
              </a:pathLst>
            </a:custGeom>
            <a:gradFill rotWithShape="0">
              <a:gsLst>
                <a:gs pos="0">
                  <a:schemeClr val="accent1">
                    <a:gamma/>
                    <a:tint val="70196"/>
                    <a:invGamma/>
                  </a:schemeClr>
                </a:gs>
                <a:gs pos="100000">
                  <a:schemeClr val="accent1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</p:grpSp>
      <p:sp>
        <p:nvSpPr>
          <p:cNvPr id="76834" name="Rectangle 34"/>
          <p:cNvSpPr>
            <a:spLocks noChangeArrowheads="1"/>
          </p:cNvSpPr>
          <p:nvPr/>
        </p:nvSpPr>
        <p:spPr bwMode="auto">
          <a:xfrm>
            <a:off x="2257426" y="3857626"/>
            <a:ext cx="4518025" cy="1628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tr-TR" sz="2800" dirty="0" err="1">
                <a:solidFill>
                  <a:srgbClr val="FFFFFF"/>
                </a:solidFill>
                <a:latin typeface="Comic Sans MS" panose="030F0702030302020204" pitchFamily="66" charset="0"/>
              </a:rPr>
              <a:t>dp</a:t>
            </a:r>
            <a:r>
              <a:rPr lang="en-US" altLang="tr-TR" sz="2800" dirty="0">
                <a:solidFill>
                  <a:srgbClr val="FFFFFF"/>
                </a:solidFill>
                <a:latin typeface="Comic Sans MS" panose="030F0702030302020204" pitchFamily="66" charset="0"/>
              </a:rPr>
              <a:t> h</a:t>
            </a:r>
            <a:r>
              <a:rPr lang="tr-TR" altLang="tr-TR" sz="2800" dirty="0" err="1">
                <a:solidFill>
                  <a:srgbClr val="FFFFFF"/>
                </a:solidFill>
                <a:latin typeface="Comic Sans MS" panose="030F0702030302020204" pitchFamily="66" charset="0"/>
              </a:rPr>
              <a:t>ibritleşmesi</a:t>
            </a:r>
            <a:endParaRPr lang="en-US" altLang="tr-TR" sz="2800" dirty="0">
              <a:solidFill>
                <a:srgbClr val="FFFFFF"/>
              </a:solidFill>
              <a:latin typeface="Comic Sans MS" panose="030F0702030302020204" pitchFamily="66" charset="0"/>
            </a:endParaRPr>
          </a:p>
          <a:p>
            <a:pPr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tr-TR" sz="2800" dirty="0">
                <a:solidFill>
                  <a:srgbClr val="FFFFFF"/>
                </a:solidFill>
                <a:latin typeface="Comic Sans MS" panose="030F0702030302020204" pitchFamily="66" charset="0"/>
              </a:rPr>
              <a:t>2 </a:t>
            </a:r>
            <a:r>
              <a:rPr lang="tr-TR" altLang="tr-TR" sz="2800" dirty="0">
                <a:solidFill>
                  <a:srgbClr val="FFFFFF"/>
                </a:solidFill>
                <a:latin typeface="Comic Sans MS" panose="030F0702030302020204" pitchFamily="66" charset="0"/>
              </a:rPr>
              <a:t>eşit lop </a:t>
            </a:r>
            <a:endParaRPr lang="en-US" altLang="tr-TR" sz="2800" dirty="0">
              <a:solidFill>
                <a:srgbClr val="FFFFFF"/>
              </a:solidFill>
              <a:latin typeface="Comic Sans MS" panose="030F0702030302020204" pitchFamily="66" charset="0"/>
            </a:endParaRPr>
          </a:p>
          <a:p>
            <a:pPr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tr-TR" sz="2800" dirty="0">
                <a:solidFill>
                  <a:srgbClr val="FFFFFF"/>
                </a:solidFill>
                <a:latin typeface="Comic Sans MS" panose="030F0702030302020204" pitchFamily="66" charset="0"/>
              </a:rPr>
              <a:t>z-</a:t>
            </a:r>
            <a:r>
              <a:rPr lang="tr-TR" altLang="tr-TR" sz="2800" dirty="0">
                <a:solidFill>
                  <a:srgbClr val="FFFFFF"/>
                </a:solidFill>
                <a:latin typeface="Comic Sans MS" panose="030F0702030302020204" pitchFamily="66" charset="0"/>
              </a:rPr>
              <a:t>ekseni üzerinde bulunur</a:t>
            </a:r>
            <a:r>
              <a:rPr lang="en-US" altLang="tr-TR" sz="2800" dirty="0">
                <a:solidFill>
                  <a:srgbClr val="FFFFFF"/>
                </a:solidFill>
                <a:latin typeface="Comic Sans MS" panose="030F0702030302020204" pitchFamily="66" charset="0"/>
              </a:rPr>
              <a:t>.</a:t>
            </a:r>
          </a:p>
          <a:p>
            <a:pPr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tr-TR" sz="2800" dirty="0">
                <a:solidFill>
                  <a:srgbClr val="FFFFFF"/>
                </a:solidFill>
                <a:latin typeface="Comic Sans MS" panose="030F0702030302020204" pitchFamily="66" charset="0"/>
              </a:rPr>
              <a:t>( sp h</a:t>
            </a:r>
            <a:r>
              <a:rPr lang="tr-TR" altLang="tr-TR" sz="2800" dirty="0" err="1">
                <a:solidFill>
                  <a:srgbClr val="FFFFFF"/>
                </a:solidFill>
                <a:latin typeface="Comic Sans MS" panose="030F0702030302020204" pitchFamily="66" charset="0"/>
              </a:rPr>
              <a:t>ibritine</a:t>
            </a:r>
            <a:r>
              <a:rPr lang="tr-TR" altLang="tr-TR" sz="2800" dirty="0">
                <a:solidFill>
                  <a:srgbClr val="FFFFFF"/>
                </a:solidFill>
                <a:latin typeface="Comic Sans MS" panose="030F0702030302020204" pitchFamily="66" charset="0"/>
              </a:rPr>
              <a:t> benzer</a:t>
            </a:r>
            <a:r>
              <a:rPr lang="en-US" altLang="tr-TR" sz="2800" dirty="0">
                <a:solidFill>
                  <a:srgbClr val="FFFFFF"/>
                </a:solidFill>
                <a:latin typeface="Comic Sans MS" panose="030F0702030302020204" pitchFamily="66" charset="0"/>
              </a:rPr>
              <a:t>)</a:t>
            </a:r>
          </a:p>
        </p:txBody>
      </p:sp>
      <p:sp>
        <p:nvSpPr>
          <p:cNvPr id="76835" name="Rectangle 3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dirty="0" err="1"/>
              <a:t>dp</a:t>
            </a:r>
            <a:r>
              <a:rPr lang="tr-TR" altLang="tr-TR" dirty="0"/>
              <a:t> Hibritleşmesi</a:t>
            </a:r>
          </a:p>
        </p:txBody>
      </p:sp>
    </p:spTree>
    <p:extLst>
      <p:ext uri="{BB962C8B-B14F-4D97-AF65-F5344CB8AC3E}">
        <p14:creationId xmlns:p14="http://schemas.microsoft.com/office/powerpoint/2010/main" val="13734373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68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768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834" grpId="0" autoUpdateAnimBg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6" name="Text Box 4"/>
          <p:cNvSpPr txBox="1">
            <a:spLocks noChangeArrowheads="1"/>
          </p:cNvSpPr>
          <p:nvPr/>
        </p:nvSpPr>
        <p:spPr bwMode="auto">
          <a:xfrm>
            <a:off x="686960" y="463265"/>
            <a:ext cx="10592655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tr-TR" sz="3200" b="1" i="1" dirty="0" smtClean="0">
                <a:solidFill>
                  <a:srgbClr val="FFFF00"/>
                </a:solidFill>
              </a:rPr>
              <a:t>Valence Bond Theory and Carbonyl Compounds</a:t>
            </a:r>
            <a:endParaRPr lang="tr-TR" altLang="tr-TR" sz="3200" b="1" i="1" dirty="0">
              <a:solidFill>
                <a:srgbClr val="000099"/>
              </a:solidFill>
              <a:effectDag name="">
                <a:cont type="tree" name="">
                  <a:effect ref="fillLine"/>
                  <a:outerShdw dist="38100" dir="13500000" algn="br">
                    <a:srgbClr val="4C4CE5"/>
                  </a:outerShdw>
                </a:cont>
                <a:cont type="tree" name="">
                  <a:effect ref="fillLine"/>
                  <a:outerShdw dist="38100" dir="2700000" algn="tl">
                    <a:srgbClr val="00005B"/>
                  </a:outerShdw>
                </a:cont>
                <a:effect ref="fillLine"/>
              </a:effectDag>
              <a:latin typeface="Arial Unicode MS" panose="020B0604020202020204" pitchFamily="34" charset="-128"/>
            </a:endParaRPr>
          </a:p>
        </p:txBody>
      </p:sp>
      <p:grpSp>
        <p:nvGrpSpPr>
          <p:cNvPr id="100425" name="Group 73"/>
          <p:cNvGrpSpPr>
            <a:grpSpLocks/>
          </p:cNvGrpSpPr>
          <p:nvPr/>
        </p:nvGrpSpPr>
        <p:grpSpPr bwMode="auto">
          <a:xfrm>
            <a:off x="1781175" y="2173289"/>
            <a:ext cx="8591550" cy="352425"/>
            <a:chOff x="162" y="1789"/>
            <a:chExt cx="5412" cy="222"/>
          </a:xfrm>
        </p:grpSpPr>
        <p:grpSp>
          <p:nvGrpSpPr>
            <p:cNvPr id="100426" name="Group 74"/>
            <p:cNvGrpSpPr>
              <a:grpSpLocks/>
            </p:cNvGrpSpPr>
            <p:nvPr/>
          </p:nvGrpSpPr>
          <p:grpSpPr bwMode="auto">
            <a:xfrm>
              <a:off x="162" y="1790"/>
              <a:ext cx="178" cy="209"/>
              <a:chOff x="162" y="1790"/>
              <a:chExt cx="178" cy="209"/>
            </a:xfrm>
          </p:grpSpPr>
          <p:sp>
            <p:nvSpPr>
              <p:cNvPr id="100427" name="Line 75"/>
              <p:cNvSpPr>
                <a:spLocks noChangeShapeType="1"/>
              </p:cNvSpPr>
              <p:nvPr/>
            </p:nvSpPr>
            <p:spPr bwMode="auto">
              <a:xfrm>
                <a:off x="162" y="1999"/>
                <a:ext cx="17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100428" name="Freeform 76"/>
              <p:cNvSpPr>
                <a:spLocks/>
              </p:cNvSpPr>
              <p:nvPr/>
            </p:nvSpPr>
            <p:spPr bwMode="auto">
              <a:xfrm>
                <a:off x="174" y="1790"/>
                <a:ext cx="59" cy="194"/>
              </a:xfrm>
              <a:custGeom>
                <a:avLst/>
                <a:gdLst>
                  <a:gd name="T0" fmla="*/ 58 w 59"/>
                  <a:gd name="T1" fmla="*/ 0 h 194"/>
                  <a:gd name="T2" fmla="*/ 58 w 59"/>
                  <a:gd name="T3" fmla="*/ 193 h 194"/>
                  <a:gd name="T4" fmla="*/ 0 w 59"/>
                  <a:gd name="T5" fmla="*/ 14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9" h="194">
                    <a:moveTo>
                      <a:pt x="58" y="0"/>
                    </a:moveTo>
                    <a:lnTo>
                      <a:pt x="58" y="193"/>
                    </a:lnTo>
                    <a:lnTo>
                      <a:pt x="0" y="144"/>
                    </a:lnTo>
                  </a:path>
                </a:pathLst>
              </a:custGeom>
              <a:noFill/>
              <a:ln w="38100" cap="rnd" cmpd="sng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100429" name="Freeform 77"/>
              <p:cNvSpPr>
                <a:spLocks/>
              </p:cNvSpPr>
              <p:nvPr/>
            </p:nvSpPr>
            <p:spPr bwMode="auto">
              <a:xfrm>
                <a:off x="272" y="1790"/>
                <a:ext cx="59" cy="194"/>
              </a:xfrm>
              <a:custGeom>
                <a:avLst/>
                <a:gdLst>
                  <a:gd name="T0" fmla="*/ 0 w 59"/>
                  <a:gd name="T1" fmla="*/ 193 h 194"/>
                  <a:gd name="T2" fmla="*/ 0 w 59"/>
                  <a:gd name="T3" fmla="*/ 0 h 194"/>
                  <a:gd name="T4" fmla="*/ 58 w 59"/>
                  <a:gd name="T5" fmla="*/ 48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9" h="194">
                    <a:moveTo>
                      <a:pt x="0" y="193"/>
                    </a:moveTo>
                    <a:lnTo>
                      <a:pt x="0" y="0"/>
                    </a:lnTo>
                    <a:lnTo>
                      <a:pt x="58" y="48"/>
                    </a:lnTo>
                  </a:path>
                </a:pathLst>
              </a:custGeom>
              <a:noFill/>
              <a:ln w="38100" cap="rnd" cmpd="sng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100430" name="Group 78"/>
            <p:cNvGrpSpPr>
              <a:grpSpLocks/>
            </p:cNvGrpSpPr>
            <p:nvPr/>
          </p:nvGrpSpPr>
          <p:grpSpPr bwMode="auto">
            <a:xfrm>
              <a:off x="498" y="1790"/>
              <a:ext cx="178" cy="209"/>
              <a:chOff x="498" y="1790"/>
              <a:chExt cx="178" cy="209"/>
            </a:xfrm>
          </p:grpSpPr>
          <p:sp>
            <p:nvSpPr>
              <p:cNvPr id="100431" name="Line 79"/>
              <p:cNvSpPr>
                <a:spLocks noChangeShapeType="1"/>
              </p:cNvSpPr>
              <p:nvPr/>
            </p:nvSpPr>
            <p:spPr bwMode="auto">
              <a:xfrm>
                <a:off x="498" y="1999"/>
                <a:ext cx="17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100432" name="Freeform 80"/>
              <p:cNvSpPr>
                <a:spLocks/>
              </p:cNvSpPr>
              <p:nvPr/>
            </p:nvSpPr>
            <p:spPr bwMode="auto">
              <a:xfrm>
                <a:off x="510" y="1790"/>
                <a:ext cx="59" cy="194"/>
              </a:xfrm>
              <a:custGeom>
                <a:avLst/>
                <a:gdLst>
                  <a:gd name="T0" fmla="*/ 58 w 59"/>
                  <a:gd name="T1" fmla="*/ 0 h 194"/>
                  <a:gd name="T2" fmla="*/ 58 w 59"/>
                  <a:gd name="T3" fmla="*/ 193 h 194"/>
                  <a:gd name="T4" fmla="*/ 0 w 59"/>
                  <a:gd name="T5" fmla="*/ 14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9" h="194">
                    <a:moveTo>
                      <a:pt x="58" y="0"/>
                    </a:moveTo>
                    <a:lnTo>
                      <a:pt x="58" y="193"/>
                    </a:lnTo>
                    <a:lnTo>
                      <a:pt x="0" y="144"/>
                    </a:lnTo>
                  </a:path>
                </a:pathLst>
              </a:custGeom>
              <a:noFill/>
              <a:ln w="38100" cap="rnd" cmpd="sng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100433" name="Freeform 81"/>
              <p:cNvSpPr>
                <a:spLocks/>
              </p:cNvSpPr>
              <p:nvPr/>
            </p:nvSpPr>
            <p:spPr bwMode="auto">
              <a:xfrm>
                <a:off x="608" y="1790"/>
                <a:ext cx="59" cy="194"/>
              </a:xfrm>
              <a:custGeom>
                <a:avLst/>
                <a:gdLst>
                  <a:gd name="T0" fmla="*/ 0 w 59"/>
                  <a:gd name="T1" fmla="*/ 193 h 194"/>
                  <a:gd name="T2" fmla="*/ 0 w 59"/>
                  <a:gd name="T3" fmla="*/ 0 h 194"/>
                  <a:gd name="T4" fmla="*/ 58 w 59"/>
                  <a:gd name="T5" fmla="*/ 48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9" h="194">
                    <a:moveTo>
                      <a:pt x="0" y="193"/>
                    </a:moveTo>
                    <a:lnTo>
                      <a:pt x="0" y="0"/>
                    </a:lnTo>
                    <a:lnTo>
                      <a:pt x="58" y="48"/>
                    </a:lnTo>
                  </a:path>
                </a:pathLst>
              </a:custGeom>
              <a:noFill/>
              <a:ln w="38100" cap="rnd" cmpd="sng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100434" name="Group 82"/>
            <p:cNvGrpSpPr>
              <a:grpSpLocks/>
            </p:cNvGrpSpPr>
            <p:nvPr/>
          </p:nvGrpSpPr>
          <p:grpSpPr bwMode="auto">
            <a:xfrm>
              <a:off x="848" y="1802"/>
              <a:ext cx="567" cy="209"/>
              <a:chOff x="848" y="1802"/>
              <a:chExt cx="567" cy="209"/>
            </a:xfrm>
          </p:grpSpPr>
          <p:grpSp>
            <p:nvGrpSpPr>
              <p:cNvPr id="100435" name="Group 83"/>
              <p:cNvGrpSpPr>
                <a:grpSpLocks/>
              </p:cNvGrpSpPr>
              <p:nvPr/>
            </p:nvGrpSpPr>
            <p:grpSpPr bwMode="auto">
              <a:xfrm>
                <a:off x="848" y="1802"/>
                <a:ext cx="178" cy="209"/>
                <a:chOff x="848" y="1802"/>
                <a:chExt cx="178" cy="209"/>
              </a:xfrm>
            </p:grpSpPr>
            <p:sp>
              <p:nvSpPr>
                <p:cNvPr id="100436" name="Line 84"/>
                <p:cNvSpPr>
                  <a:spLocks noChangeShapeType="1"/>
                </p:cNvSpPr>
                <p:nvPr/>
              </p:nvSpPr>
              <p:spPr bwMode="auto">
                <a:xfrm>
                  <a:off x="848" y="2011"/>
                  <a:ext cx="1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100437" name="Freeform 85"/>
                <p:cNvSpPr>
                  <a:spLocks/>
                </p:cNvSpPr>
                <p:nvPr/>
              </p:nvSpPr>
              <p:spPr bwMode="auto">
                <a:xfrm>
                  <a:off x="860" y="1802"/>
                  <a:ext cx="59" cy="194"/>
                </a:xfrm>
                <a:custGeom>
                  <a:avLst/>
                  <a:gdLst>
                    <a:gd name="T0" fmla="*/ 58 w 59"/>
                    <a:gd name="T1" fmla="*/ 0 h 194"/>
                    <a:gd name="T2" fmla="*/ 58 w 59"/>
                    <a:gd name="T3" fmla="*/ 193 h 194"/>
                    <a:gd name="T4" fmla="*/ 0 w 59"/>
                    <a:gd name="T5" fmla="*/ 144 h 1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59" h="194">
                      <a:moveTo>
                        <a:pt x="58" y="0"/>
                      </a:moveTo>
                      <a:lnTo>
                        <a:pt x="58" y="193"/>
                      </a:lnTo>
                      <a:lnTo>
                        <a:pt x="0" y="144"/>
                      </a:lnTo>
                    </a:path>
                  </a:pathLst>
                </a:custGeom>
                <a:noFill/>
                <a:ln w="38100" cap="rnd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100438" name="Freeform 86"/>
                <p:cNvSpPr>
                  <a:spLocks/>
                </p:cNvSpPr>
                <p:nvPr/>
              </p:nvSpPr>
              <p:spPr bwMode="auto">
                <a:xfrm>
                  <a:off x="958" y="1802"/>
                  <a:ext cx="58" cy="194"/>
                </a:xfrm>
                <a:custGeom>
                  <a:avLst/>
                  <a:gdLst>
                    <a:gd name="T0" fmla="*/ 0 w 58"/>
                    <a:gd name="T1" fmla="*/ 193 h 194"/>
                    <a:gd name="T2" fmla="*/ 0 w 58"/>
                    <a:gd name="T3" fmla="*/ 0 h 194"/>
                    <a:gd name="T4" fmla="*/ 57 w 58"/>
                    <a:gd name="T5" fmla="*/ 48 h 1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58" h="194">
                      <a:moveTo>
                        <a:pt x="0" y="193"/>
                      </a:moveTo>
                      <a:lnTo>
                        <a:pt x="0" y="0"/>
                      </a:lnTo>
                      <a:lnTo>
                        <a:pt x="57" y="48"/>
                      </a:lnTo>
                    </a:path>
                  </a:pathLst>
                </a:custGeom>
                <a:noFill/>
                <a:ln w="38100" cap="rnd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</p:grpSp>
          <p:grpSp>
            <p:nvGrpSpPr>
              <p:cNvPr id="100439" name="Group 87"/>
              <p:cNvGrpSpPr>
                <a:grpSpLocks/>
              </p:cNvGrpSpPr>
              <p:nvPr/>
            </p:nvGrpSpPr>
            <p:grpSpPr bwMode="auto">
              <a:xfrm>
                <a:off x="1042" y="1802"/>
                <a:ext cx="177" cy="209"/>
                <a:chOff x="1042" y="1802"/>
                <a:chExt cx="177" cy="209"/>
              </a:xfrm>
            </p:grpSpPr>
            <p:sp>
              <p:nvSpPr>
                <p:cNvPr id="100440" name="Line 88"/>
                <p:cNvSpPr>
                  <a:spLocks noChangeShapeType="1"/>
                </p:cNvSpPr>
                <p:nvPr/>
              </p:nvSpPr>
              <p:spPr bwMode="auto">
                <a:xfrm>
                  <a:off x="1042" y="2011"/>
                  <a:ext cx="177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100441" name="Freeform 89"/>
                <p:cNvSpPr>
                  <a:spLocks/>
                </p:cNvSpPr>
                <p:nvPr/>
              </p:nvSpPr>
              <p:spPr bwMode="auto">
                <a:xfrm>
                  <a:off x="1054" y="1802"/>
                  <a:ext cx="58" cy="194"/>
                </a:xfrm>
                <a:custGeom>
                  <a:avLst/>
                  <a:gdLst>
                    <a:gd name="T0" fmla="*/ 57 w 58"/>
                    <a:gd name="T1" fmla="*/ 0 h 194"/>
                    <a:gd name="T2" fmla="*/ 57 w 58"/>
                    <a:gd name="T3" fmla="*/ 193 h 194"/>
                    <a:gd name="T4" fmla="*/ 0 w 58"/>
                    <a:gd name="T5" fmla="*/ 144 h 1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58" h="194">
                      <a:moveTo>
                        <a:pt x="57" y="0"/>
                      </a:moveTo>
                      <a:lnTo>
                        <a:pt x="57" y="193"/>
                      </a:lnTo>
                      <a:lnTo>
                        <a:pt x="0" y="144"/>
                      </a:lnTo>
                    </a:path>
                  </a:pathLst>
                </a:custGeom>
                <a:noFill/>
                <a:ln w="38100" cap="rnd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100442" name="Freeform 90"/>
                <p:cNvSpPr>
                  <a:spLocks/>
                </p:cNvSpPr>
                <p:nvPr/>
              </p:nvSpPr>
              <p:spPr bwMode="auto">
                <a:xfrm>
                  <a:off x="1153" y="1802"/>
                  <a:ext cx="59" cy="194"/>
                </a:xfrm>
                <a:custGeom>
                  <a:avLst/>
                  <a:gdLst>
                    <a:gd name="T0" fmla="*/ 0 w 59"/>
                    <a:gd name="T1" fmla="*/ 193 h 194"/>
                    <a:gd name="T2" fmla="*/ 0 w 59"/>
                    <a:gd name="T3" fmla="*/ 0 h 194"/>
                    <a:gd name="T4" fmla="*/ 58 w 59"/>
                    <a:gd name="T5" fmla="*/ 48 h 1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59" h="194">
                      <a:moveTo>
                        <a:pt x="0" y="193"/>
                      </a:moveTo>
                      <a:lnTo>
                        <a:pt x="0" y="0"/>
                      </a:lnTo>
                      <a:lnTo>
                        <a:pt x="58" y="48"/>
                      </a:lnTo>
                    </a:path>
                  </a:pathLst>
                </a:custGeom>
                <a:noFill/>
                <a:ln w="38100" cap="rnd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</p:grpSp>
          <p:grpSp>
            <p:nvGrpSpPr>
              <p:cNvPr id="100443" name="Group 91"/>
              <p:cNvGrpSpPr>
                <a:grpSpLocks/>
              </p:cNvGrpSpPr>
              <p:nvPr/>
            </p:nvGrpSpPr>
            <p:grpSpPr bwMode="auto">
              <a:xfrm>
                <a:off x="1237" y="1802"/>
                <a:ext cx="178" cy="209"/>
                <a:chOff x="1237" y="1802"/>
                <a:chExt cx="178" cy="209"/>
              </a:xfrm>
            </p:grpSpPr>
            <p:sp>
              <p:nvSpPr>
                <p:cNvPr id="100444" name="Line 92"/>
                <p:cNvSpPr>
                  <a:spLocks noChangeShapeType="1"/>
                </p:cNvSpPr>
                <p:nvPr/>
              </p:nvSpPr>
              <p:spPr bwMode="auto">
                <a:xfrm>
                  <a:off x="1237" y="2011"/>
                  <a:ext cx="1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100445" name="Freeform 93"/>
                <p:cNvSpPr>
                  <a:spLocks/>
                </p:cNvSpPr>
                <p:nvPr/>
              </p:nvSpPr>
              <p:spPr bwMode="auto">
                <a:xfrm>
                  <a:off x="1249" y="1802"/>
                  <a:ext cx="59" cy="194"/>
                </a:xfrm>
                <a:custGeom>
                  <a:avLst/>
                  <a:gdLst>
                    <a:gd name="T0" fmla="*/ 58 w 59"/>
                    <a:gd name="T1" fmla="*/ 0 h 194"/>
                    <a:gd name="T2" fmla="*/ 58 w 59"/>
                    <a:gd name="T3" fmla="*/ 193 h 194"/>
                    <a:gd name="T4" fmla="*/ 0 w 59"/>
                    <a:gd name="T5" fmla="*/ 144 h 1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59" h="194">
                      <a:moveTo>
                        <a:pt x="58" y="0"/>
                      </a:moveTo>
                      <a:lnTo>
                        <a:pt x="58" y="193"/>
                      </a:lnTo>
                      <a:lnTo>
                        <a:pt x="0" y="144"/>
                      </a:lnTo>
                    </a:path>
                  </a:pathLst>
                </a:custGeom>
                <a:noFill/>
                <a:ln w="38100" cap="rnd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100446" name="Freeform 94"/>
                <p:cNvSpPr>
                  <a:spLocks/>
                </p:cNvSpPr>
                <p:nvPr/>
              </p:nvSpPr>
              <p:spPr bwMode="auto">
                <a:xfrm>
                  <a:off x="1347" y="1802"/>
                  <a:ext cx="59" cy="194"/>
                </a:xfrm>
                <a:custGeom>
                  <a:avLst/>
                  <a:gdLst>
                    <a:gd name="T0" fmla="*/ 0 w 59"/>
                    <a:gd name="T1" fmla="*/ 193 h 194"/>
                    <a:gd name="T2" fmla="*/ 0 w 59"/>
                    <a:gd name="T3" fmla="*/ 0 h 194"/>
                    <a:gd name="T4" fmla="*/ 58 w 59"/>
                    <a:gd name="T5" fmla="*/ 48 h 1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59" h="194">
                      <a:moveTo>
                        <a:pt x="0" y="193"/>
                      </a:moveTo>
                      <a:lnTo>
                        <a:pt x="0" y="0"/>
                      </a:lnTo>
                      <a:lnTo>
                        <a:pt x="58" y="48"/>
                      </a:lnTo>
                    </a:path>
                  </a:pathLst>
                </a:custGeom>
                <a:noFill/>
                <a:ln w="38100" cap="rnd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</p:grpSp>
        </p:grpSp>
        <p:grpSp>
          <p:nvGrpSpPr>
            <p:cNvPr id="100447" name="Group 95"/>
            <p:cNvGrpSpPr>
              <a:grpSpLocks/>
            </p:cNvGrpSpPr>
            <p:nvPr/>
          </p:nvGrpSpPr>
          <p:grpSpPr bwMode="auto">
            <a:xfrm>
              <a:off x="1553" y="1790"/>
              <a:ext cx="906" cy="209"/>
              <a:chOff x="1553" y="1790"/>
              <a:chExt cx="906" cy="209"/>
            </a:xfrm>
          </p:grpSpPr>
          <p:grpSp>
            <p:nvGrpSpPr>
              <p:cNvPr id="100448" name="Group 96"/>
              <p:cNvGrpSpPr>
                <a:grpSpLocks/>
              </p:cNvGrpSpPr>
              <p:nvPr/>
            </p:nvGrpSpPr>
            <p:grpSpPr bwMode="auto">
              <a:xfrm>
                <a:off x="1553" y="1790"/>
                <a:ext cx="177" cy="209"/>
                <a:chOff x="1553" y="1790"/>
                <a:chExt cx="177" cy="209"/>
              </a:xfrm>
            </p:grpSpPr>
            <p:sp>
              <p:nvSpPr>
                <p:cNvPr id="100449" name="Line 97"/>
                <p:cNvSpPr>
                  <a:spLocks noChangeShapeType="1"/>
                </p:cNvSpPr>
                <p:nvPr/>
              </p:nvSpPr>
              <p:spPr bwMode="auto">
                <a:xfrm>
                  <a:off x="1553" y="1999"/>
                  <a:ext cx="177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100450" name="Freeform 98"/>
                <p:cNvSpPr>
                  <a:spLocks/>
                </p:cNvSpPr>
                <p:nvPr/>
              </p:nvSpPr>
              <p:spPr bwMode="auto">
                <a:xfrm>
                  <a:off x="1565" y="1790"/>
                  <a:ext cx="58" cy="194"/>
                </a:xfrm>
                <a:custGeom>
                  <a:avLst/>
                  <a:gdLst>
                    <a:gd name="T0" fmla="*/ 57 w 58"/>
                    <a:gd name="T1" fmla="*/ 0 h 194"/>
                    <a:gd name="T2" fmla="*/ 57 w 58"/>
                    <a:gd name="T3" fmla="*/ 193 h 194"/>
                    <a:gd name="T4" fmla="*/ 0 w 58"/>
                    <a:gd name="T5" fmla="*/ 144 h 1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58" h="194">
                      <a:moveTo>
                        <a:pt x="57" y="0"/>
                      </a:moveTo>
                      <a:lnTo>
                        <a:pt x="57" y="193"/>
                      </a:lnTo>
                      <a:lnTo>
                        <a:pt x="0" y="144"/>
                      </a:lnTo>
                    </a:path>
                  </a:pathLst>
                </a:custGeom>
                <a:noFill/>
                <a:ln w="38100" cap="rnd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100451" name="Freeform 99"/>
                <p:cNvSpPr>
                  <a:spLocks/>
                </p:cNvSpPr>
                <p:nvPr/>
              </p:nvSpPr>
              <p:spPr bwMode="auto">
                <a:xfrm>
                  <a:off x="1664" y="1790"/>
                  <a:ext cx="59" cy="194"/>
                </a:xfrm>
                <a:custGeom>
                  <a:avLst/>
                  <a:gdLst>
                    <a:gd name="T0" fmla="*/ 0 w 59"/>
                    <a:gd name="T1" fmla="*/ 193 h 194"/>
                    <a:gd name="T2" fmla="*/ 0 w 59"/>
                    <a:gd name="T3" fmla="*/ 0 h 194"/>
                    <a:gd name="T4" fmla="*/ 58 w 59"/>
                    <a:gd name="T5" fmla="*/ 48 h 1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59" h="194">
                      <a:moveTo>
                        <a:pt x="0" y="193"/>
                      </a:moveTo>
                      <a:lnTo>
                        <a:pt x="0" y="0"/>
                      </a:lnTo>
                      <a:lnTo>
                        <a:pt x="58" y="48"/>
                      </a:lnTo>
                    </a:path>
                  </a:pathLst>
                </a:custGeom>
                <a:noFill/>
                <a:ln w="38100" cap="rnd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</p:grpSp>
          <p:grpSp>
            <p:nvGrpSpPr>
              <p:cNvPr id="100452" name="Group 100"/>
              <p:cNvGrpSpPr>
                <a:grpSpLocks/>
              </p:cNvGrpSpPr>
              <p:nvPr/>
            </p:nvGrpSpPr>
            <p:grpSpPr bwMode="auto">
              <a:xfrm>
                <a:off x="1892" y="1790"/>
                <a:ext cx="567" cy="209"/>
                <a:chOff x="1892" y="1790"/>
                <a:chExt cx="567" cy="209"/>
              </a:xfrm>
            </p:grpSpPr>
            <p:grpSp>
              <p:nvGrpSpPr>
                <p:cNvPr id="100453" name="Group 101"/>
                <p:cNvGrpSpPr>
                  <a:grpSpLocks/>
                </p:cNvGrpSpPr>
                <p:nvPr/>
              </p:nvGrpSpPr>
              <p:grpSpPr bwMode="auto">
                <a:xfrm>
                  <a:off x="1892" y="1790"/>
                  <a:ext cx="178" cy="209"/>
                  <a:chOff x="1892" y="1790"/>
                  <a:chExt cx="178" cy="209"/>
                </a:xfrm>
              </p:grpSpPr>
              <p:sp>
                <p:nvSpPr>
                  <p:cNvPr id="100454" name="Line 102"/>
                  <p:cNvSpPr>
                    <a:spLocks noChangeShapeType="1"/>
                  </p:cNvSpPr>
                  <p:nvPr/>
                </p:nvSpPr>
                <p:spPr bwMode="auto">
                  <a:xfrm>
                    <a:off x="1892" y="1999"/>
                    <a:ext cx="178" cy="0"/>
                  </a:xfrm>
                  <a:prstGeom prst="line">
                    <a:avLst/>
                  </a:prstGeom>
                  <a:noFill/>
                  <a:ln w="381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100455" name="Freeform 103"/>
                  <p:cNvSpPr>
                    <a:spLocks/>
                  </p:cNvSpPr>
                  <p:nvPr/>
                </p:nvSpPr>
                <p:spPr bwMode="auto">
                  <a:xfrm>
                    <a:off x="1904" y="1790"/>
                    <a:ext cx="59" cy="194"/>
                  </a:xfrm>
                  <a:custGeom>
                    <a:avLst/>
                    <a:gdLst>
                      <a:gd name="T0" fmla="*/ 58 w 59"/>
                      <a:gd name="T1" fmla="*/ 0 h 194"/>
                      <a:gd name="T2" fmla="*/ 58 w 59"/>
                      <a:gd name="T3" fmla="*/ 193 h 194"/>
                      <a:gd name="T4" fmla="*/ 0 w 59"/>
                      <a:gd name="T5" fmla="*/ 144 h 19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59" h="194">
                        <a:moveTo>
                          <a:pt x="58" y="0"/>
                        </a:moveTo>
                        <a:lnTo>
                          <a:pt x="58" y="193"/>
                        </a:lnTo>
                        <a:lnTo>
                          <a:pt x="0" y="144"/>
                        </a:lnTo>
                      </a:path>
                    </a:pathLst>
                  </a:custGeom>
                  <a:noFill/>
                  <a:ln w="38100" cap="rnd" cmpd="sng">
                    <a:solidFill>
                      <a:schemeClr val="tx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100456" name="Freeform 104"/>
                  <p:cNvSpPr>
                    <a:spLocks/>
                  </p:cNvSpPr>
                  <p:nvPr/>
                </p:nvSpPr>
                <p:spPr bwMode="auto">
                  <a:xfrm>
                    <a:off x="2002" y="1790"/>
                    <a:ext cx="58" cy="194"/>
                  </a:xfrm>
                  <a:custGeom>
                    <a:avLst/>
                    <a:gdLst>
                      <a:gd name="T0" fmla="*/ 0 w 58"/>
                      <a:gd name="T1" fmla="*/ 193 h 194"/>
                      <a:gd name="T2" fmla="*/ 0 w 58"/>
                      <a:gd name="T3" fmla="*/ 0 h 194"/>
                      <a:gd name="T4" fmla="*/ 57 w 58"/>
                      <a:gd name="T5" fmla="*/ 48 h 19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58" h="194">
                        <a:moveTo>
                          <a:pt x="0" y="193"/>
                        </a:moveTo>
                        <a:lnTo>
                          <a:pt x="0" y="0"/>
                        </a:lnTo>
                        <a:lnTo>
                          <a:pt x="57" y="48"/>
                        </a:lnTo>
                      </a:path>
                    </a:pathLst>
                  </a:custGeom>
                  <a:noFill/>
                  <a:ln w="38100" cap="rnd" cmpd="sng">
                    <a:solidFill>
                      <a:schemeClr val="tx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</p:grpSp>
            <p:grpSp>
              <p:nvGrpSpPr>
                <p:cNvPr id="100457" name="Group 105"/>
                <p:cNvGrpSpPr>
                  <a:grpSpLocks/>
                </p:cNvGrpSpPr>
                <p:nvPr/>
              </p:nvGrpSpPr>
              <p:grpSpPr bwMode="auto">
                <a:xfrm>
                  <a:off x="2086" y="1790"/>
                  <a:ext cx="177" cy="209"/>
                  <a:chOff x="2086" y="1790"/>
                  <a:chExt cx="177" cy="209"/>
                </a:xfrm>
              </p:grpSpPr>
              <p:sp>
                <p:nvSpPr>
                  <p:cNvPr id="100458" name="Line 106"/>
                  <p:cNvSpPr>
                    <a:spLocks noChangeShapeType="1"/>
                  </p:cNvSpPr>
                  <p:nvPr/>
                </p:nvSpPr>
                <p:spPr bwMode="auto">
                  <a:xfrm>
                    <a:off x="2086" y="1999"/>
                    <a:ext cx="177" cy="0"/>
                  </a:xfrm>
                  <a:prstGeom prst="line">
                    <a:avLst/>
                  </a:prstGeom>
                  <a:noFill/>
                  <a:ln w="381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100459" name="Freeform 107"/>
                  <p:cNvSpPr>
                    <a:spLocks/>
                  </p:cNvSpPr>
                  <p:nvPr/>
                </p:nvSpPr>
                <p:spPr bwMode="auto">
                  <a:xfrm>
                    <a:off x="2098" y="1790"/>
                    <a:ext cx="58" cy="194"/>
                  </a:xfrm>
                  <a:custGeom>
                    <a:avLst/>
                    <a:gdLst>
                      <a:gd name="T0" fmla="*/ 57 w 58"/>
                      <a:gd name="T1" fmla="*/ 0 h 194"/>
                      <a:gd name="T2" fmla="*/ 57 w 58"/>
                      <a:gd name="T3" fmla="*/ 193 h 194"/>
                      <a:gd name="T4" fmla="*/ 0 w 58"/>
                      <a:gd name="T5" fmla="*/ 144 h 19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58" h="194">
                        <a:moveTo>
                          <a:pt x="57" y="0"/>
                        </a:moveTo>
                        <a:lnTo>
                          <a:pt x="57" y="193"/>
                        </a:lnTo>
                        <a:lnTo>
                          <a:pt x="0" y="144"/>
                        </a:lnTo>
                      </a:path>
                    </a:pathLst>
                  </a:custGeom>
                  <a:noFill/>
                  <a:ln w="38100" cap="rnd" cmpd="sng">
                    <a:solidFill>
                      <a:schemeClr val="tx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100460" name="Freeform 108"/>
                  <p:cNvSpPr>
                    <a:spLocks/>
                  </p:cNvSpPr>
                  <p:nvPr/>
                </p:nvSpPr>
                <p:spPr bwMode="auto">
                  <a:xfrm>
                    <a:off x="2197" y="1790"/>
                    <a:ext cx="59" cy="194"/>
                  </a:xfrm>
                  <a:custGeom>
                    <a:avLst/>
                    <a:gdLst>
                      <a:gd name="T0" fmla="*/ 0 w 59"/>
                      <a:gd name="T1" fmla="*/ 193 h 194"/>
                      <a:gd name="T2" fmla="*/ 0 w 59"/>
                      <a:gd name="T3" fmla="*/ 0 h 194"/>
                      <a:gd name="T4" fmla="*/ 58 w 59"/>
                      <a:gd name="T5" fmla="*/ 48 h 19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59" h="194">
                        <a:moveTo>
                          <a:pt x="0" y="193"/>
                        </a:moveTo>
                        <a:lnTo>
                          <a:pt x="0" y="0"/>
                        </a:lnTo>
                        <a:lnTo>
                          <a:pt x="58" y="48"/>
                        </a:lnTo>
                      </a:path>
                    </a:pathLst>
                  </a:custGeom>
                  <a:noFill/>
                  <a:ln w="38100" cap="rnd" cmpd="sng">
                    <a:solidFill>
                      <a:schemeClr val="tx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</p:grpSp>
            <p:grpSp>
              <p:nvGrpSpPr>
                <p:cNvPr id="100461" name="Group 109"/>
                <p:cNvGrpSpPr>
                  <a:grpSpLocks/>
                </p:cNvGrpSpPr>
                <p:nvPr/>
              </p:nvGrpSpPr>
              <p:grpSpPr bwMode="auto">
                <a:xfrm>
                  <a:off x="2281" y="1790"/>
                  <a:ext cx="178" cy="209"/>
                  <a:chOff x="2281" y="1790"/>
                  <a:chExt cx="178" cy="209"/>
                </a:xfrm>
              </p:grpSpPr>
              <p:sp>
                <p:nvSpPr>
                  <p:cNvPr id="100462" name="Line 110"/>
                  <p:cNvSpPr>
                    <a:spLocks noChangeShapeType="1"/>
                  </p:cNvSpPr>
                  <p:nvPr/>
                </p:nvSpPr>
                <p:spPr bwMode="auto">
                  <a:xfrm>
                    <a:off x="2281" y="1999"/>
                    <a:ext cx="178" cy="0"/>
                  </a:xfrm>
                  <a:prstGeom prst="line">
                    <a:avLst/>
                  </a:prstGeom>
                  <a:noFill/>
                  <a:ln w="381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100463" name="Freeform 111"/>
                  <p:cNvSpPr>
                    <a:spLocks/>
                  </p:cNvSpPr>
                  <p:nvPr/>
                </p:nvSpPr>
                <p:spPr bwMode="auto">
                  <a:xfrm>
                    <a:off x="2293" y="1790"/>
                    <a:ext cx="59" cy="194"/>
                  </a:xfrm>
                  <a:custGeom>
                    <a:avLst/>
                    <a:gdLst>
                      <a:gd name="T0" fmla="*/ 58 w 59"/>
                      <a:gd name="T1" fmla="*/ 0 h 194"/>
                      <a:gd name="T2" fmla="*/ 58 w 59"/>
                      <a:gd name="T3" fmla="*/ 193 h 194"/>
                      <a:gd name="T4" fmla="*/ 0 w 59"/>
                      <a:gd name="T5" fmla="*/ 144 h 19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59" h="194">
                        <a:moveTo>
                          <a:pt x="58" y="0"/>
                        </a:moveTo>
                        <a:lnTo>
                          <a:pt x="58" y="193"/>
                        </a:lnTo>
                        <a:lnTo>
                          <a:pt x="0" y="144"/>
                        </a:lnTo>
                      </a:path>
                    </a:pathLst>
                  </a:custGeom>
                  <a:noFill/>
                  <a:ln w="38100" cap="rnd" cmpd="sng">
                    <a:solidFill>
                      <a:schemeClr val="tx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100464" name="Freeform 112"/>
                  <p:cNvSpPr>
                    <a:spLocks/>
                  </p:cNvSpPr>
                  <p:nvPr/>
                </p:nvSpPr>
                <p:spPr bwMode="auto">
                  <a:xfrm>
                    <a:off x="2391" y="1790"/>
                    <a:ext cx="59" cy="194"/>
                  </a:xfrm>
                  <a:custGeom>
                    <a:avLst/>
                    <a:gdLst>
                      <a:gd name="T0" fmla="*/ 0 w 59"/>
                      <a:gd name="T1" fmla="*/ 193 h 194"/>
                      <a:gd name="T2" fmla="*/ 0 w 59"/>
                      <a:gd name="T3" fmla="*/ 0 h 194"/>
                      <a:gd name="T4" fmla="*/ 58 w 59"/>
                      <a:gd name="T5" fmla="*/ 48 h 19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59" h="194">
                        <a:moveTo>
                          <a:pt x="0" y="193"/>
                        </a:moveTo>
                        <a:lnTo>
                          <a:pt x="0" y="0"/>
                        </a:lnTo>
                        <a:lnTo>
                          <a:pt x="58" y="48"/>
                        </a:lnTo>
                      </a:path>
                    </a:pathLst>
                  </a:custGeom>
                  <a:noFill/>
                  <a:ln w="38100" cap="rnd" cmpd="sng">
                    <a:solidFill>
                      <a:schemeClr val="tx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</p:grpSp>
          </p:grpSp>
        </p:grpSp>
        <p:sp>
          <p:nvSpPr>
            <p:cNvPr id="100465" name="Line 113"/>
            <p:cNvSpPr>
              <a:spLocks noChangeShapeType="1"/>
            </p:cNvSpPr>
            <p:nvPr/>
          </p:nvSpPr>
          <p:spPr bwMode="auto">
            <a:xfrm>
              <a:off x="2549" y="1999"/>
              <a:ext cx="178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  <p:sp>
          <p:nvSpPr>
            <p:cNvPr id="100466" name="Line 114"/>
            <p:cNvSpPr>
              <a:spLocks noChangeShapeType="1"/>
            </p:cNvSpPr>
            <p:nvPr/>
          </p:nvSpPr>
          <p:spPr bwMode="auto">
            <a:xfrm>
              <a:off x="2744" y="1999"/>
              <a:ext cx="178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  <p:sp>
          <p:nvSpPr>
            <p:cNvPr id="100467" name="Line 115"/>
            <p:cNvSpPr>
              <a:spLocks noChangeShapeType="1"/>
            </p:cNvSpPr>
            <p:nvPr/>
          </p:nvSpPr>
          <p:spPr bwMode="auto">
            <a:xfrm>
              <a:off x="2938" y="1999"/>
              <a:ext cx="178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  <p:sp>
          <p:nvSpPr>
            <p:cNvPr id="100468" name="Line 116"/>
            <p:cNvSpPr>
              <a:spLocks noChangeShapeType="1"/>
            </p:cNvSpPr>
            <p:nvPr/>
          </p:nvSpPr>
          <p:spPr bwMode="auto">
            <a:xfrm>
              <a:off x="3133" y="1999"/>
              <a:ext cx="177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  <p:sp>
          <p:nvSpPr>
            <p:cNvPr id="100469" name="Line 117"/>
            <p:cNvSpPr>
              <a:spLocks noChangeShapeType="1"/>
            </p:cNvSpPr>
            <p:nvPr/>
          </p:nvSpPr>
          <p:spPr bwMode="auto">
            <a:xfrm>
              <a:off x="3327" y="1999"/>
              <a:ext cx="178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  <p:grpSp>
          <p:nvGrpSpPr>
            <p:cNvPr id="100470" name="Group 118"/>
            <p:cNvGrpSpPr>
              <a:grpSpLocks/>
            </p:cNvGrpSpPr>
            <p:nvPr/>
          </p:nvGrpSpPr>
          <p:grpSpPr bwMode="auto">
            <a:xfrm>
              <a:off x="3623" y="1999"/>
              <a:ext cx="1951" cy="0"/>
              <a:chOff x="3623" y="1999"/>
              <a:chExt cx="1951" cy="0"/>
            </a:xfrm>
          </p:grpSpPr>
          <p:sp>
            <p:nvSpPr>
              <p:cNvPr id="100471" name="Line 119"/>
              <p:cNvSpPr>
                <a:spLocks noChangeShapeType="1"/>
              </p:cNvSpPr>
              <p:nvPr/>
            </p:nvSpPr>
            <p:spPr bwMode="auto">
              <a:xfrm>
                <a:off x="3623" y="1999"/>
                <a:ext cx="17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100472" name="Line 120"/>
              <p:cNvSpPr>
                <a:spLocks noChangeShapeType="1"/>
              </p:cNvSpPr>
              <p:nvPr/>
            </p:nvSpPr>
            <p:spPr bwMode="auto">
              <a:xfrm>
                <a:off x="3961" y="1999"/>
                <a:ext cx="17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100473" name="Line 121"/>
              <p:cNvSpPr>
                <a:spLocks noChangeShapeType="1"/>
              </p:cNvSpPr>
              <p:nvPr/>
            </p:nvSpPr>
            <p:spPr bwMode="auto">
              <a:xfrm>
                <a:off x="4156" y="1999"/>
                <a:ext cx="177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100474" name="Line 122"/>
              <p:cNvSpPr>
                <a:spLocks noChangeShapeType="1"/>
              </p:cNvSpPr>
              <p:nvPr/>
            </p:nvSpPr>
            <p:spPr bwMode="auto">
              <a:xfrm>
                <a:off x="4350" y="1999"/>
                <a:ext cx="17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100475" name="Line 123"/>
              <p:cNvSpPr>
                <a:spLocks noChangeShapeType="1"/>
              </p:cNvSpPr>
              <p:nvPr/>
            </p:nvSpPr>
            <p:spPr bwMode="auto">
              <a:xfrm>
                <a:off x="4619" y="1999"/>
                <a:ext cx="177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100476" name="Line 124"/>
              <p:cNvSpPr>
                <a:spLocks noChangeShapeType="1"/>
              </p:cNvSpPr>
              <p:nvPr/>
            </p:nvSpPr>
            <p:spPr bwMode="auto">
              <a:xfrm>
                <a:off x="4813" y="1999"/>
                <a:ext cx="17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100477" name="Line 125"/>
              <p:cNvSpPr>
                <a:spLocks noChangeShapeType="1"/>
              </p:cNvSpPr>
              <p:nvPr/>
            </p:nvSpPr>
            <p:spPr bwMode="auto">
              <a:xfrm>
                <a:off x="5008" y="1999"/>
                <a:ext cx="177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100478" name="Line 126"/>
              <p:cNvSpPr>
                <a:spLocks noChangeShapeType="1"/>
              </p:cNvSpPr>
              <p:nvPr/>
            </p:nvSpPr>
            <p:spPr bwMode="auto">
              <a:xfrm>
                <a:off x="5202" y="1999"/>
                <a:ext cx="17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100479" name="Line 127"/>
              <p:cNvSpPr>
                <a:spLocks noChangeShapeType="1"/>
              </p:cNvSpPr>
              <p:nvPr/>
            </p:nvSpPr>
            <p:spPr bwMode="auto">
              <a:xfrm>
                <a:off x="5396" y="1999"/>
                <a:ext cx="17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</p:grpSp>
        <p:sp>
          <p:nvSpPr>
            <p:cNvPr id="100480" name="Freeform 128"/>
            <p:cNvSpPr>
              <a:spLocks/>
            </p:cNvSpPr>
            <p:nvPr/>
          </p:nvSpPr>
          <p:spPr bwMode="auto">
            <a:xfrm>
              <a:off x="3145" y="1790"/>
              <a:ext cx="58" cy="194"/>
            </a:xfrm>
            <a:custGeom>
              <a:avLst/>
              <a:gdLst>
                <a:gd name="T0" fmla="*/ 57 w 58"/>
                <a:gd name="T1" fmla="*/ 0 h 194"/>
                <a:gd name="T2" fmla="*/ 57 w 58"/>
                <a:gd name="T3" fmla="*/ 193 h 194"/>
                <a:gd name="T4" fmla="*/ 0 w 58"/>
                <a:gd name="T5" fmla="*/ 14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8" h="194">
                  <a:moveTo>
                    <a:pt x="57" y="0"/>
                  </a:moveTo>
                  <a:lnTo>
                    <a:pt x="57" y="193"/>
                  </a:lnTo>
                  <a:lnTo>
                    <a:pt x="0" y="144"/>
                  </a:lnTo>
                </a:path>
              </a:pathLst>
            </a:custGeom>
            <a:noFill/>
            <a:ln w="38100" cap="rnd" cmpd="sng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  <p:sp>
          <p:nvSpPr>
            <p:cNvPr id="100481" name="Freeform 129"/>
            <p:cNvSpPr>
              <a:spLocks/>
            </p:cNvSpPr>
            <p:nvPr/>
          </p:nvSpPr>
          <p:spPr bwMode="auto">
            <a:xfrm>
              <a:off x="3242" y="1789"/>
              <a:ext cx="59" cy="194"/>
            </a:xfrm>
            <a:custGeom>
              <a:avLst/>
              <a:gdLst>
                <a:gd name="T0" fmla="*/ 0 w 59"/>
                <a:gd name="T1" fmla="*/ 193 h 194"/>
                <a:gd name="T2" fmla="*/ 0 w 59"/>
                <a:gd name="T3" fmla="*/ 0 h 194"/>
                <a:gd name="T4" fmla="*/ 58 w 59"/>
                <a:gd name="T5" fmla="*/ 48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94">
                  <a:moveTo>
                    <a:pt x="0" y="193"/>
                  </a:moveTo>
                  <a:lnTo>
                    <a:pt x="0" y="0"/>
                  </a:lnTo>
                  <a:lnTo>
                    <a:pt x="58" y="48"/>
                  </a:lnTo>
                </a:path>
              </a:pathLst>
            </a:custGeom>
            <a:noFill/>
            <a:ln w="38100" cap="rnd" cmpd="sng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  <p:grpSp>
          <p:nvGrpSpPr>
            <p:cNvPr id="100482" name="Group 130"/>
            <p:cNvGrpSpPr>
              <a:grpSpLocks/>
            </p:cNvGrpSpPr>
            <p:nvPr/>
          </p:nvGrpSpPr>
          <p:grpSpPr bwMode="auto">
            <a:xfrm>
              <a:off x="2560" y="1790"/>
              <a:ext cx="545" cy="194"/>
              <a:chOff x="2560" y="1790"/>
              <a:chExt cx="545" cy="194"/>
            </a:xfrm>
          </p:grpSpPr>
          <p:sp>
            <p:nvSpPr>
              <p:cNvPr id="100483" name="Freeform 131"/>
              <p:cNvSpPr>
                <a:spLocks/>
              </p:cNvSpPr>
              <p:nvPr/>
            </p:nvSpPr>
            <p:spPr bwMode="auto">
              <a:xfrm>
                <a:off x="2560" y="1790"/>
                <a:ext cx="58" cy="194"/>
              </a:xfrm>
              <a:custGeom>
                <a:avLst/>
                <a:gdLst>
                  <a:gd name="T0" fmla="*/ 57 w 58"/>
                  <a:gd name="T1" fmla="*/ 0 h 194"/>
                  <a:gd name="T2" fmla="*/ 57 w 58"/>
                  <a:gd name="T3" fmla="*/ 193 h 194"/>
                  <a:gd name="T4" fmla="*/ 0 w 58"/>
                  <a:gd name="T5" fmla="*/ 14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8" h="194">
                    <a:moveTo>
                      <a:pt x="57" y="0"/>
                    </a:moveTo>
                    <a:lnTo>
                      <a:pt x="57" y="193"/>
                    </a:lnTo>
                    <a:lnTo>
                      <a:pt x="0" y="144"/>
                    </a:lnTo>
                  </a:path>
                </a:pathLst>
              </a:custGeom>
              <a:noFill/>
              <a:ln w="38100" cap="rnd" cmpd="sng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100484" name="Freeform 132"/>
              <p:cNvSpPr>
                <a:spLocks/>
              </p:cNvSpPr>
              <p:nvPr/>
            </p:nvSpPr>
            <p:spPr bwMode="auto">
              <a:xfrm>
                <a:off x="2658" y="1790"/>
                <a:ext cx="59" cy="194"/>
              </a:xfrm>
              <a:custGeom>
                <a:avLst/>
                <a:gdLst>
                  <a:gd name="T0" fmla="*/ 0 w 59"/>
                  <a:gd name="T1" fmla="*/ 193 h 194"/>
                  <a:gd name="T2" fmla="*/ 0 w 59"/>
                  <a:gd name="T3" fmla="*/ 0 h 194"/>
                  <a:gd name="T4" fmla="*/ 58 w 59"/>
                  <a:gd name="T5" fmla="*/ 48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9" h="194">
                    <a:moveTo>
                      <a:pt x="0" y="193"/>
                    </a:moveTo>
                    <a:lnTo>
                      <a:pt x="0" y="0"/>
                    </a:lnTo>
                    <a:lnTo>
                      <a:pt x="58" y="48"/>
                    </a:lnTo>
                  </a:path>
                </a:pathLst>
              </a:custGeom>
              <a:noFill/>
              <a:ln w="38100" cap="rnd" cmpd="sng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100485" name="Freeform 133"/>
              <p:cNvSpPr>
                <a:spLocks/>
              </p:cNvSpPr>
              <p:nvPr/>
            </p:nvSpPr>
            <p:spPr bwMode="auto">
              <a:xfrm>
                <a:off x="2754" y="1790"/>
                <a:ext cx="59" cy="194"/>
              </a:xfrm>
              <a:custGeom>
                <a:avLst/>
                <a:gdLst>
                  <a:gd name="T0" fmla="*/ 58 w 59"/>
                  <a:gd name="T1" fmla="*/ 0 h 194"/>
                  <a:gd name="T2" fmla="*/ 58 w 59"/>
                  <a:gd name="T3" fmla="*/ 193 h 194"/>
                  <a:gd name="T4" fmla="*/ 0 w 59"/>
                  <a:gd name="T5" fmla="*/ 14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9" h="194">
                    <a:moveTo>
                      <a:pt x="58" y="0"/>
                    </a:moveTo>
                    <a:lnTo>
                      <a:pt x="58" y="193"/>
                    </a:lnTo>
                    <a:lnTo>
                      <a:pt x="0" y="144"/>
                    </a:lnTo>
                  </a:path>
                </a:pathLst>
              </a:custGeom>
              <a:noFill/>
              <a:ln w="38100" cap="rnd" cmpd="sng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100486" name="Freeform 134"/>
              <p:cNvSpPr>
                <a:spLocks/>
              </p:cNvSpPr>
              <p:nvPr/>
            </p:nvSpPr>
            <p:spPr bwMode="auto">
              <a:xfrm>
                <a:off x="2853" y="1790"/>
                <a:ext cx="58" cy="194"/>
              </a:xfrm>
              <a:custGeom>
                <a:avLst/>
                <a:gdLst>
                  <a:gd name="T0" fmla="*/ 0 w 58"/>
                  <a:gd name="T1" fmla="*/ 193 h 194"/>
                  <a:gd name="T2" fmla="*/ 0 w 58"/>
                  <a:gd name="T3" fmla="*/ 0 h 194"/>
                  <a:gd name="T4" fmla="*/ 57 w 58"/>
                  <a:gd name="T5" fmla="*/ 48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8" h="194">
                    <a:moveTo>
                      <a:pt x="0" y="193"/>
                    </a:moveTo>
                    <a:lnTo>
                      <a:pt x="0" y="0"/>
                    </a:lnTo>
                    <a:lnTo>
                      <a:pt x="57" y="48"/>
                    </a:lnTo>
                  </a:path>
                </a:pathLst>
              </a:custGeom>
              <a:noFill/>
              <a:ln w="38100" cap="rnd" cmpd="sng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grpSp>
            <p:nvGrpSpPr>
              <p:cNvPr id="100487" name="Group 135"/>
              <p:cNvGrpSpPr>
                <a:grpSpLocks/>
              </p:cNvGrpSpPr>
              <p:nvPr/>
            </p:nvGrpSpPr>
            <p:grpSpPr bwMode="auto">
              <a:xfrm>
                <a:off x="2948" y="1790"/>
                <a:ext cx="157" cy="194"/>
                <a:chOff x="2948" y="1790"/>
                <a:chExt cx="157" cy="194"/>
              </a:xfrm>
            </p:grpSpPr>
            <p:sp>
              <p:nvSpPr>
                <p:cNvPr id="100488" name="Freeform 136"/>
                <p:cNvSpPr>
                  <a:spLocks/>
                </p:cNvSpPr>
                <p:nvPr/>
              </p:nvSpPr>
              <p:spPr bwMode="auto">
                <a:xfrm>
                  <a:off x="2948" y="1790"/>
                  <a:ext cx="59" cy="194"/>
                </a:xfrm>
                <a:custGeom>
                  <a:avLst/>
                  <a:gdLst>
                    <a:gd name="T0" fmla="*/ 58 w 59"/>
                    <a:gd name="T1" fmla="*/ 0 h 194"/>
                    <a:gd name="T2" fmla="*/ 58 w 59"/>
                    <a:gd name="T3" fmla="*/ 193 h 194"/>
                    <a:gd name="T4" fmla="*/ 0 w 59"/>
                    <a:gd name="T5" fmla="*/ 144 h 1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59" h="194">
                      <a:moveTo>
                        <a:pt x="58" y="0"/>
                      </a:moveTo>
                      <a:lnTo>
                        <a:pt x="58" y="193"/>
                      </a:lnTo>
                      <a:lnTo>
                        <a:pt x="0" y="144"/>
                      </a:lnTo>
                    </a:path>
                  </a:pathLst>
                </a:custGeom>
                <a:noFill/>
                <a:ln w="38100" cap="rnd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100489" name="Freeform 137"/>
                <p:cNvSpPr>
                  <a:spLocks/>
                </p:cNvSpPr>
                <p:nvPr/>
              </p:nvSpPr>
              <p:spPr bwMode="auto">
                <a:xfrm>
                  <a:off x="3047" y="1790"/>
                  <a:ext cx="58" cy="194"/>
                </a:xfrm>
                <a:custGeom>
                  <a:avLst/>
                  <a:gdLst>
                    <a:gd name="T0" fmla="*/ 0 w 58"/>
                    <a:gd name="T1" fmla="*/ 193 h 194"/>
                    <a:gd name="T2" fmla="*/ 0 w 58"/>
                    <a:gd name="T3" fmla="*/ 0 h 194"/>
                    <a:gd name="T4" fmla="*/ 57 w 58"/>
                    <a:gd name="T5" fmla="*/ 48 h 1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58" h="194">
                      <a:moveTo>
                        <a:pt x="0" y="193"/>
                      </a:moveTo>
                      <a:lnTo>
                        <a:pt x="0" y="0"/>
                      </a:lnTo>
                      <a:lnTo>
                        <a:pt x="57" y="48"/>
                      </a:lnTo>
                    </a:path>
                  </a:pathLst>
                </a:custGeom>
                <a:noFill/>
                <a:ln w="38100" cap="rnd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</p:grpSp>
        </p:grpSp>
        <p:grpSp>
          <p:nvGrpSpPr>
            <p:cNvPr id="100490" name="Group 138"/>
            <p:cNvGrpSpPr>
              <a:grpSpLocks/>
            </p:cNvGrpSpPr>
            <p:nvPr/>
          </p:nvGrpSpPr>
          <p:grpSpPr bwMode="auto">
            <a:xfrm>
              <a:off x="3337" y="1789"/>
              <a:ext cx="156" cy="195"/>
              <a:chOff x="3337" y="1789"/>
              <a:chExt cx="156" cy="195"/>
            </a:xfrm>
          </p:grpSpPr>
          <p:sp>
            <p:nvSpPr>
              <p:cNvPr id="100491" name="Freeform 139"/>
              <p:cNvSpPr>
                <a:spLocks/>
              </p:cNvSpPr>
              <p:nvPr/>
            </p:nvSpPr>
            <p:spPr bwMode="auto">
              <a:xfrm>
                <a:off x="3337" y="1790"/>
                <a:ext cx="58" cy="194"/>
              </a:xfrm>
              <a:custGeom>
                <a:avLst/>
                <a:gdLst>
                  <a:gd name="T0" fmla="*/ 57 w 58"/>
                  <a:gd name="T1" fmla="*/ 0 h 194"/>
                  <a:gd name="T2" fmla="*/ 57 w 58"/>
                  <a:gd name="T3" fmla="*/ 193 h 194"/>
                  <a:gd name="T4" fmla="*/ 0 w 58"/>
                  <a:gd name="T5" fmla="*/ 14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8" h="194">
                    <a:moveTo>
                      <a:pt x="57" y="0"/>
                    </a:moveTo>
                    <a:lnTo>
                      <a:pt x="57" y="193"/>
                    </a:lnTo>
                    <a:lnTo>
                      <a:pt x="0" y="144"/>
                    </a:lnTo>
                  </a:path>
                </a:pathLst>
              </a:custGeom>
              <a:noFill/>
              <a:ln w="38100" cap="rnd" cmpd="sng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100492" name="Freeform 140"/>
              <p:cNvSpPr>
                <a:spLocks/>
              </p:cNvSpPr>
              <p:nvPr/>
            </p:nvSpPr>
            <p:spPr bwMode="auto">
              <a:xfrm>
                <a:off x="3434" y="1789"/>
                <a:ext cx="59" cy="194"/>
              </a:xfrm>
              <a:custGeom>
                <a:avLst/>
                <a:gdLst>
                  <a:gd name="T0" fmla="*/ 0 w 59"/>
                  <a:gd name="T1" fmla="*/ 193 h 194"/>
                  <a:gd name="T2" fmla="*/ 0 w 59"/>
                  <a:gd name="T3" fmla="*/ 0 h 194"/>
                  <a:gd name="T4" fmla="*/ 58 w 59"/>
                  <a:gd name="T5" fmla="*/ 48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9" h="194">
                    <a:moveTo>
                      <a:pt x="0" y="193"/>
                    </a:moveTo>
                    <a:lnTo>
                      <a:pt x="0" y="0"/>
                    </a:lnTo>
                    <a:lnTo>
                      <a:pt x="58" y="48"/>
                    </a:lnTo>
                  </a:path>
                </a:pathLst>
              </a:custGeom>
              <a:noFill/>
              <a:ln w="38100" cap="rnd" cmpd="sng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</p:grpSp>
      </p:grpSp>
      <p:sp>
        <p:nvSpPr>
          <p:cNvPr id="100493" name="Rectangle 141"/>
          <p:cNvSpPr>
            <a:spLocks noChangeArrowheads="1"/>
          </p:cNvSpPr>
          <p:nvPr/>
        </p:nvSpPr>
        <p:spPr bwMode="auto">
          <a:xfrm>
            <a:off x="1757362" y="1159027"/>
            <a:ext cx="845185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tr-TR" sz="2400" b="1">
                <a:solidFill>
                  <a:srgbClr val="66FFFF"/>
                </a:solidFill>
              </a:rPr>
              <a:t>[</a:t>
            </a:r>
            <a:r>
              <a:rPr lang="tr-TR" altLang="tr-TR" sz="2400" b="1">
                <a:solidFill>
                  <a:srgbClr val="66FFFF"/>
                </a:solidFill>
              </a:rPr>
              <a:t>Ni(CO)</a:t>
            </a:r>
            <a:r>
              <a:rPr lang="tr-TR" altLang="tr-TR" sz="2400" b="1" baseline="-25000">
                <a:solidFill>
                  <a:srgbClr val="66FFFF"/>
                </a:solidFill>
              </a:rPr>
              <a:t>4 </a:t>
            </a:r>
            <a:r>
              <a:rPr lang="en-US" altLang="tr-TR" sz="2400" b="1">
                <a:solidFill>
                  <a:srgbClr val="66FFFF"/>
                </a:solidFill>
              </a:rPr>
              <a:t>]</a:t>
            </a:r>
            <a:r>
              <a:rPr lang="tr-TR" altLang="tr-TR" sz="2400">
                <a:solidFill>
                  <a:srgbClr val="FFFFFF"/>
                </a:solidFill>
              </a:rPr>
              <a:t>               </a:t>
            </a:r>
            <a:r>
              <a:rPr lang="en-US" altLang="tr-TR" sz="2400">
                <a:solidFill>
                  <a:srgbClr val="FFFFFF"/>
                </a:solidFill>
              </a:rPr>
              <a:t>Ni</a:t>
            </a:r>
            <a:r>
              <a:rPr lang="tr-TR" altLang="tr-TR" sz="2400">
                <a:solidFill>
                  <a:srgbClr val="FFFFFF"/>
                </a:solidFill>
              </a:rPr>
              <a:t> = </a:t>
            </a:r>
            <a:r>
              <a:rPr lang="en-US" altLang="tr-TR" sz="2400">
                <a:solidFill>
                  <a:srgbClr val="FFFFFF"/>
                </a:solidFill>
              </a:rPr>
              <a:t> </a:t>
            </a:r>
            <a:r>
              <a:rPr lang="tr-TR" altLang="tr-TR" sz="2400">
                <a:solidFill>
                  <a:srgbClr val="FFFFFF"/>
                </a:solidFill>
              </a:rPr>
              <a:t>1</a:t>
            </a:r>
            <a:r>
              <a:rPr lang="en-US" altLang="tr-TR" sz="2400">
                <a:solidFill>
                  <a:srgbClr val="FFFFFF"/>
                </a:solidFill>
              </a:rPr>
              <a:t>s</a:t>
            </a:r>
            <a:r>
              <a:rPr lang="en-US" altLang="tr-TR" sz="2400" b="1" baseline="30000">
                <a:solidFill>
                  <a:srgbClr val="FFFFFF"/>
                </a:solidFill>
              </a:rPr>
              <a:t>2</a:t>
            </a:r>
            <a:r>
              <a:rPr lang="en-US" altLang="tr-TR" sz="2400">
                <a:solidFill>
                  <a:srgbClr val="FFFFFF"/>
                </a:solidFill>
              </a:rPr>
              <a:t> 2s</a:t>
            </a:r>
            <a:r>
              <a:rPr lang="en-US" altLang="tr-TR" sz="2400" b="1" baseline="30000">
                <a:solidFill>
                  <a:srgbClr val="FFFFFF"/>
                </a:solidFill>
              </a:rPr>
              <a:t>2</a:t>
            </a:r>
            <a:r>
              <a:rPr lang="en-US" altLang="tr-TR" sz="2400">
                <a:solidFill>
                  <a:srgbClr val="FFFFFF"/>
                </a:solidFill>
              </a:rPr>
              <a:t> 2p</a:t>
            </a:r>
            <a:r>
              <a:rPr lang="en-US" altLang="tr-TR" sz="2400" b="1" baseline="30000">
                <a:solidFill>
                  <a:srgbClr val="FFFFFF"/>
                </a:solidFill>
              </a:rPr>
              <a:t>6</a:t>
            </a:r>
            <a:r>
              <a:rPr lang="en-US" altLang="tr-TR" sz="2400">
                <a:solidFill>
                  <a:srgbClr val="FFFFFF"/>
                </a:solidFill>
              </a:rPr>
              <a:t> 3s</a:t>
            </a:r>
            <a:r>
              <a:rPr lang="en-US" altLang="tr-TR" sz="2400" b="1" baseline="30000">
                <a:solidFill>
                  <a:srgbClr val="FFFFFF"/>
                </a:solidFill>
              </a:rPr>
              <a:t>2</a:t>
            </a:r>
            <a:r>
              <a:rPr lang="en-US" altLang="tr-TR" sz="2400">
                <a:solidFill>
                  <a:srgbClr val="FFFFFF"/>
                </a:solidFill>
              </a:rPr>
              <a:t> 3p</a:t>
            </a:r>
            <a:r>
              <a:rPr lang="en-US" altLang="tr-TR" sz="2400" b="1" baseline="30000">
                <a:solidFill>
                  <a:srgbClr val="FFFFFF"/>
                </a:solidFill>
              </a:rPr>
              <a:t>6</a:t>
            </a:r>
            <a:r>
              <a:rPr lang="en-US" altLang="tr-TR" sz="2400">
                <a:solidFill>
                  <a:srgbClr val="FFFFFF"/>
                </a:solidFill>
              </a:rPr>
              <a:t> 4s</a:t>
            </a:r>
            <a:r>
              <a:rPr lang="en-US" altLang="tr-TR" sz="2400" b="1" baseline="30000">
                <a:solidFill>
                  <a:srgbClr val="FFFFFF"/>
                </a:solidFill>
              </a:rPr>
              <a:t>2</a:t>
            </a:r>
            <a:r>
              <a:rPr lang="en-US" altLang="tr-TR" sz="2400">
                <a:solidFill>
                  <a:srgbClr val="FFFFFF"/>
                </a:solidFill>
              </a:rPr>
              <a:t> 3d</a:t>
            </a:r>
            <a:r>
              <a:rPr lang="en-US" altLang="tr-TR" sz="2400" b="1" baseline="30000">
                <a:solidFill>
                  <a:srgbClr val="FFFFFF"/>
                </a:solidFill>
              </a:rPr>
              <a:t>8</a:t>
            </a:r>
            <a:endParaRPr lang="tr-TR" altLang="tr-TR" sz="2400" b="1" baseline="30000">
              <a:solidFill>
                <a:srgbClr val="FFFFFF"/>
              </a:solidFill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 altLang="tr-TR" sz="2400" b="1" baseline="30000">
              <a:solidFill>
                <a:srgbClr val="FFFFFF"/>
              </a:solidFill>
            </a:endParaRPr>
          </a:p>
        </p:txBody>
      </p:sp>
      <p:sp>
        <p:nvSpPr>
          <p:cNvPr id="100495" name="Text Box 143"/>
          <p:cNvSpPr txBox="1">
            <a:spLocks noChangeArrowheads="1"/>
          </p:cNvSpPr>
          <p:nvPr/>
        </p:nvSpPr>
        <p:spPr bwMode="auto">
          <a:xfrm>
            <a:off x="7261225" y="2078038"/>
            <a:ext cx="22225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altLang="tr-TR">
                <a:solidFill>
                  <a:srgbClr val="FFFFFF"/>
                </a:solidFill>
              </a:rPr>
              <a:t>xx    xx  xx  xx</a:t>
            </a:r>
          </a:p>
        </p:txBody>
      </p:sp>
      <p:grpSp>
        <p:nvGrpSpPr>
          <p:cNvPr id="100496" name="Group 144"/>
          <p:cNvGrpSpPr>
            <a:grpSpLocks/>
          </p:cNvGrpSpPr>
          <p:nvPr/>
        </p:nvGrpSpPr>
        <p:grpSpPr bwMode="auto">
          <a:xfrm>
            <a:off x="6924675" y="2867028"/>
            <a:ext cx="3100388" cy="946151"/>
            <a:chOff x="3558" y="2250"/>
            <a:chExt cx="1953" cy="596"/>
          </a:xfrm>
        </p:grpSpPr>
        <p:sp>
          <p:nvSpPr>
            <p:cNvPr id="100497" name="Rectangle 145"/>
            <p:cNvSpPr>
              <a:spLocks noChangeArrowheads="1"/>
            </p:cNvSpPr>
            <p:nvPr/>
          </p:nvSpPr>
          <p:spPr bwMode="auto">
            <a:xfrm>
              <a:off x="3558" y="2570"/>
              <a:ext cx="1953" cy="2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eaLnBrk="0" fontAlgn="base" hangingPunct="0">
                <a:lnSpc>
                  <a:spcPct val="8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n-US" altLang="tr-TR" sz="2800" dirty="0" smtClean="0">
                  <a:solidFill>
                    <a:srgbClr val="FFFF00"/>
                  </a:solidFill>
                  <a:latin typeface="Comic Sans MS" panose="030F0702030302020204" pitchFamily="66" charset="0"/>
                </a:rPr>
                <a:t>sp3 hybridization</a:t>
              </a:r>
              <a:endParaRPr lang="en-US" altLang="tr-TR" sz="2800" dirty="0">
                <a:solidFill>
                  <a:srgbClr val="FFFF00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00498" name="AutoShape 146"/>
            <p:cNvSpPr>
              <a:spLocks/>
            </p:cNvSpPr>
            <p:nvPr/>
          </p:nvSpPr>
          <p:spPr bwMode="auto">
            <a:xfrm rot="5400000">
              <a:off x="4074" y="1794"/>
              <a:ext cx="276" cy="1188"/>
            </a:xfrm>
            <a:prstGeom prst="rightBrace">
              <a:avLst>
                <a:gd name="adj1" fmla="val 35870"/>
                <a:gd name="adj2" fmla="val 50000"/>
              </a:avLst>
            </a:prstGeom>
            <a:noFill/>
            <a:ln w="38100">
              <a:solidFill>
                <a:schemeClr val="tx2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</p:grpSp>
      <p:grpSp>
        <p:nvGrpSpPr>
          <p:cNvPr id="100499" name="Group 147"/>
          <p:cNvGrpSpPr>
            <a:grpSpLocks/>
          </p:cNvGrpSpPr>
          <p:nvPr/>
        </p:nvGrpSpPr>
        <p:grpSpPr bwMode="auto">
          <a:xfrm>
            <a:off x="1524001" y="2613029"/>
            <a:ext cx="8240713" cy="461963"/>
            <a:chOff x="106" y="2006"/>
            <a:chExt cx="5191" cy="291"/>
          </a:xfrm>
        </p:grpSpPr>
        <p:grpSp>
          <p:nvGrpSpPr>
            <p:cNvPr id="100500" name="Group 148"/>
            <p:cNvGrpSpPr>
              <a:grpSpLocks/>
            </p:cNvGrpSpPr>
            <p:nvPr/>
          </p:nvGrpSpPr>
          <p:grpSpPr bwMode="auto">
            <a:xfrm>
              <a:off x="106" y="2006"/>
              <a:ext cx="1195" cy="291"/>
              <a:chOff x="106" y="2006"/>
              <a:chExt cx="1195" cy="291"/>
            </a:xfrm>
          </p:grpSpPr>
          <p:sp>
            <p:nvSpPr>
              <p:cNvPr id="100501" name="Rectangle 149"/>
              <p:cNvSpPr>
                <a:spLocks noChangeArrowheads="1"/>
              </p:cNvSpPr>
              <p:nvPr/>
            </p:nvSpPr>
            <p:spPr bwMode="auto">
              <a:xfrm>
                <a:off x="106" y="2006"/>
                <a:ext cx="333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tr-TR" sz="2400" b="1">
                    <a:solidFill>
                      <a:srgbClr val="FFFFFF"/>
                    </a:solidFill>
                  </a:rPr>
                  <a:t>1s</a:t>
                </a:r>
              </a:p>
            </p:txBody>
          </p:sp>
          <p:sp>
            <p:nvSpPr>
              <p:cNvPr id="100502" name="Rectangle 150"/>
              <p:cNvSpPr>
                <a:spLocks noChangeArrowheads="1"/>
              </p:cNvSpPr>
              <p:nvPr/>
            </p:nvSpPr>
            <p:spPr bwMode="auto">
              <a:xfrm>
                <a:off x="442" y="2006"/>
                <a:ext cx="333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tr-TR" sz="2400" b="1">
                    <a:solidFill>
                      <a:srgbClr val="FFFFFF"/>
                    </a:solidFill>
                  </a:rPr>
                  <a:t>2s</a:t>
                </a:r>
              </a:p>
            </p:txBody>
          </p:sp>
          <p:sp>
            <p:nvSpPr>
              <p:cNvPr id="100503" name="Rectangle 151"/>
              <p:cNvSpPr>
                <a:spLocks noChangeArrowheads="1"/>
              </p:cNvSpPr>
              <p:nvPr/>
            </p:nvSpPr>
            <p:spPr bwMode="auto">
              <a:xfrm>
                <a:off x="958" y="2006"/>
                <a:ext cx="343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tr-TR" sz="2400" b="1">
                    <a:solidFill>
                      <a:srgbClr val="FFFFFF"/>
                    </a:solidFill>
                  </a:rPr>
                  <a:t>2p</a:t>
                </a:r>
              </a:p>
            </p:txBody>
          </p:sp>
        </p:grpSp>
        <p:grpSp>
          <p:nvGrpSpPr>
            <p:cNvPr id="100504" name="Group 152"/>
            <p:cNvGrpSpPr>
              <a:grpSpLocks/>
            </p:cNvGrpSpPr>
            <p:nvPr/>
          </p:nvGrpSpPr>
          <p:grpSpPr bwMode="auto">
            <a:xfrm>
              <a:off x="1498" y="2006"/>
              <a:ext cx="1723" cy="291"/>
              <a:chOff x="1498" y="2006"/>
              <a:chExt cx="1723" cy="291"/>
            </a:xfrm>
          </p:grpSpPr>
          <p:sp>
            <p:nvSpPr>
              <p:cNvPr id="100505" name="Rectangle 153"/>
              <p:cNvSpPr>
                <a:spLocks noChangeArrowheads="1"/>
              </p:cNvSpPr>
              <p:nvPr/>
            </p:nvSpPr>
            <p:spPr bwMode="auto">
              <a:xfrm>
                <a:off x="1498" y="2006"/>
                <a:ext cx="333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tr-TR" sz="2400" b="1">
                    <a:solidFill>
                      <a:srgbClr val="FFFFFF"/>
                    </a:solidFill>
                  </a:rPr>
                  <a:t>3s</a:t>
                </a:r>
              </a:p>
            </p:txBody>
          </p:sp>
          <p:sp>
            <p:nvSpPr>
              <p:cNvPr id="100506" name="Rectangle 154"/>
              <p:cNvSpPr>
                <a:spLocks noChangeArrowheads="1"/>
              </p:cNvSpPr>
              <p:nvPr/>
            </p:nvSpPr>
            <p:spPr bwMode="auto">
              <a:xfrm>
                <a:off x="2014" y="2006"/>
                <a:ext cx="343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tr-TR" sz="2400" b="1">
                    <a:solidFill>
                      <a:srgbClr val="FFFFFF"/>
                    </a:solidFill>
                  </a:rPr>
                  <a:t>3p</a:t>
                </a:r>
              </a:p>
            </p:txBody>
          </p:sp>
          <p:sp>
            <p:nvSpPr>
              <p:cNvPr id="100507" name="Rectangle 155"/>
              <p:cNvSpPr>
                <a:spLocks noChangeArrowheads="1"/>
              </p:cNvSpPr>
              <p:nvPr/>
            </p:nvSpPr>
            <p:spPr bwMode="auto">
              <a:xfrm>
                <a:off x="2878" y="2006"/>
                <a:ext cx="343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tr-TR" sz="2400" b="1">
                    <a:solidFill>
                      <a:srgbClr val="FFFFFF"/>
                    </a:solidFill>
                  </a:rPr>
                  <a:t>3d</a:t>
                </a:r>
              </a:p>
            </p:txBody>
          </p:sp>
        </p:grpSp>
        <p:grpSp>
          <p:nvGrpSpPr>
            <p:cNvPr id="100508" name="Group 156"/>
            <p:cNvGrpSpPr>
              <a:grpSpLocks/>
            </p:cNvGrpSpPr>
            <p:nvPr/>
          </p:nvGrpSpPr>
          <p:grpSpPr bwMode="auto">
            <a:xfrm>
              <a:off x="3574" y="2006"/>
              <a:ext cx="1723" cy="291"/>
              <a:chOff x="3574" y="2006"/>
              <a:chExt cx="1723" cy="291"/>
            </a:xfrm>
          </p:grpSpPr>
          <p:sp>
            <p:nvSpPr>
              <p:cNvPr id="100509" name="Rectangle 157"/>
              <p:cNvSpPr>
                <a:spLocks noChangeArrowheads="1"/>
              </p:cNvSpPr>
              <p:nvPr/>
            </p:nvSpPr>
            <p:spPr bwMode="auto">
              <a:xfrm>
                <a:off x="3574" y="2006"/>
                <a:ext cx="333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tr-TR" sz="2400" b="1">
                    <a:solidFill>
                      <a:srgbClr val="FFFFFF"/>
                    </a:solidFill>
                  </a:rPr>
                  <a:t>4s</a:t>
                </a:r>
              </a:p>
            </p:txBody>
          </p:sp>
          <p:sp>
            <p:nvSpPr>
              <p:cNvPr id="100510" name="Rectangle 158"/>
              <p:cNvSpPr>
                <a:spLocks noChangeArrowheads="1"/>
              </p:cNvSpPr>
              <p:nvPr/>
            </p:nvSpPr>
            <p:spPr bwMode="auto">
              <a:xfrm>
                <a:off x="4090" y="2006"/>
                <a:ext cx="343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tr-TR" sz="2400" b="1">
                    <a:solidFill>
                      <a:srgbClr val="FFFFFF"/>
                    </a:solidFill>
                  </a:rPr>
                  <a:t>4p</a:t>
                </a:r>
              </a:p>
            </p:txBody>
          </p:sp>
          <p:sp>
            <p:nvSpPr>
              <p:cNvPr id="100511" name="Rectangle 159"/>
              <p:cNvSpPr>
                <a:spLocks noChangeArrowheads="1"/>
              </p:cNvSpPr>
              <p:nvPr/>
            </p:nvSpPr>
            <p:spPr bwMode="auto">
              <a:xfrm>
                <a:off x="4954" y="2006"/>
                <a:ext cx="343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tr-TR" sz="2400" b="1">
                    <a:solidFill>
                      <a:srgbClr val="FFFFFF"/>
                    </a:solidFill>
                  </a:rPr>
                  <a:t>4d</a:t>
                </a:r>
              </a:p>
            </p:txBody>
          </p:sp>
        </p:grpSp>
      </p:grpSp>
      <p:grpSp>
        <p:nvGrpSpPr>
          <p:cNvPr id="100512" name="Group 160"/>
          <p:cNvGrpSpPr>
            <a:grpSpLocks/>
          </p:cNvGrpSpPr>
          <p:nvPr/>
        </p:nvGrpSpPr>
        <p:grpSpPr bwMode="auto">
          <a:xfrm>
            <a:off x="1768476" y="5124454"/>
            <a:ext cx="8240713" cy="461963"/>
            <a:chOff x="106" y="2006"/>
            <a:chExt cx="5191" cy="291"/>
          </a:xfrm>
        </p:grpSpPr>
        <p:grpSp>
          <p:nvGrpSpPr>
            <p:cNvPr id="100513" name="Group 161"/>
            <p:cNvGrpSpPr>
              <a:grpSpLocks/>
            </p:cNvGrpSpPr>
            <p:nvPr/>
          </p:nvGrpSpPr>
          <p:grpSpPr bwMode="auto">
            <a:xfrm>
              <a:off x="106" y="2006"/>
              <a:ext cx="1195" cy="291"/>
              <a:chOff x="106" y="2006"/>
              <a:chExt cx="1195" cy="291"/>
            </a:xfrm>
          </p:grpSpPr>
          <p:sp>
            <p:nvSpPr>
              <p:cNvPr id="100514" name="Rectangle 162"/>
              <p:cNvSpPr>
                <a:spLocks noChangeArrowheads="1"/>
              </p:cNvSpPr>
              <p:nvPr/>
            </p:nvSpPr>
            <p:spPr bwMode="auto">
              <a:xfrm>
                <a:off x="106" y="2006"/>
                <a:ext cx="333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tr-TR" sz="2400" b="1">
                    <a:solidFill>
                      <a:srgbClr val="FFFFFF"/>
                    </a:solidFill>
                  </a:rPr>
                  <a:t>1s</a:t>
                </a:r>
              </a:p>
            </p:txBody>
          </p:sp>
          <p:sp>
            <p:nvSpPr>
              <p:cNvPr id="100515" name="Rectangle 163"/>
              <p:cNvSpPr>
                <a:spLocks noChangeArrowheads="1"/>
              </p:cNvSpPr>
              <p:nvPr/>
            </p:nvSpPr>
            <p:spPr bwMode="auto">
              <a:xfrm>
                <a:off x="442" y="2006"/>
                <a:ext cx="333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tr-TR" sz="2400" b="1">
                    <a:solidFill>
                      <a:srgbClr val="FFFFFF"/>
                    </a:solidFill>
                  </a:rPr>
                  <a:t>2s</a:t>
                </a:r>
              </a:p>
            </p:txBody>
          </p:sp>
          <p:sp>
            <p:nvSpPr>
              <p:cNvPr id="100516" name="Rectangle 164"/>
              <p:cNvSpPr>
                <a:spLocks noChangeArrowheads="1"/>
              </p:cNvSpPr>
              <p:nvPr/>
            </p:nvSpPr>
            <p:spPr bwMode="auto">
              <a:xfrm>
                <a:off x="958" y="2006"/>
                <a:ext cx="343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tr-TR" sz="2400" b="1">
                    <a:solidFill>
                      <a:srgbClr val="FFFFFF"/>
                    </a:solidFill>
                  </a:rPr>
                  <a:t>2p</a:t>
                </a:r>
              </a:p>
            </p:txBody>
          </p:sp>
        </p:grpSp>
        <p:grpSp>
          <p:nvGrpSpPr>
            <p:cNvPr id="100517" name="Group 165"/>
            <p:cNvGrpSpPr>
              <a:grpSpLocks/>
            </p:cNvGrpSpPr>
            <p:nvPr/>
          </p:nvGrpSpPr>
          <p:grpSpPr bwMode="auto">
            <a:xfrm>
              <a:off x="1498" y="2006"/>
              <a:ext cx="1723" cy="291"/>
              <a:chOff x="1498" y="2006"/>
              <a:chExt cx="1723" cy="291"/>
            </a:xfrm>
          </p:grpSpPr>
          <p:sp>
            <p:nvSpPr>
              <p:cNvPr id="100518" name="Rectangle 166"/>
              <p:cNvSpPr>
                <a:spLocks noChangeArrowheads="1"/>
              </p:cNvSpPr>
              <p:nvPr/>
            </p:nvSpPr>
            <p:spPr bwMode="auto">
              <a:xfrm>
                <a:off x="1498" y="2006"/>
                <a:ext cx="333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tr-TR" sz="2400" b="1">
                    <a:solidFill>
                      <a:srgbClr val="FFFFFF"/>
                    </a:solidFill>
                  </a:rPr>
                  <a:t>3s</a:t>
                </a:r>
              </a:p>
            </p:txBody>
          </p:sp>
          <p:sp>
            <p:nvSpPr>
              <p:cNvPr id="100519" name="Rectangle 167"/>
              <p:cNvSpPr>
                <a:spLocks noChangeArrowheads="1"/>
              </p:cNvSpPr>
              <p:nvPr/>
            </p:nvSpPr>
            <p:spPr bwMode="auto">
              <a:xfrm>
                <a:off x="2014" y="2006"/>
                <a:ext cx="343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tr-TR" sz="2400" b="1">
                    <a:solidFill>
                      <a:srgbClr val="FFFFFF"/>
                    </a:solidFill>
                  </a:rPr>
                  <a:t>3p</a:t>
                </a:r>
              </a:p>
            </p:txBody>
          </p:sp>
          <p:sp>
            <p:nvSpPr>
              <p:cNvPr id="100520" name="Rectangle 168"/>
              <p:cNvSpPr>
                <a:spLocks noChangeArrowheads="1"/>
              </p:cNvSpPr>
              <p:nvPr/>
            </p:nvSpPr>
            <p:spPr bwMode="auto">
              <a:xfrm>
                <a:off x="2878" y="2006"/>
                <a:ext cx="343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tr-TR" sz="2400" b="1">
                    <a:solidFill>
                      <a:srgbClr val="FFFFFF"/>
                    </a:solidFill>
                  </a:rPr>
                  <a:t>3d</a:t>
                </a:r>
              </a:p>
            </p:txBody>
          </p:sp>
        </p:grpSp>
        <p:grpSp>
          <p:nvGrpSpPr>
            <p:cNvPr id="100521" name="Group 169"/>
            <p:cNvGrpSpPr>
              <a:grpSpLocks/>
            </p:cNvGrpSpPr>
            <p:nvPr/>
          </p:nvGrpSpPr>
          <p:grpSpPr bwMode="auto">
            <a:xfrm>
              <a:off x="3574" y="2006"/>
              <a:ext cx="1723" cy="291"/>
              <a:chOff x="3574" y="2006"/>
              <a:chExt cx="1723" cy="291"/>
            </a:xfrm>
          </p:grpSpPr>
          <p:sp>
            <p:nvSpPr>
              <p:cNvPr id="100522" name="Rectangle 170"/>
              <p:cNvSpPr>
                <a:spLocks noChangeArrowheads="1"/>
              </p:cNvSpPr>
              <p:nvPr/>
            </p:nvSpPr>
            <p:spPr bwMode="auto">
              <a:xfrm>
                <a:off x="3574" y="2006"/>
                <a:ext cx="333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tr-TR" sz="2400" b="1">
                    <a:solidFill>
                      <a:srgbClr val="FFFFFF"/>
                    </a:solidFill>
                  </a:rPr>
                  <a:t>4s</a:t>
                </a:r>
              </a:p>
            </p:txBody>
          </p:sp>
          <p:sp>
            <p:nvSpPr>
              <p:cNvPr id="100523" name="Rectangle 171"/>
              <p:cNvSpPr>
                <a:spLocks noChangeArrowheads="1"/>
              </p:cNvSpPr>
              <p:nvPr/>
            </p:nvSpPr>
            <p:spPr bwMode="auto">
              <a:xfrm>
                <a:off x="4090" y="2006"/>
                <a:ext cx="343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tr-TR" sz="2400" b="1">
                    <a:solidFill>
                      <a:srgbClr val="FFFFFF"/>
                    </a:solidFill>
                  </a:rPr>
                  <a:t>4p</a:t>
                </a:r>
              </a:p>
            </p:txBody>
          </p:sp>
          <p:sp>
            <p:nvSpPr>
              <p:cNvPr id="100524" name="Rectangle 172"/>
              <p:cNvSpPr>
                <a:spLocks noChangeArrowheads="1"/>
              </p:cNvSpPr>
              <p:nvPr/>
            </p:nvSpPr>
            <p:spPr bwMode="auto">
              <a:xfrm>
                <a:off x="4954" y="2006"/>
                <a:ext cx="343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tr-TR" sz="2400" b="1">
                    <a:solidFill>
                      <a:srgbClr val="FFFFFF"/>
                    </a:solidFill>
                  </a:rPr>
                  <a:t>4d</a:t>
                </a:r>
              </a:p>
            </p:txBody>
          </p:sp>
        </p:grpSp>
      </p:grpSp>
      <p:sp>
        <p:nvSpPr>
          <p:cNvPr id="100526" name="Text Box 174"/>
          <p:cNvSpPr txBox="1">
            <a:spLocks noChangeArrowheads="1"/>
          </p:cNvSpPr>
          <p:nvPr/>
        </p:nvSpPr>
        <p:spPr bwMode="auto">
          <a:xfrm>
            <a:off x="1946275" y="3829050"/>
            <a:ext cx="6324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tr-TR" sz="2400" b="1">
                <a:solidFill>
                  <a:srgbClr val="66FFFF"/>
                </a:solidFill>
              </a:rPr>
              <a:t>[</a:t>
            </a:r>
            <a:r>
              <a:rPr lang="tr-TR" altLang="tr-TR" sz="2400" b="1">
                <a:solidFill>
                  <a:srgbClr val="66FFFF"/>
                </a:solidFill>
              </a:rPr>
              <a:t>Fe(CO)</a:t>
            </a:r>
            <a:r>
              <a:rPr lang="tr-TR" altLang="tr-TR" sz="2400" b="1" baseline="-25000">
                <a:solidFill>
                  <a:srgbClr val="66FFFF"/>
                </a:solidFill>
              </a:rPr>
              <a:t>5</a:t>
            </a:r>
            <a:r>
              <a:rPr lang="tr-TR" altLang="tr-TR" sz="2400" b="1">
                <a:solidFill>
                  <a:srgbClr val="66FFFF"/>
                </a:solidFill>
              </a:rPr>
              <a:t> </a:t>
            </a:r>
            <a:r>
              <a:rPr lang="en-US" altLang="tr-TR" sz="2400" b="1">
                <a:solidFill>
                  <a:srgbClr val="66FFFF"/>
                </a:solidFill>
              </a:rPr>
              <a:t>]</a:t>
            </a:r>
            <a:r>
              <a:rPr lang="tr-TR" altLang="tr-TR" sz="2400" b="1">
                <a:solidFill>
                  <a:srgbClr val="FFFFFF"/>
                </a:solidFill>
              </a:rPr>
              <a:t>   Fe</a:t>
            </a:r>
            <a:r>
              <a:rPr lang="tr-TR" altLang="tr-TR" sz="2400">
                <a:solidFill>
                  <a:srgbClr val="FFFFFF"/>
                </a:solidFill>
              </a:rPr>
              <a:t> = </a:t>
            </a:r>
            <a:r>
              <a:rPr lang="en-US" altLang="tr-TR" sz="2400">
                <a:solidFill>
                  <a:srgbClr val="FFFFFF"/>
                </a:solidFill>
              </a:rPr>
              <a:t> </a:t>
            </a:r>
            <a:r>
              <a:rPr lang="tr-TR" altLang="tr-TR" sz="2400">
                <a:solidFill>
                  <a:srgbClr val="FFFFFF"/>
                </a:solidFill>
              </a:rPr>
              <a:t>1</a:t>
            </a:r>
            <a:r>
              <a:rPr lang="en-US" altLang="tr-TR" sz="2400">
                <a:solidFill>
                  <a:srgbClr val="FFFFFF"/>
                </a:solidFill>
              </a:rPr>
              <a:t>s</a:t>
            </a:r>
            <a:r>
              <a:rPr lang="en-US" altLang="tr-TR" sz="2400" b="1" baseline="30000">
                <a:solidFill>
                  <a:srgbClr val="FFFFFF"/>
                </a:solidFill>
              </a:rPr>
              <a:t>2</a:t>
            </a:r>
            <a:r>
              <a:rPr lang="en-US" altLang="tr-TR" sz="2400">
                <a:solidFill>
                  <a:srgbClr val="FFFFFF"/>
                </a:solidFill>
              </a:rPr>
              <a:t> 2s</a:t>
            </a:r>
            <a:r>
              <a:rPr lang="en-US" altLang="tr-TR" sz="2400" b="1" baseline="30000">
                <a:solidFill>
                  <a:srgbClr val="FFFFFF"/>
                </a:solidFill>
              </a:rPr>
              <a:t>2</a:t>
            </a:r>
            <a:r>
              <a:rPr lang="en-US" altLang="tr-TR" sz="2400">
                <a:solidFill>
                  <a:srgbClr val="FFFFFF"/>
                </a:solidFill>
              </a:rPr>
              <a:t> 2p</a:t>
            </a:r>
            <a:r>
              <a:rPr lang="en-US" altLang="tr-TR" sz="2400" b="1" baseline="30000">
                <a:solidFill>
                  <a:srgbClr val="FFFFFF"/>
                </a:solidFill>
              </a:rPr>
              <a:t>6</a:t>
            </a:r>
            <a:r>
              <a:rPr lang="en-US" altLang="tr-TR" sz="2400">
                <a:solidFill>
                  <a:srgbClr val="FFFFFF"/>
                </a:solidFill>
              </a:rPr>
              <a:t> 3s</a:t>
            </a:r>
            <a:r>
              <a:rPr lang="en-US" altLang="tr-TR" sz="2400" b="1" baseline="30000">
                <a:solidFill>
                  <a:srgbClr val="FFFFFF"/>
                </a:solidFill>
              </a:rPr>
              <a:t>2</a:t>
            </a:r>
            <a:r>
              <a:rPr lang="en-US" altLang="tr-TR" sz="2400">
                <a:solidFill>
                  <a:srgbClr val="FFFFFF"/>
                </a:solidFill>
              </a:rPr>
              <a:t> 3p</a:t>
            </a:r>
            <a:r>
              <a:rPr lang="en-US" altLang="tr-TR" sz="2400" b="1" baseline="30000">
                <a:solidFill>
                  <a:srgbClr val="FFFFFF"/>
                </a:solidFill>
              </a:rPr>
              <a:t>6</a:t>
            </a:r>
            <a:r>
              <a:rPr lang="en-US" altLang="tr-TR" sz="2400">
                <a:solidFill>
                  <a:srgbClr val="FFFFFF"/>
                </a:solidFill>
              </a:rPr>
              <a:t> 4s</a:t>
            </a:r>
            <a:r>
              <a:rPr lang="en-US" altLang="tr-TR" sz="2400" b="1" baseline="30000">
                <a:solidFill>
                  <a:srgbClr val="FFFFFF"/>
                </a:solidFill>
              </a:rPr>
              <a:t>2</a:t>
            </a:r>
            <a:r>
              <a:rPr lang="en-US" altLang="tr-TR" sz="2400">
                <a:solidFill>
                  <a:srgbClr val="FFFFFF"/>
                </a:solidFill>
              </a:rPr>
              <a:t> 3d</a:t>
            </a:r>
            <a:r>
              <a:rPr lang="tr-TR" altLang="tr-TR" sz="2400" baseline="30000">
                <a:solidFill>
                  <a:srgbClr val="FFFFFF"/>
                </a:solidFill>
              </a:rPr>
              <a:t>6</a:t>
            </a:r>
            <a:r>
              <a:rPr lang="tr-TR" altLang="tr-TR" sz="2400" b="1">
                <a:solidFill>
                  <a:srgbClr val="FFFFFF"/>
                </a:solidFill>
              </a:rPr>
              <a:t> </a:t>
            </a:r>
          </a:p>
        </p:txBody>
      </p:sp>
      <p:grpSp>
        <p:nvGrpSpPr>
          <p:cNvPr id="100527" name="Group 175"/>
          <p:cNvGrpSpPr>
            <a:grpSpLocks/>
          </p:cNvGrpSpPr>
          <p:nvPr/>
        </p:nvGrpSpPr>
        <p:grpSpPr bwMode="auto">
          <a:xfrm>
            <a:off x="1771650" y="4670425"/>
            <a:ext cx="8591550" cy="331788"/>
            <a:chOff x="162" y="1790"/>
            <a:chExt cx="5412" cy="209"/>
          </a:xfrm>
        </p:grpSpPr>
        <p:grpSp>
          <p:nvGrpSpPr>
            <p:cNvPr id="100528" name="Group 176"/>
            <p:cNvGrpSpPr>
              <a:grpSpLocks/>
            </p:cNvGrpSpPr>
            <p:nvPr/>
          </p:nvGrpSpPr>
          <p:grpSpPr bwMode="auto">
            <a:xfrm>
              <a:off x="162" y="1790"/>
              <a:ext cx="178" cy="209"/>
              <a:chOff x="162" y="1790"/>
              <a:chExt cx="178" cy="209"/>
            </a:xfrm>
          </p:grpSpPr>
          <p:sp>
            <p:nvSpPr>
              <p:cNvPr id="100529" name="Line 177"/>
              <p:cNvSpPr>
                <a:spLocks noChangeShapeType="1"/>
              </p:cNvSpPr>
              <p:nvPr/>
            </p:nvSpPr>
            <p:spPr bwMode="auto">
              <a:xfrm>
                <a:off x="162" y="1999"/>
                <a:ext cx="17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100530" name="Freeform 178"/>
              <p:cNvSpPr>
                <a:spLocks/>
              </p:cNvSpPr>
              <p:nvPr/>
            </p:nvSpPr>
            <p:spPr bwMode="auto">
              <a:xfrm>
                <a:off x="174" y="1790"/>
                <a:ext cx="59" cy="194"/>
              </a:xfrm>
              <a:custGeom>
                <a:avLst/>
                <a:gdLst>
                  <a:gd name="T0" fmla="*/ 58 w 59"/>
                  <a:gd name="T1" fmla="*/ 0 h 194"/>
                  <a:gd name="T2" fmla="*/ 58 w 59"/>
                  <a:gd name="T3" fmla="*/ 193 h 194"/>
                  <a:gd name="T4" fmla="*/ 0 w 59"/>
                  <a:gd name="T5" fmla="*/ 14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9" h="194">
                    <a:moveTo>
                      <a:pt x="58" y="0"/>
                    </a:moveTo>
                    <a:lnTo>
                      <a:pt x="58" y="193"/>
                    </a:lnTo>
                    <a:lnTo>
                      <a:pt x="0" y="144"/>
                    </a:lnTo>
                  </a:path>
                </a:pathLst>
              </a:custGeom>
              <a:noFill/>
              <a:ln w="38100" cap="rnd" cmpd="sng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100531" name="Freeform 179"/>
              <p:cNvSpPr>
                <a:spLocks/>
              </p:cNvSpPr>
              <p:nvPr/>
            </p:nvSpPr>
            <p:spPr bwMode="auto">
              <a:xfrm>
                <a:off x="272" y="1790"/>
                <a:ext cx="59" cy="194"/>
              </a:xfrm>
              <a:custGeom>
                <a:avLst/>
                <a:gdLst>
                  <a:gd name="T0" fmla="*/ 0 w 59"/>
                  <a:gd name="T1" fmla="*/ 193 h 194"/>
                  <a:gd name="T2" fmla="*/ 0 w 59"/>
                  <a:gd name="T3" fmla="*/ 0 h 194"/>
                  <a:gd name="T4" fmla="*/ 58 w 59"/>
                  <a:gd name="T5" fmla="*/ 48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9" h="194">
                    <a:moveTo>
                      <a:pt x="0" y="193"/>
                    </a:moveTo>
                    <a:lnTo>
                      <a:pt x="0" y="0"/>
                    </a:lnTo>
                    <a:lnTo>
                      <a:pt x="58" y="48"/>
                    </a:lnTo>
                  </a:path>
                </a:pathLst>
              </a:custGeom>
              <a:noFill/>
              <a:ln w="38100" cap="rnd" cmpd="sng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100532" name="Group 180"/>
            <p:cNvGrpSpPr>
              <a:grpSpLocks/>
            </p:cNvGrpSpPr>
            <p:nvPr/>
          </p:nvGrpSpPr>
          <p:grpSpPr bwMode="auto">
            <a:xfrm>
              <a:off x="498" y="1790"/>
              <a:ext cx="178" cy="209"/>
              <a:chOff x="498" y="1790"/>
              <a:chExt cx="178" cy="209"/>
            </a:xfrm>
          </p:grpSpPr>
          <p:sp>
            <p:nvSpPr>
              <p:cNvPr id="100533" name="Line 181"/>
              <p:cNvSpPr>
                <a:spLocks noChangeShapeType="1"/>
              </p:cNvSpPr>
              <p:nvPr/>
            </p:nvSpPr>
            <p:spPr bwMode="auto">
              <a:xfrm>
                <a:off x="498" y="1999"/>
                <a:ext cx="17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100534" name="Freeform 182"/>
              <p:cNvSpPr>
                <a:spLocks/>
              </p:cNvSpPr>
              <p:nvPr/>
            </p:nvSpPr>
            <p:spPr bwMode="auto">
              <a:xfrm>
                <a:off x="510" y="1790"/>
                <a:ext cx="59" cy="194"/>
              </a:xfrm>
              <a:custGeom>
                <a:avLst/>
                <a:gdLst>
                  <a:gd name="T0" fmla="*/ 58 w 59"/>
                  <a:gd name="T1" fmla="*/ 0 h 194"/>
                  <a:gd name="T2" fmla="*/ 58 w 59"/>
                  <a:gd name="T3" fmla="*/ 193 h 194"/>
                  <a:gd name="T4" fmla="*/ 0 w 59"/>
                  <a:gd name="T5" fmla="*/ 14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9" h="194">
                    <a:moveTo>
                      <a:pt x="58" y="0"/>
                    </a:moveTo>
                    <a:lnTo>
                      <a:pt x="58" y="193"/>
                    </a:lnTo>
                    <a:lnTo>
                      <a:pt x="0" y="144"/>
                    </a:lnTo>
                  </a:path>
                </a:pathLst>
              </a:custGeom>
              <a:noFill/>
              <a:ln w="38100" cap="rnd" cmpd="sng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100535" name="Freeform 183"/>
              <p:cNvSpPr>
                <a:spLocks/>
              </p:cNvSpPr>
              <p:nvPr/>
            </p:nvSpPr>
            <p:spPr bwMode="auto">
              <a:xfrm>
                <a:off x="608" y="1790"/>
                <a:ext cx="59" cy="194"/>
              </a:xfrm>
              <a:custGeom>
                <a:avLst/>
                <a:gdLst>
                  <a:gd name="T0" fmla="*/ 0 w 59"/>
                  <a:gd name="T1" fmla="*/ 193 h 194"/>
                  <a:gd name="T2" fmla="*/ 0 w 59"/>
                  <a:gd name="T3" fmla="*/ 0 h 194"/>
                  <a:gd name="T4" fmla="*/ 58 w 59"/>
                  <a:gd name="T5" fmla="*/ 48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9" h="194">
                    <a:moveTo>
                      <a:pt x="0" y="193"/>
                    </a:moveTo>
                    <a:lnTo>
                      <a:pt x="0" y="0"/>
                    </a:lnTo>
                    <a:lnTo>
                      <a:pt x="58" y="48"/>
                    </a:lnTo>
                  </a:path>
                </a:pathLst>
              </a:custGeom>
              <a:noFill/>
              <a:ln w="38100" cap="rnd" cmpd="sng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100536" name="Group 184"/>
            <p:cNvGrpSpPr>
              <a:grpSpLocks/>
            </p:cNvGrpSpPr>
            <p:nvPr/>
          </p:nvGrpSpPr>
          <p:grpSpPr bwMode="auto">
            <a:xfrm>
              <a:off x="836" y="1790"/>
              <a:ext cx="567" cy="209"/>
              <a:chOff x="836" y="1790"/>
              <a:chExt cx="567" cy="209"/>
            </a:xfrm>
          </p:grpSpPr>
          <p:grpSp>
            <p:nvGrpSpPr>
              <p:cNvPr id="100537" name="Group 185"/>
              <p:cNvGrpSpPr>
                <a:grpSpLocks/>
              </p:cNvGrpSpPr>
              <p:nvPr/>
            </p:nvGrpSpPr>
            <p:grpSpPr bwMode="auto">
              <a:xfrm>
                <a:off x="836" y="1790"/>
                <a:ext cx="178" cy="209"/>
                <a:chOff x="836" y="1790"/>
                <a:chExt cx="178" cy="209"/>
              </a:xfrm>
            </p:grpSpPr>
            <p:sp>
              <p:nvSpPr>
                <p:cNvPr id="100538" name="Line 186"/>
                <p:cNvSpPr>
                  <a:spLocks noChangeShapeType="1"/>
                </p:cNvSpPr>
                <p:nvPr/>
              </p:nvSpPr>
              <p:spPr bwMode="auto">
                <a:xfrm>
                  <a:off x="836" y="1999"/>
                  <a:ext cx="1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100539" name="Freeform 187"/>
                <p:cNvSpPr>
                  <a:spLocks/>
                </p:cNvSpPr>
                <p:nvPr/>
              </p:nvSpPr>
              <p:spPr bwMode="auto">
                <a:xfrm>
                  <a:off x="848" y="1790"/>
                  <a:ext cx="59" cy="194"/>
                </a:xfrm>
                <a:custGeom>
                  <a:avLst/>
                  <a:gdLst>
                    <a:gd name="T0" fmla="*/ 58 w 59"/>
                    <a:gd name="T1" fmla="*/ 0 h 194"/>
                    <a:gd name="T2" fmla="*/ 58 w 59"/>
                    <a:gd name="T3" fmla="*/ 193 h 194"/>
                    <a:gd name="T4" fmla="*/ 0 w 59"/>
                    <a:gd name="T5" fmla="*/ 144 h 1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59" h="194">
                      <a:moveTo>
                        <a:pt x="58" y="0"/>
                      </a:moveTo>
                      <a:lnTo>
                        <a:pt x="58" y="193"/>
                      </a:lnTo>
                      <a:lnTo>
                        <a:pt x="0" y="144"/>
                      </a:lnTo>
                    </a:path>
                  </a:pathLst>
                </a:custGeom>
                <a:noFill/>
                <a:ln w="38100" cap="rnd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100540" name="Freeform 188"/>
                <p:cNvSpPr>
                  <a:spLocks/>
                </p:cNvSpPr>
                <p:nvPr/>
              </p:nvSpPr>
              <p:spPr bwMode="auto">
                <a:xfrm>
                  <a:off x="946" y="1790"/>
                  <a:ext cx="58" cy="194"/>
                </a:xfrm>
                <a:custGeom>
                  <a:avLst/>
                  <a:gdLst>
                    <a:gd name="T0" fmla="*/ 0 w 58"/>
                    <a:gd name="T1" fmla="*/ 193 h 194"/>
                    <a:gd name="T2" fmla="*/ 0 w 58"/>
                    <a:gd name="T3" fmla="*/ 0 h 194"/>
                    <a:gd name="T4" fmla="*/ 57 w 58"/>
                    <a:gd name="T5" fmla="*/ 48 h 1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58" h="194">
                      <a:moveTo>
                        <a:pt x="0" y="193"/>
                      </a:moveTo>
                      <a:lnTo>
                        <a:pt x="0" y="0"/>
                      </a:lnTo>
                      <a:lnTo>
                        <a:pt x="57" y="48"/>
                      </a:lnTo>
                    </a:path>
                  </a:pathLst>
                </a:custGeom>
                <a:noFill/>
                <a:ln w="38100" cap="rnd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</p:grpSp>
          <p:grpSp>
            <p:nvGrpSpPr>
              <p:cNvPr id="100541" name="Group 189"/>
              <p:cNvGrpSpPr>
                <a:grpSpLocks/>
              </p:cNvGrpSpPr>
              <p:nvPr/>
            </p:nvGrpSpPr>
            <p:grpSpPr bwMode="auto">
              <a:xfrm>
                <a:off x="1030" y="1790"/>
                <a:ext cx="177" cy="209"/>
                <a:chOff x="1030" y="1790"/>
                <a:chExt cx="177" cy="209"/>
              </a:xfrm>
            </p:grpSpPr>
            <p:sp>
              <p:nvSpPr>
                <p:cNvPr id="100542" name="Line 190"/>
                <p:cNvSpPr>
                  <a:spLocks noChangeShapeType="1"/>
                </p:cNvSpPr>
                <p:nvPr/>
              </p:nvSpPr>
              <p:spPr bwMode="auto">
                <a:xfrm>
                  <a:off x="1030" y="1999"/>
                  <a:ext cx="177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100543" name="Freeform 191"/>
                <p:cNvSpPr>
                  <a:spLocks/>
                </p:cNvSpPr>
                <p:nvPr/>
              </p:nvSpPr>
              <p:spPr bwMode="auto">
                <a:xfrm>
                  <a:off x="1042" y="1790"/>
                  <a:ext cx="58" cy="194"/>
                </a:xfrm>
                <a:custGeom>
                  <a:avLst/>
                  <a:gdLst>
                    <a:gd name="T0" fmla="*/ 57 w 58"/>
                    <a:gd name="T1" fmla="*/ 0 h 194"/>
                    <a:gd name="T2" fmla="*/ 57 w 58"/>
                    <a:gd name="T3" fmla="*/ 193 h 194"/>
                    <a:gd name="T4" fmla="*/ 0 w 58"/>
                    <a:gd name="T5" fmla="*/ 144 h 1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58" h="194">
                      <a:moveTo>
                        <a:pt x="57" y="0"/>
                      </a:moveTo>
                      <a:lnTo>
                        <a:pt x="57" y="193"/>
                      </a:lnTo>
                      <a:lnTo>
                        <a:pt x="0" y="144"/>
                      </a:lnTo>
                    </a:path>
                  </a:pathLst>
                </a:custGeom>
                <a:noFill/>
                <a:ln w="38100" cap="rnd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100544" name="Freeform 192"/>
                <p:cNvSpPr>
                  <a:spLocks/>
                </p:cNvSpPr>
                <p:nvPr/>
              </p:nvSpPr>
              <p:spPr bwMode="auto">
                <a:xfrm>
                  <a:off x="1141" y="1790"/>
                  <a:ext cx="59" cy="194"/>
                </a:xfrm>
                <a:custGeom>
                  <a:avLst/>
                  <a:gdLst>
                    <a:gd name="T0" fmla="*/ 0 w 59"/>
                    <a:gd name="T1" fmla="*/ 193 h 194"/>
                    <a:gd name="T2" fmla="*/ 0 w 59"/>
                    <a:gd name="T3" fmla="*/ 0 h 194"/>
                    <a:gd name="T4" fmla="*/ 58 w 59"/>
                    <a:gd name="T5" fmla="*/ 48 h 1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59" h="194">
                      <a:moveTo>
                        <a:pt x="0" y="193"/>
                      </a:moveTo>
                      <a:lnTo>
                        <a:pt x="0" y="0"/>
                      </a:lnTo>
                      <a:lnTo>
                        <a:pt x="58" y="48"/>
                      </a:lnTo>
                    </a:path>
                  </a:pathLst>
                </a:custGeom>
                <a:noFill/>
                <a:ln w="38100" cap="rnd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</p:grpSp>
          <p:grpSp>
            <p:nvGrpSpPr>
              <p:cNvPr id="100545" name="Group 193"/>
              <p:cNvGrpSpPr>
                <a:grpSpLocks/>
              </p:cNvGrpSpPr>
              <p:nvPr/>
            </p:nvGrpSpPr>
            <p:grpSpPr bwMode="auto">
              <a:xfrm>
                <a:off x="1225" y="1790"/>
                <a:ext cx="178" cy="209"/>
                <a:chOff x="1225" y="1790"/>
                <a:chExt cx="178" cy="209"/>
              </a:xfrm>
            </p:grpSpPr>
            <p:sp>
              <p:nvSpPr>
                <p:cNvPr id="100546" name="Line 194"/>
                <p:cNvSpPr>
                  <a:spLocks noChangeShapeType="1"/>
                </p:cNvSpPr>
                <p:nvPr/>
              </p:nvSpPr>
              <p:spPr bwMode="auto">
                <a:xfrm>
                  <a:off x="1225" y="1999"/>
                  <a:ext cx="1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100547" name="Freeform 195"/>
                <p:cNvSpPr>
                  <a:spLocks/>
                </p:cNvSpPr>
                <p:nvPr/>
              </p:nvSpPr>
              <p:spPr bwMode="auto">
                <a:xfrm>
                  <a:off x="1237" y="1790"/>
                  <a:ext cx="59" cy="194"/>
                </a:xfrm>
                <a:custGeom>
                  <a:avLst/>
                  <a:gdLst>
                    <a:gd name="T0" fmla="*/ 58 w 59"/>
                    <a:gd name="T1" fmla="*/ 0 h 194"/>
                    <a:gd name="T2" fmla="*/ 58 w 59"/>
                    <a:gd name="T3" fmla="*/ 193 h 194"/>
                    <a:gd name="T4" fmla="*/ 0 w 59"/>
                    <a:gd name="T5" fmla="*/ 144 h 1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59" h="194">
                      <a:moveTo>
                        <a:pt x="58" y="0"/>
                      </a:moveTo>
                      <a:lnTo>
                        <a:pt x="58" y="193"/>
                      </a:lnTo>
                      <a:lnTo>
                        <a:pt x="0" y="144"/>
                      </a:lnTo>
                    </a:path>
                  </a:pathLst>
                </a:custGeom>
                <a:noFill/>
                <a:ln w="38100" cap="rnd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100548" name="Freeform 196"/>
                <p:cNvSpPr>
                  <a:spLocks/>
                </p:cNvSpPr>
                <p:nvPr/>
              </p:nvSpPr>
              <p:spPr bwMode="auto">
                <a:xfrm>
                  <a:off x="1335" y="1790"/>
                  <a:ext cx="59" cy="194"/>
                </a:xfrm>
                <a:custGeom>
                  <a:avLst/>
                  <a:gdLst>
                    <a:gd name="T0" fmla="*/ 0 w 59"/>
                    <a:gd name="T1" fmla="*/ 193 h 194"/>
                    <a:gd name="T2" fmla="*/ 0 w 59"/>
                    <a:gd name="T3" fmla="*/ 0 h 194"/>
                    <a:gd name="T4" fmla="*/ 58 w 59"/>
                    <a:gd name="T5" fmla="*/ 48 h 1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59" h="194">
                      <a:moveTo>
                        <a:pt x="0" y="193"/>
                      </a:moveTo>
                      <a:lnTo>
                        <a:pt x="0" y="0"/>
                      </a:lnTo>
                      <a:lnTo>
                        <a:pt x="58" y="48"/>
                      </a:lnTo>
                    </a:path>
                  </a:pathLst>
                </a:custGeom>
                <a:noFill/>
                <a:ln w="38100" cap="rnd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</p:grpSp>
        </p:grpSp>
        <p:grpSp>
          <p:nvGrpSpPr>
            <p:cNvPr id="100549" name="Group 197"/>
            <p:cNvGrpSpPr>
              <a:grpSpLocks/>
            </p:cNvGrpSpPr>
            <p:nvPr/>
          </p:nvGrpSpPr>
          <p:grpSpPr bwMode="auto">
            <a:xfrm>
              <a:off x="1553" y="1790"/>
              <a:ext cx="906" cy="209"/>
              <a:chOff x="1553" y="1790"/>
              <a:chExt cx="906" cy="209"/>
            </a:xfrm>
          </p:grpSpPr>
          <p:grpSp>
            <p:nvGrpSpPr>
              <p:cNvPr id="100550" name="Group 198"/>
              <p:cNvGrpSpPr>
                <a:grpSpLocks/>
              </p:cNvGrpSpPr>
              <p:nvPr/>
            </p:nvGrpSpPr>
            <p:grpSpPr bwMode="auto">
              <a:xfrm>
                <a:off x="1553" y="1790"/>
                <a:ext cx="177" cy="209"/>
                <a:chOff x="1553" y="1790"/>
                <a:chExt cx="177" cy="209"/>
              </a:xfrm>
            </p:grpSpPr>
            <p:sp>
              <p:nvSpPr>
                <p:cNvPr id="100551" name="Line 199"/>
                <p:cNvSpPr>
                  <a:spLocks noChangeShapeType="1"/>
                </p:cNvSpPr>
                <p:nvPr/>
              </p:nvSpPr>
              <p:spPr bwMode="auto">
                <a:xfrm>
                  <a:off x="1553" y="1999"/>
                  <a:ext cx="177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100552" name="Freeform 200"/>
                <p:cNvSpPr>
                  <a:spLocks/>
                </p:cNvSpPr>
                <p:nvPr/>
              </p:nvSpPr>
              <p:spPr bwMode="auto">
                <a:xfrm>
                  <a:off x="1565" y="1790"/>
                  <a:ext cx="58" cy="194"/>
                </a:xfrm>
                <a:custGeom>
                  <a:avLst/>
                  <a:gdLst>
                    <a:gd name="T0" fmla="*/ 57 w 58"/>
                    <a:gd name="T1" fmla="*/ 0 h 194"/>
                    <a:gd name="T2" fmla="*/ 57 w 58"/>
                    <a:gd name="T3" fmla="*/ 193 h 194"/>
                    <a:gd name="T4" fmla="*/ 0 w 58"/>
                    <a:gd name="T5" fmla="*/ 144 h 1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58" h="194">
                      <a:moveTo>
                        <a:pt x="57" y="0"/>
                      </a:moveTo>
                      <a:lnTo>
                        <a:pt x="57" y="193"/>
                      </a:lnTo>
                      <a:lnTo>
                        <a:pt x="0" y="144"/>
                      </a:lnTo>
                    </a:path>
                  </a:pathLst>
                </a:custGeom>
                <a:noFill/>
                <a:ln w="38100" cap="rnd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100553" name="Freeform 201"/>
                <p:cNvSpPr>
                  <a:spLocks/>
                </p:cNvSpPr>
                <p:nvPr/>
              </p:nvSpPr>
              <p:spPr bwMode="auto">
                <a:xfrm>
                  <a:off x="1664" y="1790"/>
                  <a:ext cx="59" cy="194"/>
                </a:xfrm>
                <a:custGeom>
                  <a:avLst/>
                  <a:gdLst>
                    <a:gd name="T0" fmla="*/ 0 w 59"/>
                    <a:gd name="T1" fmla="*/ 193 h 194"/>
                    <a:gd name="T2" fmla="*/ 0 w 59"/>
                    <a:gd name="T3" fmla="*/ 0 h 194"/>
                    <a:gd name="T4" fmla="*/ 58 w 59"/>
                    <a:gd name="T5" fmla="*/ 48 h 1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59" h="194">
                      <a:moveTo>
                        <a:pt x="0" y="193"/>
                      </a:moveTo>
                      <a:lnTo>
                        <a:pt x="0" y="0"/>
                      </a:lnTo>
                      <a:lnTo>
                        <a:pt x="58" y="48"/>
                      </a:lnTo>
                    </a:path>
                  </a:pathLst>
                </a:custGeom>
                <a:noFill/>
                <a:ln w="38100" cap="rnd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</p:grpSp>
          <p:grpSp>
            <p:nvGrpSpPr>
              <p:cNvPr id="100554" name="Group 202"/>
              <p:cNvGrpSpPr>
                <a:grpSpLocks/>
              </p:cNvGrpSpPr>
              <p:nvPr/>
            </p:nvGrpSpPr>
            <p:grpSpPr bwMode="auto">
              <a:xfrm>
                <a:off x="1892" y="1790"/>
                <a:ext cx="567" cy="209"/>
                <a:chOff x="1892" y="1790"/>
                <a:chExt cx="567" cy="209"/>
              </a:xfrm>
            </p:grpSpPr>
            <p:grpSp>
              <p:nvGrpSpPr>
                <p:cNvPr id="100555" name="Group 203"/>
                <p:cNvGrpSpPr>
                  <a:grpSpLocks/>
                </p:cNvGrpSpPr>
                <p:nvPr/>
              </p:nvGrpSpPr>
              <p:grpSpPr bwMode="auto">
                <a:xfrm>
                  <a:off x="1892" y="1790"/>
                  <a:ext cx="178" cy="209"/>
                  <a:chOff x="1892" y="1790"/>
                  <a:chExt cx="178" cy="209"/>
                </a:xfrm>
              </p:grpSpPr>
              <p:sp>
                <p:nvSpPr>
                  <p:cNvPr id="100556" name="Line 204"/>
                  <p:cNvSpPr>
                    <a:spLocks noChangeShapeType="1"/>
                  </p:cNvSpPr>
                  <p:nvPr/>
                </p:nvSpPr>
                <p:spPr bwMode="auto">
                  <a:xfrm>
                    <a:off x="1892" y="1999"/>
                    <a:ext cx="178" cy="0"/>
                  </a:xfrm>
                  <a:prstGeom prst="line">
                    <a:avLst/>
                  </a:prstGeom>
                  <a:noFill/>
                  <a:ln w="381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100557" name="Freeform 205"/>
                  <p:cNvSpPr>
                    <a:spLocks/>
                  </p:cNvSpPr>
                  <p:nvPr/>
                </p:nvSpPr>
                <p:spPr bwMode="auto">
                  <a:xfrm>
                    <a:off x="1904" y="1790"/>
                    <a:ext cx="59" cy="194"/>
                  </a:xfrm>
                  <a:custGeom>
                    <a:avLst/>
                    <a:gdLst>
                      <a:gd name="T0" fmla="*/ 58 w 59"/>
                      <a:gd name="T1" fmla="*/ 0 h 194"/>
                      <a:gd name="T2" fmla="*/ 58 w 59"/>
                      <a:gd name="T3" fmla="*/ 193 h 194"/>
                      <a:gd name="T4" fmla="*/ 0 w 59"/>
                      <a:gd name="T5" fmla="*/ 144 h 19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59" h="194">
                        <a:moveTo>
                          <a:pt x="58" y="0"/>
                        </a:moveTo>
                        <a:lnTo>
                          <a:pt x="58" y="193"/>
                        </a:lnTo>
                        <a:lnTo>
                          <a:pt x="0" y="144"/>
                        </a:lnTo>
                      </a:path>
                    </a:pathLst>
                  </a:custGeom>
                  <a:noFill/>
                  <a:ln w="38100" cap="rnd" cmpd="sng">
                    <a:solidFill>
                      <a:schemeClr val="tx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100558" name="Freeform 206"/>
                  <p:cNvSpPr>
                    <a:spLocks/>
                  </p:cNvSpPr>
                  <p:nvPr/>
                </p:nvSpPr>
                <p:spPr bwMode="auto">
                  <a:xfrm>
                    <a:off x="2002" y="1790"/>
                    <a:ext cx="58" cy="194"/>
                  </a:xfrm>
                  <a:custGeom>
                    <a:avLst/>
                    <a:gdLst>
                      <a:gd name="T0" fmla="*/ 0 w 58"/>
                      <a:gd name="T1" fmla="*/ 193 h 194"/>
                      <a:gd name="T2" fmla="*/ 0 w 58"/>
                      <a:gd name="T3" fmla="*/ 0 h 194"/>
                      <a:gd name="T4" fmla="*/ 57 w 58"/>
                      <a:gd name="T5" fmla="*/ 48 h 19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58" h="194">
                        <a:moveTo>
                          <a:pt x="0" y="193"/>
                        </a:moveTo>
                        <a:lnTo>
                          <a:pt x="0" y="0"/>
                        </a:lnTo>
                        <a:lnTo>
                          <a:pt x="57" y="48"/>
                        </a:lnTo>
                      </a:path>
                    </a:pathLst>
                  </a:custGeom>
                  <a:noFill/>
                  <a:ln w="38100" cap="rnd" cmpd="sng">
                    <a:solidFill>
                      <a:schemeClr val="tx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</p:grpSp>
            <p:grpSp>
              <p:nvGrpSpPr>
                <p:cNvPr id="100559" name="Group 207"/>
                <p:cNvGrpSpPr>
                  <a:grpSpLocks/>
                </p:cNvGrpSpPr>
                <p:nvPr/>
              </p:nvGrpSpPr>
              <p:grpSpPr bwMode="auto">
                <a:xfrm>
                  <a:off x="2086" y="1790"/>
                  <a:ext cx="177" cy="209"/>
                  <a:chOff x="2086" y="1790"/>
                  <a:chExt cx="177" cy="209"/>
                </a:xfrm>
              </p:grpSpPr>
              <p:sp>
                <p:nvSpPr>
                  <p:cNvPr id="100560" name="Line 208"/>
                  <p:cNvSpPr>
                    <a:spLocks noChangeShapeType="1"/>
                  </p:cNvSpPr>
                  <p:nvPr/>
                </p:nvSpPr>
                <p:spPr bwMode="auto">
                  <a:xfrm>
                    <a:off x="2086" y="1999"/>
                    <a:ext cx="177" cy="0"/>
                  </a:xfrm>
                  <a:prstGeom prst="line">
                    <a:avLst/>
                  </a:prstGeom>
                  <a:noFill/>
                  <a:ln w="381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100561" name="Freeform 209"/>
                  <p:cNvSpPr>
                    <a:spLocks/>
                  </p:cNvSpPr>
                  <p:nvPr/>
                </p:nvSpPr>
                <p:spPr bwMode="auto">
                  <a:xfrm>
                    <a:off x="2098" y="1790"/>
                    <a:ext cx="58" cy="194"/>
                  </a:xfrm>
                  <a:custGeom>
                    <a:avLst/>
                    <a:gdLst>
                      <a:gd name="T0" fmla="*/ 57 w 58"/>
                      <a:gd name="T1" fmla="*/ 0 h 194"/>
                      <a:gd name="T2" fmla="*/ 57 w 58"/>
                      <a:gd name="T3" fmla="*/ 193 h 194"/>
                      <a:gd name="T4" fmla="*/ 0 w 58"/>
                      <a:gd name="T5" fmla="*/ 144 h 19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58" h="194">
                        <a:moveTo>
                          <a:pt x="57" y="0"/>
                        </a:moveTo>
                        <a:lnTo>
                          <a:pt x="57" y="193"/>
                        </a:lnTo>
                        <a:lnTo>
                          <a:pt x="0" y="144"/>
                        </a:lnTo>
                      </a:path>
                    </a:pathLst>
                  </a:custGeom>
                  <a:noFill/>
                  <a:ln w="38100" cap="rnd" cmpd="sng">
                    <a:solidFill>
                      <a:schemeClr val="tx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100562" name="Freeform 210"/>
                  <p:cNvSpPr>
                    <a:spLocks/>
                  </p:cNvSpPr>
                  <p:nvPr/>
                </p:nvSpPr>
                <p:spPr bwMode="auto">
                  <a:xfrm>
                    <a:off x="2197" y="1790"/>
                    <a:ext cx="59" cy="194"/>
                  </a:xfrm>
                  <a:custGeom>
                    <a:avLst/>
                    <a:gdLst>
                      <a:gd name="T0" fmla="*/ 0 w 59"/>
                      <a:gd name="T1" fmla="*/ 193 h 194"/>
                      <a:gd name="T2" fmla="*/ 0 w 59"/>
                      <a:gd name="T3" fmla="*/ 0 h 194"/>
                      <a:gd name="T4" fmla="*/ 58 w 59"/>
                      <a:gd name="T5" fmla="*/ 48 h 19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59" h="194">
                        <a:moveTo>
                          <a:pt x="0" y="193"/>
                        </a:moveTo>
                        <a:lnTo>
                          <a:pt x="0" y="0"/>
                        </a:lnTo>
                        <a:lnTo>
                          <a:pt x="58" y="48"/>
                        </a:lnTo>
                      </a:path>
                    </a:pathLst>
                  </a:custGeom>
                  <a:noFill/>
                  <a:ln w="38100" cap="rnd" cmpd="sng">
                    <a:solidFill>
                      <a:schemeClr val="tx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</p:grpSp>
            <p:grpSp>
              <p:nvGrpSpPr>
                <p:cNvPr id="100563" name="Group 211"/>
                <p:cNvGrpSpPr>
                  <a:grpSpLocks/>
                </p:cNvGrpSpPr>
                <p:nvPr/>
              </p:nvGrpSpPr>
              <p:grpSpPr bwMode="auto">
                <a:xfrm>
                  <a:off x="2281" y="1790"/>
                  <a:ext cx="178" cy="209"/>
                  <a:chOff x="2281" y="1790"/>
                  <a:chExt cx="178" cy="209"/>
                </a:xfrm>
              </p:grpSpPr>
              <p:sp>
                <p:nvSpPr>
                  <p:cNvPr id="100564" name="Line 212"/>
                  <p:cNvSpPr>
                    <a:spLocks noChangeShapeType="1"/>
                  </p:cNvSpPr>
                  <p:nvPr/>
                </p:nvSpPr>
                <p:spPr bwMode="auto">
                  <a:xfrm>
                    <a:off x="2281" y="1999"/>
                    <a:ext cx="178" cy="0"/>
                  </a:xfrm>
                  <a:prstGeom prst="line">
                    <a:avLst/>
                  </a:prstGeom>
                  <a:noFill/>
                  <a:ln w="381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100565" name="Freeform 213"/>
                  <p:cNvSpPr>
                    <a:spLocks/>
                  </p:cNvSpPr>
                  <p:nvPr/>
                </p:nvSpPr>
                <p:spPr bwMode="auto">
                  <a:xfrm>
                    <a:off x="2293" y="1790"/>
                    <a:ext cx="59" cy="194"/>
                  </a:xfrm>
                  <a:custGeom>
                    <a:avLst/>
                    <a:gdLst>
                      <a:gd name="T0" fmla="*/ 58 w 59"/>
                      <a:gd name="T1" fmla="*/ 0 h 194"/>
                      <a:gd name="T2" fmla="*/ 58 w 59"/>
                      <a:gd name="T3" fmla="*/ 193 h 194"/>
                      <a:gd name="T4" fmla="*/ 0 w 59"/>
                      <a:gd name="T5" fmla="*/ 144 h 19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59" h="194">
                        <a:moveTo>
                          <a:pt x="58" y="0"/>
                        </a:moveTo>
                        <a:lnTo>
                          <a:pt x="58" y="193"/>
                        </a:lnTo>
                        <a:lnTo>
                          <a:pt x="0" y="144"/>
                        </a:lnTo>
                      </a:path>
                    </a:pathLst>
                  </a:custGeom>
                  <a:noFill/>
                  <a:ln w="38100" cap="rnd" cmpd="sng">
                    <a:solidFill>
                      <a:schemeClr val="tx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100566" name="Freeform 214"/>
                  <p:cNvSpPr>
                    <a:spLocks/>
                  </p:cNvSpPr>
                  <p:nvPr/>
                </p:nvSpPr>
                <p:spPr bwMode="auto">
                  <a:xfrm>
                    <a:off x="2391" y="1790"/>
                    <a:ext cx="59" cy="194"/>
                  </a:xfrm>
                  <a:custGeom>
                    <a:avLst/>
                    <a:gdLst>
                      <a:gd name="T0" fmla="*/ 0 w 59"/>
                      <a:gd name="T1" fmla="*/ 193 h 194"/>
                      <a:gd name="T2" fmla="*/ 0 w 59"/>
                      <a:gd name="T3" fmla="*/ 0 h 194"/>
                      <a:gd name="T4" fmla="*/ 58 w 59"/>
                      <a:gd name="T5" fmla="*/ 48 h 19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59" h="194">
                        <a:moveTo>
                          <a:pt x="0" y="193"/>
                        </a:moveTo>
                        <a:lnTo>
                          <a:pt x="0" y="0"/>
                        </a:lnTo>
                        <a:lnTo>
                          <a:pt x="58" y="48"/>
                        </a:lnTo>
                      </a:path>
                    </a:pathLst>
                  </a:custGeom>
                  <a:noFill/>
                  <a:ln w="38100" cap="rnd" cmpd="sng">
                    <a:solidFill>
                      <a:schemeClr val="tx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</p:grpSp>
          </p:grpSp>
        </p:grpSp>
        <p:grpSp>
          <p:nvGrpSpPr>
            <p:cNvPr id="100567" name="Group 215"/>
            <p:cNvGrpSpPr>
              <a:grpSpLocks/>
            </p:cNvGrpSpPr>
            <p:nvPr/>
          </p:nvGrpSpPr>
          <p:grpSpPr bwMode="auto">
            <a:xfrm>
              <a:off x="2549" y="1790"/>
              <a:ext cx="178" cy="209"/>
              <a:chOff x="2549" y="1790"/>
              <a:chExt cx="178" cy="209"/>
            </a:xfrm>
          </p:grpSpPr>
          <p:sp>
            <p:nvSpPr>
              <p:cNvPr id="100568" name="Line 216"/>
              <p:cNvSpPr>
                <a:spLocks noChangeShapeType="1"/>
              </p:cNvSpPr>
              <p:nvPr/>
            </p:nvSpPr>
            <p:spPr bwMode="auto">
              <a:xfrm>
                <a:off x="2549" y="1999"/>
                <a:ext cx="17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100569" name="Freeform 217"/>
              <p:cNvSpPr>
                <a:spLocks/>
              </p:cNvSpPr>
              <p:nvPr/>
            </p:nvSpPr>
            <p:spPr bwMode="auto">
              <a:xfrm>
                <a:off x="2562" y="1790"/>
                <a:ext cx="58" cy="194"/>
              </a:xfrm>
              <a:custGeom>
                <a:avLst/>
                <a:gdLst>
                  <a:gd name="T0" fmla="*/ 57 w 58"/>
                  <a:gd name="T1" fmla="*/ 0 h 194"/>
                  <a:gd name="T2" fmla="*/ 57 w 58"/>
                  <a:gd name="T3" fmla="*/ 193 h 194"/>
                  <a:gd name="T4" fmla="*/ 0 w 58"/>
                  <a:gd name="T5" fmla="*/ 14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8" h="194">
                    <a:moveTo>
                      <a:pt x="57" y="0"/>
                    </a:moveTo>
                    <a:lnTo>
                      <a:pt x="57" y="193"/>
                    </a:lnTo>
                    <a:lnTo>
                      <a:pt x="0" y="144"/>
                    </a:lnTo>
                  </a:path>
                </a:pathLst>
              </a:custGeom>
              <a:noFill/>
              <a:ln w="38100" cap="rnd" cmpd="sng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100570" name="Freeform 218"/>
              <p:cNvSpPr>
                <a:spLocks/>
              </p:cNvSpPr>
              <p:nvPr/>
            </p:nvSpPr>
            <p:spPr bwMode="auto">
              <a:xfrm>
                <a:off x="2660" y="1790"/>
                <a:ext cx="59" cy="194"/>
              </a:xfrm>
              <a:custGeom>
                <a:avLst/>
                <a:gdLst>
                  <a:gd name="T0" fmla="*/ 0 w 59"/>
                  <a:gd name="T1" fmla="*/ 193 h 194"/>
                  <a:gd name="T2" fmla="*/ 0 w 59"/>
                  <a:gd name="T3" fmla="*/ 0 h 194"/>
                  <a:gd name="T4" fmla="*/ 58 w 59"/>
                  <a:gd name="T5" fmla="*/ 48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9" h="194">
                    <a:moveTo>
                      <a:pt x="0" y="193"/>
                    </a:moveTo>
                    <a:lnTo>
                      <a:pt x="0" y="0"/>
                    </a:lnTo>
                    <a:lnTo>
                      <a:pt x="58" y="48"/>
                    </a:lnTo>
                  </a:path>
                </a:pathLst>
              </a:custGeom>
              <a:noFill/>
              <a:ln w="38100" cap="rnd" cmpd="sng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100571" name="Group 219"/>
            <p:cNvGrpSpPr>
              <a:grpSpLocks/>
            </p:cNvGrpSpPr>
            <p:nvPr/>
          </p:nvGrpSpPr>
          <p:grpSpPr bwMode="auto">
            <a:xfrm>
              <a:off x="2744" y="1790"/>
              <a:ext cx="178" cy="209"/>
              <a:chOff x="2744" y="1790"/>
              <a:chExt cx="178" cy="209"/>
            </a:xfrm>
          </p:grpSpPr>
          <p:sp>
            <p:nvSpPr>
              <p:cNvPr id="100572" name="Line 220"/>
              <p:cNvSpPr>
                <a:spLocks noChangeShapeType="1"/>
              </p:cNvSpPr>
              <p:nvPr/>
            </p:nvSpPr>
            <p:spPr bwMode="auto">
              <a:xfrm>
                <a:off x="2744" y="1999"/>
                <a:ext cx="17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100573" name="Freeform 221"/>
              <p:cNvSpPr>
                <a:spLocks/>
              </p:cNvSpPr>
              <p:nvPr/>
            </p:nvSpPr>
            <p:spPr bwMode="auto">
              <a:xfrm>
                <a:off x="2756" y="1790"/>
                <a:ext cx="59" cy="194"/>
              </a:xfrm>
              <a:custGeom>
                <a:avLst/>
                <a:gdLst>
                  <a:gd name="T0" fmla="*/ 58 w 59"/>
                  <a:gd name="T1" fmla="*/ 0 h 194"/>
                  <a:gd name="T2" fmla="*/ 58 w 59"/>
                  <a:gd name="T3" fmla="*/ 193 h 194"/>
                  <a:gd name="T4" fmla="*/ 0 w 59"/>
                  <a:gd name="T5" fmla="*/ 14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9" h="194">
                    <a:moveTo>
                      <a:pt x="58" y="0"/>
                    </a:moveTo>
                    <a:lnTo>
                      <a:pt x="58" y="193"/>
                    </a:lnTo>
                    <a:lnTo>
                      <a:pt x="0" y="144"/>
                    </a:lnTo>
                  </a:path>
                </a:pathLst>
              </a:custGeom>
              <a:noFill/>
              <a:ln w="38100" cap="rnd" cmpd="sng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100574" name="Freeform 222"/>
              <p:cNvSpPr>
                <a:spLocks/>
              </p:cNvSpPr>
              <p:nvPr/>
            </p:nvSpPr>
            <p:spPr bwMode="auto">
              <a:xfrm>
                <a:off x="2855" y="1790"/>
                <a:ext cx="58" cy="194"/>
              </a:xfrm>
              <a:custGeom>
                <a:avLst/>
                <a:gdLst>
                  <a:gd name="T0" fmla="*/ 0 w 58"/>
                  <a:gd name="T1" fmla="*/ 193 h 194"/>
                  <a:gd name="T2" fmla="*/ 0 w 58"/>
                  <a:gd name="T3" fmla="*/ 0 h 194"/>
                  <a:gd name="T4" fmla="*/ 57 w 58"/>
                  <a:gd name="T5" fmla="*/ 48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8" h="194">
                    <a:moveTo>
                      <a:pt x="0" y="193"/>
                    </a:moveTo>
                    <a:lnTo>
                      <a:pt x="0" y="0"/>
                    </a:lnTo>
                    <a:lnTo>
                      <a:pt x="57" y="48"/>
                    </a:lnTo>
                  </a:path>
                </a:pathLst>
              </a:custGeom>
              <a:noFill/>
              <a:ln w="38100" cap="rnd" cmpd="sng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100575" name="Group 223"/>
            <p:cNvGrpSpPr>
              <a:grpSpLocks/>
            </p:cNvGrpSpPr>
            <p:nvPr/>
          </p:nvGrpSpPr>
          <p:grpSpPr bwMode="auto">
            <a:xfrm>
              <a:off x="2938" y="1790"/>
              <a:ext cx="178" cy="209"/>
              <a:chOff x="2938" y="1790"/>
              <a:chExt cx="178" cy="209"/>
            </a:xfrm>
          </p:grpSpPr>
          <p:sp>
            <p:nvSpPr>
              <p:cNvPr id="100576" name="Line 224"/>
              <p:cNvSpPr>
                <a:spLocks noChangeShapeType="1"/>
              </p:cNvSpPr>
              <p:nvPr/>
            </p:nvSpPr>
            <p:spPr bwMode="auto">
              <a:xfrm>
                <a:off x="2938" y="1999"/>
                <a:ext cx="17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100577" name="Freeform 225"/>
              <p:cNvSpPr>
                <a:spLocks/>
              </p:cNvSpPr>
              <p:nvPr/>
            </p:nvSpPr>
            <p:spPr bwMode="auto">
              <a:xfrm>
                <a:off x="2950" y="1790"/>
                <a:ext cx="59" cy="194"/>
              </a:xfrm>
              <a:custGeom>
                <a:avLst/>
                <a:gdLst>
                  <a:gd name="T0" fmla="*/ 58 w 59"/>
                  <a:gd name="T1" fmla="*/ 0 h 194"/>
                  <a:gd name="T2" fmla="*/ 58 w 59"/>
                  <a:gd name="T3" fmla="*/ 193 h 194"/>
                  <a:gd name="T4" fmla="*/ 0 w 59"/>
                  <a:gd name="T5" fmla="*/ 14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9" h="194">
                    <a:moveTo>
                      <a:pt x="58" y="0"/>
                    </a:moveTo>
                    <a:lnTo>
                      <a:pt x="58" y="193"/>
                    </a:lnTo>
                    <a:lnTo>
                      <a:pt x="0" y="144"/>
                    </a:lnTo>
                  </a:path>
                </a:pathLst>
              </a:custGeom>
              <a:noFill/>
              <a:ln w="38100" cap="rnd" cmpd="sng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100578" name="Freeform 226"/>
              <p:cNvSpPr>
                <a:spLocks/>
              </p:cNvSpPr>
              <p:nvPr/>
            </p:nvSpPr>
            <p:spPr bwMode="auto">
              <a:xfrm>
                <a:off x="3049" y="1790"/>
                <a:ext cx="58" cy="194"/>
              </a:xfrm>
              <a:custGeom>
                <a:avLst/>
                <a:gdLst>
                  <a:gd name="T0" fmla="*/ 0 w 58"/>
                  <a:gd name="T1" fmla="*/ 193 h 194"/>
                  <a:gd name="T2" fmla="*/ 0 w 58"/>
                  <a:gd name="T3" fmla="*/ 0 h 194"/>
                  <a:gd name="T4" fmla="*/ 57 w 58"/>
                  <a:gd name="T5" fmla="*/ 48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8" h="194">
                    <a:moveTo>
                      <a:pt x="0" y="193"/>
                    </a:moveTo>
                    <a:lnTo>
                      <a:pt x="0" y="0"/>
                    </a:lnTo>
                    <a:lnTo>
                      <a:pt x="57" y="48"/>
                    </a:lnTo>
                  </a:path>
                </a:pathLst>
              </a:custGeom>
              <a:noFill/>
              <a:ln w="38100" cap="rnd" cmpd="sng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</p:grpSp>
        <p:sp>
          <p:nvSpPr>
            <p:cNvPr id="100579" name="Line 227"/>
            <p:cNvSpPr>
              <a:spLocks noChangeShapeType="1"/>
            </p:cNvSpPr>
            <p:nvPr/>
          </p:nvSpPr>
          <p:spPr bwMode="auto">
            <a:xfrm>
              <a:off x="3133" y="1999"/>
              <a:ext cx="177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  <p:sp>
          <p:nvSpPr>
            <p:cNvPr id="100580" name="Line 228"/>
            <p:cNvSpPr>
              <a:spLocks noChangeShapeType="1"/>
            </p:cNvSpPr>
            <p:nvPr/>
          </p:nvSpPr>
          <p:spPr bwMode="auto">
            <a:xfrm>
              <a:off x="3327" y="1999"/>
              <a:ext cx="178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  <p:grpSp>
          <p:nvGrpSpPr>
            <p:cNvPr id="100581" name="Group 229"/>
            <p:cNvGrpSpPr>
              <a:grpSpLocks/>
            </p:cNvGrpSpPr>
            <p:nvPr/>
          </p:nvGrpSpPr>
          <p:grpSpPr bwMode="auto">
            <a:xfrm>
              <a:off x="3623" y="1999"/>
              <a:ext cx="1951" cy="0"/>
              <a:chOff x="3623" y="1999"/>
              <a:chExt cx="1951" cy="0"/>
            </a:xfrm>
          </p:grpSpPr>
          <p:sp>
            <p:nvSpPr>
              <p:cNvPr id="100582" name="Line 230"/>
              <p:cNvSpPr>
                <a:spLocks noChangeShapeType="1"/>
              </p:cNvSpPr>
              <p:nvPr/>
            </p:nvSpPr>
            <p:spPr bwMode="auto">
              <a:xfrm>
                <a:off x="3623" y="1999"/>
                <a:ext cx="17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100583" name="Line 231"/>
              <p:cNvSpPr>
                <a:spLocks noChangeShapeType="1"/>
              </p:cNvSpPr>
              <p:nvPr/>
            </p:nvSpPr>
            <p:spPr bwMode="auto">
              <a:xfrm>
                <a:off x="3961" y="1999"/>
                <a:ext cx="17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100584" name="Line 232"/>
              <p:cNvSpPr>
                <a:spLocks noChangeShapeType="1"/>
              </p:cNvSpPr>
              <p:nvPr/>
            </p:nvSpPr>
            <p:spPr bwMode="auto">
              <a:xfrm>
                <a:off x="4156" y="1999"/>
                <a:ext cx="177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100585" name="Line 233"/>
              <p:cNvSpPr>
                <a:spLocks noChangeShapeType="1"/>
              </p:cNvSpPr>
              <p:nvPr/>
            </p:nvSpPr>
            <p:spPr bwMode="auto">
              <a:xfrm>
                <a:off x="4350" y="1999"/>
                <a:ext cx="17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100586" name="Line 234"/>
              <p:cNvSpPr>
                <a:spLocks noChangeShapeType="1"/>
              </p:cNvSpPr>
              <p:nvPr/>
            </p:nvSpPr>
            <p:spPr bwMode="auto">
              <a:xfrm>
                <a:off x="4619" y="1999"/>
                <a:ext cx="177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100587" name="Line 235"/>
              <p:cNvSpPr>
                <a:spLocks noChangeShapeType="1"/>
              </p:cNvSpPr>
              <p:nvPr/>
            </p:nvSpPr>
            <p:spPr bwMode="auto">
              <a:xfrm>
                <a:off x="4813" y="1999"/>
                <a:ext cx="17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100588" name="Line 236"/>
              <p:cNvSpPr>
                <a:spLocks noChangeShapeType="1"/>
              </p:cNvSpPr>
              <p:nvPr/>
            </p:nvSpPr>
            <p:spPr bwMode="auto">
              <a:xfrm>
                <a:off x="5008" y="1999"/>
                <a:ext cx="177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100589" name="Line 237"/>
              <p:cNvSpPr>
                <a:spLocks noChangeShapeType="1"/>
              </p:cNvSpPr>
              <p:nvPr/>
            </p:nvSpPr>
            <p:spPr bwMode="auto">
              <a:xfrm>
                <a:off x="5202" y="1999"/>
                <a:ext cx="17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100590" name="Line 238"/>
              <p:cNvSpPr>
                <a:spLocks noChangeShapeType="1"/>
              </p:cNvSpPr>
              <p:nvPr/>
            </p:nvSpPr>
            <p:spPr bwMode="auto">
              <a:xfrm>
                <a:off x="5396" y="1999"/>
                <a:ext cx="17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100591" name="Group 239"/>
            <p:cNvGrpSpPr>
              <a:grpSpLocks/>
            </p:cNvGrpSpPr>
            <p:nvPr/>
          </p:nvGrpSpPr>
          <p:grpSpPr bwMode="auto">
            <a:xfrm>
              <a:off x="3130" y="1790"/>
              <a:ext cx="178" cy="209"/>
              <a:chOff x="3130" y="1790"/>
              <a:chExt cx="178" cy="209"/>
            </a:xfrm>
          </p:grpSpPr>
          <p:sp>
            <p:nvSpPr>
              <p:cNvPr id="100592" name="Line 240"/>
              <p:cNvSpPr>
                <a:spLocks noChangeShapeType="1"/>
              </p:cNvSpPr>
              <p:nvPr/>
            </p:nvSpPr>
            <p:spPr bwMode="auto">
              <a:xfrm>
                <a:off x="3130" y="1999"/>
                <a:ext cx="17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100593" name="Freeform 241"/>
              <p:cNvSpPr>
                <a:spLocks/>
              </p:cNvSpPr>
              <p:nvPr/>
            </p:nvSpPr>
            <p:spPr bwMode="auto">
              <a:xfrm>
                <a:off x="3142" y="1790"/>
                <a:ext cx="59" cy="194"/>
              </a:xfrm>
              <a:custGeom>
                <a:avLst/>
                <a:gdLst>
                  <a:gd name="T0" fmla="*/ 58 w 59"/>
                  <a:gd name="T1" fmla="*/ 0 h 194"/>
                  <a:gd name="T2" fmla="*/ 58 w 59"/>
                  <a:gd name="T3" fmla="*/ 193 h 194"/>
                  <a:gd name="T4" fmla="*/ 0 w 59"/>
                  <a:gd name="T5" fmla="*/ 14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9" h="194">
                    <a:moveTo>
                      <a:pt x="58" y="0"/>
                    </a:moveTo>
                    <a:lnTo>
                      <a:pt x="58" y="193"/>
                    </a:lnTo>
                    <a:lnTo>
                      <a:pt x="0" y="144"/>
                    </a:lnTo>
                  </a:path>
                </a:pathLst>
              </a:custGeom>
              <a:noFill/>
              <a:ln w="38100" cap="rnd" cmpd="sng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100594" name="Freeform 242"/>
              <p:cNvSpPr>
                <a:spLocks/>
              </p:cNvSpPr>
              <p:nvPr/>
            </p:nvSpPr>
            <p:spPr bwMode="auto">
              <a:xfrm>
                <a:off x="3241" y="1790"/>
                <a:ext cx="58" cy="194"/>
              </a:xfrm>
              <a:custGeom>
                <a:avLst/>
                <a:gdLst>
                  <a:gd name="T0" fmla="*/ 0 w 58"/>
                  <a:gd name="T1" fmla="*/ 193 h 194"/>
                  <a:gd name="T2" fmla="*/ 0 w 58"/>
                  <a:gd name="T3" fmla="*/ 0 h 194"/>
                  <a:gd name="T4" fmla="*/ 57 w 58"/>
                  <a:gd name="T5" fmla="*/ 48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8" h="194">
                    <a:moveTo>
                      <a:pt x="0" y="193"/>
                    </a:moveTo>
                    <a:lnTo>
                      <a:pt x="0" y="0"/>
                    </a:lnTo>
                    <a:lnTo>
                      <a:pt x="57" y="48"/>
                    </a:lnTo>
                  </a:path>
                </a:pathLst>
              </a:custGeom>
              <a:noFill/>
              <a:ln w="38100" cap="rnd" cmpd="sng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</p:grpSp>
      </p:grpSp>
      <p:grpSp>
        <p:nvGrpSpPr>
          <p:cNvPr id="100598" name="Group 246"/>
          <p:cNvGrpSpPr>
            <a:grpSpLocks/>
          </p:cNvGrpSpPr>
          <p:nvPr/>
        </p:nvGrpSpPr>
        <p:grpSpPr bwMode="auto">
          <a:xfrm>
            <a:off x="6791327" y="5476878"/>
            <a:ext cx="3311526" cy="946151"/>
            <a:chOff x="3558" y="2250"/>
            <a:chExt cx="2086" cy="596"/>
          </a:xfrm>
        </p:grpSpPr>
        <p:sp>
          <p:nvSpPr>
            <p:cNvPr id="100599" name="Rectangle 247"/>
            <p:cNvSpPr>
              <a:spLocks noChangeArrowheads="1"/>
            </p:cNvSpPr>
            <p:nvPr/>
          </p:nvSpPr>
          <p:spPr bwMode="auto">
            <a:xfrm>
              <a:off x="3558" y="2570"/>
              <a:ext cx="2086" cy="2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eaLnBrk="0" fontAlgn="base" hangingPunct="0">
                <a:lnSpc>
                  <a:spcPct val="8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tr-TR" altLang="tr-TR" sz="2800" dirty="0" smtClean="0">
                  <a:solidFill>
                    <a:srgbClr val="FFFF00"/>
                  </a:solidFill>
                  <a:latin typeface="Comic Sans MS" panose="030F0702030302020204" pitchFamily="66" charset="0"/>
                </a:rPr>
                <a:t>dsp3 </a:t>
              </a:r>
              <a:r>
                <a:rPr lang="tr-TR" altLang="tr-TR" sz="2800" dirty="0" err="1" smtClean="0">
                  <a:solidFill>
                    <a:srgbClr val="FFFF00"/>
                  </a:solidFill>
                  <a:latin typeface="Comic Sans MS" panose="030F0702030302020204" pitchFamily="66" charset="0"/>
                </a:rPr>
                <a:t>hybridization</a:t>
              </a:r>
              <a:endParaRPr lang="en-US" altLang="tr-TR" sz="2800" dirty="0">
                <a:solidFill>
                  <a:srgbClr val="FFFF00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00600" name="AutoShape 248"/>
            <p:cNvSpPr>
              <a:spLocks/>
            </p:cNvSpPr>
            <p:nvPr/>
          </p:nvSpPr>
          <p:spPr bwMode="auto">
            <a:xfrm rot="5400000">
              <a:off x="4074" y="1794"/>
              <a:ext cx="276" cy="1188"/>
            </a:xfrm>
            <a:prstGeom prst="rightBrace">
              <a:avLst>
                <a:gd name="adj1" fmla="val 35870"/>
                <a:gd name="adj2" fmla="val 50000"/>
              </a:avLst>
            </a:prstGeom>
            <a:noFill/>
            <a:ln w="38100">
              <a:solidFill>
                <a:schemeClr val="tx2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</p:grpSp>
      <p:sp>
        <p:nvSpPr>
          <p:cNvPr id="100601" name="Text Box 249"/>
          <p:cNvSpPr txBox="1">
            <a:spLocks noChangeArrowheads="1"/>
          </p:cNvSpPr>
          <p:nvPr/>
        </p:nvSpPr>
        <p:spPr bwMode="auto">
          <a:xfrm>
            <a:off x="6765925" y="4630738"/>
            <a:ext cx="20129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altLang="tr-TR">
                <a:solidFill>
                  <a:srgbClr val="FFFFFF"/>
                </a:solidFill>
              </a:rPr>
              <a:t>xx   xx     xx xx xx  </a:t>
            </a:r>
          </a:p>
        </p:txBody>
      </p:sp>
    </p:spTree>
    <p:extLst>
      <p:ext uri="{BB962C8B-B14F-4D97-AF65-F5344CB8AC3E}">
        <p14:creationId xmlns:p14="http://schemas.microsoft.com/office/powerpoint/2010/main" val="32538164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04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004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13" presetID="9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005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id="1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0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0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20" presetID="9" presetClass="entr" presetSubtype="0" fill="hold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5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005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80" name="Text Box 4"/>
          <p:cNvSpPr txBox="1">
            <a:spLocks noChangeArrowheads="1"/>
          </p:cNvSpPr>
          <p:nvPr/>
        </p:nvSpPr>
        <p:spPr bwMode="auto">
          <a:xfrm>
            <a:off x="2803525" y="323850"/>
            <a:ext cx="6443431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tr-TR" sz="2400" b="1" dirty="0" smtClean="0">
                <a:solidFill>
                  <a:srgbClr val="66FFFF"/>
                </a:solidFill>
              </a:rPr>
              <a:t>Valence Bond Theory and Exclusive Cases</a:t>
            </a:r>
            <a:endParaRPr lang="tr-TR" altLang="tr-TR" sz="2400" b="1" dirty="0">
              <a:solidFill>
                <a:srgbClr val="66FFFF"/>
              </a:solidFill>
            </a:endParaRPr>
          </a:p>
        </p:txBody>
      </p:sp>
      <p:sp>
        <p:nvSpPr>
          <p:cNvPr id="101381" name="Text Box 5"/>
          <p:cNvSpPr txBox="1">
            <a:spLocks noChangeArrowheads="1"/>
          </p:cNvSpPr>
          <p:nvPr/>
        </p:nvSpPr>
        <p:spPr bwMode="auto">
          <a:xfrm>
            <a:off x="2212976" y="1030289"/>
            <a:ext cx="7605713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tr-TR" sz="2400" b="1">
                <a:solidFill>
                  <a:srgbClr val="99FF66"/>
                </a:solidFill>
              </a:rPr>
              <a:t>[</a:t>
            </a:r>
            <a:r>
              <a:rPr lang="tr-TR" altLang="tr-TR" sz="2400" b="1">
                <a:solidFill>
                  <a:srgbClr val="99FF66"/>
                </a:solidFill>
                <a:latin typeface="Arial" panose="020B0604020202020204" pitchFamily="34" charset="0"/>
              </a:rPr>
              <a:t> Co(NH</a:t>
            </a:r>
            <a:r>
              <a:rPr lang="tr-TR" altLang="tr-TR" sz="2400" b="1" baseline="-25000">
                <a:solidFill>
                  <a:srgbClr val="99FF66"/>
                </a:solidFill>
                <a:latin typeface="Arial" panose="020B0604020202020204" pitchFamily="34" charset="0"/>
              </a:rPr>
              <a:t>3</a:t>
            </a:r>
            <a:r>
              <a:rPr lang="tr-TR" altLang="tr-TR" sz="2400" b="1">
                <a:solidFill>
                  <a:srgbClr val="99FF66"/>
                </a:solidFill>
                <a:latin typeface="Arial" panose="020B0604020202020204" pitchFamily="34" charset="0"/>
              </a:rPr>
              <a:t>)</a:t>
            </a:r>
            <a:r>
              <a:rPr lang="tr-TR" altLang="tr-TR" sz="2400" b="1" baseline="-25000">
                <a:solidFill>
                  <a:srgbClr val="99FF66"/>
                </a:solidFill>
                <a:latin typeface="Arial" panose="020B0604020202020204" pitchFamily="34" charset="0"/>
              </a:rPr>
              <a:t>6</a:t>
            </a:r>
            <a:r>
              <a:rPr lang="en-US" altLang="tr-TR" sz="2400" b="1">
                <a:solidFill>
                  <a:srgbClr val="99FF66"/>
                </a:solidFill>
              </a:rPr>
              <a:t>]</a:t>
            </a:r>
            <a:r>
              <a:rPr lang="tr-TR" altLang="tr-TR" sz="2400" b="1" baseline="30000">
                <a:solidFill>
                  <a:srgbClr val="99FF66"/>
                </a:solidFill>
                <a:latin typeface="Arial" panose="020B0604020202020204" pitchFamily="34" charset="0"/>
              </a:rPr>
              <a:t>3+</a:t>
            </a:r>
            <a:r>
              <a:rPr lang="tr-TR" altLang="tr-TR" sz="2400" baseline="30000">
                <a:solidFill>
                  <a:srgbClr val="FFFFFF"/>
                </a:solidFill>
                <a:latin typeface="Arial" panose="020B0604020202020204" pitchFamily="34" charset="0"/>
              </a:rPr>
              <a:t>            </a:t>
            </a:r>
            <a:r>
              <a:rPr lang="tr-TR" altLang="tr-TR" sz="2400">
                <a:solidFill>
                  <a:srgbClr val="FFFFFF"/>
                </a:solidFill>
              </a:rPr>
              <a:t>Co</a:t>
            </a:r>
            <a:r>
              <a:rPr lang="tr-TR" altLang="tr-TR" sz="2400" baseline="30000">
                <a:solidFill>
                  <a:srgbClr val="FFFFFF"/>
                </a:solidFill>
              </a:rPr>
              <a:t>      </a:t>
            </a:r>
            <a:r>
              <a:rPr lang="tr-TR" altLang="tr-TR" sz="2400">
                <a:solidFill>
                  <a:srgbClr val="FFFFFF"/>
                </a:solidFill>
              </a:rPr>
              <a:t>=</a:t>
            </a:r>
            <a:r>
              <a:rPr lang="tr-TR" altLang="tr-TR" sz="2400" baseline="30000">
                <a:solidFill>
                  <a:srgbClr val="FFFFFF"/>
                </a:solidFill>
              </a:rPr>
              <a:t> </a:t>
            </a:r>
            <a:r>
              <a:rPr lang="tr-TR" altLang="tr-TR" sz="2400">
                <a:solidFill>
                  <a:srgbClr val="FFFFFF"/>
                </a:solidFill>
              </a:rPr>
              <a:t>1s</a:t>
            </a:r>
            <a:r>
              <a:rPr lang="tr-TR" altLang="tr-TR" sz="2400" baseline="30000">
                <a:solidFill>
                  <a:srgbClr val="FFFFFF"/>
                </a:solidFill>
              </a:rPr>
              <a:t>2 </a:t>
            </a:r>
            <a:r>
              <a:rPr lang="tr-TR" altLang="tr-TR" sz="2400">
                <a:solidFill>
                  <a:srgbClr val="FFFFFF"/>
                </a:solidFill>
              </a:rPr>
              <a:t>2s</a:t>
            </a:r>
            <a:r>
              <a:rPr lang="tr-TR" altLang="tr-TR" sz="2400" baseline="30000">
                <a:solidFill>
                  <a:srgbClr val="FFFFFF"/>
                </a:solidFill>
              </a:rPr>
              <a:t>2 </a:t>
            </a:r>
            <a:r>
              <a:rPr lang="tr-TR" altLang="tr-TR" sz="2400">
                <a:solidFill>
                  <a:srgbClr val="FFFFFF"/>
                </a:solidFill>
              </a:rPr>
              <a:t>2p</a:t>
            </a:r>
            <a:r>
              <a:rPr lang="tr-TR" altLang="tr-TR" sz="2400" baseline="30000">
                <a:solidFill>
                  <a:srgbClr val="FFFFFF"/>
                </a:solidFill>
              </a:rPr>
              <a:t>6 </a:t>
            </a:r>
            <a:r>
              <a:rPr lang="tr-TR" altLang="tr-TR" sz="2400">
                <a:solidFill>
                  <a:srgbClr val="FFFFFF"/>
                </a:solidFill>
              </a:rPr>
              <a:t>3s</a:t>
            </a:r>
            <a:r>
              <a:rPr lang="tr-TR" altLang="tr-TR" sz="2400" baseline="30000">
                <a:solidFill>
                  <a:srgbClr val="FFFFFF"/>
                </a:solidFill>
              </a:rPr>
              <a:t>2 </a:t>
            </a:r>
            <a:r>
              <a:rPr lang="tr-TR" altLang="tr-TR" sz="2400">
                <a:solidFill>
                  <a:srgbClr val="FFFFFF"/>
                </a:solidFill>
              </a:rPr>
              <a:t>3p</a:t>
            </a:r>
            <a:r>
              <a:rPr lang="tr-TR" altLang="tr-TR" sz="2400" baseline="30000">
                <a:solidFill>
                  <a:srgbClr val="FFFFFF"/>
                </a:solidFill>
              </a:rPr>
              <a:t>6 </a:t>
            </a:r>
            <a:r>
              <a:rPr lang="tr-TR" altLang="tr-TR" sz="2400">
                <a:solidFill>
                  <a:srgbClr val="FFFFFF"/>
                </a:solidFill>
              </a:rPr>
              <a:t>4s</a:t>
            </a:r>
            <a:r>
              <a:rPr lang="tr-TR" altLang="tr-TR" sz="2400" baseline="30000">
                <a:solidFill>
                  <a:srgbClr val="FFFFFF"/>
                </a:solidFill>
              </a:rPr>
              <a:t>2 </a:t>
            </a:r>
            <a:r>
              <a:rPr lang="tr-TR" altLang="tr-TR" sz="2400">
                <a:solidFill>
                  <a:srgbClr val="FFFFFF"/>
                </a:solidFill>
              </a:rPr>
              <a:t>3d</a:t>
            </a:r>
            <a:r>
              <a:rPr lang="tr-TR" altLang="tr-TR" sz="2400" baseline="30000">
                <a:solidFill>
                  <a:srgbClr val="FFFFFF"/>
                </a:solidFill>
              </a:rPr>
              <a:t>7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altLang="tr-TR" sz="2400" baseline="30000">
                <a:solidFill>
                  <a:srgbClr val="FFFFFF"/>
                </a:solidFill>
                <a:latin typeface="Arial" panose="020B0604020202020204" pitchFamily="34" charset="0"/>
              </a:rPr>
              <a:t>                                           </a:t>
            </a:r>
            <a:r>
              <a:rPr lang="tr-TR" altLang="tr-TR" sz="2400">
                <a:solidFill>
                  <a:srgbClr val="FFFFFF"/>
                </a:solidFill>
              </a:rPr>
              <a:t>Co</a:t>
            </a:r>
            <a:r>
              <a:rPr lang="tr-TR" altLang="tr-TR" sz="2400" baseline="30000">
                <a:solidFill>
                  <a:srgbClr val="FFFFFF"/>
                </a:solidFill>
              </a:rPr>
              <a:t>3+</a:t>
            </a:r>
            <a:r>
              <a:rPr lang="tr-TR" altLang="tr-TR" sz="2400">
                <a:solidFill>
                  <a:srgbClr val="FFFFFF"/>
                </a:solidFill>
              </a:rPr>
              <a:t> = </a:t>
            </a:r>
            <a:r>
              <a:rPr lang="en-US" altLang="tr-TR" sz="2400">
                <a:solidFill>
                  <a:srgbClr val="FFFFFF"/>
                </a:solidFill>
              </a:rPr>
              <a:t> </a:t>
            </a:r>
            <a:r>
              <a:rPr lang="tr-TR" altLang="tr-TR" sz="2400">
                <a:solidFill>
                  <a:srgbClr val="FFFFFF"/>
                </a:solidFill>
              </a:rPr>
              <a:t>1</a:t>
            </a:r>
            <a:r>
              <a:rPr lang="en-US" altLang="tr-TR" sz="2400">
                <a:solidFill>
                  <a:srgbClr val="FFFFFF"/>
                </a:solidFill>
              </a:rPr>
              <a:t>s</a:t>
            </a:r>
            <a:r>
              <a:rPr lang="en-US" altLang="tr-TR" sz="2400" b="1" baseline="30000">
                <a:solidFill>
                  <a:srgbClr val="FFFFFF"/>
                </a:solidFill>
              </a:rPr>
              <a:t>2</a:t>
            </a:r>
            <a:r>
              <a:rPr lang="en-US" altLang="tr-TR" sz="2400">
                <a:solidFill>
                  <a:srgbClr val="FFFFFF"/>
                </a:solidFill>
              </a:rPr>
              <a:t> 2s</a:t>
            </a:r>
            <a:r>
              <a:rPr lang="en-US" altLang="tr-TR" sz="2400" b="1" baseline="30000">
                <a:solidFill>
                  <a:srgbClr val="FFFFFF"/>
                </a:solidFill>
              </a:rPr>
              <a:t>2</a:t>
            </a:r>
            <a:r>
              <a:rPr lang="en-US" altLang="tr-TR" sz="2400">
                <a:solidFill>
                  <a:srgbClr val="FFFFFF"/>
                </a:solidFill>
              </a:rPr>
              <a:t> 2p</a:t>
            </a:r>
            <a:r>
              <a:rPr lang="tr-TR" altLang="tr-TR" sz="2400" b="1" baseline="30000">
                <a:solidFill>
                  <a:srgbClr val="FFFFFF"/>
                </a:solidFill>
              </a:rPr>
              <a:t>6</a:t>
            </a:r>
            <a:r>
              <a:rPr lang="en-US" altLang="tr-TR" sz="2400">
                <a:solidFill>
                  <a:srgbClr val="FFFFFF"/>
                </a:solidFill>
              </a:rPr>
              <a:t> 3s</a:t>
            </a:r>
            <a:r>
              <a:rPr lang="en-US" altLang="tr-TR" sz="2400" b="1" baseline="30000">
                <a:solidFill>
                  <a:srgbClr val="FFFFFF"/>
                </a:solidFill>
              </a:rPr>
              <a:t>2</a:t>
            </a:r>
            <a:r>
              <a:rPr lang="en-US" altLang="tr-TR" sz="2400">
                <a:solidFill>
                  <a:srgbClr val="FFFFFF"/>
                </a:solidFill>
              </a:rPr>
              <a:t> 3p</a:t>
            </a:r>
            <a:r>
              <a:rPr lang="en-US" altLang="tr-TR" sz="2400" b="1" baseline="30000">
                <a:solidFill>
                  <a:srgbClr val="FFFFFF"/>
                </a:solidFill>
              </a:rPr>
              <a:t>6</a:t>
            </a:r>
            <a:r>
              <a:rPr lang="en-US" altLang="tr-TR" sz="2400">
                <a:solidFill>
                  <a:srgbClr val="FFFFFF"/>
                </a:solidFill>
              </a:rPr>
              <a:t> 4s</a:t>
            </a:r>
            <a:r>
              <a:rPr lang="tr-TR" altLang="tr-TR" sz="2400" b="1" baseline="30000">
                <a:solidFill>
                  <a:srgbClr val="FFFFFF"/>
                </a:solidFill>
              </a:rPr>
              <a:t>0</a:t>
            </a:r>
            <a:r>
              <a:rPr lang="en-US" altLang="tr-TR" sz="2400">
                <a:solidFill>
                  <a:srgbClr val="FFFFFF"/>
                </a:solidFill>
              </a:rPr>
              <a:t>3d</a:t>
            </a:r>
            <a:r>
              <a:rPr lang="tr-TR" altLang="tr-TR" sz="2400" baseline="30000">
                <a:solidFill>
                  <a:srgbClr val="FFFFFF"/>
                </a:solidFill>
              </a:rPr>
              <a:t>6</a:t>
            </a:r>
            <a:endParaRPr lang="en-US" altLang="tr-TR" sz="2400" b="1" baseline="30000">
              <a:solidFill>
                <a:srgbClr val="FFFFFF"/>
              </a:solidFill>
            </a:endParaRPr>
          </a:p>
        </p:txBody>
      </p:sp>
      <p:grpSp>
        <p:nvGrpSpPr>
          <p:cNvPr id="101382" name="Group 6"/>
          <p:cNvGrpSpPr>
            <a:grpSpLocks/>
          </p:cNvGrpSpPr>
          <p:nvPr/>
        </p:nvGrpSpPr>
        <p:grpSpPr bwMode="auto">
          <a:xfrm>
            <a:off x="2028826" y="2289175"/>
            <a:ext cx="4689475" cy="331788"/>
            <a:chOff x="162" y="1790"/>
            <a:chExt cx="2954" cy="209"/>
          </a:xfrm>
        </p:grpSpPr>
        <p:grpSp>
          <p:nvGrpSpPr>
            <p:cNvPr id="101383" name="Group 7"/>
            <p:cNvGrpSpPr>
              <a:grpSpLocks/>
            </p:cNvGrpSpPr>
            <p:nvPr/>
          </p:nvGrpSpPr>
          <p:grpSpPr bwMode="auto">
            <a:xfrm>
              <a:off x="162" y="1790"/>
              <a:ext cx="178" cy="209"/>
              <a:chOff x="162" y="1790"/>
              <a:chExt cx="178" cy="209"/>
            </a:xfrm>
          </p:grpSpPr>
          <p:sp>
            <p:nvSpPr>
              <p:cNvPr id="101384" name="Line 8"/>
              <p:cNvSpPr>
                <a:spLocks noChangeShapeType="1"/>
              </p:cNvSpPr>
              <p:nvPr/>
            </p:nvSpPr>
            <p:spPr bwMode="auto">
              <a:xfrm>
                <a:off x="162" y="1999"/>
                <a:ext cx="17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101385" name="Freeform 9"/>
              <p:cNvSpPr>
                <a:spLocks/>
              </p:cNvSpPr>
              <p:nvPr/>
            </p:nvSpPr>
            <p:spPr bwMode="auto">
              <a:xfrm>
                <a:off x="174" y="1790"/>
                <a:ext cx="59" cy="194"/>
              </a:xfrm>
              <a:custGeom>
                <a:avLst/>
                <a:gdLst>
                  <a:gd name="T0" fmla="*/ 58 w 59"/>
                  <a:gd name="T1" fmla="*/ 0 h 194"/>
                  <a:gd name="T2" fmla="*/ 58 w 59"/>
                  <a:gd name="T3" fmla="*/ 193 h 194"/>
                  <a:gd name="T4" fmla="*/ 0 w 59"/>
                  <a:gd name="T5" fmla="*/ 14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9" h="194">
                    <a:moveTo>
                      <a:pt x="58" y="0"/>
                    </a:moveTo>
                    <a:lnTo>
                      <a:pt x="58" y="193"/>
                    </a:lnTo>
                    <a:lnTo>
                      <a:pt x="0" y="144"/>
                    </a:lnTo>
                  </a:path>
                </a:pathLst>
              </a:custGeom>
              <a:noFill/>
              <a:ln w="38100" cap="rnd" cmpd="sng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101386" name="Freeform 10"/>
              <p:cNvSpPr>
                <a:spLocks/>
              </p:cNvSpPr>
              <p:nvPr/>
            </p:nvSpPr>
            <p:spPr bwMode="auto">
              <a:xfrm>
                <a:off x="272" y="1790"/>
                <a:ext cx="59" cy="194"/>
              </a:xfrm>
              <a:custGeom>
                <a:avLst/>
                <a:gdLst>
                  <a:gd name="T0" fmla="*/ 0 w 59"/>
                  <a:gd name="T1" fmla="*/ 193 h 194"/>
                  <a:gd name="T2" fmla="*/ 0 w 59"/>
                  <a:gd name="T3" fmla="*/ 0 h 194"/>
                  <a:gd name="T4" fmla="*/ 58 w 59"/>
                  <a:gd name="T5" fmla="*/ 48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9" h="194">
                    <a:moveTo>
                      <a:pt x="0" y="193"/>
                    </a:moveTo>
                    <a:lnTo>
                      <a:pt x="0" y="0"/>
                    </a:lnTo>
                    <a:lnTo>
                      <a:pt x="58" y="48"/>
                    </a:lnTo>
                  </a:path>
                </a:pathLst>
              </a:custGeom>
              <a:noFill/>
              <a:ln w="38100" cap="rnd" cmpd="sng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101387" name="Group 11"/>
            <p:cNvGrpSpPr>
              <a:grpSpLocks/>
            </p:cNvGrpSpPr>
            <p:nvPr/>
          </p:nvGrpSpPr>
          <p:grpSpPr bwMode="auto">
            <a:xfrm>
              <a:off x="498" y="1790"/>
              <a:ext cx="178" cy="209"/>
              <a:chOff x="498" y="1790"/>
              <a:chExt cx="178" cy="209"/>
            </a:xfrm>
          </p:grpSpPr>
          <p:sp>
            <p:nvSpPr>
              <p:cNvPr id="101388" name="Line 12"/>
              <p:cNvSpPr>
                <a:spLocks noChangeShapeType="1"/>
              </p:cNvSpPr>
              <p:nvPr/>
            </p:nvSpPr>
            <p:spPr bwMode="auto">
              <a:xfrm>
                <a:off x="498" y="1999"/>
                <a:ext cx="17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101389" name="Freeform 13"/>
              <p:cNvSpPr>
                <a:spLocks/>
              </p:cNvSpPr>
              <p:nvPr/>
            </p:nvSpPr>
            <p:spPr bwMode="auto">
              <a:xfrm>
                <a:off x="510" y="1790"/>
                <a:ext cx="59" cy="194"/>
              </a:xfrm>
              <a:custGeom>
                <a:avLst/>
                <a:gdLst>
                  <a:gd name="T0" fmla="*/ 58 w 59"/>
                  <a:gd name="T1" fmla="*/ 0 h 194"/>
                  <a:gd name="T2" fmla="*/ 58 w 59"/>
                  <a:gd name="T3" fmla="*/ 193 h 194"/>
                  <a:gd name="T4" fmla="*/ 0 w 59"/>
                  <a:gd name="T5" fmla="*/ 14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9" h="194">
                    <a:moveTo>
                      <a:pt x="58" y="0"/>
                    </a:moveTo>
                    <a:lnTo>
                      <a:pt x="58" y="193"/>
                    </a:lnTo>
                    <a:lnTo>
                      <a:pt x="0" y="144"/>
                    </a:lnTo>
                  </a:path>
                </a:pathLst>
              </a:custGeom>
              <a:noFill/>
              <a:ln w="38100" cap="rnd" cmpd="sng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101390" name="Freeform 14"/>
              <p:cNvSpPr>
                <a:spLocks/>
              </p:cNvSpPr>
              <p:nvPr/>
            </p:nvSpPr>
            <p:spPr bwMode="auto">
              <a:xfrm>
                <a:off x="608" y="1790"/>
                <a:ext cx="59" cy="194"/>
              </a:xfrm>
              <a:custGeom>
                <a:avLst/>
                <a:gdLst>
                  <a:gd name="T0" fmla="*/ 0 w 59"/>
                  <a:gd name="T1" fmla="*/ 193 h 194"/>
                  <a:gd name="T2" fmla="*/ 0 w 59"/>
                  <a:gd name="T3" fmla="*/ 0 h 194"/>
                  <a:gd name="T4" fmla="*/ 58 w 59"/>
                  <a:gd name="T5" fmla="*/ 48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9" h="194">
                    <a:moveTo>
                      <a:pt x="0" y="193"/>
                    </a:moveTo>
                    <a:lnTo>
                      <a:pt x="0" y="0"/>
                    </a:lnTo>
                    <a:lnTo>
                      <a:pt x="58" y="48"/>
                    </a:lnTo>
                  </a:path>
                </a:pathLst>
              </a:custGeom>
              <a:noFill/>
              <a:ln w="38100" cap="rnd" cmpd="sng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101391" name="Group 15"/>
            <p:cNvGrpSpPr>
              <a:grpSpLocks/>
            </p:cNvGrpSpPr>
            <p:nvPr/>
          </p:nvGrpSpPr>
          <p:grpSpPr bwMode="auto">
            <a:xfrm>
              <a:off x="836" y="1790"/>
              <a:ext cx="567" cy="209"/>
              <a:chOff x="836" y="1790"/>
              <a:chExt cx="567" cy="209"/>
            </a:xfrm>
          </p:grpSpPr>
          <p:grpSp>
            <p:nvGrpSpPr>
              <p:cNvPr id="101392" name="Group 16"/>
              <p:cNvGrpSpPr>
                <a:grpSpLocks/>
              </p:cNvGrpSpPr>
              <p:nvPr/>
            </p:nvGrpSpPr>
            <p:grpSpPr bwMode="auto">
              <a:xfrm>
                <a:off x="836" y="1790"/>
                <a:ext cx="178" cy="209"/>
                <a:chOff x="836" y="1790"/>
                <a:chExt cx="178" cy="209"/>
              </a:xfrm>
            </p:grpSpPr>
            <p:sp>
              <p:nvSpPr>
                <p:cNvPr id="101393" name="Line 17"/>
                <p:cNvSpPr>
                  <a:spLocks noChangeShapeType="1"/>
                </p:cNvSpPr>
                <p:nvPr/>
              </p:nvSpPr>
              <p:spPr bwMode="auto">
                <a:xfrm>
                  <a:off x="836" y="1999"/>
                  <a:ext cx="1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101394" name="Freeform 18"/>
                <p:cNvSpPr>
                  <a:spLocks/>
                </p:cNvSpPr>
                <p:nvPr/>
              </p:nvSpPr>
              <p:spPr bwMode="auto">
                <a:xfrm>
                  <a:off x="848" y="1790"/>
                  <a:ext cx="59" cy="194"/>
                </a:xfrm>
                <a:custGeom>
                  <a:avLst/>
                  <a:gdLst>
                    <a:gd name="T0" fmla="*/ 58 w 59"/>
                    <a:gd name="T1" fmla="*/ 0 h 194"/>
                    <a:gd name="T2" fmla="*/ 58 w 59"/>
                    <a:gd name="T3" fmla="*/ 193 h 194"/>
                    <a:gd name="T4" fmla="*/ 0 w 59"/>
                    <a:gd name="T5" fmla="*/ 144 h 1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59" h="194">
                      <a:moveTo>
                        <a:pt x="58" y="0"/>
                      </a:moveTo>
                      <a:lnTo>
                        <a:pt x="58" y="193"/>
                      </a:lnTo>
                      <a:lnTo>
                        <a:pt x="0" y="144"/>
                      </a:lnTo>
                    </a:path>
                  </a:pathLst>
                </a:custGeom>
                <a:noFill/>
                <a:ln w="38100" cap="rnd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101395" name="Freeform 19"/>
                <p:cNvSpPr>
                  <a:spLocks/>
                </p:cNvSpPr>
                <p:nvPr/>
              </p:nvSpPr>
              <p:spPr bwMode="auto">
                <a:xfrm>
                  <a:off x="946" y="1790"/>
                  <a:ext cx="58" cy="194"/>
                </a:xfrm>
                <a:custGeom>
                  <a:avLst/>
                  <a:gdLst>
                    <a:gd name="T0" fmla="*/ 0 w 58"/>
                    <a:gd name="T1" fmla="*/ 193 h 194"/>
                    <a:gd name="T2" fmla="*/ 0 w 58"/>
                    <a:gd name="T3" fmla="*/ 0 h 194"/>
                    <a:gd name="T4" fmla="*/ 57 w 58"/>
                    <a:gd name="T5" fmla="*/ 48 h 1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58" h="194">
                      <a:moveTo>
                        <a:pt x="0" y="193"/>
                      </a:moveTo>
                      <a:lnTo>
                        <a:pt x="0" y="0"/>
                      </a:lnTo>
                      <a:lnTo>
                        <a:pt x="57" y="48"/>
                      </a:lnTo>
                    </a:path>
                  </a:pathLst>
                </a:custGeom>
                <a:noFill/>
                <a:ln w="38100" cap="rnd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</p:grpSp>
          <p:grpSp>
            <p:nvGrpSpPr>
              <p:cNvPr id="101396" name="Group 20"/>
              <p:cNvGrpSpPr>
                <a:grpSpLocks/>
              </p:cNvGrpSpPr>
              <p:nvPr/>
            </p:nvGrpSpPr>
            <p:grpSpPr bwMode="auto">
              <a:xfrm>
                <a:off x="1030" y="1790"/>
                <a:ext cx="177" cy="209"/>
                <a:chOff x="1030" y="1790"/>
                <a:chExt cx="177" cy="209"/>
              </a:xfrm>
            </p:grpSpPr>
            <p:sp>
              <p:nvSpPr>
                <p:cNvPr id="101397" name="Line 21"/>
                <p:cNvSpPr>
                  <a:spLocks noChangeShapeType="1"/>
                </p:cNvSpPr>
                <p:nvPr/>
              </p:nvSpPr>
              <p:spPr bwMode="auto">
                <a:xfrm>
                  <a:off x="1030" y="1999"/>
                  <a:ext cx="177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101398" name="Freeform 22"/>
                <p:cNvSpPr>
                  <a:spLocks/>
                </p:cNvSpPr>
                <p:nvPr/>
              </p:nvSpPr>
              <p:spPr bwMode="auto">
                <a:xfrm>
                  <a:off x="1042" y="1790"/>
                  <a:ext cx="58" cy="194"/>
                </a:xfrm>
                <a:custGeom>
                  <a:avLst/>
                  <a:gdLst>
                    <a:gd name="T0" fmla="*/ 57 w 58"/>
                    <a:gd name="T1" fmla="*/ 0 h 194"/>
                    <a:gd name="T2" fmla="*/ 57 w 58"/>
                    <a:gd name="T3" fmla="*/ 193 h 194"/>
                    <a:gd name="T4" fmla="*/ 0 w 58"/>
                    <a:gd name="T5" fmla="*/ 144 h 1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58" h="194">
                      <a:moveTo>
                        <a:pt x="57" y="0"/>
                      </a:moveTo>
                      <a:lnTo>
                        <a:pt x="57" y="193"/>
                      </a:lnTo>
                      <a:lnTo>
                        <a:pt x="0" y="144"/>
                      </a:lnTo>
                    </a:path>
                  </a:pathLst>
                </a:custGeom>
                <a:noFill/>
                <a:ln w="38100" cap="rnd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101399" name="Freeform 23"/>
                <p:cNvSpPr>
                  <a:spLocks/>
                </p:cNvSpPr>
                <p:nvPr/>
              </p:nvSpPr>
              <p:spPr bwMode="auto">
                <a:xfrm>
                  <a:off x="1141" y="1790"/>
                  <a:ext cx="59" cy="194"/>
                </a:xfrm>
                <a:custGeom>
                  <a:avLst/>
                  <a:gdLst>
                    <a:gd name="T0" fmla="*/ 0 w 59"/>
                    <a:gd name="T1" fmla="*/ 193 h 194"/>
                    <a:gd name="T2" fmla="*/ 0 w 59"/>
                    <a:gd name="T3" fmla="*/ 0 h 194"/>
                    <a:gd name="T4" fmla="*/ 58 w 59"/>
                    <a:gd name="T5" fmla="*/ 48 h 1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59" h="194">
                      <a:moveTo>
                        <a:pt x="0" y="193"/>
                      </a:moveTo>
                      <a:lnTo>
                        <a:pt x="0" y="0"/>
                      </a:lnTo>
                      <a:lnTo>
                        <a:pt x="58" y="48"/>
                      </a:lnTo>
                    </a:path>
                  </a:pathLst>
                </a:custGeom>
                <a:noFill/>
                <a:ln w="38100" cap="rnd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</p:grpSp>
          <p:grpSp>
            <p:nvGrpSpPr>
              <p:cNvPr id="101400" name="Group 24"/>
              <p:cNvGrpSpPr>
                <a:grpSpLocks/>
              </p:cNvGrpSpPr>
              <p:nvPr/>
            </p:nvGrpSpPr>
            <p:grpSpPr bwMode="auto">
              <a:xfrm>
                <a:off x="1225" y="1790"/>
                <a:ext cx="178" cy="209"/>
                <a:chOff x="1225" y="1790"/>
                <a:chExt cx="178" cy="209"/>
              </a:xfrm>
            </p:grpSpPr>
            <p:sp>
              <p:nvSpPr>
                <p:cNvPr id="101401" name="Line 25"/>
                <p:cNvSpPr>
                  <a:spLocks noChangeShapeType="1"/>
                </p:cNvSpPr>
                <p:nvPr/>
              </p:nvSpPr>
              <p:spPr bwMode="auto">
                <a:xfrm>
                  <a:off x="1225" y="1999"/>
                  <a:ext cx="1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101402" name="Freeform 26"/>
                <p:cNvSpPr>
                  <a:spLocks/>
                </p:cNvSpPr>
                <p:nvPr/>
              </p:nvSpPr>
              <p:spPr bwMode="auto">
                <a:xfrm>
                  <a:off x="1237" y="1790"/>
                  <a:ext cx="59" cy="194"/>
                </a:xfrm>
                <a:custGeom>
                  <a:avLst/>
                  <a:gdLst>
                    <a:gd name="T0" fmla="*/ 58 w 59"/>
                    <a:gd name="T1" fmla="*/ 0 h 194"/>
                    <a:gd name="T2" fmla="*/ 58 w 59"/>
                    <a:gd name="T3" fmla="*/ 193 h 194"/>
                    <a:gd name="T4" fmla="*/ 0 w 59"/>
                    <a:gd name="T5" fmla="*/ 144 h 1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59" h="194">
                      <a:moveTo>
                        <a:pt x="58" y="0"/>
                      </a:moveTo>
                      <a:lnTo>
                        <a:pt x="58" y="193"/>
                      </a:lnTo>
                      <a:lnTo>
                        <a:pt x="0" y="144"/>
                      </a:lnTo>
                    </a:path>
                  </a:pathLst>
                </a:custGeom>
                <a:noFill/>
                <a:ln w="38100" cap="rnd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101403" name="Freeform 27"/>
                <p:cNvSpPr>
                  <a:spLocks/>
                </p:cNvSpPr>
                <p:nvPr/>
              </p:nvSpPr>
              <p:spPr bwMode="auto">
                <a:xfrm>
                  <a:off x="1335" y="1790"/>
                  <a:ext cx="59" cy="194"/>
                </a:xfrm>
                <a:custGeom>
                  <a:avLst/>
                  <a:gdLst>
                    <a:gd name="T0" fmla="*/ 0 w 59"/>
                    <a:gd name="T1" fmla="*/ 193 h 194"/>
                    <a:gd name="T2" fmla="*/ 0 w 59"/>
                    <a:gd name="T3" fmla="*/ 0 h 194"/>
                    <a:gd name="T4" fmla="*/ 58 w 59"/>
                    <a:gd name="T5" fmla="*/ 48 h 1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59" h="194">
                      <a:moveTo>
                        <a:pt x="0" y="193"/>
                      </a:moveTo>
                      <a:lnTo>
                        <a:pt x="0" y="0"/>
                      </a:lnTo>
                      <a:lnTo>
                        <a:pt x="58" y="48"/>
                      </a:lnTo>
                    </a:path>
                  </a:pathLst>
                </a:custGeom>
                <a:noFill/>
                <a:ln w="38100" cap="rnd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</p:grpSp>
        </p:grpSp>
        <p:grpSp>
          <p:nvGrpSpPr>
            <p:cNvPr id="101404" name="Group 28"/>
            <p:cNvGrpSpPr>
              <a:grpSpLocks/>
            </p:cNvGrpSpPr>
            <p:nvPr/>
          </p:nvGrpSpPr>
          <p:grpSpPr bwMode="auto">
            <a:xfrm>
              <a:off x="1553" y="1790"/>
              <a:ext cx="906" cy="209"/>
              <a:chOff x="1553" y="1790"/>
              <a:chExt cx="906" cy="209"/>
            </a:xfrm>
          </p:grpSpPr>
          <p:grpSp>
            <p:nvGrpSpPr>
              <p:cNvPr id="101405" name="Group 29"/>
              <p:cNvGrpSpPr>
                <a:grpSpLocks/>
              </p:cNvGrpSpPr>
              <p:nvPr/>
            </p:nvGrpSpPr>
            <p:grpSpPr bwMode="auto">
              <a:xfrm>
                <a:off x="1553" y="1790"/>
                <a:ext cx="177" cy="209"/>
                <a:chOff x="1553" y="1790"/>
                <a:chExt cx="177" cy="209"/>
              </a:xfrm>
            </p:grpSpPr>
            <p:sp>
              <p:nvSpPr>
                <p:cNvPr id="101406" name="Line 30"/>
                <p:cNvSpPr>
                  <a:spLocks noChangeShapeType="1"/>
                </p:cNvSpPr>
                <p:nvPr/>
              </p:nvSpPr>
              <p:spPr bwMode="auto">
                <a:xfrm>
                  <a:off x="1553" y="1999"/>
                  <a:ext cx="177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101407" name="Freeform 31"/>
                <p:cNvSpPr>
                  <a:spLocks/>
                </p:cNvSpPr>
                <p:nvPr/>
              </p:nvSpPr>
              <p:spPr bwMode="auto">
                <a:xfrm>
                  <a:off x="1565" y="1790"/>
                  <a:ext cx="58" cy="194"/>
                </a:xfrm>
                <a:custGeom>
                  <a:avLst/>
                  <a:gdLst>
                    <a:gd name="T0" fmla="*/ 57 w 58"/>
                    <a:gd name="T1" fmla="*/ 0 h 194"/>
                    <a:gd name="T2" fmla="*/ 57 w 58"/>
                    <a:gd name="T3" fmla="*/ 193 h 194"/>
                    <a:gd name="T4" fmla="*/ 0 w 58"/>
                    <a:gd name="T5" fmla="*/ 144 h 1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58" h="194">
                      <a:moveTo>
                        <a:pt x="57" y="0"/>
                      </a:moveTo>
                      <a:lnTo>
                        <a:pt x="57" y="193"/>
                      </a:lnTo>
                      <a:lnTo>
                        <a:pt x="0" y="144"/>
                      </a:lnTo>
                    </a:path>
                  </a:pathLst>
                </a:custGeom>
                <a:noFill/>
                <a:ln w="38100" cap="rnd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101408" name="Freeform 32"/>
                <p:cNvSpPr>
                  <a:spLocks/>
                </p:cNvSpPr>
                <p:nvPr/>
              </p:nvSpPr>
              <p:spPr bwMode="auto">
                <a:xfrm>
                  <a:off x="1664" y="1790"/>
                  <a:ext cx="59" cy="194"/>
                </a:xfrm>
                <a:custGeom>
                  <a:avLst/>
                  <a:gdLst>
                    <a:gd name="T0" fmla="*/ 0 w 59"/>
                    <a:gd name="T1" fmla="*/ 193 h 194"/>
                    <a:gd name="T2" fmla="*/ 0 w 59"/>
                    <a:gd name="T3" fmla="*/ 0 h 194"/>
                    <a:gd name="T4" fmla="*/ 58 w 59"/>
                    <a:gd name="T5" fmla="*/ 48 h 1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59" h="194">
                      <a:moveTo>
                        <a:pt x="0" y="193"/>
                      </a:moveTo>
                      <a:lnTo>
                        <a:pt x="0" y="0"/>
                      </a:lnTo>
                      <a:lnTo>
                        <a:pt x="58" y="48"/>
                      </a:lnTo>
                    </a:path>
                  </a:pathLst>
                </a:custGeom>
                <a:noFill/>
                <a:ln w="38100" cap="rnd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</p:grpSp>
          <p:grpSp>
            <p:nvGrpSpPr>
              <p:cNvPr id="101409" name="Group 33"/>
              <p:cNvGrpSpPr>
                <a:grpSpLocks/>
              </p:cNvGrpSpPr>
              <p:nvPr/>
            </p:nvGrpSpPr>
            <p:grpSpPr bwMode="auto">
              <a:xfrm>
                <a:off x="1892" y="1790"/>
                <a:ext cx="567" cy="209"/>
                <a:chOff x="1892" y="1790"/>
                <a:chExt cx="567" cy="209"/>
              </a:xfrm>
            </p:grpSpPr>
            <p:grpSp>
              <p:nvGrpSpPr>
                <p:cNvPr id="101410" name="Group 34"/>
                <p:cNvGrpSpPr>
                  <a:grpSpLocks/>
                </p:cNvGrpSpPr>
                <p:nvPr/>
              </p:nvGrpSpPr>
              <p:grpSpPr bwMode="auto">
                <a:xfrm>
                  <a:off x="1892" y="1790"/>
                  <a:ext cx="178" cy="209"/>
                  <a:chOff x="1892" y="1790"/>
                  <a:chExt cx="178" cy="209"/>
                </a:xfrm>
              </p:grpSpPr>
              <p:sp>
                <p:nvSpPr>
                  <p:cNvPr id="101411" name="Line 35"/>
                  <p:cNvSpPr>
                    <a:spLocks noChangeShapeType="1"/>
                  </p:cNvSpPr>
                  <p:nvPr/>
                </p:nvSpPr>
                <p:spPr bwMode="auto">
                  <a:xfrm>
                    <a:off x="1892" y="1999"/>
                    <a:ext cx="178" cy="0"/>
                  </a:xfrm>
                  <a:prstGeom prst="line">
                    <a:avLst/>
                  </a:prstGeom>
                  <a:noFill/>
                  <a:ln w="381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101412" name="Freeform 36"/>
                  <p:cNvSpPr>
                    <a:spLocks/>
                  </p:cNvSpPr>
                  <p:nvPr/>
                </p:nvSpPr>
                <p:spPr bwMode="auto">
                  <a:xfrm>
                    <a:off x="1904" y="1790"/>
                    <a:ext cx="59" cy="194"/>
                  </a:xfrm>
                  <a:custGeom>
                    <a:avLst/>
                    <a:gdLst>
                      <a:gd name="T0" fmla="*/ 58 w 59"/>
                      <a:gd name="T1" fmla="*/ 0 h 194"/>
                      <a:gd name="T2" fmla="*/ 58 w 59"/>
                      <a:gd name="T3" fmla="*/ 193 h 194"/>
                      <a:gd name="T4" fmla="*/ 0 w 59"/>
                      <a:gd name="T5" fmla="*/ 144 h 19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59" h="194">
                        <a:moveTo>
                          <a:pt x="58" y="0"/>
                        </a:moveTo>
                        <a:lnTo>
                          <a:pt x="58" y="193"/>
                        </a:lnTo>
                        <a:lnTo>
                          <a:pt x="0" y="144"/>
                        </a:lnTo>
                      </a:path>
                    </a:pathLst>
                  </a:custGeom>
                  <a:noFill/>
                  <a:ln w="38100" cap="rnd" cmpd="sng">
                    <a:solidFill>
                      <a:schemeClr val="tx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101413" name="Freeform 37"/>
                  <p:cNvSpPr>
                    <a:spLocks/>
                  </p:cNvSpPr>
                  <p:nvPr/>
                </p:nvSpPr>
                <p:spPr bwMode="auto">
                  <a:xfrm>
                    <a:off x="2002" y="1790"/>
                    <a:ext cx="58" cy="194"/>
                  </a:xfrm>
                  <a:custGeom>
                    <a:avLst/>
                    <a:gdLst>
                      <a:gd name="T0" fmla="*/ 0 w 58"/>
                      <a:gd name="T1" fmla="*/ 193 h 194"/>
                      <a:gd name="T2" fmla="*/ 0 w 58"/>
                      <a:gd name="T3" fmla="*/ 0 h 194"/>
                      <a:gd name="T4" fmla="*/ 57 w 58"/>
                      <a:gd name="T5" fmla="*/ 48 h 19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58" h="194">
                        <a:moveTo>
                          <a:pt x="0" y="193"/>
                        </a:moveTo>
                        <a:lnTo>
                          <a:pt x="0" y="0"/>
                        </a:lnTo>
                        <a:lnTo>
                          <a:pt x="57" y="48"/>
                        </a:lnTo>
                      </a:path>
                    </a:pathLst>
                  </a:custGeom>
                  <a:noFill/>
                  <a:ln w="38100" cap="rnd" cmpd="sng">
                    <a:solidFill>
                      <a:schemeClr val="tx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</p:grpSp>
            <p:grpSp>
              <p:nvGrpSpPr>
                <p:cNvPr id="101414" name="Group 38"/>
                <p:cNvGrpSpPr>
                  <a:grpSpLocks/>
                </p:cNvGrpSpPr>
                <p:nvPr/>
              </p:nvGrpSpPr>
              <p:grpSpPr bwMode="auto">
                <a:xfrm>
                  <a:off x="2086" y="1790"/>
                  <a:ext cx="177" cy="209"/>
                  <a:chOff x="2086" y="1790"/>
                  <a:chExt cx="177" cy="209"/>
                </a:xfrm>
              </p:grpSpPr>
              <p:sp>
                <p:nvSpPr>
                  <p:cNvPr id="101415" name="Line 39"/>
                  <p:cNvSpPr>
                    <a:spLocks noChangeShapeType="1"/>
                  </p:cNvSpPr>
                  <p:nvPr/>
                </p:nvSpPr>
                <p:spPr bwMode="auto">
                  <a:xfrm>
                    <a:off x="2086" y="1999"/>
                    <a:ext cx="177" cy="0"/>
                  </a:xfrm>
                  <a:prstGeom prst="line">
                    <a:avLst/>
                  </a:prstGeom>
                  <a:noFill/>
                  <a:ln w="381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101416" name="Freeform 40"/>
                  <p:cNvSpPr>
                    <a:spLocks/>
                  </p:cNvSpPr>
                  <p:nvPr/>
                </p:nvSpPr>
                <p:spPr bwMode="auto">
                  <a:xfrm>
                    <a:off x="2098" y="1790"/>
                    <a:ext cx="58" cy="194"/>
                  </a:xfrm>
                  <a:custGeom>
                    <a:avLst/>
                    <a:gdLst>
                      <a:gd name="T0" fmla="*/ 57 w 58"/>
                      <a:gd name="T1" fmla="*/ 0 h 194"/>
                      <a:gd name="T2" fmla="*/ 57 w 58"/>
                      <a:gd name="T3" fmla="*/ 193 h 194"/>
                      <a:gd name="T4" fmla="*/ 0 w 58"/>
                      <a:gd name="T5" fmla="*/ 144 h 19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58" h="194">
                        <a:moveTo>
                          <a:pt x="57" y="0"/>
                        </a:moveTo>
                        <a:lnTo>
                          <a:pt x="57" y="193"/>
                        </a:lnTo>
                        <a:lnTo>
                          <a:pt x="0" y="144"/>
                        </a:lnTo>
                      </a:path>
                    </a:pathLst>
                  </a:custGeom>
                  <a:noFill/>
                  <a:ln w="38100" cap="rnd" cmpd="sng">
                    <a:solidFill>
                      <a:schemeClr val="tx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101417" name="Freeform 41"/>
                  <p:cNvSpPr>
                    <a:spLocks/>
                  </p:cNvSpPr>
                  <p:nvPr/>
                </p:nvSpPr>
                <p:spPr bwMode="auto">
                  <a:xfrm>
                    <a:off x="2197" y="1790"/>
                    <a:ext cx="59" cy="194"/>
                  </a:xfrm>
                  <a:custGeom>
                    <a:avLst/>
                    <a:gdLst>
                      <a:gd name="T0" fmla="*/ 0 w 59"/>
                      <a:gd name="T1" fmla="*/ 193 h 194"/>
                      <a:gd name="T2" fmla="*/ 0 w 59"/>
                      <a:gd name="T3" fmla="*/ 0 h 194"/>
                      <a:gd name="T4" fmla="*/ 58 w 59"/>
                      <a:gd name="T5" fmla="*/ 48 h 19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59" h="194">
                        <a:moveTo>
                          <a:pt x="0" y="193"/>
                        </a:moveTo>
                        <a:lnTo>
                          <a:pt x="0" y="0"/>
                        </a:lnTo>
                        <a:lnTo>
                          <a:pt x="58" y="48"/>
                        </a:lnTo>
                      </a:path>
                    </a:pathLst>
                  </a:custGeom>
                  <a:noFill/>
                  <a:ln w="38100" cap="rnd" cmpd="sng">
                    <a:solidFill>
                      <a:schemeClr val="tx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</p:grpSp>
            <p:grpSp>
              <p:nvGrpSpPr>
                <p:cNvPr id="101418" name="Group 42"/>
                <p:cNvGrpSpPr>
                  <a:grpSpLocks/>
                </p:cNvGrpSpPr>
                <p:nvPr/>
              </p:nvGrpSpPr>
              <p:grpSpPr bwMode="auto">
                <a:xfrm>
                  <a:off x="2281" y="1790"/>
                  <a:ext cx="178" cy="209"/>
                  <a:chOff x="2281" y="1790"/>
                  <a:chExt cx="178" cy="209"/>
                </a:xfrm>
              </p:grpSpPr>
              <p:sp>
                <p:nvSpPr>
                  <p:cNvPr id="101419" name="Line 43"/>
                  <p:cNvSpPr>
                    <a:spLocks noChangeShapeType="1"/>
                  </p:cNvSpPr>
                  <p:nvPr/>
                </p:nvSpPr>
                <p:spPr bwMode="auto">
                  <a:xfrm>
                    <a:off x="2281" y="1999"/>
                    <a:ext cx="178" cy="0"/>
                  </a:xfrm>
                  <a:prstGeom prst="line">
                    <a:avLst/>
                  </a:prstGeom>
                  <a:noFill/>
                  <a:ln w="381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101420" name="Freeform 44"/>
                  <p:cNvSpPr>
                    <a:spLocks/>
                  </p:cNvSpPr>
                  <p:nvPr/>
                </p:nvSpPr>
                <p:spPr bwMode="auto">
                  <a:xfrm>
                    <a:off x="2293" y="1790"/>
                    <a:ext cx="59" cy="194"/>
                  </a:xfrm>
                  <a:custGeom>
                    <a:avLst/>
                    <a:gdLst>
                      <a:gd name="T0" fmla="*/ 58 w 59"/>
                      <a:gd name="T1" fmla="*/ 0 h 194"/>
                      <a:gd name="T2" fmla="*/ 58 w 59"/>
                      <a:gd name="T3" fmla="*/ 193 h 194"/>
                      <a:gd name="T4" fmla="*/ 0 w 59"/>
                      <a:gd name="T5" fmla="*/ 144 h 19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59" h="194">
                        <a:moveTo>
                          <a:pt x="58" y="0"/>
                        </a:moveTo>
                        <a:lnTo>
                          <a:pt x="58" y="193"/>
                        </a:lnTo>
                        <a:lnTo>
                          <a:pt x="0" y="144"/>
                        </a:lnTo>
                      </a:path>
                    </a:pathLst>
                  </a:custGeom>
                  <a:noFill/>
                  <a:ln w="38100" cap="rnd" cmpd="sng">
                    <a:solidFill>
                      <a:schemeClr val="tx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101421" name="Freeform 45"/>
                  <p:cNvSpPr>
                    <a:spLocks/>
                  </p:cNvSpPr>
                  <p:nvPr/>
                </p:nvSpPr>
                <p:spPr bwMode="auto">
                  <a:xfrm>
                    <a:off x="2391" y="1790"/>
                    <a:ext cx="59" cy="194"/>
                  </a:xfrm>
                  <a:custGeom>
                    <a:avLst/>
                    <a:gdLst>
                      <a:gd name="T0" fmla="*/ 0 w 59"/>
                      <a:gd name="T1" fmla="*/ 193 h 194"/>
                      <a:gd name="T2" fmla="*/ 0 w 59"/>
                      <a:gd name="T3" fmla="*/ 0 h 194"/>
                      <a:gd name="T4" fmla="*/ 58 w 59"/>
                      <a:gd name="T5" fmla="*/ 48 h 19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59" h="194">
                        <a:moveTo>
                          <a:pt x="0" y="193"/>
                        </a:moveTo>
                        <a:lnTo>
                          <a:pt x="0" y="0"/>
                        </a:lnTo>
                        <a:lnTo>
                          <a:pt x="58" y="48"/>
                        </a:lnTo>
                      </a:path>
                    </a:pathLst>
                  </a:custGeom>
                  <a:noFill/>
                  <a:ln w="38100" cap="rnd" cmpd="sng">
                    <a:solidFill>
                      <a:schemeClr val="tx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</p:grpSp>
          </p:grpSp>
        </p:grpSp>
        <p:grpSp>
          <p:nvGrpSpPr>
            <p:cNvPr id="101422" name="Group 46"/>
            <p:cNvGrpSpPr>
              <a:grpSpLocks/>
            </p:cNvGrpSpPr>
            <p:nvPr/>
          </p:nvGrpSpPr>
          <p:grpSpPr bwMode="auto">
            <a:xfrm>
              <a:off x="2549" y="1790"/>
              <a:ext cx="567" cy="209"/>
              <a:chOff x="2549" y="1790"/>
              <a:chExt cx="567" cy="209"/>
            </a:xfrm>
          </p:grpSpPr>
          <p:grpSp>
            <p:nvGrpSpPr>
              <p:cNvPr id="101423" name="Group 47"/>
              <p:cNvGrpSpPr>
                <a:grpSpLocks/>
              </p:cNvGrpSpPr>
              <p:nvPr/>
            </p:nvGrpSpPr>
            <p:grpSpPr bwMode="auto">
              <a:xfrm>
                <a:off x="2549" y="1790"/>
                <a:ext cx="178" cy="209"/>
                <a:chOff x="2549" y="1790"/>
                <a:chExt cx="178" cy="209"/>
              </a:xfrm>
            </p:grpSpPr>
            <p:sp>
              <p:nvSpPr>
                <p:cNvPr id="101424" name="Line 48"/>
                <p:cNvSpPr>
                  <a:spLocks noChangeShapeType="1"/>
                </p:cNvSpPr>
                <p:nvPr/>
              </p:nvSpPr>
              <p:spPr bwMode="auto">
                <a:xfrm>
                  <a:off x="2549" y="1999"/>
                  <a:ext cx="1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101425" name="Freeform 49"/>
                <p:cNvSpPr>
                  <a:spLocks/>
                </p:cNvSpPr>
                <p:nvPr/>
              </p:nvSpPr>
              <p:spPr bwMode="auto">
                <a:xfrm>
                  <a:off x="2562" y="1790"/>
                  <a:ext cx="58" cy="194"/>
                </a:xfrm>
                <a:custGeom>
                  <a:avLst/>
                  <a:gdLst>
                    <a:gd name="T0" fmla="*/ 57 w 58"/>
                    <a:gd name="T1" fmla="*/ 0 h 194"/>
                    <a:gd name="T2" fmla="*/ 57 w 58"/>
                    <a:gd name="T3" fmla="*/ 193 h 194"/>
                    <a:gd name="T4" fmla="*/ 0 w 58"/>
                    <a:gd name="T5" fmla="*/ 144 h 1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58" h="194">
                      <a:moveTo>
                        <a:pt x="57" y="0"/>
                      </a:moveTo>
                      <a:lnTo>
                        <a:pt x="57" y="193"/>
                      </a:lnTo>
                      <a:lnTo>
                        <a:pt x="0" y="144"/>
                      </a:lnTo>
                    </a:path>
                  </a:pathLst>
                </a:custGeom>
                <a:noFill/>
                <a:ln w="38100" cap="rnd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101426" name="Freeform 50"/>
                <p:cNvSpPr>
                  <a:spLocks/>
                </p:cNvSpPr>
                <p:nvPr/>
              </p:nvSpPr>
              <p:spPr bwMode="auto">
                <a:xfrm>
                  <a:off x="2660" y="1790"/>
                  <a:ext cx="59" cy="194"/>
                </a:xfrm>
                <a:custGeom>
                  <a:avLst/>
                  <a:gdLst>
                    <a:gd name="T0" fmla="*/ 0 w 59"/>
                    <a:gd name="T1" fmla="*/ 193 h 194"/>
                    <a:gd name="T2" fmla="*/ 0 w 59"/>
                    <a:gd name="T3" fmla="*/ 0 h 194"/>
                    <a:gd name="T4" fmla="*/ 58 w 59"/>
                    <a:gd name="T5" fmla="*/ 48 h 1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59" h="194">
                      <a:moveTo>
                        <a:pt x="0" y="193"/>
                      </a:moveTo>
                      <a:lnTo>
                        <a:pt x="0" y="0"/>
                      </a:lnTo>
                      <a:lnTo>
                        <a:pt x="58" y="48"/>
                      </a:lnTo>
                    </a:path>
                  </a:pathLst>
                </a:custGeom>
                <a:noFill/>
                <a:ln w="38100" cap="rnd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</p:grpSp>
          <p:grpSp>
            <p:nvGrpSpPr>
              <p:cNvPr id="101427" name="Group 51"/>
              <p:cNvGrpSpPr>
                <a:grpSpLocks/>
              </p:cNvGrpSpPr>
              <p:nvPr/>
            </p:nvGrpSpPr>
            <p:grpSpPr bwMode="auto">
              <a:xfrm>
                <a:off x="2744" y="1790"/>
                <a:ext cx="178" cy="209"/>
                <a:chOff x="2744" y="1790"/>
                <a:chExt cx="178" cy="209"/>
              </a:xfrm>
            </p:grpSpPr>
            <p:sp>
              <p:nvSpPr>
                <p:cNvPr id="101428" name="Line 52"/>
                <p:cNvSpPr>
                  <a:spLocks noChangeShapeType="1"/>
                </p:cNvSpPr>
                <p:nvPr/>
              </p:nvSpPr>
              <p:spPr bwMode="auto">
                <a:xfrm>
                  <a:off x="2744" y="1999"/>
                  <a:ext cx="1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101429" name="Freeform 53"/>
                <p:cNvSpPr>
                  <a:spLocks/>
                </p:cNvSpPr>
                <p:nvPr/>
              </p:nvSpPr>
              <p:spPr bwMode="auto">
                <a:xfrm>
                  <a:off x="2756" y="1790"/>
                  <a:ext cx="59" cy="194"/>
                </a:xfrm>
                <a:custGeom>
                  <a:avLst/>
                  <a:gdLst>
                    <a:gd name="T0" fmla="*/ 58 w 59"/>
                    <a:gd name="T1" fmla="*/ 0 h 194"/>
                    <a:gd name="T2" fmla="*/ 58 w 59"/>
                    <a:gd name="T3" fmla="*/ 193 h 194"/>
                    <a:gd name="T4" fmla="*/ 0 w 59"/>
                    <a:gd name="T5" fmla="*/ 144 h 1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59" h="194">
                      <a:moveTo>
                        <a:pt x="58" y="0"/>
                      </a:moveTo>
                      <a:lnTo>
                        <a:pt x="58" y="193"/>
                      </a:lnTo>
                      <a:lnTo>
                        <a:pt x="0" y="144"/>
                      </a:lnTo>
                    </a:path>
                  </a:pathLst>
                </a:custGeom>
                <a:noFill/>
                <a:ln w="38100" cap="rnd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101430" name="Freeform 54"/>
                <p:cNvSpPr>
                  <a:spLocks/>
                </p:cNvSpPr>
                <p:nvPr/>
              </p:nvSpPr>
              <p:spPr bwMode="auto">
                <a:xfrm>
                  <a:off x="2855" y="1790"/>
                  <a:ext cx="58" cy="194"/>
                </a:xfrm>
                <a:custGeom>
                  <a:avLst/>
                  <a:gdLst>
                    <a:gd name="T0" fmla="*/ 0 w 58"/>
                    <a:gd name="T1" fmla="*/ 193 h 194"/>
                    <a:gd name="T2" fmla="*/ 0 w 58"/>
                    <a:gd name="T3" fmla="*/ 0 h 194"/>
                    <a:gd name="T4" fmla="*/ 57 w 58"/>
                    <a:gd name="T5" fmla="*/ 48 h 1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58" h="194">
                      <a:moveTo>
                        <a:pt x="0" y="193"/>
                      </a:moveTo>
                      <a:lnTo>
                        <a:pt x="0" y="0"/>
                      </a:lnTo>
                      <a:lnTo>
                        <a:pt x="57" y="48"/>
                      </a:lnTo>
                    </a:path>
                  </a:pathLst>
                </a:custGeom>
                <a:noFill/>
                <a:ln w="38100" cap="rnd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</p:grpSp>
          <p:grpSp>
            <p:nvGrpSpPr>
              <p:cNvPr id="101431" name="Group 55"/>
              <p:cNvGrpSpPr>
                <a:grpSpLocks/>
              </p:cNvGrpSpPr>
              <p:nvPr/>
            </p:nvGrpSpPr>
            <p:grpSpPr bwMode="auto">
              <a:xfrm>
                <a:off x="2938" y="1790"/>
                <a:ext cx="178" cy="209"/>
                <a:chOff x="2938" y="1790"/>
                <a:chExt cx="178" cy="209"/>
              </a:xfrm>
            </p:grpSpPr>
            <p:sp>
              <p:nvSpPr>
                <p:cNvPr id="101432" name="Line 56"/>
                <p:cNvSpPr>
                  <a:spLocks noChangeShapeType="1"/>
                </p:cNvSpPr>
                <p:nvPr/>
              </p:nvSpPr>
              <p:spPr bwMode="auto">
                <a:xfrm>
                  <a:off x="2938" y="1999"/>
                  <a:ext cx="1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101433" name="Freeform 57"/>
                <p:cNvSpPr>
                  <a:spLocks/>
                </p:cNvSpPr>
                <p:nvPr/>
              </p:nvSpPr>
              <p:spPr bwMode="auto">
                <a:xfrm>
                  <a:off x="2950" y="1790"/>
                  <a:ext cx="59" cy="194"/>
                </a:xfrm>
                <a:custGeom>
                  <a:avLst/>
                  <a:gdLst>
                    <a:gd name="T0" fmla="*/ 58 w 59"/>
                    <a:gd name="T1" fmla="*/ 0 h 194"/>
                    <a:gd name="T2" fmla="*/ 58 w 59"/>
                    <a:gd name="T3" fmla="*/ 193 h 194"/>
                    <a:gd name="T4" fmla="*/ 0 w 59"/>
                    <a:gd name="T5" fmla="*/ 144 h 1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59" h="194">
                      <a:moveTo>
                        <a:pt x="58" y="0"/>
                      </a:moveTo>
                      <a:lnTo>
                        <a:pt x="58" y="193"/>
                      </a:lnTo>
                      <a:lnTo>
                        <a:pt x="0" y="144"/>
                      </a:lnTo>
                    </a:path>
                  </a:pathLst>
                </a:custGeom>
                <a:noFill/>
                <a:ln w="38100" cap="rnd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101434" name="Freeform 58"/>
                <p:cNvSpPr>
                  <a:spLocks/>
                </p:cNvSpPr>
                <p:nvPr/>
              </p:nvSpPr>
              <p:spPr bwMode="auto">
                <a:xfrm>
                  <a:off x="3049" y="1790"/>
                  <a:ext cx="58" cy="194"/>
                </a:xfrm>
                <a:custGeom>
                  <a:avLst/>
                  <a:gdLst>
                    <a:gd name="T0" fmla="*/ 0 w 58"/>
                    <a:gd name="T1" fmla="*/ 193 h 194"/>
                    <a:gd name="T2" fmla="*/ 0 w 58"/>
                    <a:gd name="T3" fmla="*/ 0 h 194"/>
                    <a:gd name="T4" fmla="*/ 57 w 58"/>
                    <a:gd name="T5" fmla="*/ 48 h 1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58" h="194">
                      <a:moveTo>
                        <a:pt x="0" y="193"/>
                      </a:moveTo>
                      <a:lnTo>
                        <a:pt x="0" y="0"/>
                      </a:lnTo>
                      <a:lnTo>
                        <a:pt x="57" y="48"/>
                      </a:lnTo>
                    </a:path>
                  </a:pathLst>
                </a:custGeom>
                <a:noFill/>
                <a:ln w="38100" cap="rnd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</p:grpSp>
        </p:grpSp>
      </p:grpSp>
      <p:grpSp>
        <p:nvGrpSpPr>
          <p:cNvPr id="101495" name="Group 119"/>
          <p:cNvGrpSpPr>
            <a:grpSpLocks/>
          </p:cNvGrpSpPr>
          <p:nvPr/>
        </p:nvGrpSpPr>
        <p:grpSpPr bwMode="auto">
          <a:xfrm>
            <a:off x="6867526" y="2247900"/>
            <a:ext cx="288925" cy="230188"/>
            <a:chOff x="3234" y="1836"/>
            <a:chExt cx="182" cy="145"/>
          </a:xfrm>
        </p:grpSpPr>
        <p:grpSp>
          <p:nvGrpSpPr>
            <p:cNvPr id="101496" name="Group 120"/>
            <p:cNvGrpSpPr>
              <a:grpSpLocks/>
            </p:cNvGrpSpPr>
            <p:nvPr/>
          </p:nvGrpSpPr>
          <p:grpSpPr bwMode="auto">
            <a:xfrm>
              <a:off x="3234" y="1836"/>
              <a:ext cx="86" cy="145"/>
              <a:chOff x="3234" y="1836"/>
              <a:chExt cx="86" cy="145"/>
            </a:xfrm>
          </p:grpSpPr>
          <p:sp>
            <p:nvSpPr>
              <p:cNvPr id="101497" name="Line 121"/>
              <p:cNvSpPr>
                <a:spLocks noChangeShapeType="1"/>
              </p:cNvSpPr>
              <p:nvPr/>
            </p:nvSpPr>
            <p:spPr bwMode="auto">
              <a:xfrm>
                <a:off x="3234" y="1836"/>
                <a:ext cx="86" cy="145"/>
              </a:xfrm>
              <a:prstGeom prst="line">
                <a:avLst/>
              </a:prstGeom>
              <a:noFill/>
              <a:ln w="38100">
                <a:solidFill>
                  <a:schemeClr val="tx2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101498" name="Line 122"/>
              <p:cNvSpPr>
                <a:spLocks noChangeShapeType="1"/>
              </p:cNvSpPr>
              <p:nvPr/>
            </p:nvSpPr>
            <p:spPr bwMode="auto">
              <a:xfrm flipH="1">
                <a:off x="3234" y="1836"/>
                <a:ext cx="86" cy="145"/>
              </a:xfrm>
              <a:prstGeom prst="line">
                <a:avLst/>
              </a:prstGeom>
              <a:noFill/>
              <a:ln w="38100">
                <a:solidFill>
                  <a:schemeClr val="tx2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101499" name="Group 123"/>
            <p:cNvGrpSpPr>
              <a:grpSpLocks/>
            </p:cNvGrpSpPr>
            <p:nvPr/>
          </p:nvGrpSpPr>
          <p:grpSpPr bwMode="auto">
            <a:xfrm>
              <a:off x="3330" y="1836"/>
              <a:ext cx="86" cy="145"/>
              <a:chOff x="3330" y="1836"/>
              <a:chExt cx="86" cy="145"/>
            </a:xfrm>
          </p:grpSpPr>
          <p:sp>
            <p:nvSpPr>
              <p:cNvPr id="101500" name="Line 124"/>
              <p:cNvSpPr>
                <a:spLocks noChangeShapeType="1"/>
              </p:cNvSpPr>
              <p:nvPr/>
            </p:nvSpPr>
            <p:spPr bwMode="auto">
              <a:xfrm>
                <a:off x="3330" y="1836"/>
                <a:ext cx="86" cy="145"/>
              </a:xfrm>
              <a:prstGeom prst="line">
                <a:avLst/>
              </a:prstGeom>
              <a:noFill/>
              <a:ln w="38100">
                <a:solidFill>
                  <a:schemeClr val="tx2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101501" name="Line 125"/>
              <p:cNvSpPr>
                <a:spLocks noChangeShapeType="1"/>
              </p:cNvSpPr>
              <p:nvPr/>
            </p:nvSpPr>
            <p:spPr bwMode="auto">
              <a:xfrm flipH="1">
                <a:off x="3330" y="1836"/>
                <a:ext cx="86" cy="145"/>
              </a:xfrm>
              <a:prstGeom prst="line">
                <a:avLst/>
              </a:prstGeom>
              <a:noFill/>
              <a:ln w="38100">
                <a:solidFill>
                  <a:schemeClr val="tx2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</p:grpSp>
      </p:grpSp>
      <p:grpSp>
        <p:nvGrpSpPr>
          <p:cNvPr id="101502" name="Group 126"/>
          <p:cNvGrpSpPr>
            <a:grpSpLocks/>
          </p:cNvGrpSpPr>
          <p:nvPr/>
        </p:nvGrpSpPr>
        <p:grpSpPr bwMode="auto">
          <a:xfrm>
            <a:off x="7175501" y="2247900"/>
            <a:ext cx="288925" cy="230188"/>
            <a:chOff x="3428" y="1836"/>
            <a:chExt cx="182" cy="145"/>
          </a:xfrm>
        </p:grpSpPr>
        <p:grpSp>
          <p:nvGrpSpPr>
            <p:cNvPr id="101503" name="Group 127"/>
            <p:cNvGrpSpPr>
              <a:grpSpLocks/>
            </p:cNvGrpSpPr>
            <p:nvPr/>
          </p:nvGrpSpPr>
          <p:grpSpPr bwMode="auto">
            <a:xfrm>
              <a:off x="3428" y="1836"/>
              <a:ext cx="86" cy="145"/>
              <a:chOff x="3428" y="1836"/>
              <a:chExt cx="86" cy="145"/>
            </a:xfrm>
          </p:grpSpPr>
          <p:sp>
            <p:nvSpPr>
              <p:cNvPr id="101504" name="Line 128"/>
              <p:cNvSpPr>
                <a:spLocks noChangeShapeType="1"/>
              </p:cNvSpPr>
              <p:nvPr/>
            </p:nvSpPr>
            <p:spPr bwMode="auto">
              <a:xfrm>
                <a:off x="3428" y="1836"/>
                <a:ext cx="86" cy="145"/>
              </a:xfrm>
              <a:prstGeom prst="line">
                <a:avLst/>
              </a:prstGeom>
              <a:noFill/>
              <a:ln w="38100">
                <a:solidFill>
                  <a:srgbClr val="99FF66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101505" name="Line 129"/>
              <p:cNvSpPr>
                <a:spLocks noChangeShapeType="1"/>
              </p:cNvSpPr>
              <p:nvPr/>
            </p:nvSpPr>
            <p:spPr bwMode="auto">
              <a:xfrm flipH="1">
                <a:off x="3428" y="1836"/>
                <a:ext cx="86" cy="145"/>
              </a:xfrm>
              <a:prstGeom prst="line">
                <a:avLst/>
              </a:prstGeom>
              <a:noFill/>
              <a:ln w="38100">
                <a:solidFill>
                  <a:srgbClr val="99FF66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101506" name="Group 130"/>
            <p:cNvGrpSpPr>
              <a:grpSpLocks/>
            </p:cNvGrpSpPr>
            <p:nvPr/>
          </p:nvGrpSpPr>
          <p:grpSpPr bwMode="auto">
            <a:xfrm>
              <a:off x="3524" y="1836"/>
              <a:ext cx="86" cy="145"/>
              <a:chOff x="3524" y="1836"/>
              <a:chExt cx="86" cy="145"/>
            </a:xfrm>
          </p:grpSpPr>
          <p:sp>
            <p:nvSpPr>
              <p:cNvPr id="101507" name="Line 131"/>
              <p:cNvSpPr>
                <a:spLocks noChangeShapeType="1"/>
              </p:cNvSpPr>
              <p:nvPr/>
            </p:nvSpPr>
            <p:spPr bwMode="auto">
              <a:xfrm>
                <a:off x="3524" y="1836"/>
                <a:ext cx="86" cy="145"/>
              </a:xfrm>
              <a:prstGeom prst="line">
                <a:avLst/>
              </a:prstGeom>
              <a:noFill/>
              <a:ln w="38100">
                <a:solidFill>
                  <a:srgbClr val="99FF66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101508" name="Line 132"/>
              <p:cNvSpPr>
                <a:spLocks noChangeShapeType="1"/>
              </p:cNvSpPr>
              <p:nvPr/>
            </p:nvSpPr>
            <p:spPr bwMode="auto">
              <a:xfrm flipH="1">
                <a:off x="3524" y="1836"/>
                <a:ext cx="86" cy="145"/>
              </a:xfrm>
              <a:prstGeom prst="line">
                <a:avLst/>
              </a:prstGeom>
              <a:noFill/>
              <a:ln w="38100">
                <a:solidFill>
                  <a:srgbClr val="99FF66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</p:grpSp>
      </p:grpSp>
      <p:grpSp>
        <p:nvGrpSpPr>
          <p:cNvPr id="101509" name="Group 133"/>
          <p:cNvGrpSpPr>
            <a:grpSpLocks/>
          </p:cNvGrpSpPr>
          <p:nvPr/>
        </p:nvGrpSpPr>
        <p:grpSpPr bwMode="auto">
          <a:xfrm>
            <a:off x="7483476" y="2247900"/>
            <a:ext cx="288925" cy="230188"/>
            <a:chOff x="3622" y="1836"/>
            <a:chExt cx="182" cy="145"/>
          </a:xfrm>
        </p:grpSpPr>
        <p:grpSp>
          <p:nvGrpSpPr>
            <p:cNvPr id="101510" name="Group 134"/>
            <p:cNvGrpSpPr>
              <a:grpSpLocks/>
            </p:cNvGrpSpPr>
            <p:nvPr/>
          </p:nvGrpSpPr>
          <p:grpSpPr bwMode="auto">
            <a:xfrm>
              <a:off x="3622" y="1836"/>
              <a:ext cx="86" cy="145"/>
              <a:chOff x="3622" y="1836"/>
              <a:chExt cx="86" cy="145"/>
            </a:xfrm>
          </p:grpSpPr>
          <p:sp>
            <p:nvSpPr>
              <p:cNvPr id="101511" name="Line 135"/>
              <p:cNvSpPr>
                <a:spLocks noChangeShapeType="1"/>
              </p:cNvSpPr>
              <p:nvPr/>
            </p:nvSpPr>
            <p:spPr bwMode="auto">
              <a:xfrm>
                <a:off x="3622" y="1836"/>
                <a:ext cx="86" cy="145"/>
              </a:xfrm>
              <a:prstGeom prst="line">
                <a:avLst/>
              </a:prstGeom>
              <a:noFill/>
              <a:ln w="38100">
                <a:solidFill>
                  <a:schemeClr val="tx2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101512" name="Line 136"/>
              <p:cNvSpPr>
                <a:spLocks noChangeShapeType="1"/>
              </p:cNvSpPr>
              <p:nvPr/>
            </p:nvSpPr>
            <p:spPr bwMode="auto">
              <a:xfrm flipH="1">
                <a:off x="3622" y="1836"/>
                <a:ext cx="86" cy="145"/>
              </a:xfrm>
              <a:prstGeom prst="line">
                <a:avLst/>
              </a:prstGeom>
              <a:noFill/>
              <a:ln w="38100">
                <a:solidFill>
                  <a:schemeClr val="tx2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101513" name="Group 137"/>
            <p:cNvGrpSpPr>
              <a:grpSpLocks/>
            </p:cNvGrpSpPr>
            <p:nvPr/>
          </p:nvGrpSpPr>
          <p:grpSpPr bwMode="auto">
            <a:xfrm>
              <a:off x="3718" y="1836"/>
              <a:ext cx="86" cy="145"/>
              <a:chOff x="3718" y="1836"/>
              <a:chExt cx="86" cy="145"/>
            </a:xfrm>
          </p:grpSpPr>
          <p:sp>
            <p:nvSpPr>
              <p:cNvPr id="101514" name="Line 138"/>
              <p:cNvSpPr>
                <a:spLocks noChangeShapeType="1"/>
              </p:cNvSpPr>
              <p:nvPr/>
            </p:nvSpPr>
            <p:spPr bwMode="auto">
              <a:xfrm>
                <a:off x="3718" y="1836"/>
                <a:ext cx="86" cy="145"/>
              </a:xfrm>
              <a:prstGeom prst="line">
                <a:avLst/>
              </a:prstGeom>
              <a:noFill/>
              <a:ln w="38100">
                <a:solidFill>
                  <a:schemeClr val="tx2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101515" name="Line 139"/>
              <p:cNvSpPr>
                <a:spLocks noChangeShapeType="1"/>
              </p:cNvSpPr>
              <p:nvPr/>
            </p:nvSpPr>
            <p:spPr bwMode="auto">
              <a:xfrm flipH="1">
                <a:off x="3718" y="1836"/>
                <a:ext cx="86" cy="145"/>
              </a:xfrm>
              <a:prstGeom prst="line">
                <a:avLst/>
              </a:prstGeom>
              <a:noFill/>
              <a:ln w="38100">
                <a:solidFill>
                  <a:schemeClr val="tx2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</p:grpSp>
      </p:grpSp>
      <p:grpSp>
        <p:nvGrpSpPr>
          <p:cNvPr id="101516" name="Group 140"/>
          <p:cNvGrpSpPr>
            <a:grpSpLocks/>
          </p:cNvGrpSpPr>
          <p:nvPr/>
        </p:nvGrpSpPr>
        <p:grpSpPr bwMode="auto">
          <a:xfrm>
            <a:off x="7794626" y="2247900"/>
            <a:ext cx="288925" cy="230188"/>
            <a:chOff x="3818" y="1836"/>
            <a:chExt cx="182" cy="145"/>
          </a:xfrm>
        </p:grpSpPr>
        <p:grpSp>
          <p:nvGrpSpPr>
            <p:cNvPr id="101517" name="Group 141"/>
            <p:cNvGrpSpPr>
              <a:grpSpLocks/>
            </p:cNvGrpSpPr>
            <p:nvPr/>
          </p:nvGrpSpPr>
          <p:grpSpPr bwMode="auto">
            <a:xfrm>
              <a:off x="3818" y="1836"/>
              <a:ext cx="86" cy="145"/>
              <a:chOff x="3818" y="1836"/>
              <a:chExt cx="86" cy="145"/>
            </a:xfrm>
          </p:grpSpPr>
          <p:sp>
            <p:nvSpPr>
              <p:cNvPr id="101518" name="Line 142"/>
              <p:cNvSpPr>
                <a:spLocks noChangeShapeType="1"/>
              </p:cNvSpPr>
              <p:nvPr/>
            </p:nvSpPr>
            <p:spPr bwMode="auto">
              <a:xfrm>
                <a:off x="3818" y="1836"/>
                <a:ext cx="86" cy="145"/>
              </a:xfrm>
              <a:prstGeom prst="line">
                <a:avLst/>
              </a:prstGeom>
              <a:noFill/>
              <a:ln w="38100">
                <a:solidFill>
                  <a:srgbClr val="99FF66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101519" name="Line 143"/>
              <p:cNvSpPr>
                <a:spLocks noChangeShapeType="1"/>
              </p:cNvSpPr>
              <p:nvPr/>
            </p:nvSpPr>
            <p:spPr bwMode="auto">
              <a:xfrm flipH="1">
                <a:off x="3818" y="1836"/>
                <a:ext cx="86" cy="145"/>
              </a:xfrm>
              <a:prstGeom prst="line">
                <a:avLst/>
              </a:prstGeom>
              <a:noFill/>
              <a:ln w="38100">
                <a:solidFill>
                  <a:srgbClr val="99FF66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101520" name="Group 144"/>
            <p:cNvGrpSpPr>
              <a:grpSpLocks/>
            </p:cNvGrpSpPr>
            <p:nvPr/>
          </p:nvGrpSpPr>
          <p:grpSpPr bwMode="auto">
            <a:xfrm>
              <a:off x="3914" y="1836"/>
              <a:ext cx="86" cy="145"/>
              <a:chOff x="3914" y="1836"/>
              <a:chExt cx="86" cy="145"/>
            </a:xfrm>
          </p:grpSpPr>
          <p:sp>
            <p:nvSpPr>
              <p:cNvPr id="101521" name="Line 145"/>
              <p:cNvSpPr>
                <a:spLocks noChangeShapeType="1"/>
              </p:cNvSpPr>
              <p:nvPr/>
            </p:nvSpPr>
            <p:spPr bwMode="auto">
              <a:xfrm>
                <a:off x="3914" y="1836"/>
                <a:ext cx="86" cy="145"/>
              </a:xfrm>
              <a:prstGeom prst="line">
                <a:avLst/>
              </a:prstGeom>
              <a:noFill/>
              <a:ln w="38100">
                <a:solidFill>
                  <a:srgbClr val="99FF66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101522" name="Line 146"/>
              <p:cNvSpPr>
                <a:spLocks noChangeShapeType="1"/>
              </p:cNvSpPr>
              <p:nvPr/>
            </p:nvSpPr>
            <p:spPr bwMode="auto">
              <a:xfrm flipH="1">
                <a:off x="3914" y="1836"/>
                <a:ext cx="86" cy="145"/>
              </a:xfrm>
              <a:prstGeom prst="line">
                <a:avLst/>
              </a:prstGeom>
              <a:noFill/>
              <a:ln w="38100">
                <a:solidFill>
                  <a:srgbClr val="99FF66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</p:grpSp>
      </p:grpSp>
      <p:grpSp>
        <p:nvGrpSpPr>
          <p:cNvPr id="101523" name="Group 147"/>
          <p:cNvGrpSpPr>
            <a:grpSpLocks/>
          </p:cNvGrpSpPr>
          <p:nvPr/>
        </p:nvGrpSpPr>
        <p:grpSpPr bwMode="auto">
          <a:xfrm>
            <a:off x="8102601" y="2247900"/>
            <a:ext cx="288925" cy="230188"/>
            <a:chOff x="4012" y="1836"/>
            <a:chExt cx="182" cy="145"/>
          </a:xfrm>
        </p:grpSpPr>
        <p:grpSp>
          <p:nvGrpSpPr>
            <p:cNvPr id="101524" name="Group 148"/>
            <p:cNvGrpSpPr>
              <a:grpSpLocks/>
            </p:cNvGrpSpPr>
            <p:nvPr/>
          </p:nvGrpSpPr>
          <p:grpSpPr bwMode="auto">
            <a:xfrm>
              <a:off x="4012" y="1836"/>
              <a:ext cx="86" cy="145"/>
              <a:chOff x="4012" y="1836"/>
              <a:chExt cx="86" cy="145"/>
            </a:xfrm>
          </p:grpSpPr>
          <p:sp>
            <p:nvSpPr>
              <p:cNvPr id="101525" name="Line 149"/>
              <p:cNvSpPr>
                <a:spLocks noChangeShapeType="1"/>
              </p:cNvSpPr>
              <p:nvPr/>
            </p:nvSpPr>
            <p:spPr bwMode="auto">
              <a:xfrm>
                <a:off x="4012" y="1836"/>
                <a:ext cx="86" cy="145"/>
              </a:xfrm>
              <a:prstGeom prst="line">
                <a:avLst/>
              </a:prstGeom>
              <a:noFill/>
              <a:ln w="38100">
                <a:solidFill>
                  <a:schemeClr val="tx2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101526" name="Line 150"/>
              <p:cNvSpPr>
                <a:spLocks noChangeShapeType="1"/>
              </p:cNvSpPr>
              <p:nvPr/>
            </p:nvSpPr>
            <p:spPr bwMode="auto">
              <a:xfrm flipH="1">
                <a:off x="4012" y="1836"/>
                <a:ext cx="86" cy="145"/>
              </a:xfrm>
              <a:prstGeom prst="line">
                <a:avLst/>
              </a:prstGeom>
              <a:noFill/>
              <a:ln w="38100">
                <a:solidFill>
                  <a:schemeClr val="tx2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101527" name="Group 151"/>
            <p:cNvGrpSpPr>
              <a:grpSpLocks/>
            </p:cNvGrpSpPr>
            <p:nvPr/>
          </p:nvGrpSpPr>
          <p:grpSpPr bwMode="auto">
            <a:xfrm>
              <a:off x="4108" y="1836"/>
              <a:ext cx="86" cy="145"/>
              <a:chOff x="4108" y="1836"/>
              <a:chExt cx="86" cy="145"/>
            </a:xfrm>
          </p:grpSpPr>
          <p:sp>
            <p:nvSpPr>
              <p:cNvPr id="101528" name="Line 152"/>
              <p:cNvSpPr>
                <a:spLocks noChangeShapeType="1"/>
              </p:cNvSpPr>
              <p:nvPr/>
            </p:nvSpPr>
            <p:spPr bwMode="auto">
              <a:xfrm>
                <a:off x="4108" y="1836"/>
                <a:ext cx="86" cy="145"/>
              </a:xfrm>
              <a:prstGeom prst="line">
                <a:avLst/>
              </a:prstGeom>
              <a:noFill/>
              <a:ln w="38100">
                <a:solidFill>
                  <a:schemeClr val="tx2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101529" name="Line 153"/>
              <p:cNvSpPr>
                <a:spLocks noChangeShapeType="1"/>
              </p:cNvSpPr>
              <p:nvPr/>
            </p:nvSpPr>
            <p:spPr bwMode="auto">
              <a:xfrm flipH="1">
                <a:off x="4108" y="1836"/>
                <a:ext cx="86" cy="145"/>
              </a:xfrm>
              <a:prstGeom prst="line">
                <a:avLst/>
              </a:prstGeom>
              <a:noFill/>
              <a:ln w="38100">
                <a:solidFill>
                  <a:schemeClr val="tx2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</p:grpSp>
      </p:grpSp>
      <p:grpSp>
        <p:nvGrpSpPr>
          <p:cNvPr id="101530" name="Group 154"/>
          <p:cNvGrpSpPr>
            <a:grpSpLocks/>
          </p:cNvGrpSpPr>
          <p:nvPr/>
        </p:nvGrpSpPr>
        <p:grpSpPr bwMode="auto">
          <a:xfrm>
            <a:off x="8410576" y="2247900"/>
            <a:ext cx="288925" cy="230188"/>
            <a:chOff x="4206" y="1836"/>
            <a:chExt cx="182" cy="145"/>
          </a:xfrm>
        </p:grpSpPr>
        <p:grpSp>
          <p:nvGrpSpPr>
            <p:cNvPr id="101531" name="Group 155"/>
            <p:cNvGrpSpPr>
              <a:grpSpLocks/>
            </p:cNvGrpSpPr>
            <p:nvPr/>
          </p:nvGrpSpPr>
          <p:grpSpPr bwMode="auto">
            <a:xfrm>
              <a:off x="4206" y="1836"/>
              <a:ext cx="86" cy="145"/>
              <a:chOff x="4206" y="1836"/>
              <a:chExt cx="86" cy="145"/>
            </a:xfrm>
          </p:grpSpPr>
          <p:sp>
            <p:nvSpPr>
              <p:cNvPr id="101532" name="Line 156"/>
              <p:cNvSpPr>
                <a:spLocks noChangeShapeType="1"/>
              </p:cNvSpPr>
              <p:nvPr/>
            </p:nvSpPr>
            <p:spPr bwMode="auto">
              <a:xfrm>
                <a:off x="4206" y="1836"/>
                <a:ext cx="86" cy="145"/>
              </a:xfrm>
              <a:prstGeom prst="line">
                <a:avLst/>
              </a:prstGeom>
              <a:noFill/>
              <a:ln w="38100">
                <a:solidFill>
                  <a:srgbClr val="99FF66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101533" name="Line 157"/>
              <p:cNvSpPr>
                <a:spLocks noChangeShapeType="1"/>
              </p:cNvSpPr>
              <p:nvPr/>
            </p:nvSpPr>
            <p:spPr bwMode="auto">
              <a:xfrm flipH="1">
                <a:off x="4206" y="1836"/>
                <a:ext cx="86" cy="145"/>
              </a:xfrm>
              <a:prstGeom prst="line">
                <a:avLst/>
              </a:prstGeom>
              <a:noFill/>
              <a:ln w="38100">
                <a:solidFill>
                  <a:srgbClr val="99FF66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101534" name="Group 158"/>
            <p:cNvGrpSpPr>
              <a:grpSpLocks/>
            </p:cNvGrpSpPr>
            <p:nvPr/>
          </p:nvGrpSpPr>
          <p:grpSpPr bwMode="auto">
            <a:xfrm>
              <a:off x="4302" y="1836"/>
              <a:ext cx="86" cy="145"/>
              <a:chOff x="4302" y="1836"/>
              <a:chExt cx="86" cy="145"/>
            </a:xfrm>
          </p:grpSpPr>
          <p:sp>
            <p:nvSpPr>
              <p:cNvPr id="101535" name="Line 159"/>
              <p:cNvSpPr>
                <a:spLocks noChangeShapeType="1"/>
              </p:cNvSpPr>
              <p:nvPr/>
            </p:nvSpPr>
            <p:spPr bwMode="auto">
              <a:xfrm>
                <a:off x="4302" y="1836"/>
                <a:ext cx="86" cy="145"/>
              </a:xfrm>
              <a:prstGeom prst="line">
                <a:avLst/>
              </a:prstGeom>
              <a:noFill/>
              <a:ln w="38100">
                <a:solidFill>
                  <a:srgbClr val="99FF66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101536" name="Line 160"/>
              <p:cNvSpPr>
                <a:spLocks noChangeShapeType="1"/>
              </p:cNvSpPr>
              <p:nvPr/>
            </p:nvSpPr>
            <p:spPr bwMode="auto">
              <a:xfrm flipH="1">
                <a:off x="4302" y="1836"/>
                <a:ext cx="86" cy="145"/>
              </a:xfrm>
              <a:prstGeom prst="line">
                <a:avLst/>
              </a:prstGeom>
              <a:noFill/>
              <a:ln w="38100">
                <a:solidFill>
                  <a:srgbClr val="99FF66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</p:grpSp>
      </p:grpSp>
      <p:grpSp>
        <p:nvGrpSpPr>
          <p:cNvPr id="101537" name="Group 161"/>
          <p:cNvGrpSpPr>
            <a:grpSpLocks/>
          </p:cNvGrpSpPr>
          <p:nvPr/>
        </p:nvGrpSpPr>
        <p:grpSpPr bwMode="auto">
          <a:xfrm>
            <a:off x="1811338" y="2620960"/>
            <a:ext cx="8513762" cy="473074"/>
            <a:chOff x="106" y="1999"/>
            <a:chExt cx="5363" cy="298"/>
          </a:xfrm>
        </p:grpSpPr>
        <p:sp>
          <p:nvSpPr>
            <p:cNvPr id="101538" name="Line 162"/>
            <p:cNvSpPr>
              <a:spLocks noChangeShapeType="1"/>
            </p:cNvSpPr>
            <p:nvPr/>
          </p:nvSpPr>
          <p:spPr bwMode="auto">
            <a:xfrm>
              <a:off x="3235" y="1999"/>
              <a:ext cx="177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  <p:sp>
          <p:nvSpPr>
            <p:cNvPr id="101539" name="Line 163"/>
            <p:cNvSpPr>
              <a:spLocks noChangeShapeType="1"/>
            </p:cNvSpPr>
            <p:nvPr/>
          </p:nvSpPr>
          <p:spPr bwMode="auto">
            <a:xfrm>
              <a:off x="3429" y="1999"/>
              <a:ext cx="178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  <p:sp>
          <p:nvSpPr>
            <p:cNvPr id="101540" name="Line 164"/>
            <p:cNvSpPr>
              <a:spLocks noChangeShapeType="1"/>
            </p:cNvSpPr>
            <p:nvPr/>
          </p:nvSpPr>
          <p:spPr bwMode="auto">
            <a:xfrm>
              <a:off x="3623" y="1999"/>
              <a:ext cx="178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  <p:grpSp>
          <p:nvGrpSpPr>
            <p:cNvPr id="101541" name="Group 165"/>
            <p:cNvGrpSpPr>
              <a:grpSpLocks/>
            </p:cNvGrpSpPr>
            <p:nvPr/>
          </p:nvGrpSpPr>
          <p:grpSpPr bwMode="auto">
            <a:xfrm>
              <a:off x="3820" y="1999"/>
              <a:ext cx="567" cy="0"/>
              <a:chOff x="3820" y="1999"/>
              <a:chExt cx="567" cy="0"/>
            </a:xfrm>
          </p:grpSpPr>
          <p:sp>
            <p:nvSpPr>
              <p:cNvPr id="101542" name="Line 166"/>
              <p:cNvSpPr>
                <a:spLocks noChangeShapeType="1"/>
              </p:cNvSpPr>
              <p:nvPr/>
            </p:nvSpPr>
            <p:spPr bwMode="auto">
              <a:xfrm>
                <a:off x="3820" y="1999"/>
                <a:ext cx="17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101543" name="Line 167"/>
              <p:cNvSpPr>
                <a:spLocks noChangeShapeType="1"/>
              </p:cNvSpPr>
              <p:nvPr/>
            </p:nvSpPr>
            <p:spPr bwMode="auto">
              <a:xfrm>
                <a:off x="4015" y="1999"/>
                <a:ext cx="177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101544" name="Line 168"/>
              <p:cNvSpPr>
                <a:spLocks noChangeShapeType="1"/>
              </p:cNvSpPr>
              <p:nvPr/>
            </p:nvSpPr>
            <p:spPr bwMode="auto">
              <a:xfrm>
                <a:off x="4209" y="1999"/>
                <a:ext cx="17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101545" name="Group 169"/>
            <p:cNvGrpSpPr>
              <a:grpSpLocks/>
            </p:cNvGrpSpPr>
            <p:nvPr/>
          </p:nvGrpSpPr>
          <p:grpSpPr bwMode="auto">
            <a:xfrm>
              <a:off x="106" y="2006"/>
              <a:ext cx="1195" cy="291"/>
              <a:chOff x="106" y="2006"/>
              <a:chExt cx="1195" cy="291"/>
            </a:xfrm>
          </p:grpSpPr>
          <p:sp>
            <p:nvSpPr>
              <p:cNvPr id="101546" name="Rectangle 170"/>
              <p:cNvSpPr>
                <a:spLocks noChangeArrowheads="1"/>
              </p:cNvSpPr>
              <p:nvPr/>
            </p:nvSpPr>
            <p:spPr bwMode="auto">
              <a:xfrm>
                <a:off x="106" y="2006"/>
                <a:ext cx="333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tr-TR" sz="2400" b="1">
                    <a:solidFill>
                      <a:srgbClr val="FFFFFF"/>
                    </a:solidFill>
                  </a:rPr>
                  <a:t>1s</a:t>
                </a:r>
              </a:p>
            </p:txBody>
          </p:sp>
          <p:sp>
            <p:nvSpPr>
              <p:cNvPr id="101547" name="Rectangle 171"/>
              <p:cNvSpPr>
                <a:spLocks noChangeArrowheads="1"/>
              </p:cNvSpPr>
              <p:nvPr/>
            </p:nvSpPr>
            <p:spPr bwMode="auto">
              <a:xfrm>
                <a:off x="442" y="2006"/>
                <a:ext cx="333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tr-TR" sz="2400" b="1">
                    <a:solidFill>
                      <a:srgbClr val="FFFFFF"/>
                    </a:solidFill>
                  </a:rPr>
                  <a:t>2s</a:t>
                </a:r>
              </a:p>
            </p:txBody>
          </p:sp>
          <p:sp>
            <p:nvSpPr>
              <p:cNvPr id="101548" name="Rectangle 172"/>
              <p:cNvSpPr>
                <a:spLocks noChangeArrowheads="1"/>
              </p:cNvSpPr>
              <p:nvPr/>
            </p:nvSpPr>
            <p:spPr bwMode="auto">
              <a:xfrm>
                <a:off x="958" y="2006"/>
                <a:ext cx="343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tr-TR" sz="2400" b="1">
                    <a:solidFill>
                      <a:srgbClr val="FFFFFF"/>
                    </a:solidFill>
                  </a:rPr>
                  <a:t>2p</a:t>
                </a:r>
              </a:p>
            </p:txBody>
          </p:sp>
        </p:grpSp>
        <p:grpSp>
          <p:nvGrpSpPr>
            <p:cNvPr id="101549" name="Group 173"/>
            <p:cNvGrpSpPr>
              <a:grpSpLocks/>
            </p:cNvGrpSpPr>
            <p:nvPr/>
          </p:nvGrpSpPr>
          <p:grpSpPr bwMode="auto">
            <a:xfrm>
              <a:off x="1498" y="2006"/>
              <a:ext cx="1777" cy="291"/>
              <a:chOff x="1498" y="2006"/>
              <a:chExt cx="1777" cy="291"/>
            </a:xfrm>
          </p:grpSpPr>
          <p:sp>
            <p:nvSpPr>
              <p:cNvPr id="101550" name="Rectangle 174"/>
              <p:cNvSpPr>
                <a:spLocks noChangeArrowheads="1"/>
              </p:cNvSpPr>
              <p:nvPr/>
            </p:nvSpPr>
            <p:spPr bwMode="auto">
              <a:xfrm>
                <a:off x="1498" y="2006"/>
                <a:ext cx="333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tr-TR" sz="2400" b="1">
                    <a:solidFill>
                      <a:srgbClr val="FFFFFF"/>
                    </a:solidFill>
                  </a:rPr>
                  <a:t>3s</a:t>
                </a:r>
              </a:p>
            </p:txBody>
          </p:sp>
          <p:sp>
            <p:nvSpPr>
              <p:cNvPr id="101551" name="Rectangle 175"/>
              <p:cNvSpPr>
                <a:spLocks noChangeArrowheads="1"/>
              </p:cNvSpPr>
              <p:nvPr/>
            </p:nvSpPr>
            <p:spPr bwMode="auto">
              <a:xfrm>
                <a:off x="2014" y="2006"/>
                <a:ext cx="343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tr-TR" sz="2400" b="1">
                    <a:solidFill>
                      <a:srgbClr val="FFFFFF"/>
                    </a:solidFill>
                  </a:rPr>
                  <a:t>3p</a:t>
                </a:r>
              </a:p>
            </p:txBody>
          </p:sp>
          <p:sp>
            <p:nvSpPr>
              <p:cNvPr id="101552" name="Rectangle 176"/>
              <p:cNvSpPr>
                <a:spLocks noChangeArrowheads="1"/>
              </p:cNvSpPr>
              <p:nvPr/>
            </p:nvSpPr>
            <p:spPr bwMode="auto">
              <a:xfrm>
                <a:off x="2878" y="2006"/>
                <a:ext cx="397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tr-TR" altLang="tr-TR" sz="2400" b="1">
                    <a:solidFill>
                      <a:srgbClr val="FFFFFF"/>
                    </a:solidFill>
                  </a:rPr>
                  <a:t> </a:t>
                </a:r>
                <a:r>
                  <a:rPr lang="en-US" altLang="tr-TR" sz="2400" b="1">
                    <a:solidFill>
                      <a:srgbClr val="FFFFFF"/>
                    </a:solidFill>
                  </a:rPr>
                  <a:t>3d</a:t>
                </a:r>
              </a:p>
            </p:txBody>
          </p:sp>
        </p:grpSp>
        <p:sp>
          <p:nvSpPr>
            <p:cNvPr id="101553" name="Rectangle 177"/>
            <p:cNvSpPr>
              <a:spLocks noChangeArrowheads="1"/>
            </p:cNvSpPr>
            <p:nvPr/>
          </p:nvSpPr>
          <p:spPr bwMode="auto">
            <a:xfrm>
              <a:off x="3523" y="2006"/>
              <a:ext cx="117" cy="21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altLang="tr-TR" sz="2400" b="1" baseline="30000">
                <a:solidFill>
                  <a:srgbClr val="FFFFFF"/>
                </a:solidFill>
              </a:endParaRPr>
            </a:p>
          </p:txBody>
        </p:sp>
        <p:grpSp>
          <p:nvGrpSpPr>
            <p:cNvPr id="101554" name="Group 178"/>
            <p:cNvGrpSpPr>
              <a:grpSpLocks/>
            </p:cNvGrpSpPr>
            <p:nvPr/>
          </p:nvGrpSpPr>
          <p:grpSpPr bwMode="auto">
            <a:xfrm>
              <a:off x="4514" y="1999"/>
              <a:ext cx="955" cy="0"/>
              <a:chOff x="4514" y="1999"/>
              <a:chExt cx="955" cy="0"/>
            </a:xfrm>
          </p:grpSpPr>
          <p:sp>
            <p:nvSpPr>
              <p:cNvPr id="101555" name="Line 179"/>
              <p:cNvSpPr>
                <a:spLocks noChangeShapeType="1"/>
              </p:cNvSpPr>
              <p:nvPr/>
            </p:nvSpPr>
            <p:spPr bwMode="auto">
              <a:xfrm>
                <a:off x="4514" y="1999"/>
                <a:ext cx="177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101556" name="Line 180"/>
              <p:cNvSpPr>
                <a:spLocks noChangeShapeType="1"/>
              </p:cNvSpPr>
              <p:nvPr/>
            </p:nvSpPr>
            <p:spPr bwMode="auto">
              <a:xfrm>
                <a:off x="4708" y="1999"/>
                <a:ext cx="17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101557" name="Line 181"/>
              <p:cNvSpPr>
                <a:spLocks noChangeShapeType="1"/>
              </p:cNvSpPr>
              <p:nvPr/>
            </p:nvSpPr>
            <p:spPr bwMode="auto">
              <a:xfrm>
                <a:off x="4903" y="1999"/>
                <a:ext cx="177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101558" name="Line 182"/>
              <p:cNvSpPr>
                <a:spLocks noChangeShapeType="1"/>
              </p:cNvSpPr>
              <p:nvPr/>
            </p:nvSpPr>
            <p:spPr bwMode="auto">
              <a:xfrm>
                <a:off x="5097" y="1999"/>
                <a:ext cx="17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101559" name="Line 183"/>
              <p:cNvSpPr>
                <a:spLocks noChangeShapeType="1"/>
              </p:cNvSpPr>
              <p:nvPr/>
            </p:nvSpPr>
            <p:spPr bwMode="auto">
              <a:xfrm>
                <a:off x="5291" y="1999"/>
                <a:ext cx="17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</p:grpSp>
        <p:sp>
          <p:nvSpPr>
            <p:cNvPr id="101560" name="Rectangle 184"/>
            <p:cNvSpPr>
              <a:spLocks noChangeArrowheads="1"/>
            </p:cNvSpPr>
            <p:nvPr/>
          </p:nvSpPr>
          <p:spPr bwMode="auto">
            <a:xfrm>
              <a:off x="4849" y="2006"/>
              <a:ext cx="343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altLang="tr-TR" sz="2400" b="1">
                  <a:solidFill>
                    <a:srgbClr val="FFFFFF"/>
                  </a:solidFill>
                </a:rPr>
                <a:t>4d</a:t>
              </a:r>
            </a:p>
          </p:txBody>
        </p:sp>
      </p:grpSp>
      <p:sp>
        <p:nvSpPr>
          <p:cNvPr id="101561" name="Text Box 185"/>
          <p:cNvSpPr txBox="1">
            <a:spLocks noChangeArrowheads="1"/>
          </p:cNvSpPr>
          <p:nvPr/>
        </p:nvSpPr>
        <p:spPr bwMode="auto">
          <a:xfrm>
            <a:off x="1831976" y="3640139"/>
            <a:ext cx="7605713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tr-TR" sz="2400" b="1">
                <a:solidFill>
                  <a:srgbClr val="99FF66"/>
                </a:solidFill>
              </a:rPr>
              <a:t>[</a:t>
            </a:r>
            <a:r>
              <a:rPr lang="tr-TR" altLang="tr-TR" sz="2400" b="1">
                <a:solidFill>
                  <a:srgbClr val="99FF66"/>
                </a:solidFill>
                <a:latin typeface="Arial" panose="020B0604020202020204" pitchFamily="34" charset="0"/>
              </a:rPr>
              <a:t> Co(NH</a:t>
            </a:r>
            <a:r>
              <a:rPr lang="tr-TR" altLang="tr-TR" sz="2400" b="1" baseline="-25000">
                <a:solidFill>
                  <a:srgbClr val="99FF66"/>
                </a:solidFill>
                <a:latin typeface="Arial" panose="020B0604020202020204" pitchFamily="34" charset="0"/>
              </a:rPr>
              <a:t>3</a:t>
            </a:r>
            <a:r>
              <a:rPr lang="tr-TR" altLang="tr-TR" sz="2400" b="1">
                <a:solidFill>
                  <a:srgbClr val="99FF66"/>
                </a:solidFill>
                <a:latin typeface="Arial" panose="020B0604020202020204" pitchFamily="34" charset="0"/>
              </a:rPr>
              <a:t>)</a:t>
            </a:r>
            <a:r>
              <a:rPr lang="tr-TR" altLang="tr-TR" sz="2400" b="1" baseline="-25000">
                <a:solidFill>
                  <a:srgbClr val="99FF66"/>
                </a:solidFill>
                <a:latin typeface="Arial" panose="020B0604020202020204" pitchFamily="34" charset="0"/>
              </a:rPr>
              <a:t>6</a:t>
            </a:r>
            <a:r>
              <a:rPr lang="en-US" altLang="tr-TR" sz="2400" b="1">
                <a:solidFill>
                  <a:srgbClr val="99FF66"/>
                </a:solidFill>
              </a:rPr>
              <a:t>]</a:t>
            </a:r>
            <a:r>
              <a:rPr lang="tr-TR" altLang="tr-TR" sz="2400" b="1" baseline="30000">
                <a:solidFill>
                  <a:srgbClr val="99FF66"/>
                </a:solidFill>
                <a:latin typeface="Arial" panose="020B0604020202020204" pitchFamily="34" charset="0"/>
              </a:rPr>
              <a:t>2+</a:t>
            </a:r>
            <a:r>
              <a:rPr lang="tr-TR" altLang="tr-TR" sz="2400" baseline="30000">
                <a:solidFill>
                  <a:srgbClr val="FFFFFF"/>
                </a:solidFill>
                <a:latin typeface="Arial" panose="020B0604020202020204" pitchFamily="34" charset="0"/>
              </a:rPr>
              <a:t>            </a:t>
            </a:r>
            <a:r>
              <a:rPr lang="tr-TR" altLang="tr-TR" sz="2400">
                <a:solidFill>
                  <a:srgbClr val="FFFFFF"/>
                </a:solidFill>
              </a:rPr>
              <a:t>Co</a:t>
            </a:r>
            <a:r>
              <a:rPr lang="tr-TR" altLang="tr-TR" sz="2400" baseline="30000">
                <a:solidFill>
                  <a:srgbClr val="FFFFFF"/>
                </a:solidFill>
              </a:rPr>
              <a:t>      </a:t>
            </a:r>
            <a:r>
              <a:rPr lang="tr-TR" altLang="tr-TR" sz="2400">
                <a:solidFill>
                  <a:srgbClr val="FFFFFF"/>
                </a:solidFill>
              </a:rPr>
              <a:t>=</a:t>
            </a:r>
            <a:r>
              <a:rPr lang="tr-TR" altLang="tr-TR" sz="2400" baseline="30000">
                <a:solidFill>
                  <a:srgbClr val="FFFFFF"/>
                </a:solidFill>
              </a:rPr>
              <a:t> </a:t>
            </a:r>
            <a:r>
              <a:rPr lang="tr-TR" altLang="tr-TR" sz="2400">
                <a:solidFill>
                  <a:srgbClr val="FFFFFF"/>
                </a:solidFill>
              </a:rPr>
              <a:t>1s</a:t>
            </a:r>
            <a:r>
              <a:rPr lang="tr-TR" altLang="tr-TR" sz="2400" baseline="30000">
                <a:solidFill>
                  <a:srgbClr val="FFFFFF"/>
                </a:solidFill>
              </a:rPr>
              <a:t>2 </a:t>
            </a:r>
            <a:r>
              <a:rPr lang="tr-TR" altLang="tr-TR" sz="2400">
                <a:solidFill>
                  <a:srgbClr val="FFFFFF"/>
                </a:solidFill>
              </a:rPr>
              <a:t>2s</a:t>
            </a:r>
            <a:r>
              <a:rPr lang="tr-TR" altLang="tr-TR" sz="2400" baseline="30000">
                <a:solidFill>
                  <a:srgbClr val="FFFFFF"/>
                </a:solidFill>
              </a:rPr>
              <a:t>2 </a:t>
            </a:r>
            <a:r>
              <a:rPr lang="tr-TR" altLang="tr-TR" sz="2400">
                <a:solidFill>
                  <a:srgbClr val="FFFFFF"/>
                </a:solidFill>
              </a:rPr>
              <a:t>2p</a:t>
            </a:r>
            <a:r>
              <a:rPr lang="tr-TR" altLang="tr-TR" sz="2400" baseline="30000">
                <a:solidFill>
                  <a:srgbClr val="FFFFFF"/>
                </a:solidFill>
              </a:rPr>
              <a:t>6 </a:t>
            </a:r>
            <a:r>
              <a:rPr lang="tr-TR" altLang="tr-TR" sz="2400">
                <a:solidFill>
                  <a:srgbClr val="FFFFFF"/>
                </a:solidFill>
              </a:rPr>
              <a:t>3s</a:t>
            </a:r>
            <a:r>
              <a:rPr lang="tr-TR" altLang="tr-TR" sz="2400" baseline="30000">
                <a:solidFill>
                  <a:srgbClr val="FFFFFF"/>
                </a:solidFill>
              </a:rPr>
              <a:t>2 </a:t>
            </a:r>
            <a:r>
              <a:rPr lang="tr-TR" altLang="tr-TR" sz="2400">
                <a:solidFill>
                  <a:srgbClr val="FFFFFF"/>
                </a:solidFill>
              </a:rPr>
              <a:t>3p</a:t>
            </a:r>
            <a:r>
              <a:rPr lang="tr-TR" altLang="tr-TR" sz="2400" baseline="30000">
                <a:solidFill>
                  <a:srgbClr val="FFFFFF"/>
                </a:solidFill>
              </a:rPr>
              <a:t>6 </a:t>
            </a:r>
            <a:r>
              <a:rPr lang="tr-TR" altLang="tr-TR" sz="2400">
                <a:solidFill>
                  <a:srgbClr val="FFFFFF"/>
                </a:solidFill>
              </a:rPr>
              <a:t>4s</a:t>
            </a:r>
            <a:r>
              <a:rPr lang="tr-TR" altLang="tr-TR" sz="2400" baseline="30000">
                <a:solidFill>
                  <a:srgbClr val="FFFFFF"/>
                </a:solidFill>
              </a:rPr>
              <a:t>2 </a:t>
            </a:r>
            <a:r>
              <a:rPr lang="tr-TR" altLang="tr-TR" sz="2400">
                <a:solidFill>
                  <a:srgbClr val="FFFFFF"/>
                </a:solidFill>
              </a:rPr>
              <a:t>3d</a:t>
            </a:r>
            <a:r>
              <a:rPr lang="tr-TR" altLang="tr-TR" sz="2400" baseline="30000">
                <a:solidFill>
                  <a:srgbClr val="FFFFFF"/>
                </a:solidFill>
              </a:rPr>
              <a:t>7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altLang="tr-TR" sz="2400" baseline="30000">
                <a:solidFill>
                  <a:srgbClr val="FFFFFF"/>
                </a:solidFill>
                <a:latin typeface="Arial" panose="020B0604020202020204" pitchFamily="34" charset="0"/>
              </a:rPr>
              <a:t>                                           </a:t>
            </a:r>
            <a:r>
              <a:rPr lang="tr-TR" altLang="tr-TR" sz="2400">
                <a:solidFill>
                  <a:srgbClr val="FFFFFF"/>
                </a:solidFill>
              </a:rPr>
              <a:t>Co</a:t>
            </a:r>
            <a:r>
              <a:rPr lang="tr-TR" altLang="tr-TR" sz="2400" baseline="30000">
                <a:solidFill>
                  <a:srgbClr val="FFFFFF"/>
                </a:solidFill>
              </a:rPr>
              <a:t>2+</a:t>
            </a:r>
            <a:r>
              <a:rPr lang="tr-TR" altLang="tr-TR" sz="2400">
                <a:solidFill>
                  <a:srgbClr val="FFFFFF"/>
                </a:solidFill>
              </a:rPr>
              <a:t> = </a:t>
            </a:r>
            <a:r>
              <a:rPr lang="en-US" altLang="tr-TR" sz="2400">
                <a:solidFill>
                  <a:srgbClr val="FFFFFF"/>
                </a:solidFill>
              </a:rPr>
              <a:t> </a:t>
            </a:r>
            <a:r>
              <a:rPr lang="tr-TR" altLang="tr-TR" sz="2400">
                <a:solidFill>
                  <a:srgbClr val="FFFFFF"/>
                </a:solidFill>
              </a:rPr>
              <a:t>1</a:t>
            </a:r>
            <a:r>
              <a:rPr lang="en-US" altLang="tr-TR" sz="2400">
                <a:solidFill>
                  <a:srgbClr val="FFFFFF"/>
                </a:solidFill>
              </a:rPr>
              <a:t>s</a:t>
            </a:r>
            <a:r>
              <a:rPr lang="en-US" altLang="tr-TR" sz="2400" b="1" baseline="30000">
                <a:solidFill>
                  <a:srgbClr val="FFFFFF"/>
                </a:solidFill>
              </a:rPr>
              <a:t>2</a:t>
            </a:r>
            <a:r>
              <a:rPr lang="en-US" altLang="tr-TR" sz="2400">
                <a:solidFill>
                  <a:srgbClr val="FFFFFF"/>
                </a:solidFill>
              </a:rPr>
              <a:t> 2s</a:t>
            </a:r>
            <a:r>
              <a:rPr lang="en-US" altLang="tr-TR" sz="2400" b="1" baseline="30000">
                <a:solidFill>
                  <a:srgbClr val="FFFFFF"/>
                </a:solidFill>
              </a:rPr>
              <a:t>2</a:t>
            </a:r>
            <a:r>
              <a:rPr lang="en-US" altLang="tr-TR" sz="2400">
                <a:solidFill>
                  <a:srgbClr val="FFFFFF"/>
                </a:solidFill>
              </a:rPr>
              <a:t> 2p</a:t>
            </a:r>
            <a:r>
              <a:rPr lang="tr-TR" altLang="tr-TR" sz="2400" b="1" baseline="30000">
                <a:solidFill>
                  <a:srgbClr val="FFFFFF"/>
                </a:solidFill>
              </a:rPr>
              <a:t>6</a:t>
            </a:r>
            <a:r>
              <a:rPr lang="en-US" altLang="tr-TR" sz="2400">
                <a:solidFill>
                  <a:srgbClr val="FFFFFF"/>
                </a:solidFill>
              </a:rPr>
              <a:t> 3s</a:t>
            </a:r>
            <a:r>
              <a:rPr lang="en-US" altLang="tr-TR" sz="2400" b="1" baseline="30000">
                <a:solidFill>
                  <a:srgbClr val="FFFFFF"/>
                </a:solidFill>
              </a:rPr>
              <a:t>2</a:t>
            </a:r>
            <a:r>
              <a:rPr lang="en-US" altLang="tr-TR" sz="2400">
                <a:solidFill>
                  <a:srgbClr val="FFFFFF"/>
                </a:solidFill>
              </a:rPr>
              <a:t> 3p</a:t>
            </a:r>
            <a:r>
              <a:rPr lang="en-US" altLang="tr-TR" sz="2400" b="1" baseline="30000">
                <a:solidFill>
                  <a:srgbClr val="FFFFFF"/>
                </a:solidFill>
              </a:rPr>
              <a:t>6</a:t>
            </a:r>
            <a:r>
              <a:rPr lang="en-US" altLang="tr-TR" sz="2400">
                <a:solidFill>
                  <a:srgbClr val="FFFFFF"/>
                </a:solidFill>
              </a:rPr>
              <a:t> 4s</a:t>
            </a:r>
            <a:r>
              <a:rPr lang="tr-TR" altLang="tr-TR" sz="2400" b="1" baseline="30000">
                <a:solidFill>
                  <a:srgbClr val="FFFFFF"/>
                </a:solidFill>
              </a:rPr>
              <a:t>0</a:t>
            </a:r>
            <a:r>
              <a:rPr lang="en-US" altLang="tr-TR" sz="2400">
                <a:solidFill>
                  <a:srgbClr val="FFFFFF"/>
                </a:solidFill>
              </a:rPr>
              <a:t>3d</a:t>
            </a:r>
            <a:r>
              <a:rPr lang="tr-TR" altLang="tr-TR" sz="2400" baseline="30000">
                <a:solidFill>
                  <a:srgbClr val="FFFFFF"/>
                </a:solidFill>
              </a:rPr>
              <a:t>7</a:t>
            </a:r>
            <a:endParaRPr lang="en-US" altLang="tr-TR" sz="2400" b="1" baseline="30000">
              <a:solidFill>
                <a:srgbClr val="FFFFFF"/>
              </a:solidFill>
            </a:endParaRPr>
          </a:p>
        </p:txBody>
      </p:sp>
      <p:grpSp>
        <p:nvGrpSpPr>
          <p:cNvPr id="101562" name="Group 186"/>
          <p:cNvGrpSpPr>
            <a:grpSpLocks/>
          </p:cNvGrpSpPr>
          <p:nvPr/>
        </p:nvGrpSpPr>
        <p:grpSpPr bwMode="auto">
          <a:xfrm>
            <a:off x="1752601" y="4918075"/>
            <a:ext cx="4689475" cy="331788"/>
            <a:chOff x="162" y="1790"/>
            <a:chExt cx="2954" cy="209"/>
          </a:xfrm>
        </p:grpSpPr>
        <p:grpSp>
          <p:nvGrpSpPr>
            <p:cNvPr id="101563" name="Group 187"/>
            <p:cNvGrpSpPr>
              <a:grpSpLocks/>
            </p:cNvGrpSpPr>
            <p:nvPr/>
          </p:nvGrpSpPr>
          <p:grpSpPr bwMode="auto">
            <a:xfrm>
              <a:off x="162" y="1790"/>
              <a:ext cx="178" cy="209"/>
              <a:chOff x="162" y="1790"/>
              <a:chExt cx="178" cy="209"/>
            </a:xfrm>
          </p:grpSpPr>
          <p:sp>
            <p:nvSpPr>
              <p:cNvPr id="101564" name="Line 188"/>
              <p:cNvSpPr>
                <a:spLocks noChangeShapeType="1"/>
              </p:cNvSpPr>
              <p:nvPr/>
            </p:nvSpPr>
            <p:spPr bwMode="auto">
              <a:xfrm>
                <a:off x="162" y="1999"/>
                <a:ext cx="17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101565" name="Freeform 189"/>
              <p:cNvSpPr>
                <a:spLocks/>
              </p:cNvSpPr>
              <p:nvPr/>
            </p:nvSpPr>
            <p:spPr bwMode="auto">
              <a:xfrm>
                <a:off x="174" y="1790"/>
                <a:ext cx="59" cy="194"/>
              </a:xfrm>
              <a:custGeom>
                <a:avLst/>
                <a:gdLst>
                  <a:gd name="T0" fmla="*/ 58 w 59"/>
                  <a:gd name="T1" fmla="*/ 0 h 194"/>
                  <a:gd name="T2" fmla="*/ 58 w 59"/>
                  <a:gd name="T3" fmla="*/ 193 h 194"/>
                  <a:gd name="T4" fmla="*/ 0 w 59"/>
                  <a:gd name="T5" fmla="*/ 14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9" h="194">
                    <a:moveTo>
                      <a:pt x="58" y="0"/>
                    </a:moveTo>
                    <a:lnTo>
                      <a:pt x="58" y="193"/>
                    </a:lnTo>
                    <a:lnTo>
                      <a:pt x="0" y="144"/>
                    </a:lnTo>
                  </a:path>
                </a:pathLst>
              </a:custGeom>
              <a:noFill/>
              <a:ln w="38100" cap="rnd" cmpd="sng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101566" name="Freeform 190"/>
              <p:cNvSpPr>
                <a:spLocks/>
              </p:cNvSpPr>
              <p:nvPr/>
            </p:nvSpPr>
            <p:spPr bwMode="auto">
              <a:xfrm>
                <a:off x="272" y="1790"/>
                <a:ext cx="59" cy="194"/>
              </a:xfrm>
              <a:custGeom>
                <a:avLst/>
                <a:gdLst>
                  <a:gd name="T0" fmla="*/ 0 w 59"/>
                  <a:gd name="T1" fmla="*/ 193 h 194"/>
                  <a:gd name="T2" fmla="*/ 0 w 59"/>
                  <a:gd name="T3" fmla="*/ 0 h 194"/>
                  <a:gd name="T4" fmla="*/ 58 w 59"/>
                  <a:gd name="T5" fmla="*/ 48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9" h="194">
                    <a:moveTo>
                      <a:pt x="0" y="193"/>
                    </a:moveTo>
                    <a:lnTo>
                      <a:pt x="0" y="0"/>
                    </a:lnTo>
                    <a:lnTo>
                      <a:pt x="58" y="48"/>
                    </a:lnTo>
                  </a:path>
                </a:pathLst>
              </a:custGeom>
              <a:noFill/>
              <a:ln w="38100" cap="rnd" cmpd="sng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101567" name="Group 191"/>
            <p:cNvGrpSpPr>
              <a:grpSpLocks/>
            </p:cNvGrpSpPr>
            <p:nvPr/>
          </p:nvGrpSpPr>
          <p:grpSpPr bwMode="auto">
            <a:xfrm>
              <a:off x="498" y="1790"/>
              <a:ext cx="178" cy="209"/>
              <a:chOff x="498" y="1790"/>
              <a:chExt cx="178" cy="209"/>
            </a:xfrm>
          </p:grpSpPr>
          <p:sp>
            <p:nvSpPr>
              <p:cNvPr id="101568" name="Line 192"/>
              <p:cNvSpPr>
                <a:spLocks noChangeShapeType="1"/>
              </p:cNvSpPr>
              <p:nvPr/>
            </p:nvSpPr>
            <p:spPr bwMode="auto">
              <a:xfrm>
                <a:off x="498" y="1999"/>
                <a:ext cx="17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101569" name="Freeform 193"/>
              <p:cNvSpPr>
                <a:spLocks/>
              </p:cNvSpPr>
              <p:nvPr/>
            </p:nvSpPr>
            <p:spPr bwMode="auto">
              <a:xfrm>
                <a:off x="510" y="1790"/>
                <a:ext cx="59" cy="194"/>
              </a:xfrm>
              <a:custGeom>
                <a:avLst/>
                <a:gdLst>
                  <a:gd name="T0" fmla="*/ 58 w 59"/>
                  <a:gd name="T1" fmla="*/ 0 h 194"/>
                  <a:gd name="T2" fmla="*/ 58 w 59"/>
                  <a:gd name="T3" fmla="*/ 193 h 194"/>
                  <a:gd name="T4" fmla="*/ 0 w 59"/>
                  <a:gd name="T5" fmla="*/ 14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9" h="194">
                    <a:moveTo>
                      <a:pt x="58" y="0"/>
                    </a:moveTo>
                    <a:lnTo>
                      <a:pt x="58" y="193"/>
                    </a:lnTo>
                    <a:lnTo>
                      <a:pt x="0" y="144"/>
                    </a:lnTo>
                  </a:path>
                </a:pathLst>
              </a:custGeom>
              <a:noFill/>
              <a:ln w="38100" cap="rnd" cmpd="sng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101570" name="Freeform 194"/>
              <p:cNvSpPr>
                <a:spLocks/>
              </p:cNvSpPr>
              <p:nvPr/>
            </p:nvSpPr>
            <p:spPr bwMode="auto">
              <a:xfrm>
                <a:off x="608" y="1790"/>
                <a:ext cx="59" cy="194"/>
              </a:xfrm>
              <a:custGeom>
                <a:avLst/>
                <a:gdLst>
                  <a:gd name="T0" fmla="*/ 0 w 59"/>
                  <a:gd name="T1" fmla="*/ 193 h 194"/>
                  <a:gd name="T2" fmla="*/ 0 w 59"/>
                  <a:gd name="T3" fmla="*/ 0 h 194"/>
                  <a:gd name="T4" fmla="*/ 58 w 59"/>
                  <a:gd name="T5" fmla="*/ 48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9" h="194">
                    <a:moveTo>
                      <a:pt x="0" y="193"/>
                    </a:moveTo>
                    <a:lnTo>
                      <a:pt x="0" y="0"/>
                    </a:lnTo>
                    <a:lnTo>
                      <a:pt x="58" y="48"/>
                    </a:lnTo>
                  </a:path>
                </a:pathLst>
              </a:custGeom>
              <a:noFill/>
              <a:ln w="38100" cap="rnd" cmpd="sng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101571" name="Group 195"/>
            <p:cNvGrpSpPr>
              <a:grpSpLocks/>
            </p:cNvGrpSpPr>
            <p:nvPr/>
          </p:nvGrpSpPr>
          <p:grpSpPr bwMode="auto">
            <a:xfrm>
              <a:off x="836" y="1790"/>
              <a:ext cx="567" cy="209"/>
              <a:chOff x="836" y="1790"/>
              <a:chExt cx="567" cy="209"/>
            </a:xfrm>
          </p:grpSpPr>
          <p:grpSp>
            <p:nvGrpSpPr>
              <p:cNvPr id="101572" name="Group 196"/>
              <p:cNvGrpSpPr>
                <a:grpSpLocks/>
              </p:cNvGrpSpPr>
              <p:nvPr/>
            </p:nvGrpSpPr>
            <p:grpSpPr bwMode="auto">
              <a:xfrm>
                <a:off x="836" y="1790"/>
                <a:ext cx="178" cy="209"/>
                <a:chOff x="836" y="1790"/>
                <a:chExt cx="178" cy="209"/>
              </a:xfrm>
            </p:grpSpPr>
            <p:sp>
              <p:nvSpPr>
                <p:cNvPr id="101573" name="Line 197"/>
                <p:cNvSpPr>
                  <a:spLocks noChangeShapeType="1"/>
                </p:cNvSpPr>
                <p:nvPr/>
              </p:nvSpPr>
              <p:spPr bwMode="auto">
                <a:xfrm>
                  <a:off x="836" y="1999"/>
                  <a:ext cx="1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101574" name="Freeform 198"/>
                <p:cNvSpPr>
                  <a:spLocks/>
                </p:cNvSpPr>
                <p:nvPr/>
              </p:nvSpPr>
              <p:spPr bwMode="auto">
                <a:xfrm>
                  <a:off x="848" y="1790"/>
                  <a:ext cx="59" cy="194"/>
                </a:xfrm>
                <a:custGeom>
                  <a:avLst/>
                  <a:gdLst>
                    <a:gd name="T0" fmla="*/ 58 w 59"/>
                    <a:gd name="T1" fmla="*/ 0 h 194"/>
                    <a:gd name="T2" fmla="*/ 58 w 59"/>
                    <a:gd name="T3" fmla="*/ 193 h 194"/>
                    <a:gd name="T4" fmla="*/ 0 w 59"/>
                    <a:gd name="T5" fmla="*/ 144 h 1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59" h="194">
                      <a:moveTo>
                        <a:pt x="58" y="0"/>
                      </a:moveTo>
                      <a:lnTo>
                        <a:pt x="58" y="193"/>
                      </a:lnTo>
                      <a:lnTo>
                        <a:pt x="0" y="144"/>
                      </a:lnTo>
                    </a:path>
                  </a:pathLst>
                </a:custGeom>
                <a:noFill/>
                <a:ln w="38100" cap="rnd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101575" name="Freeform 199"/>
                <p:cNvSpPr>
                  <a:spLocks/>
                </p:cNvSpPr>
                <p:nvPr/>
              </p:nvSpPr>
              <p:spPr bwMode="auto">
                <a:xfrm>
                  <a:off x="946" y="1790"/>
                  <a:ext cx="58" cy="194"/>
                </a:xfrm>
                <a:custGeom>
                  <a:avLst/>
                  <a:gdLst>
                    <a:gd name="T0" fmla="*/ 0 w 58"/>
                    <a:gd name="T1" fmla="*/ 193 h 194"/>
                    <a:gd name="T2" fmla="*/ 0 w 58"/>
                    <a:gd name="T3" fmla="*/ 0 h 194"/>
                    <a:gd name="T4" fmla="*/ 57 w 58"/>
                    <a:gd name="T5" fmla="*/ 48 h 1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58" h="194">
                      <a:moveTo>
                        <a:pt x="0" y="193"/>
                      </a:moveTo>
                      <a:lnTo>
                        <a:pt x="0" y="0"/>
                      </a:lnTo>
                      <a:lnTo>
                        <a:pt x="57" y="48"/>
                      </a:lnTo>
                    </a:path>
                  </a:pathLst>
                </a:custGeom>
                <a:noFill/>
                <a:ln w="38100" cap="rnd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</p:grpSp>
          <p:grpSp>
            <p:nvGrpSpPr>
              <p:cNvPr id="101576" name="Group 200"/>
              <p:cNvGrpSpPr>
                <a:grpSpLocks/>
              </p:cNvGrpSpPr>
              <p:nvPr/>
            </p:nvGrpSpPr>
            <p:grpSpPr bwMode="auto">
              <a:xfrm>
                <a:off x="1030" y="1790"/>
                <a:ext cx="177" cy="209"/>
                <a:chOff x="1030" y="1790"/>
                <a:chExt cx="177" cy="209"/>
              </a:xfrm>
            </p:grpSpPr>
            <p:sp>
              <p:nvSpPr>
                <p:cNvPr id="101577" name="Line 201"/>
                <p:cNvSpPr>
                  <a:spLocks noChangeShapeType="1"/>
                </p:cNvSpPr>
                <p:nvPr/>
              </p:nvSpPr>
              <p:spPr bwMode="auto">
                <a:xfrm>
                  <a:off x="1030" y="1999"/>
                  <a:ext cx="177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101578" name="Freeform 202"/>
                <p:cNvSpPr>
                  <a:spLocks/>
                </p:cNvSpPr>
                <p:nvPr/>
              </p:nvSpPr>
              <p:spPr bwMode="auto">
                <a:xfrm>
                  <a:off x="1042" y="1790"/>
                  <a:ext cx="58" cy="194"/>
                </a:xfrm>
                <a:custGeom>
                  <a:avLst/>
                  <a:gdLst>
                    <a:gd name="T0" fmla="*/ 57 w 58"/>
                    <a:gd name="T1" fmla="*/ 0 h 194"/>
                    <a:gd name="T2" fmla="*/ 57 w 58"/>
                    <a:gd name="T3" fmla="*/ 193 h 194"/>
                    <a:gd name="T4" fmla="*/ 0 w 58"/>
                    <a:gd name="T5" fmla="*/ 144 h 1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58" h="194">
                      <a:moveTo>
                        <a:pt x="57" y="0"/>
                      </a:moveTo>
                      <a:lnTo>
                        <a:pt x="57" y="193"/>
                      </a:lnTo>
                      <a:lnTo>
                        <a:pt x="0" y="144"/>
                      </a:lnTo>
                    </a:path>
                  </a:pathLst>
                </a:custGeom>
                <a:noFill/>
                <a:ln w="38100" cap="rnd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101579" name="Freeform 203"/>
                <p:cNvSpPr>
                  <a:spLocks/>
                </p:cNvSpPr>
                <p:nvPr/>
              </p:nvSpPr>
              <p:spPr bwMode="auto">
                <a:xfrm>
                  <a:off x="1141" y="1790"/>
                  <a:ext cx="59" cy="194"/>
                </a:xfrm>
                <a:custGeom>
                  <a:avLst/>
                  <a:gdLst>
                    <a:gd name="T0" fmla="*/ 0 w 59"/>
                    <a:gd name="T1" fmla="*/ 193 h 194"/>
                    <a:gd name="T2" fmla="*/ 0 w 59"/>
                    <a:gd name="T3" fmla="*/ 0 h 194"/>
                    <a:gd name="T4" fmla="*/ 58 w 59"/>
                    <a:gd name="T5" fmla="*/ 48 h 1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59" h="194">
                      <a:moveTo>
                        <a:pt x="0" y="193"/>
                      </a:moveTo>
                      <a:lnTo>
                        <a:pt x="0" y="0"/>
                      </a:lnTo>
                      <a:lnTo>
                        <a:pt x="58" y="48"/>
                      </a:lnTo>
                    </a:path>
                  </a:pathLst>
                </a:custGeom>
                <a:noFill/>
                <a:ln w="38100" cap="rnd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</p:grpSp>
          <p:grpSp>
            <p:nvGrpSpPr>
              <p:cNvPr id="101580" name="Group 204"/>
              <p:cNvGrpSpPr>
                <a:grpSpLocks/>
              </p:cNvGrpSpPr>
              <p:nvPr/>
            </p:nvGrpSpPr>
            <p:grpSpPr bwMode="auto">
              <a:xfrm>
                <a:off x="1225" y="1790"/>
                <a:ext cx="178" cy="209"/>
                <a:chOff x="1225" y="1790"/>
                <a:chExt cx="178" cy="209"/>
              </a:xfrm>
            </p:grpSpPr>
            <p:sp>
              <p:nvSpPr>
                <p:cNvPr id="101581" name="Line 205"/>
                <p:cNvSpPr>
                  <a:spLocks noChangeShapeType="1"/>
                </p:cNvSpPr>
                <p:nvPr/>
              </p:nvSpPr>
              <p:spPr bwMode="auto">
                <a:xfrm>
                  <a:off x="1225" y="1999"/>
                  <a:ext cx="1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101582" name="Freeform 206"/>
                <p:cNvSpPr>
                  <a:spLocks/>
                </p:cNvSpPr>
                <p:nvPr/>
              </p:nvSpPr>
              <p:spPr bwMode="auto">
                <a:xfrm>
                  <a:off x="1237" y="1790"/>
                  <a:ext cx="59" cy="194"/>
                </a:xfrm>
                <a:custGeom>
                  <a:avLst/>
                  <a:gdLst>
                    <a:gd name="T0" fmla="*/ 58 w 59"/>
                    <a:gd name="T1" fmla="*/ 0 h 194"/>
                    <a:gd name="T2" fmla="*/ 58 w 59"/>
                    <a:gd name="T3" fmla="*/ 193 h 194"/>
                    <a:gd name="T4" fmla="*/ 0 w 59"/>
                    <a:gd name="T5" fmla="*/ 144 h 1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59" h="194">
                      <a:moveTo>
                        <a:pt x="58" y="0"/>
                      </a:moveTo>
                      <a:lnTo>
                        <a:pt x="58" y="193"/>
                      </a:lnTo>
                      <a:lnTo>
                        <a:pt x="0" y="144"/>
                      </a:lnTo>
                    </a:path>
                  </a:pathLst>
                </a:custGeom>
                <a:noFill/>
                <a:ln w="38100" cap="rnd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101583" name="Freeform 207"/>
                <p:cNvSpPr>
                  <a:spLocks/>
                </p:cNvSpPr>
                <p:nvPr/>
              </p:nvSpPr>
              <p:spPr bwMode="auto">
                <a:xfrm>
                  <a:off x="1335" y="1790"/>
                  <a:ext cx="59" cy="194"/>
                </a:xfrm>
                <a:custGeom>
                  <a:avLst/>
                  <a:gdLst>
                    <a:gd name="T0" fmla="*/ 0 w 59"/>
                    <a:gd name="T1" fmla="*/ 193 h 194"/>
                    <a:gd name="T2" fmla="*/ 0 w 59"/>
                    <a:gd name="T3" fmla="*/ 0 h 194"/>
                    <a:gd name="T4" fmla="*/ 58 w 59"/>
                    <a:gd name="T5" fmla="*/ 48 h 1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59" h="194">
                      <a:moveTo>
                        <a:pt x="0" y="193"/>
                      </a:moveTo>
                      <a:lnTo>
                        <a:pt x="0" y="0"/>
                      </a:lnTo>
                      <a:lnTo>
                        <a:pt x="58" y="48"/>
                      </a:lnTo>
                    </a:path>
                  </a:pathLst>
                </a:custGeom>
                <a:noFill/>
                <a:ln w="38100" cap="rnd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</p:grpSp>
        </p:grpSp>
        <p:grpSp>
          <p:nvGrpSpPr>
            <p:cNvPr id="101584" name="Group 208"/>
            <p:cNvGrpSpPr>
              <a:grpSpLocks/>
            </p:cNvGrpSpPr>
            <p:nvPr/>
          </p:nvGrpSpPr>
          <p:grpSpPr bwMode="auto">
            <a:xfrm>
              <a:off x="1553" y="1790"/>
              <a:ext cx="906" cy="209"/>
              <a:chOff x="1553" y="1790"/>
              <a:chExt cx="906" cy="209"/>
            </a:xfrm>
          </p:grpSpPr>
          <p:grpSp>
            <p:nvGrpSpPr>
              <p:cNvPr id="101585" name="Group 209"/>
              <p:cNvGrpSpPr>
                <a:grpSpLocks/>
              </p:cNvGrpSpPr>
              <p:nvPr/>
            </p:nvGrpSpPr>
            <p:grpSpPr bwMode="auto">
              <a:xfrm>
                <a:off x="1553" y="1790"/>
                <a:ext cx="177" cy="209"/>
                <a:chOff x="1553" y="1790"/>
                <a:chExt cx="177" cy="209"/>
              </a:xfrm>
            </p:grpSpPr>
            <p:sp>
              <p:nvSpPr>
                <p:cNvPr id="101586" name="Line 210"/>
                <p:cNvSpPr>
                  <a:spLocks noChangeShapeType="1"/>
                </p:cNvSpPr>
                <p:nvPr/>
              </p:nvSpPr>
              <p:spPr bwMode="auto">
                <a:xfrm>
                  <a:off x="1553" y="1999"/>
                  <a:ext cx="177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101587" name="Freeform 211"/>
                <p:cNvSpPr>
                  <a:spLocks/>
                </p:cNvSpPr>
                <p:nvPr/>
              </p:nvSpPr>
              <p:spPr bwMode="auto">
                <a:xfrm>
                  <a:off x="1565" y="1790"/>
                  <a:ext cx="58" cy="194"/>
                </a:xfrm>
                <a:custGeom>
                  <a:avLst/>
                  <a:gdLst>
                    <a:gd name="T0" fmla="*/ 57 w 58"/>
                    <a:gd name="T1" fmla="*/ 0 h 194"/>
                    <a:gd name="T2" fmla="*/ 57 w 58"/>
                    <a:gd name="T3" fmla="*/ 193 h 194"/>
                    <a:gd name="T4" fmla="*/ 0 w 58"/>
                    <a:gd name="T5" fmla="*/ 144 h 1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58" h="194">
                      <a:moveTo>
                        <a:pt x="57" y="0"/>
                      </a:moveTo>
                      <a:lnTo>
                        <a:pt x="57" y="193"/>
                      </a:lnTo>
                      <a:lnTo>
                        <a:pt x="0" y="144"/>
                      </a:lnTo>
                    </a:path>
                  </a:pathLst>
                </a:custGeom>
                <a:noFill/>
                <a:ln w="38100" cap="rnd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101588" name="Freeform 212"/>
                <p:cNvSpPr>
                  <a:spLocks/>
                </p:cNvSpPr>
                <p:nvPr/>
              </p:nvSpPr>
              <p:spPr bwMode="auto">
                <a:xfrm>
                  <a:off x="1664" y="1790"/>
                  <a:ext cx="59" cy="194"/>
                </a:xfrm>
                <a:custGeom>
                  <a:avLst/>
                  <a:gdLst>
                    <a:gd name="T0" fmla="*/ 0 w 59"/>
                    <a:gd name="T1" fmla="*/ 193 h 194"/>
                    <a:gd name="T2" fmla="*/ 0 w 59"/>
                    <a:gd name="T3" fmla="*/ 0 h 194"/>
                    <a:gd name="T4" fmla="*/ 58 w 59"/>
                    <a:gd name="T5" fmla="*/ 48 h 1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59" h="194">
                      <a:moveTo>
                        <a:pt x="0" y="193"/>
                      </a:moveTo>
                      <a:lnTo>
                        <a:pt x="0" y="0"/>
                      </a:lnTo>
                      <a:lnTo>
                        <a:pt x="58" y="48"/>
                      </a:lnTo>
                    </a:path>
                  </a:pathLst>
                </a:custGeom>
                <a:noFill/>
                <a:ln w="38100" cap="rnd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</p:grpSp>
          <p:grpSp>
            <p:nvGrpSpPr>
              <p:cNvPr id="101589" name="Group 213"/>
              <p:cNvGrpSpPr>
                <a:grpSpLocks/>
              </p:cNvGrpSpPr>
              <p:nvPr/>
            </p:nvGrpSpPr>
            <p:grpSpPr bwMode="auto">
              <a:xfrm>
                <a:off x="1892" y="1790"/>
                <a:ext cx="567" cy="209"/>
                <a:chOff x="1892" y="1790"/>
                <a:chExt cx="567" cy="209"/>
              </a:xfrm>
            </p:grpSpPr>
            <p:grpSp>
              <p:nvGrpSpPr>
                <p:cNvPr id="101590" name="Group 214"/>
                <p:cNvGrpSpPr>
                  <a:grpSpLocks/>
                </p:cNvGrpSpPr>
                <p:nvPr/>
              </p:nvGrpSpPr>
              <p:grpSpPr bwMode="auto">
                <a:xfrm>
                  <a:off x="1892" y="1790"/>
                  <a:ext cx="178" cy="209"/>
                  <a:chOff x="1892" y="1790"/>
                  <a:chExt cx="178" cy="209"/>
                </a:xfrm>
              </p:grpSpPr>
              <p:sp>
                <p:nvSpPr>
                  <p:cNvPr id="101591" name="Line 215"/>
                  <p:cNvSpPr>
                    <a:spLocks noChangeShapeType="1"/>
                  </p:cNvSpPr>
                  <p:nvPr/>
                </p:nvSpPr>
                <p:spPr bwMode="auto">
                  <a:xfrm>
                    <a:off x="1892" y="1999"/>
                    <a:ext cx="178" cy="0"/>
                  </a:xfrm>
                  <a:prstGeom prst="line">
                    <a:avLst/>
                  </a:prstGeom>
                  <a:noFill/>
                  <a:ln w="381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101592" name="Freeform 216"/>
                  <p:cNvSpPr>
                    <a:spLocks/>
                  </p:cNvSpPr>
                  <p:nvPr/>
                </p:nvSpPr>
                <p:spPr bwMode="auto">
                  <a:xfrm>
                    <a:off x="1904" y="1790"/>
                    <a:ext cx="59" cy="194"/>
                  </a:xfrm>
                  <a:custGeom>
                    <a:avLst/>
                    <a:gdLst>
                      <a:gd name="T0" fmla="*/ 58 w 59"/>
                      <a:gd name="T1" fmla="*/ 0 h 194"/>
                      <a:gd name="T2" fmla="*/ 58 w 59"/>
                      <a:gd name="T3" fmla="*/ 193 h 194"/>
                      <a:gd name="T4" fmla="*/ 0 w 59"/>
                      <a:gd name="T5" fmla="*/ 144 h 19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59" h="194">
                        <a:moveTo>
                          <a:pt x="58" y="0"/>
                        </a:moveTo>
                        <a:lnTo>
                          <a:pt x="58" y="193"/>
                        </a:lnTo>
                        <a:lnTo>
                          <a:pt x="0" y="144"/>
                        </a:lnTo>
                      </a:path>
                    </a:pathLst>
                  </a:custGeom>
                  <a:noFill/>
                  <a:ln w="38100" cap="rnd" cmpd="sng">
                    <a:solidFill>
                      <a:schemeClr val="tx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101593" name="Freeform 217"/>
                  <p:cNvSpPr>
                    <a:spLocks/>
                  </p:cNvSpPr>
                  <p:nvPr/>
                </p:nvSpPr>
                <p:spPr bwMode="auto">
                  <a:xfrm>
                    <a:off x="2002" y="1790"/>
                    <a:ext cx="58" cy="194"/>
                  </a:xfrm>
                  <a:custGeom>
                    <a:avLst/>
                    <a:gdLst>
                      <a:gd name="T0" fmla="*/ 0 w 58"/>
                      <a:gd name="T1" fmla="*/ 193 h 194"/>
                      <a:gd name="T2" fmla="*/ 0 w 58"/>
                      <a:gd name="T3" fmla="*/ 0 h 194"/>
                      <a:gd name="T4" fmla="*/ 57 w 58"/>
                      <a:gd name="T5" fmla="*/ 48 h 19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58" h="194">
                        <a:moveTo>
                          <a:pt x="0" y="193"/>
                        </a:moveTo>
                        <a:lnTo>
                          <a:pt x="0" y="0"/>
                        </a:lnTo>
                        <a:lnTo>
                          <a:pt x="57" y="48"/>
                        </a:lnTo>
                      </a:path>
                    </a:pathLst>
                  </a:custGeom>
                  <a:noFill/>
                  <a:ln w="38100" cap="rnd" cmpd="sng">
                    <a:solidFill>
                      <a:schemeClr val="tx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</p:grpSp>
            <p:grpSp>
              <p:nvGrpSpPr>
                <p:cNvPr id="101594" name="Group 218"/>
                <p:cNvGrpSpPr>
                  <a:grpSpLocks/>
                </p:cNvGrpSpPr>
                <p:nvPr/>
              </p:nvGrpSpPr>
              <p:grpSpPr bwMode="auto">
                <a:xfrm>
                  <a:off x="2086" y="1790"/>
                  <a:ext cx="177" cy="209"/>
                  <a:chOff x="2086" y="1790"/>
                  <a:chExt cx="177" cy="209"/>
                </a:xfrm>
              </p:grpSpPr>
              <p:sp>
                <p:nvSpPr>
                  <p:cNvPr id="101595" name="Line 219"/>
                  <p:cNvSpPr>
                    <a:spLocks noChangeShapeType="1"/>
                  </p:cNvSpPr>
                  <p:nvPr/>
                </p:nvSpPr>
                <p:spPr bwMode="auto">
                  <a:xfrm>
                    <a:off x="2086" y="1999"/>
                    <a:ext cx="177" cy="0"/>
                  </a:xfrm>
                  <a:prstGeom prst="line">
                    <a:avLst/>
                  </a:prstGeom>
                  <a:noFill/>
                  <a:ln w="381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101596" name="Freeform 220"/>
                  <p:cNvSpPr>
                    <a:spLocks/>
                  </p:cNvSpPr>
                  <p:nvPr/>
                </p:nvSpPr>
                <p:spPr bwMode="auto">
                  <a:xfrm>
                    <a:off x="2098" y="1790"/>
                    <a:ext cx="58" cy="194"/>
                  </a:xfrm>
                  <a:custGeom>
                    <a:avLst/>
                    <a:gdLst>
                      <a:gd name="T0" fmla="*/ 57 w 58"/>
                      <a:gd name="T1" fmla="*/ 0 h 194"/>
                      <a:gd name="T2" fmla="*/ 57 w 58"/>
                      <a:gd name="T3" fmla="*/ 193 h 194"/>
                      <a:gd name="T4" fmla="*/ 0 w 58"/>
                      <a:gd name="T5" fmla="*/ 144 h 19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58" h="194">
                        <a:moveTo>
                          <a:pt x="57" y="0"/>
                        </a:moveTo>
                        <a:lnTo>
                          <a:pt x="57" y="193"/>
                        </a:lnTo>
                        <a:lnTo>
                          <a:pt x="0" y="144"/>
                        </a:lnTo>
                      </a:path>
                    </a:pathLst>
                  </a:custGeom>
                  <a:noFill/>
                  <a:ln w="38100" cap="rnd" cmpd="sng">
                    <a:solidFill>
                      <a:schemeClr val="tx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101597" name="Freeform 221"/>
                  <p:cNvSpPr>
                    <a:spLocks/>
                  </p:cNvSpPr>
                  <p:nvPr/>
                </p:nvSpPr>
                <p:spPr bwMode="auto">
                  <a:xfrm>
                    <a:off x="2197" y="1790"/>
                    <a:ext cx="59" cy="194"/>
                  </a:xfrm>
                  <a:custGeom>
                    <a:avLst/>
                    <a:gdLst>
                      <a:gd name="T0" fmla="*/ 0 w 59"/>
                      <a:gd name="T1" fmla="*/ 193 h 194"/>
                      <a:gd name="T2" fmla="*/ 0 w 59"/>
                      <a:gd name="T3" fmla="*/ 0 h 194"/>
                      <a:gd name="T4" fmla="*/ 58 w 59"/>
                      <a:gd name="T5" fmla="*/ 48 h 19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59" h="194">
                        <a:moveTo>
                          <a:pt x="0" y="193"/>
                        </a:moveTo>
                        <a:lnTo>
                          <a:pt x="0" y="0"/>
                        </a:lnTo>
                        <a:lnTo>
                          <a:pt x="58" y="48"/>
                        </a:lnTo>
                      </a:path>
                    </a:pathLst>
                  </a:custGeom>
                  <a:noFill/>
                  <a:ln w="38100" cap="rnd" cmpd="sng">
                    <a:solidFill>
                      <a:schemeClr val="tx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</p:grpSp>
            <p:grpSp>
              <p:nvGrpSpPr>
                <p:cNvPr id="101598" name="Group 222"/>
                <p:cNvGrpSpPr>
                  <a:grpSpLocks/>
                </p:cNvGrpSpPr>
                <p:nvPr/>
              </p:nvGrpSpPr>
              <p:grpSpPr bwMode="auto">
                <a:xfrm>
                  <a:off x="2281" y="1790"/>
                  <a:ext cx="178" cy="209"/>
                  <a:chOff x="2281" y="1790"/>
                  <a:chExt cx="178" cy="209"/>
                </a:xfrm>
              </p:grpSpPr>
              <p:sp>
                <p:nvSpPr>
                  <p:cNvPr id="101599" name="Line 223"/>
                  <p:cNvSpPr>
                    <a:spLocks noChangeShapeType="1"/>
                  </p:cNvSpPr>
                  <p:nvPr/>
                </p:nvSpPr>
                <p:spPr bwMode="auto">
                  <a:xfrm>
                    <a:off x="2281" y="1999"/>
                    <a:ext cx="178" cy="0"/>
                  </a:xfrm>
                  <a:prstGeom prst="line">
                    <a:avLst/>
                  </a:prstGeom>
                  <a:noFill/>
                  <a:ln w="381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101600" name="Freeform 224"/>
                  <p:cNvSpPr>
                    <a:spLocks/>
                  </p:cNvSpPr>
                  <p:nvPr/>
                </p:nvSpPr>
                <p:spPr bwMode="auto">
                  <a:xfrm>
                    <a:off x="2293" y="1790"/>
                    <a:ext cx="59" cy="194"/>
                  </a:xfrm>
                  <a:custGeom>
                    <a:avLst/>
                    <a:gdLst>
                      <a:gd name="T0" fmla="*/ 58 w 59"/>
                      <a:gd name="T1" fmla="*/ 0 h 194"/>
                      <a:gd name="T2" fmla="*/ 58 w 59"/>
                      <a:gd name="T3" fmla="*/ 193 h 194"/>
                      <a:gd name="T4" fmla="*/ 0 w 59"/>
                      <a:gd name="T5" fmla="*/ 144 h 19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59" h="194">
                        <a:moveTo>
                          <a:pt x="58" y="0"/>
                        </a:moveTo>
                        <a:lnTo>
                          <a:pt x="58" y="193"/>
                        </a:lnTo>
                        <a:lnTo>
                          <a:pt x="0" y="144"/>
                        </a:lnTo>
                      </a:path>
                    </a:pathLst>
                  </a:custGeom>
                  <a:noFill/>
                  <a:ln w="38100" cap="rnd" cmpd="sng">
                    <a:solidFill>
                      <a:schemeClr val="tx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101601" name="Freeform 225"/>
                  <p:cNvSpPr>
                    <a:spLocks/>
                  </p:cNvSpPr>
                  <p:nvPr/>
                </p:nvSpPr>
                <p:spPr bwMode="auto">
                  <a:xfrm>
                    <a:off x="2391" y="1790"/>
                    <a:ext cx="59" cy="194"/>
                  </a:xfrm>
                  <a:custGeom>
                    <a:avLst/>
                    <a:gdLst>
                      <a:gd name="T0" fmla="*/ 0 w 59"/>
                      <a:gd name="T1" fmla="*/ 193 h 194"/>
                      <a:gd name="T2" fmla="*/ 0 w 59"/>
                      <a:gd name="T3" fmla="*/ 0 h 194"/>
                      <a:gd name="T4" fmla="*/ 58 w 59"/>
                      <a:gd name="T5" fmla="*/ 48 h 19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59" h="194">
                        <a:moveTo>
                          <a:pt x="0" y="193"/>
                        </a:moveTo>
                        <a:lnTo>
                          <a:pt x="0" y="0"/>
                        </a:lnTo>
                        <a:lnTo>
                          <a:pt x="58" y="48"/>
                        </a:lnTo>
                      </a:path>
                    </a:pathLst>
                  </a:custGeom>
                  <a:noFill/>
                  <a:ln w="38100" cap="rnd" cmpd="sng">
                    <a:solidFill>
                      <a:schemeClr val="tx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</p:grpSp>
          </p:grpSp>
        </p:grpSp>
        <p:grpSp>
          <p:nvGrpSpPr>
            <p:cNvPr id="101602" name="Group 226"/>
            <p:cNvGrpSpPr>
              <a:grpSpLocks/>
            </p:cNvGrpSpPr>
            <p:nvPr/>
          </p:nvGrpSpPr>
          <p:grpSpPr bwMode="auto">
            <a:xfrm>
              <a:off x="2549" y="1790"/>
              <a:ext cx="567" cy="209"/>
              <a:chOff x="2549" y="1790"/>
              <a:chExt cx="567" cy="209"/>
            </a:xfrm>
          </p:grpSpPr>
          <p:grpSp>
            <p:nvGrpSpPr>
              <p:cNvPr id="101603" name="Group 227"/>
              <p:cNvGrpSpPr>
                <a:grpSpLocks/>
              </p:cNvGrpSpPr>
              <p:nvPr/>
            </p:nvGrpSpPr>
            <p:grpSpPr bwMode="auto">
              <a:xfrm>
                <a:off x="2549" y="1790"/>
                <a:ext cx="178" cy="209"/>
                <a:chOff x="2549" y="1790"/>
                <a:chExt cx="178" cy="209"/>
              </a:xfrm>
            </p:grpSpPr>
            <p:sp>
              <p:nvSpPr>
                <p:cNvPr id="101604" name="Line 228"/>
                <p:cNvSpPr>
                  <a:spLocks noChangeShapeType="1"/>
                </p:cNvSpPr>
                <p:nvPr/>
              </p:nvSpPr>
              <p:spPr bwMode="auto">
                <a:xfrm>
                  <a:off x="2549" y="1999"/>
                  <a:ext cx="1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101605" name="Freeform 229"/>
                <p:cNvSpPr>
                  <a:spLocks/>
                </p:cNvSpPr>
                <p:nvPr/>
              </p:nvSpPr>
              <p:spPr bwMode="auto">
                <a:xfrm>
                  <a:off x="2562" y="1790"/>
                  <a:ext cx="58" cy="194"/>
                </a:xfrm>
                <a:custGeom>
                  <a:avLst/>
                  <a:gdLst>
                    <a:gd name="T0" fmla="*/ 57 w 58"/>
                    <a:gd name="T1" fmla="*/ 0 h 194"/>
                    <a:gd name="T2" fmla="*/ 57 w 58"/>
                    <a:gd name="T3" fmla="*/ 193 h 194"/>
                    <a:gd name="T4" fmla="*/ 0 w 58"/>
                    <a:gd name="T5" fmla="*/ 144 h 1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58" h="194">
                      <a:moveTo>
                        <a:pt x="57" y="0"/>
                      </a:moveTo>
                      <a:lnTo>
                        <a:pt x="57" y="193"/>
                      </a:lnTo>
                      <a:lnTo>
                        <a:pt x="0" y="144"/>
                      </a:lnTo>
                    </a:path>
                  </a:pathLst>
                </a:custGeom>
                <a:noFill/>
                <a:ln w="38100" cap="rnd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101606" name="Freeform 230"/>
                <p:cNvSpPr>
                  <a:spLocks/>
                </p:cNvSpPr>
                <p:nvPr/>
              </p:nvSpPr>
              <p:spPr bwMode="auto">
                <a:xfrm>
                  <a:off x="2660" y="1790"/>
                  <a:ext cx="59" cy="194"/>
                </a:xfrm>
                <a:custGeom>
                  <a:avLst/>
                  <a:gdLst>
                    <a:gd name="T0" fmla="*/ 0 w 59"/>
                    <a:gd name="T1" fmla="*/ 193 h 194"/>
                    <a:gd name="T2" fmla="*/ 0 w 59"/>
                    <a:gd name="T3" fmla="*/ 0 h 194"/>
                    <a:gd name="T4" fmla="*/ 58 w 59"/>
                    <a:gd name="T5" fmla="*/ 48 h 1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59" h="194">
                      <a:moveTo>
                        <a:pt x="0" y="193"/>
                      </a:moveTo>
                      <a:lnTo>
                        <a:pt x="0" y="0"/>
                      </a:lnTo>
                      <a:lnTo>
                        <a:pt x="58" y="48"/>
                      </a:lnTo>
                    </a:path>
                  </a:pathLst>
                </a:custGeom>
                <a:noFill/>
                <a:ln w="38100" cap="rnd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</p:grpSp>
          <p:grpSp>
            <p:nvGrpSpPr>
              <p:cNvPr id="101607" name="Group 231"/>
              <p:cNvGrpSpPr>
                <a:grpSpLocks/>
              </p:cNvGrpSpPr>
              <p:nvPr/>
            </p:nvGrpSpPr>
            <p:grpSpPr bwMode="auto">
              <a:xfrm>
                <a:off x="2744" y="1790"/>
                <a:ext cx="178" cy="209"/>
                <a:chOff x="2744" y="1790"/>
                <a:chExt cx="178" cy="209"/>
              </a:xfrm>
            </p:grpSpPr>
            <p:sp>
              <p:nvSpPr>
                <p:cNvPr id="101608" name="Line 232"/>
                <p:cNvSpPr>
                  <a:spLocks noChangeShapeType="1"/>
                </p:cNvSpPr>
                <p:nvPr/>
              </p:nvSpPr>
              <p:spPr bwMode="auto">
                <a:xfrm>
                  <a:off x="2744" y="1999"/>
                  <a:ext cx="1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101609" name="Freeform 233"/>
                <p:cNvSpPr>
                  <a:spLocks/>
                </p:cNvSpPr>
                <p:nvPr/>
              </p:nvSpPr>
              <p:spPr bwMode="auto">
                <a:xfrm>
                  <a:off x="2756" y="1790"/>
                  <a:ext cx="59" cy="194"/>
                </a:xfrm>
                <a:custGeom>
                  <a:avLst/>
                  <a:gdLst>
                    <a:gd name="T0" fmla="*/ 58 w 59"/>
                    <a:gd name="T1" fmla="*/ 0 h 194"/>
                    <a:gd name="T2" fmla="*/ 58 w 59"/>
                    <a:gd name="T3" fmla="*/ 193 h 194"/>
                    <a:gd name="T4" fmla="*/ 0 w 59"/>
                    <a:gd name="T5" fmla="*/ 144 h 1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59" h="194">
                      <a:moveTo>
                        <a:pt x="58" y="0"/>
                      </a:moveTo>
                      <a:lnTo>
                        <a:pt x="58" y="193"/>
                      </a:lnTo>
                      <a:lnTo>
                        <a:pt x="0" y="144"/>
                      </a:lnTo>
                    </a:path>
                  </a:pathLst>
                </a:custGeom>
                <a:noFill/>
                <a:ln w="38100" cap="rnd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101610" name="Freeform 234"/>
                <p:cNvSpPr>
                  <a:spLocks/>
                </p:cNvSpPr>
                <p:nvPr/>
              </p:nvSpPr>
              <p:spPr bwMode="auto">
                <a:xfrm>
                  <a:off x="2855" y="1790"/>
                  <a:ext cx="58" cy="194"/>
                </a:xfrm>
                <a:custGeom>
                  <a:avLst/>
                  <a:gdLst>
                    <a:gd name="T0" fmla="*/ 0 w 58"/>
                    <a:gd name="T1" fmla="*/ 193 h 194"/>
                    <a:gd name="T2" fmla="*/ 0 w 58"/>
                    <a:gd name="T3" fmla="*/ 0 h 194"/>
                    <a:gd name="T4" fmla="*/ 57 w 58"/>
                    <a:gd name="T5" fmla="*/ 48 h 1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58" h="194">
                      <a:moveTo>
                        <a:pt x="0" y="193"/>
                      </a:moveTo>
                      <a:lnTo>
                        <a:pt x="0" y="0"/>
                      </a:lnTo>
                      <a:lnTo>
                        <a:pt x="57" y="48"/>
                      </a:lnTo>
                    </a:path>
                  </a:pathLst>
                </a:custGeom>
                <a:noFill/>
                <a:ln w="38100" cap="rnd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</p:grpSp>
          <p:grpSp>
            <p:nvGrpSpPr>
              <p:cNvPr id="101611" name="Group 235"/>
              <p:cNvGrpSpPr>
                <a:grpSpLocks/>
              </p:cNvGrpSpPr>
              <p:nvPr/>
            </p:nvGrpSpPr>
            <p:grpSpPr bwMode="auto">
              <a:xfrm>
                <a:off x="2938" y="1790"/>
                <a:ext cx="178" cy="209"/>
                <a:chOff x="2938" y="1790"/>
                <a:chExt cx="178" cy="209"/>
              </a:xfrm>
            </p:grpSpPr>
            <p:sp>
              <p:nvSpPr>
                <p:cNvPr id="101612" name="Line 236"/>
                <p:cNvSpPr>
                  <a:spLocks noChangeShapeType="1"/>
                </p:cNvSpPr>
                <p:nvPr/>
              </p:nvSpPr>
              <p:spPr bwMode="auto">
                <a:xfrm>
                  <a:off x="2938" y="1999"/>
                  <a:ext cx="1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101613" name="Freeform 237"/>
                <p:cNvSpPr>
                  <a:spLocks/>
                </p:cNvSpPr>
                <p:nvPr/>
              </p:nvSpPr>
              <p:spPr bwMode="auto">
                <a:xfrm>
                  <a:off x="2950" y="1790"/>
                  <a:ext cx="59" cy="194"/>
                </a:xfrm>
                <a:custGeom>
                  <a:avLst/>
                  <a:gdLst>
                    <a:gd name="T0" fmla="*/ 58 w 59"/>
                    <a:gd name="T1" fmla="*/ 0 h 194"/>
                    <a:gd name="T2" fmla="*/ 58 w 59"/>
                    <a:gd name="T3" fmla="*/ 193 h 194"/>
                    <a:gd name="T4" fmla="*/ 0 w 59"/>
                    <a:gd name="T5" fmla="*/ 144 h 1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59" h="194">
                      <a:moveTo>
                        <a:pt x="58" y="0"/>
                      </a:moveTo>
                      <a:lnTo>
                        <a:pt x="58" y="193"/>
                      </a:lnTo>
                      <a:lnTo>
                        <a:pt x="0" y="144"/>
                      </a:lnTo>
                    </a:path>
                  </a:pathLst>
                </a:custGeom>
                <a:noFill/>
                <a:ln w="38100" cap="rnd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101614" name="Freeform 238"/>
                <p:cNvSpPr>
                  <a:spLocks/>
                </p:cNvSpPr>
                <p:nvPr/>
              </p:nvSpPr>
              <p:spPr bwMode="auto">
                <a:xfrm>
                  <a:off x="3049" y="1790"/>
                  <a:ext cx="58" cy="194"/>
                </a:xfrm>
                <a:custGeom>
                  <a:avLst/>
                  <a:gdLst>
                    <a:gd name="T0" fmla="*/ 0 w 58"/>
                    <a:gd name="T1" fmla="*/ 193 h 194"/>
                    <a:gd name="T2" fmla="*/ 0 w 58"/>
                    <a:gd name="T3" fmla="*/ 0 h 194"/>
                    <a:gd name="T4" fmla="*/ 57 w 58"/>
                    <a:gd name="T5" fmla="*/ 48 h 1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58" h="194">
                      <a:moveTo>
                        <a:pt x="0" y="193"/>
                      </a:moveTo>
                      <a:lnTo>
                        <a:pt x="0" y="0"/>
                      </a:lnTo>
                      <a:lnTo>
                        <a:pt x="57" y="48"/>
                      </a:lnTo>
                    </a:path>
                  </a:pathLst>
                </a:custGeom>
                <a:noFill/>
                <a:ln w="38100" cap="rnd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</p:grpSp>
        </p:grpSp>
      </p:grpSp>
      <p:grpSp>
        <p:nvGrpSpPr>
          <p:cNvPr id="101615" name="Group 239"/>
          <p:cNvGrpSpPr>
            <a:grpSpLocks/>
          </p:cNvGrpSpPr>
          <p:nvPr/>
        </p:nvGrpSpPr>
        <p:grpSpPr bwMode="auto">
          <a:xfrm>
            <a:off x="1524001" y="5249860"/>
            <a:ext cx="8513763" cy="473074"/>
            <a:chOff x="106" y="1999"/>
            <a:chExt cx="5363" cy="298"/>
          </a:xfrm>
        </p:grpSpPr>
        <p:sp>
          <p:nvSpPr>
            <p:cNvPr id="101616" name="Line 240"/>
            <p:cNvSpPr>
              <a:spLocks noChangeShapeType="1"/>
            </p:cNvSpPr>
            <p:nvPr/>
          </p:nvSpPr>
          <p:spPr bwMode="auto">
            <a:xfrm>
              <a:off x="3235" y="1999"/>
              <a:ext cx="177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  <p:sp>
          <p:nvSpPr>
            <p:cNvPr id="101617" name="Line 241"/>
            <p:cNvSpPr>
              <a:spLocks noChangeShapeType="1"/>
            </p:cNvSpPr>
            <p:nvPr/>
          </p:nvSpPr>
          <p:spPr bwMode="auto">
            <a:xfrm>
              <a:off x="3429" y="1999"/>
              <a:ext cx="178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  <p:sp>
          <p:nvSpPr>
            <p:cNvPr id="101618" name="Line 242"/>
            <p:cNvSpPr>
              <a:spLocks noChangeShapeType="1"/>
            </p:cNvSpPr>
            <p:nvPr/>
          </p:nvSpPr>
          <p:spPr bwMode="auto">
            <a:xfrm>
              <a:off x="3623" y="1999"/>
              <a:ext cx="178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  <p:grpSp>
          <p:nvGrpSpPr>
            <p:cNvPr id="101619" name="Group 243"/>
            <p:cNvGrpSpPr>
              <a:grpSpLocks/>
            </p:cNvGrpSpPr>
            <p:nvPr/>
          </p:nvGrpSpPr>
          <p:grpSpPr bwMode="auto">
            <a:xfrm>
              <a:off x="3820" y="1999"/>
              <a:ext cx="567" cy="0"/>
              <a:chOff x="3820" y="1999"/>
              <a:chExt cx="567" cy="0"/>
            </a:xfrm>
          </p:grpSpPr>
          <p:sp>
            <p:nvSpPr>
              <p:cNvPr id="101620" name="Line 244"/>
              <p:cNvSpPr>
                <a:spLocks noChangeShapeType="1"/>
              </p:cNvSpPr>
              <p:nvPr/>
            </p:nvSpPr>
            <p:spPr bwMode="auto">
              <a:xfrm>
                <a:off x="3820" y="1999"/>
                <a:ext cx="17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101621" name="Line 245"/>
              <p:cNvSpPr>
                <a:spLocks noChangeShapeType="1"/>
              </p:cNvSpPr>
              <p:nvPr/>
            </p:nvSpPr>
            <p:spPr bwMode="auto">
              <a:xfrm>
                <a:off x="4015" y="1999"/>
                <a:ext cx="177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101622" name="Line 246"/>
              <p:cNvSpPr>
                <a:spLocks noChangeShapeType="1"/>
              </p:cNvSpPr>
              <p:nvPr/>
            </p:nvSpPr>
            <p:spPr bwMode="auto">
              <a:xfrm>
                <a:off x="4209" y="1999"/>
                <a:ext cx="17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101623" name="Group 247"/>
            <p:cNvGrpSpPr>
              <a:grpSpLocks/>
            </p:cNvGrpSpPr>
            <p:nvPr/>
          </p:nvGrpSpPr>
          <p:grpSpPr bwMode="auto">
            <a:xfrm>
              <a:off x="106" y="2006"/>
              <a:ext cx="1195" cy="291"/>
              <a:chOff x="106" y="2006"/>
              <a:chExt cx="1195" cy="291"/>
            </a:xfrm>
          </p:grpSpPr>
          <p:sp>
            <p:nvSpPr>
              <p:cNvPr id="101624" name="Rectangle 248"/>
              <p:cNvSpPr>
                <a:spLocks noChangeArrowheads="1"/>
              </p:cNvSpPr>
              <p:nvPr/>
            </p:nvSpPr>
            <p:spPr bwMode="auto">
              <a:xfrm>
                <a:off x="106" y="2006"/>
                <a:ext cx="333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tr-TR" sz="2400" b="1">
                    <a:solidFill>
                      <a:srgbClr val="FFFFFF"/>
                    </a:solidFill>
                  </a:rPr>
                  <a:t>1s</a:t>
                </a:r>
              </a:p>
            </p:txBody>
          </p:sp>
          <p:sp>
            <p:nvSpPr>
              <p:cNvPr id="101625" name="Rectangle 249"/>
              <p:cNvSpPr>
                <a:spLocks noChangeArrowheads="1"/>
              </p:cNvSpPr>
              <p:nvPr/>
            </p:nvSpPr>
            <p:spPr bwMode="auto">
              <a:xfrm>
                <a:off x="442" y="2006"/>
                <a:ext cx="333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tr-TR" sz="2400" b="1">
                    <a:solidFill>
                      <a:srgbClr val="FFFFFF"/>
                    </a:solidFill>
                  </a:rPr>
                  <a:t>2s</a:t>
                </a:r>
              </a:p>
            </p:txBody>
          </p:sp>
          <p:sp>
            <p:nvSpPr>
              <p:cNvPr id="101626" name="Rectangle 250"/>
              <p:cNvSpPr>
                <a:spLocks noChangeArrowheads="1"/>
              </p:cNvSpPr>
              <p:nvPr/>
            </p:nvSpPr>
            <p:spPr bwMode="auto">
              <a:xfrm>
                <a:off x="958" y="2006"/>
                <a:ext cx="343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tr-TR" sz="2400" b="1">
                    <a:solidFill>
                      <a:srgbClr val="FFFFFF"/>
                    </a:solidFill>
                  </a:rPr>
                  <a:t>2p</a:t>
                </a:r>
              </a:p>
            </p:txBody>
          </p:sp>
        </p:grpSp>
        <p:grpSp>
          <p:nvGrpSpPr>
            <p:cNvPr id="101627" name="Group 251"/>
            <p:cNvGrpSpPr>
              <a:grpSpLocks/>
            </p:cNvGrpSpPr>
            <p:nvPr/>
          </p:nvGrpSpPr>
          <p:grpSpPr bwMode="auto">
            <a:xfrm>
              <a:off x="1498" y="2006"/>
              <a:ext cx="1723" cy="291"/>
              <a:chOff x="1498" y="2006"/>
              <a:chExt cx="1723" cy="291"/>
            </a:xfrm>
          </p:grpSpPr>
          <p:sp>
            <p:nvSpPr>
              <p:cNvPr id="101628" name="Rectangle 252"/>
              <p:cNvSpPr>
                <a:spLocks noChangeArrowheads="1"/>
              </p:cNvSpPr>
              <p:nvPr/>
            </p:nvSpPr>
            <p:spPr bwMode="auto">
              <a:xfrm>
                <a:off x="1498" y="2006"/>
                <a:ext cx="333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tr-TR" sz="2400" b="1">
                    <a:solidFill>
                      <a:srgbClr val="FFFFFF"/>
                    </a:solidFill>
                  </a:rPr>
                  <a:t>3s</a:t>
                </a:r>
              </a:p>
            </p:txBody>
          </p:sp>
          <p:sp>
            <p:nvSpPr>
              <p:cNvPr id="101629" name="Rectangle 253"/>
              <p:cNvSpPr>
                <a:spLocks noChangeArrowheads="1"/>
              </p:cNvSpPr>
              <p:nvPr/>
            </p:nvSpPr>
            <p:spPr bwMode="auto">
              <a:xfrm>
                <a:off x="2014" y="2006"/>
                <a:ext cx="343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tr-TR" sz="2400" b="1">
                    <a:solidFill>
                      <a:srgbClr val="FFFFFF"/>
                    </a:solidFill>
                  </a:rPr>
                  <a:t>3p</a:t>
                </a:r>
              </a:p>
            </p:txBody>
          </p:sp>
          <p:sp>
            <p:nvSpPr>
              <p:cNvPr id="101630" name="Rectangle 254"/>
              <p:cNvSpPr>
                <a:spLocks noChangeArrowheads="1"/>
              </p:cNvSpPr>
              <p:nvPr/>
            </p:nvSpPr>
            <p:spPr bwMode="auto">
              <a:xfrm>
                <a:off x="2878" y="2006"/>
                <a:ext cx="343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tr-TR" sz="2400" b="1">
                    <a:solidFill>
                      <a:srgbClr val="FFFFFF"/>
                    </a:solidFill>
                  </a:rPr>
                  <a:t>3d</a:t>
                </a:r>
              </a:p>
            </p:txBody>
          </p:sp>
        </p:grpSp>
        <p:sp>
          <p:nvSpPr>
            <p:cNvPr id="101631" name="Rectangle 255"/>
            <p:cNvSpPr>
              <a:spLocks noChangeArrowheads="1"/>
            </p:cNvSpPr>
            <p:nvPr/>
          </p:nvSpPr>
          <p:spPr bwMode="auto">
            <a:xfrm>
              <a:off x="3523" y="2006"/>
              <a:ext cx="117" cy="21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altLang="tr-TR" sz="2400" b="1" baseline="30000">
                <a:solidFill>
                  <a:srgbClr val="FFFFFF"/>
                </a:solidFill>
              </a:endParaRPr>
            </a:p>
          </p:txBody>
        </p:sp>
        <p:grpSp>
          <p:nvGrpSpPr>
            <p:cNvPr id="101632" name="Group 256"/>
            <p:cNvGrpSpPr>
              <a:grpSpLocks/>
            </p:cNvGrpSpPr>
            <p:nvPr/>
          </p:nvGrpSpPr>
          <p:grpSpPr bwMode="auto">
            <a:xfrm>
              <a:off x="4514" y="1999"/>
              <a:ext cx="955" cy="0"/>
              <a:chOff x="4514" y="1999"/>
              <a:chExt cx="955" cy="0"/>
            </a:xfrm>
          </p:grpSpPr>
          <p:sp>
            <p:nvSpPr>
              <p:cNvPr id="101633" name="Line 257"/>
              <p:cNvSpPr>
                <a:spLocks noChangeShapeType="1"/>
              </p:cNvSpPr>
              <p:nvPr/>
            </p:nvSpPr>
            <p:spPr bwMode="auto">
              <a:xfrm>
                <a:off x="4514" y="1999"/>
                <a:ext cx="177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101634" name="Line 258"/>
              <p:cNvSpPr>
                <a:spLocks noChangeShapeType="1"/>
              </p:cNvSpPr>
              <p:nvPr/>
            </p:nvSpPr>
            <p:spPr bwMode="auto">
              <a:xfrm>
                <a:off x="4708" y="1999"/>
                <a:ext cx="17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101635" name="Line 259"/>
              <p:cNvSpPr>
                <a:spLocks noChangeShapeType="1"/>
              </p:cNvSpPr>
              <p:nvPr/>
            </p:nvSpPr>
            <p:spPr bwMode="auto">
              <a:xfrm>
                <a:off x="4903" y="1999"/>
                <a:ext cx="177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101636" name="Line 260"/>
              <p:cNvSpPr>
                <a:spLocks noChangeShapeType="1"/>
              </p:cNvSpPr>
              <p:nvPr/>
            </p:nvSpPr>
            <p:spPr bwMode="auto">
              <a:xfrm>
                <a:off x="5097" y="1999"/>
                <a:ext cx="17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101637" name="Line 261"/>
              <p:cNvSpPr>
                <a:spLocks noChangeShapeType="1"/>
              </p:cNvSpPr>
              <p:nvPr/>
            </p:nvSpPr>
            <p:spPr bwMode="auto">
              <a:xfrm>
                <a:off x="5291" y="1999"/>
                <a:ext cx="17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</p:grpSp>
        <p:sp>
          <p:nvSpPr>
            <p:cNvPr id="101638" name="Rectangle 262"/>
            <p:cNvSpPr>
              <a:spLocks noChangeArrowheads="1"/>
            </p:cNvSpPr>
            <p:nvPr/>
          </p:nvSpPr>
          <p:spPr bwMode="auto">
            <a:xfrm>
              <a:off x="4849" y="2006"/>
              <a:ext cx="343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altLang="tr-TR" sz="2400" b="1">
                  <a:solidFill>
                    <a:srgbClr val="FFFFFF"/>
                  </a:solidFill>
                </a:rPr>
                <a:t>4d</a:t>
              </a:r>
            </a:p>
          </p:txBody>
        </p:sp>
      </p:grpSp>
      <p:grpSp>
        <p:nvGrpSpPr>
          <p:cNvPr id="101639" name="Group 263"/>
          <p:cNvGrpSpPr>
            <a:grpSpLocks/>
          </p:cNvGrpSpPr>
          <p:nvPr/>
        </p:nvGrpSpPr>
        <p:grpSpPr bwMode="auto">
          <a:xfrm>
            <a:off x="6486526" y="4933950"/>
            <a:ext cx="288925" cy="230188"/>
            <a:chOff x="3234" y="1836"/>
            <a:chExt cx="182" cy="145"/>
          </a:xfrm>
        </p:grpSpPr>
        <p:grpSp>
          <p:nvGrpSpPr>
            <p:cNvPr id="101640" name="Group 264"/>
            <p:cNvGrpSpPr>
              <a:grpSpLocks/>
            </p:cNvGrpSpPr>
            <p:nvPr/>
          </p:nvGrpSpPr>
          <p:grpSpPr bwMode="auto">
            <a:xfrm>
              <a:off x="3234" y="1836"/>
              <a:ext cx="86" cy="145"/>
              <a:chOff x="3234" y="1836"/>
              <a:chExt cx="86" cy="145"/>
            </a:xfrm>
          </p:grpSpPr>
          <p:sp>
            <p:nvSpPr>
              <p:cNvPr id="101641" name="Line 265"/>
              <p:cNvSpPr>
                <a:spLocks noChangeShapeType="1"/>
              </p:cNvSpPr>
              <p:nvPr/>
            </p:nvSpPr>
            <p:spPr bwMode="auto">
              <a:xfrm>
                <a:off x="3234" y="1836"/>
                <a:ext cx="86" cy="145"/>
              </a:xfrm>
              <a:prstGeom prst="line">
                <a:avLst/>
              </a:prstGeom>
              <a:noFill/>
              <a:ln w="38100">
                <a:solidFill>
                  <a:schemeClr val="tx2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101642" name="Line 266"/>
              <p:cNvSpPr>
                <a:spLocks noChangeShapeType="1"/>
              </p:cNvSpPr>
              <p:nvPr/>
            </p:nvSpPr>
            <p:spPr bwMode="auto">
              <a:xfrm flipH="1">
                <a:off x="3234" y="1836"/>
                <a:ext cx="86" cy="145"/>
              </a:xfrm>
              <a:prstGeom prst="line">
                <a:avLst/>
              </a:prstGeom>
              <a:noFill/>
              <a:ln w="38100">
                <a:solidFill>
                  <a:schemeClr val="tx2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101643" name="Group 267"/>
            <p:cNvGrpSpPr>
              <a:grpSpLocks/>
            </p:cNvGrpSpPr>
            <p:nvPr/>
          </p:nvGrpSpPr>
          <p:grpSpPr bwMode="auto">
            <a:xfrm>
              <a:off x="3330" y="1836"/>
              <a:ext cx="86" cy="145"/>
              <a:chOff x="3330" y="1836"/>
              <a:chExt cx="86" cy="145"/>
            </a:xfrm>
          </p:grpSpPr>
          <p:sp>
            <p:nvSpPr>
              <p:cNvPr id="101644" name="Line 268"/>
              <p:cNvSpPr>
                <a:spLocks noChangeShapeType="1"/>
              </p:cNvSpPr>
              <p:nvPr/>
            </p:nvSpPr>
            <p:spPr bwMode="auto">
              <a:xfrm>
                <a:off x="3330" y="1836"/>
                <a:ext cx="86" cy="145"/>
              </a:xfrm>
              <a:prstGeom prst="line">
                <a:avLst/>
              </a:prstGeom>
              <a:noFill/>
              <a:ln w="38100">
                <a:solidFill>
                  <a:schemeClr val="tx2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101645" name="Line 269"/>
              <p:cNvSpPr>
                <a:spLocks noChangeShapeType="1"/>
              </p:cNvSpPr>
              <p:nvPr/>
            </p:nvSpPr>
            <p:spPr bwMode="auto">
              <a:xfrm flipH="1">
                <a:off x="3330" y="1836"/>
                <a:ext cx="86" cy="145"/>
              </a:xfrm>
              <a:prstGeom prst="line">
                <a:avLst/>
              </a:prstGeom>
              <a:noFill/>
              <a:ln w="38100">
                <a:solidFill>
                  <a:schemeClr val="tx2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</p:grpSp>
      </p:grpSp>
      <p:grpSp>
        <p:nvGrpSpPr>
          <p:cNvPr id="101646" name="Group 270"/>
          <p:cNvGrpSpPr>
            <a:grpSpLocks/>
          </p:cNvGrpSpPr>
          <p:nvPr/>
        </p:nvGrpSpPr>
        <p:grpSpPr bwMode="auto">
          <a:xfrm>
            <a:off x="6794501" y="4953000"/>
            <a:ext cx="288925" cy="230188"/>
            <a:chOff x="3428" y="1836"/>
            <a:chExt cx="182" cy="145"/>
          </a:xfrm>
        </p:grpSpPr>
        <p:grpSp>
          <p:nvGrpSpPr>
            <p:cNvPr id="101647" name="Group 271"/>
            <p:cNvGrpSpPr>
              <a:grpSpLocks/>
            </p:cNvGrpSpPr>
            <p:nvPr/>
          </p:nvGrpSpPr>
          <p:grpSpPr bwMode="auto">
            <a:xfrm>
              <a:off x="3428" y="1836"/>
              <a:ext cx="86" cy="145"/>
              <a:chOff x="3428" y="1836"/>
              <a:chExt cx="86" cy="145"/>
            </a:xfrm>
          </p:grpSpPr>
          <p:sp>
            <p:nvSpPr>
              <p:cNvPr id="101648" name="Line 272"/>
              <p:cNvSpPr>
                <a:spLocks noChangeShapeType="1"/>
              </p:cNvSpPr>
              <p:nvPr/>
            </p:nvSpPr>
            <p:spPr bwMode="auto">
              <a:xfrm>
                <a:off x="3428" y="1836"/>
                <a:ext cx="86" cy="145"/>
              </a:xfrm>
              <a:prstGeom prst="line">
                <a:avLst/>
              </a:prstGeom>
              <a:noFill/>
              <a:ln w="38100">
                <a:solidFill>
                  <a:srgbClr val="99FF66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101649" name="Line 273"/>
              <p:cNvSpPr>
                <a:spLocks noChangeShapeType="1"/>
              </p:cNvSpPr>
              <p:nvPr/>
            </p:nvSpPr>
            <p:spPr bwMode="auto">
              <a:xfrm flipH="1">
                <a:off x="3428" y="1836"/>
                <a:ext cx="86" cy="145"/>
              </a:xfrm>
              <a:prstGeom prst="line">
                <a:avLst/>
              </a:prstGeom>
              <a:noFill/>
              <a:ln w="38100">
                <a:solidFill>
                  <a:srgbClr val="99FF66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101650" name="Group 274"/>
            <p:cNvGrpSpPr>
              <a:grpSpLocks/>
            </p:cNvGrpSpPr>
            <p:nvPr/>
          </p:nvGrpSpPr>
          <p:grpSpPr bwMode="auto">
            <a:xfrm>
              <a:off x="3524" y="1836"/>
              <a:ext cx="86" cy="145"/>
              <a:chOff x="3524" y="1836"/>
              <a:chExt cx="86" cy="145"/>
            </a:xfrm>
          </p:grpSpPr>
          <p:sp>
            <p:nvSpPr>
              <p:cNvPr id="101651" name="Line 275"/>
              <p:cNvSpPr>
                <a:spLocks noChangeShapeType="1"/>
              </p:cNvSpPr>
              <p:nvPr/>
            </p:nvSpPr>
            <p:spPr bwMode="auto">
              <a:xfrm>
                <a:off x="3524" y="1836"/>
                <a:ext cx="86" cy="145"/>
              </a:xfrm>
              <a:prstGeom prst="line">
                <a:avLst/>
              </a:prstGeom>
              <a:noFill/>
              <a:ln w="38100">
                <a:solidFill>
                  <a:srgbClr val="99FF66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101652" name="Line 276"/>
              <p:cNvSpPr>
                <a:spLocks noChangeShapeType="1"/>
              </p:cNvSpPr>
              <p:nvPr/>
            </p:nvSpPr>
            <p:spPr bwMode="auto">
              <a:xfrm flipH="1">
                <a:off x="3524" y="1836"/>
                <a:ext cx="86" cy="145"/>
              </a:xfrm>
              <a:prstGeom prst="line">
                <a:avLst/>
              </a:prstGeom>
              <a:noFill/>
              <a:ln w="38100">
                <a:solidFill>
                  <a:srgbClr val="99FF66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</p:grpSp>
      </p:grpSp>
      <p:grpSp>
        <p:nvGrpSpPr>
          <p:cNvPr id="101653" name="Group 277"/>
          <p:cNvGrpSpPr>
            <a:grpSpLocks/>
          </p:cNvGrpSpPr>
          <p:nvPr/>
        </p:nvGrpSpPr>
        <p:grpSpPr bwMode="auto">
          <a:xfrm>
            <a:off x="7064376" y="4972050"/>
            <a:ext cx="288925" cy="230188"/>
            <a:chOff x="3622" y="1836"/>
            <a:chExt cx="182" cy="145"/>
          </a:xfrm>
        </p:grpSpPr>
        <p:grpSp>
          <p:nvGrpSpPr>
            <p:cNvPr id="101654" name="Group 278"/>
            <p:cNvGrpSpPr>
              <a:grpSpLocks/>
            </p:cNvGrpSpPr>
            <p:nvPr/>
          </p:nvGrpSpPr>
          <p:grpSpPr bwMode="auto">
            <a:xfrm>
              <a:off x="3622" y="1836"/>
              <a:ext cx="86" cy="145"/>
              <a:chOff x="3622" y="1836"/>
              <a:chExt cx="86" cy="145"/>
            </a:xfrm>
          </p:grpSpPr>
          <p:sp>
            <p:nvSpPr>
              <p:cNvPr id="101655" name="Line 279"/>
              <p:cNvSpPr>
                <a:spLocks noChangeShapeType="1"/>
              </p:cNvSpPr>
              <p:nvPr/>
            </p:nvSpPr>
            <p:spPr bwMode="auto">
              <a:xfrm>
                <a:off x="3622" y="1836"/>
                <a:ext cx="86" cy="145"/>
              </a:xfrm>
              <a:prstGeom prst="line">
                <a:avLst/>
              </a:prstGeom>
              <a:noFill/>
              <a:ln w="38100">
                <a:solidFill>
                  <a:schemeClr val="tx2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101656" name="Line 280"/>
              <p:cNvSpPr>
                <a:spLocks noChangeShapeType="1"/>
              </p:cNvSpPr>
              <p:nvPr/>
            </p:nvSpPr>
            <p:spPr bwMode="auto">
              <a:xfrm flipH="1">
                <a:off x="3622" y="1836"/>
                <a:ext cx="86" cy="145"/>
              </a:xfrm>
              <a:prstGeom prst="line">
                <a:avLst/>
              </a:prstGeom>
              <a:noFill/>
              <a:ln w="38100">
                <a:solidFill>
                  <a:schemeClr val="tx2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101657" name="Group 281"/>
            <p:cNvGrpSpPr>
              <a:grpSpLocks/>
            </p:cNvGrpSpPr>
            <p:nvPr/>
          </p:nvGrpSpPr>
          <p:grpSpPr bwMode="auto">
            <a:xfrm>
              <a:off x="3718" y="1836"/>
              <a:ext cx="86" cy="145"/>
              <a:chOff x="3718" y="1836"/>
              <a:chExt cx="86" cy="145"/>
            </a:xfrm>
          </p:grpSpPr>
          <p:sp>
            <p:nvSpPr>
              <p:cNvPr id="101658" name="Line 282"/>
              <p:cNvSpPr>
                <a:spLocks noChangeShapeType="1"/>
              </p:cNvSpPr>
              <p:nvPr/>
            </p:nvSpPr>
            <p:spPr bwMode="auto">
              <a:xfrm>
                <a:off x="3718" y="1836"/>
                <a:ext cx="86" cy="145"/>
              </a:xfrm>
              <a:prstGeom prst="line">
                <a:avLst/>
              </a:prstGeom>
              <a:noFill/>
              <a:ln w="38100">
                <a:solidFill>
                  <a:schemeClr val="tx2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101659" name="Line 283"/>
              <p:cNvSpPr>
                <a:spLocks noChangeShapeType="1"/>
              </p:cNvSpPr>
              <p:nvPr/>
            </p:nvSpPr>
            <p:spPr bwMode="auto">
              <a:xfrm flipH="1">
                <a:off x="3718" y="1836"/>
                <a:ext cx="86" cy="145"/>
              </a:xfrm>
              <a:prstGeom prst="line">
                <a:avLst/>
              </a:prstGeom>
              <a:noFill/>
              <a:ln w="38100">
                <a:solidFill>
                  <a:schemeClr val="tx2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</p:grpSp>
      </p:grpSp>
      <p:grpSp>
        <p:nvGrpSpPr>
          <p:cNvPr id="101660" name="Group 284"/>
          <p:cNvGrpSpPr>
            <a:grpSpLocks/>
          </p:cNvGrpSpPr>
          <p:nvPr/>
        </p:nvGrpSpPr>
        <p:grpSpPr bwMode="auto">
          <a:xfrm>
            <a:off x="7451726" y="4991100"/>
            <a:ext cx="288925" cy="230188"/>
            <a:chOff x="3818" y="1836"/>
            <a:chExt cx="182" cy="145"/>
          </a:xfrm>
        </p:grpSpPr>
        <p:grpSp>
          <p:nvGrpSpPr>
            <p:cNvPr id="101661" name="Group 285"/>
            <p:cNvGrpSpPr>
              <a:grpSpLocks/>
            </p:cNvGrpSpPr>
            <p:nvPr/>
          </p:nvGrpSpPr>
          <p:grpSpPr bwMode="auto">
            <a:xfrm>
              <a:off x="3818" y="1836"/>
              <a:ext cx="86" cy="145"/>
              <a:chOff x="3818" y="1836"/>
              <a:chExt cx="86" cy="145"/>
            </a:xfrm>
          </p:grpSpPr>
          <p:sp>
            <p:nvSpPr>
              <p:cNvPr id="101662" name="Line 286"/>
              <p:cNvSpPr>
                <a:spLocks noChangeShapeType="1"/>
              </p:cNvSpPr>
              <p:nvPr/>
            </p:nvSpPr>
            <p:spPr bwMode="auto">
              <a:xfrm>
                <a:off x="3818" y="1836"/>
                <a:ext cx="86" cy="145"/>
              </a:xfrm>
              <a:prstGeom prst="line">
                <a:avLst/>
              </a:prstGeom>
              <a:noFill/>
              <a:ln w="38100">
                <a:solidFill>
                  <a:srgbClr val="99FF66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101663" name="Line 287"/>
              <p:cNvSpPr>
                <a:spLocks noChangeShapeType="1"/>
              </p:cNvSpPr>
              <p:nvPr/>
            </p:nvSpPr>
            <p:spPr bwMode="auto">
              <a:xfrm flipH="1">
                <a:off x="3818" y="1836"/>
                <a:ext cx="86" cy="145"/>
              </a:xfrm>
              <a:prstGeom prst="line">
                <a:avLst/>
              </a:prstGeom>
              <a:noFill/>
              <a:ln w="38100">
                <a:solidFill>
                  <a:srgbClr val="99FF66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101664" name="Group 288"/>
            <p:cNvGrpSpPr>
              <a:grpSpLocks/>
            </p:cNvGrpSpPr>
            <p:nvPr/>
          </p:nvGrpSpPr>
          <p:grpSpPr bwMode="auto">
            <a:xfrm>
              <a:off x="3914" y="1836"/>
              <a:ext cx="86" cy="145"/>
              <a:chOff x="3914" y="1836"/>
              <a:chExt cx="86" cy="145"/>
            </a:xfrm>
          </p:grpSpPr>
          <p:sp>
            <p:nvSpPr>
              <p:cNvPr id="101665" name="Line 289"/>
              <p:cNvSpPr>
                <a:spLocks noChangeShapeType="1"/>
              </p:cNvSpPr>
              <p:nvPr/>
            </p:nvSpPr>
            <p:spPr bwMode="auto">
              <a:xfrm>
                <a:off x="3914" y="1836"/>
                <a:ext cx="86" cy="145"/>
              </a:xfrm>
              <a:prstGeom prst="line">
                <a:avLst/>
              </a:prstGeom>
              <a:noFill/>
              <a:ln w="38100">
                <a:solidFill>
                  <a:srgbClr val="99FF66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101666" name="Line 290"/>
              <p:cNvSpPr>
                <a:spLocks noChangeShapeType="1"/>
              </p:cNvSpPr>
              <p:nvPr/>
            </p:nvSpPr>
            <p:spPr bwMode="auto">
              <a:xfrm flipH="1">
                <a:off x="3914" y="1836"/>
                <a:ext cx="86" cy="145"/>
              </a:xfrm>
              <a:prstGeom prst="line">
                <a:avLst/>
              </a:prstGeom>
              <a:noFill/>
              <a:ln w="38100">
                <a:solidFill>
                  <a:srgbClr val="99FF66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</p:grpSp>
      </p:grpSp>
      <p:grpSp>
        <p:nvGrpSpPr>
          <p:cNvPr id="101667" name="Group 291"/>
          <p:cNvGrpSpPr>
            <a:grpSpLocks/>
          </p:cNvGrpSpPr>
          <p:nvPr/>
        </p:nvGrpSpPr>
        <p:grpSpPr bwMode="auto">
          <a:xfrm>
            <a:off x="7740651" y="4953000"/>
            <a:ext cx="288925" cy="230188"/>
            <a:chOff x="4012" y="1836"/>
            <a:chExt cx="182" cy="145"/>
          </a:xfrm>
        </p:grpSpPr>
        <p:grpSp>
          <p:nvGrpSpPr>
            <p:cNvPr id="101668" name="Group 292"/>
            <p:cNvGrpSpPr>
              <a:grpSpLocks/>
            </p:cNvGrpSpPr>
            <p:nvPr/>
          </p:nvGrpSpPr>
          <p:grpSpPr bwMode="auto">
            <a:xfrm>
              <a:off x="4012" y="1836"/>
              <a:ext cx="86" cy="145"/>
              <a:chOff x="4012" y="1836"/>
              <a:chExt cx="86" cy="145"/>
            </a:xfrm>
          </p:grpSpPr>
          <p:sp>
            <p:nvSpPr>
              <p:cNvPr id="101669" name="Line 293"/>
              <p:cNvSpPr>
                <a:spLocks noChangeShapeType="1"/>
              </p:cNvSpPr>
              <p:nvPr/>
            </p:nvSpPr>
            <p:spPr bwMode="auto">
              <a:xfrm>
                <a:off x="4012" y="1836"/>
                <a:ext cx="86" cy="145"/>
              </a:xfrm>
              <a:prstGeom prst="line">
                <a:avLst/>
              </a:prstGeom>
              <a:noFill/>
              <a:ln w="38100">
                <a:solidFill>
                  <a:schemeClr val="tx2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101670" name="Line 294"/>
              <p:cNvSpPr>
                <a:spLocks noChangeShapeType="1"/>
              </p:cNvSpPr>
              <p:nvPr/>
            </p:nvSpPr>
            <p:spPr bwMode="auto">
              <a:xfrm flipH="1">
                <a:off x="4012" y="1836"/>
                <a:ext cx="86" cy="145"/>
              </a:xfrm>
              <a:prstGeom prst="line">
                <a:avLst/>
              </a:prstGeom>
              <a:noFill/>
              <a:ln w="38100">
                <a:solidFill>
                  <a:schemeClr val="tx2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101671" name="Group 295"/>
            <p:cNvGrpSpPr>
              <a:grpSpLocks/>
            </p:cNvGrpSpPr>
            <p:nvPr/>
          </p:nvGrpSpPr>
          <p:grpSpPr bwMode="auto">
            <a:xfrm>
              <a:off x="4108" y="1836"/>
              <a:ext cx="86" cy="145"/>
              <a:chOff x="4108" y="1836"/>
              <a:chExt cx="86" cy="145"/>
            </a:xfrm>
          </p:grpSpPr>
          <p:sp>
            <p:nvSpPr>
              <p:cNvPr id="101672" name="Line 296"/>
              <p:cNvSpPr>
                <a:spLocks noChangeShapeType="1"/>
              </p:cNvSpPr>
              <p:nvPr/>
            </p:nvSpPr>
            <p:spPr bwMode="auto">
              <a:xfrm>
                <a:off x="4108" y="1836"/>
                <a:ext cx="86" cy="145"/>
              </a:xfrm>
              <a:prstGeom prst="line">
                <a:avLst/>
              </a:prstGeom>
              <a:noFill/>
              <a:ln w="38100">
                <a:solidFill>
                  <a:schemeClr val="tx2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101673" name="Line 297"/>
              <p:cNvSpPr>
                <a:spLocks noChangeShapeType="1"/>
              </p:cNvSpPr>
              <p:nvPr/>
            </p:nvSpPr>
            <p:spPr bwMode="auto">
              <a:xfrm flipH="1">
                <a:off x="4108" y="1836"/>
                <a:ext cx="86" cy="145"/>
              </a:xfrm>
              <a:prstGeom prst="line">
                <a:avLst/>
              </a:prstGeom>
              <a:noFill/>
              <a:ln w="38100">
                <a:solidFill>
                  <a:schemeClr val="tx2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</p:grpSp>
      </p:grpSp>
      <p:grpSp>
        <p:nvGrpSpPr>
          <p:cNvPr id="101674" name="Group 298"/>
          <p:cNvGrpSpPr>
            <a:grpSpLocks/>
          </p:cNvGrpSpPr>
          <p:nvPr/>
        </p:nvGrpSpPr>
        <p:grpSpPr bwMode="auto">
          <a:xfrm>
            <a:off x="8048626" y="4933950"/>
            <a:ext cx="288925" cy="230188"/>
            <a:chOff x="4206" y="1836"/>
            <a:chExt cx="182" cy="145"/>
          </a:xfrm>
        </p:grpSpPr>
        <p:grpSp>
          <p:nvGrpSpPr>
            <p:cNvPr id="101675" name="Group 299"/>
            <p:cNvGrpSpPr>
              <a:grpSpLocks/>
            </p:cNvGrpSpPr>
            <p:nvPr/>
          </p:nvGrpSpPr>
          <p:grpSpPr bwMode="auto">
            <a:xfrm>
              <a:off x="4206" y="1836"/>
              <a:ext cx="86" cy="145"/>
              <a:chOff x="4206" y="1836"/>
              <a:chExt cx="86" cy="145"/>
            </a:xfrm>
          </p:grpSpPr>
          <p:sp>
            <p:nvSpPr>
              <p:cNvPr id="101676" name="Line 300"/>
              <p:cNvSpPr>
                <a:spLocks noChangeShapeType="1"/>
              </p:cNvSpPr>
              <p:nvPr/>
            </p:nvSpPr>
            <p:spPr bwMode="auto">
              <a:xfrm>
                <a:off x="4206" y="1836"/>
                <a:ext cx="86" cy="145"/>
              </a:xfrm>
              <a:prstGeom prst="line">
                <a:avLst/>
              </a:prstGeom>
              <a:noFill/>
              <a:ln w="38100">
                <a:solidFill>
                  <a:srgbClr val="99FF66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101677" name="Line 301"/>
              <p:cNvSpPr>
                <a:spLocks noChangeShapeType="1"/>
              </p:cNvSpPr>
              <p:nvPr/>
            </p:nvSpPr>
            <p:spPr bwMode="auto">
              <a:xfrm flipH="1">
                <a:off x="4206" y="1836"/>
                <a:ext cx="86" cy="145"/>
              </a:xfrm>
              <a:prstGeom prst="line">
                <a:avLst/>
              </a:prstGeom>
              <a:noFill/>
              <a:ln w="38100">
                <a:solidFill>
                  <a:srgbClr val="99FF66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101678" name="Group 302"/>
            <p:cNvGrpSpPr>
              <a:grpSpLocks/>
            </p:cNvGrpSpPr>
            <p:nvPr/>
          </p:nvGrpSpPr>
          <p:grpSpPr bwMode="auto">
            <a:xfrm>
              <a:off x="4302" y="1836"/>
              <a:ext cx="86" cy="145"/>
              <a:chOff x="4302" y="1836"/>
              <a:chExt cx="86" cy="145"/>
            </a:xfrm>
          </p:grpSpPr>
          <p:sp>
            <p:nvSpPr>
              <p:cNvPr id="101679" name="Line 303"/>
              <p:cNvSpPr>
                <a:spLocks noChangeShapeType="1"/>
              </p:cNvSpPr>
              <p:nvPr/>
            </p:nvSpPr>
            <p:spPr bwMode="auto">
              <a:xfrm>
                <a:off x="4302" y="1836"/>
                <a:ext cx="86" cy="145"/>
              </a:xfrm>
              <a:prstGeom prst="line">
                <a:avLst/>
              </a:prstGeom>
              <a:noFill/>
              <a:ln w="38100">
                <a:solidFill>
                  <a:srgbClr val="99FF66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101680" name="Line 304"/>
              <p:cNvSpPr>
                <a:spLocks noChangeShapeType="1"/>
              </p:cNvSpPr>
              <p:nvPr/>
            </p:nvSpPr>
            <p:spPr bwMode="auto">
              <a:xfrm flipH="1">
                <a:off x="4302" y="1836"/>
                <a:ext cx="86" cy="145"/>
              </a:xfrm>
              <a:prstGeom prst="line">
                <a:avLst/>
              </a:prstGeom>
              <a:noFill/>
              <a:ln w="38100">
                <a:solidFill>
                  <a:srgbClr val="99FF66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</p:grpSp>
      </p:grpSp>
      <p:sp>
        <p:nvSpPr>
          <p:cNvPr id="101682" name="Text Box 306"/>
          <p:cNvSpPr txBox="1">
            <a:spLocks noChangeArrowheads="1"/>
          </p:cNvSpPr>
          <p:nvPr/>
        </p:nvSpPr>
        <p:spPr bwMode="auto">
          <a:xfrm>
            <a:off x="10144126" y="4954588"/>
            <a:ext cx="5238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altLang="tr-TR" sz="2400" b="1">
                <a:solidFill>
                  <a:srgbClr val="FFFFFF"/>
                </a:solidFill>
              </a:rPr>
              <a:t>__</a:t>
            </a:r>
          </a:p>
        </p:txBody>
      </p:sp>
      <p:sp>
        <p:nvSpPr>
          <p:cNvPr id="101683" name="Text Box 307"/>
          <p:cNvSpPr txBox="1">
            <a:spLocks noChangeArrowheads="1"/>
          </p:cNvSpPr>
          <p:nvPr/>
        </p:nvSpPr>
        <p:spPr bwMode="auto">
          <a:xfrm>
            <a:off x="10144126" y="5314950"/>
            <a:ext cx="5238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altLang="tr-TR" sz="2400" b="1">
                <a:solidFill>
                  <a:srgbClr val="FFFFFF"/>
                </a:solidFill>
              </a:rPr>
              <a:t>5s</a:t>
            </a:r>
          </a:p>
        </p:txBody>
      </p:sp>
      <p:sp>
        <p:nvSpPr>
          <p:cNvPr id="101684" name="Text Box 308"/>
          <p:cNvSpPr txBox="1">
            <a:spLocks noChangeArrowheads="1"/>
          </p:cNvSpPr>
          <p:nvPr/>
        </p:nvSpPr>
        <p:spPr bwMode="auto">
          <a:xfrm>
            <a:off x="10152064" y="4859338"/>
            <a:ext cx="2682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altLang="tr-TR" sz="24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</a:p>
        </p:txBody>
      </p:sp>
      <p:sp>
        <p:nvSpPr>
          <p:cNvPr id="101689" name="Text Box 313"/>
          <p:cNvSpPr txBox="1">
            <a:spLocks noChangeArrowheads="1"/>
          </p:cNvSpPr>
          <p:nvPr/>
        </p:nvSpPr>
        <p:spPr bwMode="auto">
          <a:xfrm>
            <a:off x="6994526" y="5278438"/>
            <a:ext cx="5238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tr-TR" sz="2400" b="1">
                <a:solidFill>
                  <a:srgbClr val="FFFFFF"/>
                </a:solidFill>
              </a:rPr>
              <a:t>4s</a:t>
            </a:r>
          </a:p>
        </p:txBody>
      </p:sp>
      <p:sp>
        <p:nvSpPr>
          <p:cNvPr id="101690" name="Text Box 314"/>
          <p:cNvSpPr txBox="1">
            <a:spLocks noChangeArrowheads="1"/>
          </p:cNvSpPr>
          <p:nvPr/>
        </p:nvSpPr>
        <p:spPr bwMode="auto">
          <a:xfrm>
            <a:off x="7680325" y="5278438"/>
            <a:ext cx="539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tr-TR" sz="2400" b="1">
                <a:solidFill>
                  <a:srgbClr val="FFFFFF"/>
                </a:solidFill>
              </a:rPr>
              <a:t>4p</a:t>
            </a:r>
          </a:p>
        </p:txBody>
      </p:sp>
      <p:sp>
        <p:nvSpPr>
          <p:cNvPr id="101691" name="Text Box 315"/>
          <p:cNvSpPr txBox="1">
            <a:spLocks noChangeArrowheads="1"/>
          </p:cNvSpPr>
          <p:nvPr/>
        </p:nvSpPr>
        <p:spPr bwMode="auto">
          <a:xfrm>
            <a:off x="6556376" y="5829300"/>
            <a:ext cx="307167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tr-TR" sz="2400" b="1" dirty="0" smtClean="0">
                <a:solidFill>
                  <a:srgbClr val="FFFF00"/>
                </a:solidFill>
              </a:rPr>
              <a:t>d</a:t>
            </a:r>
            <a:r>
              <a:rPr lang="en-US" altLang="tr-TR" sz="2400" b="1" baseline="30000" dirty="0" smtClean="0">
                <a:solidFill>
                  <a:srgbClr val="FFFF00"/>
                </a:solidFill>
              </a:rPr>
              <a:t>2</a:t>
            </a:r>
            <a:r>
              <a:rPr lang="en-US" altLang="tr-TR" sz="2400" b="1" dirty="0" smtClean="0">
                <a:solidFill>
                  <a:srgbClr val="FFFF00"/>
                </a:solidFill>
              </a:rPr>
              <a:t>sp</a:t>
            </a:r>
            <a:r>
              <a:rPr lang="en-US" altLang="tr-TR" sz="2400" b="1" baseline="30000" dirty="0" smtClean="0">
                <a:solidFill>
                  <a:srgbClr val="FFFF00"/>
                </a:solidFill>
              </a:rPr>
              <a:t>3</a:t>
            </a:r>
            <a:r>
              <a:rPr lang="en-US" altLang="tr-TR" sz="2400" b="1" dirty="0" smtClean="0">
                <a:solidFill>
                  <a:srgbClr val="FFFF00"/>
                </a:solidFill>
              </a:rPr>
              <a:t> hybridization</a:t>
            </a:r>
            <a:endParaRPr lang="en-US" altLang="tr-TR" sz="2400" b="1" dirty="0">
              <a:solidFill>
                <a:srgbClr val="FFFF00"/>
              </a:solidFill>
            </a:endParaRPr>
          </a:p>
        </p:txBody>
      </p:sp>
      <p:sp>
        <p:nvSpPr>
          <p:cNvPr id="101692" name="Rectangle 316"/>
          <p:cNvSpPr>
            <a:spLocks noChangeArrowheads="1"/>
          </p:cNvSpPr>
          <p:nvPr/>
        </p:nvSpPr>
        <p:spPr bwMode="auto">
          <a:xfrm>
            <a:off x="7205663" y="2552700"/>
            <a:ext cx="692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altLang="tr-TR" sz="2400" b="1">
                <a:solidFill>
                  <a:srgbClr val="FFFFFF"/>
                </a:solidFill>
              </a:rPr>
              <a:t>I</a:t>
            </a:r>
            <a:r>
              <a:rPr lang="en-US" altLang="tr-TR" sz="2400" b="1">
                <a:solidFill>
                  <a:srgbClr val="FFFFFF"/>
                </a:solidFill>
              </a:rPr>
              <a:t>4s</a:t>
            </a:r>
            <a:r>
              <a:rPr lang="tr-TR" altLang="tr-TR" sz="2400" b="1">
                <a:solidFill>
                  <a:srgbClr val="FFFFFF"/>
                </a:solidFill>
              </a:rPr>
              <a:t>I</a:t>
            </a:r>
            <a:endParaRPr lang="en-US" altLang="tr-TR" sz="2400" b="1">
              <a:solidFill>
                <a:srgbClr val="FFFFFF"/>
              </a:solidFill>
            </a:endParaRPr>
          </a:p>
        </p:txBody>
      </p:sp>
      <p:sp>
        <p:nvSpPr>
          <p:cNvPr id="101693" name="Rectangle 317"/>
          <p:cNvSpPr>
            <a:spLocks noChangeArrowheads="1"/>
          </p:cNvSpPr>
          <p:nvPr/>
        </p:nvSpPr>
        <p:spPr bwMode="auto">
          <a:xfrm>
            <a:off x="8016876" y="2533650"/>
            <a:ext cx="7921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tr-TR" sz="2400" b="1">
                <a:solidFill>
                  <a:srgbClr val="FFFFFF"/>
                </a:solidFill>
              </a:rPr>
              <a:t>4p</a:t>
            </a:r>
            <a:r>
              <a:rPr lang="tr-TR" altLang="tr-TR" sz="2400" b="1">
                <a:solidFill>
                  <a:srgbClr val="FFFFFF"/>
                </a:solidFill>
              </a:rPr>
              <a:t>  I</a:t>
            </a:r>
            <a:endParaRPr lang="en-US" altLang="tr-TR" sz="2400" b="1">
              <a:solidFill>
                <a:srgbClr val="FFFFFF"/>
              </a:solidFill>
            </a:endParaRPr>
          </a:p>
        </p:txBody>
      </p:sp>
      <p:sp>
        <p:nvSpPr>
          <p:cNvPr id="101694" name="Rectangle 318"/>
          <p:cNvSpPr>
            <a:spLocks noChangeArrowheads="1"/>
          </p:cNvSpPr>
          <p:nvPr/>
        </p:nvSpPr>
        <p:spPr bwMode="auto">
          <a:xfrm>
            <a:off x="6850063" y="3065463"/>
            <a:ext cx="307167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tr-TR" sz="2400" b="1" dirty="0" smtClean="0">
                <a:solidFill>
                  <a:srgbClr val="FFFF00"/>
                </a:solidFill>
              </a:rPr>
              <a:t>d</a:t>
            </a:r>
            <a:r>
              <a:rPr lang="en-US" altLang="tr-TR" sz="2400" b="1" baseline="30000" dirty="0" smtClean="0">
                <a:solidFill>
                  <a:srgbClr val="FFFF00"/>
                </a:solidFill>
              </a:rPr>
              <a:t>2</a:t>
            </a:r>
            <a:r>
              <a:rPr lang="en-US" altLang="tr-TR" sz="2400" b="1" dirty="0" smtClean="0">
                <a:solidFill>
                  <a:srgbClr val="FFFF00"/>
                </a:solidFill>
              </a:rPr>
              <a:t>sp</a:t>
            </a:r>
            <a:r>
              <a:rPr lang="en-US" altLang="tr-TR" sz="2400" b="1" baseline="30000" dirty="0" smtClean="0">
                <a:solidFill>
                  <a:srgbClr val="FFFF00"/>
                </a:solidFill>
              </a:rPr>
              <a:t>3</a:t>
            </a:r>
            <a:r>
              <a:rPr lang="en-US" altLang="tr-TR" sz="2400" b="1" dirty="0" smtClean="0">
                <a:solidFill>
                  <a:srgbClr val="FFFF00"/>
                </a:solidFill>
              </a:rPr>
              <a:t> hybridization</a:t>
            </a:r>
            <a:endParaRPr lang="en-US" altLang="tr-TR" sz="24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69981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14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015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3" presetID="9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015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17" presetID="9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1015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21" presetID="9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1015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id="25" presetID="9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015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2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1016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9500"/>
                            </p:stCondLst>
                            <p:childTnLst>
                              <p:par>
                                <p:cTn id="33" presetID="9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6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1016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12000"/>
                            </p:stCondLst>
                            <p:childTnLst>
                              <p:par>
                                <p:cTn id="37" presetID="9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1016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13500"/>
                            </p:stCondLst>
                            <p:childTnLst>
                              <p:par>
                                <p:cTn id="41" presetID="9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1016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15000"/>
                            </p:stCondLst>
                            <p:childTnLst>
                              <p:par>
                                <p:cTn id="45" presetID="9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1016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16500"/>
                            </p:stCondLst>
                            <p:childTnLst>
                              <p:par>
                                <p:cTn id="49" presetID="9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1" dur="500"/>
                                        <p:tgtEl>
                                          <p:spTgt spid="1016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1975421" y="3836151"/>
            <a:ext cx="794385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altLang="tr-TR" sz="2400" dirty="0">
                <a:solidFill>
                  <a:srgbClr val="FFFFFF"/>
                </a:solidFill>
              </a:rPr>
              <a:t>__ __ __ __ __      __    __ </a:t>
            </a:r>
            <a:r>
              <a:rPr lang="en-US" altLang="tr-TR" sz="2400" dirty="0">
                <a:solidFill>
                  <a:srgbClr val="FFFFFF"/>
                </a:solidFill>
              </a:rPr>
              <a:t>  </a:t>
            </a:r>
            <a:r>
              <a:rPr lang="tr-TR" altLang="tr-TR" sz="2400" dirty="0">
                <a:solidFill>
                  <a:srgbClr val="FFFFFF"/>
                </a:solidFill>
              </a:rPr>
              <a:t>__</a:t>
            </a:r>
            <a:r>
              <a:rPr lang="en-US" altLang="tr-TR" sz="2400" dirty="0">
                <a:solidFill>
                  <a:srgbClr val="FFFFFF"/>
                </a:solidFill>
              </a:rPr>
              <a:t>  </a:t>
            </a:r>
            <a:r>
              <a:rPr lang="tr-TR" altLang="tr-TR" sz="2400" dirty="0">
                <a:solidFill>
                  <a:srgbClr val="FFFFFF"/>
                </a:solidFill>
              </a:rPr>
              <a:t> __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altLang="tr-TR" sz="2400" dirty="0">
                <a:solidFill>
                  <a:srgbClr val="FFFFFF"/>
                </a:solidFill>
              </a:rPr>
              <a:t>          3d                </a:t>
            </a:r>
            <a:r>
              <a:rPr lang="en-US" altLang="tr-TR" sz="2400" dirty="0">
                <a:solidFill>
                  <a:srgbClr val="FFFFFF"/>
                </a:solidFill>
              </a:rPr>
              <a:t> </a:t>
            </a:r>
            <a:r>
              <a:rPr lang="tr-TR" altLang="tr-TR" sz="2400" dirty="0">
                <a:solidFill>
                  <a:srgbClr val="FFFFFF"/>
                </a:solidFill>
              </a:rPr>
              <a:t>4s         4p</a:t>
            </a:r>
          </a:p>
        </p:txBody>
      </p:sp>
      <p:sp>
        <p:nvSpPr>
          <p:cNvPr id="103429" name="Rectangle 5"/>
          <p:cNvSpPr>
            <a:spLocks noChangeArrowheads="1"/>
          </p:cNvSpPr>
          <p:nvPr/>
        </p:nvSpPr>
        <p:spPr bwMode="auto">
          <a:xfrm>
            <a:off x="1803971" y="2510588"/>
            <a:ext cx="86487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tr-TR" sz="2400" b="1" dirty="0">
                <a:solidFill>
                  <a:srgbClr val="66FFFF"/>
                </a:solidFill>
              </a:rPr>
              <a:t>[</a:t>
            </a:r>
            <a:r>
              <a:rPr lang="tr-TR" altLang="tr-TR" sz="2400" b="1" dirty="0">
                <a:solidFill>
                  <a:srgbClr val="66FFFF"/>
                </a:solidFill>
              </a:rPr>
              <a:t> </a:t>
            </a:r>
            <a:r>
              <a:rPr lang="tr-TR" altLang="tr-TR" sz="2400" b="1" dirty="0" err="1">
                <a:solidFill>
                  <a:srgbClr val="66FFFF"/>
                </a:solidFill>
              </a:rPr>
              <a:t>Co</a:t>
            </a:r>
            <a:r>
              <a:rPr lang="tr-TR" altLang="tr-TR" sz="2400" b="1" dirty="0">
                <a:solidFill>
                  <a:srgbClr val="66FFFF"/>
                </a:solidFill>
              </a:rPr>
              <a:t>(</a:t>
            </a:r>
            <a:r>
              <a:rPr lang="en-US" altLang="tr-TR" sz="2400" b="1" dirty="0">
                <a:solidFill>
                  <a:srgbClr val="66FFFF"/>
                </a:solidFill>
              </a:rPr>
              <a:t>H</a:t>
            </a:r>
            <a:r>
              <a:rPr lang="en-US" altLang="tr-TR" sz="2400" b="1" baseline="-25000" dirty="0">
                <a:solidFill>
                  <a:srgbClr val="66FFFF"/>
                </a:solidFill>
              </a:rPr>
              <a:t>2</a:t>
            </a:r>
            <a:r>
              <a:rPr lang="en-US" altLang="tr-TR" sz="2400" b="1" dirty="0">
                <a:solidFill>
                  <a:srgbClr val="66FFFF"/>
                </a:solidFill>
              </a:rPr>
              <a:t>O</a:t>
            </a:r>
            <a:r>
              <a:rPr lang="tr-TR" altLang="tr-TR" sz="2400" b="1" dirty="0">
                <a:solidFill>
                  <a:srgbClr val="66FFFF"/>
                </a:solidFill>
              </a:rPr>
              <a:t>)</a:t>
            </a:r>
            <a:r>
              <a:rPr lang="tr-TR" altLang="tr-TR" sz="2400" b="1" baseline="-25000" dirty="0">
                <a:solidFill>
                  <a:srgbClr val="66FFFF"/>
                </a:solidFill>
              </a:rPr>
              <a:t>6</a:t>
            </a:r>
            <a:r>
              <a:rPr lang="en-US" altLang="tr-TR" sz="2400" b="1" dirty="0">
                <a:solidFill>
                  <a:srgbClr val="66FFFF"/>
                </a:solidFill>
              </a:rPr>
              <a:t>]</a:t>
            </a:r>
            <a:r>
              <a:rPr lang="tr-TR" altLang="tr-TR" sz="2400" b="1" baseline="30000" dirty="0">
                <a:solidFill>
                  <a:srgbClr val="66FFFF"/>
                </a:solidFill>
              </a:rPr>
              <a:t>2+</a:t>
            </a:r>
            <a:r>
              <a:rPr lang="tr-TR" altLang="tr-TR" sz="2400" dirty="0">
                <a:solidFill>
                  <a:srgbClr val="FFFFFF"/>
                </a:solidFill>
              </a:rPr>
              <a:t>           </a:t>
            </a:r>
            <a:r>
              <a:rPr lang="tr-TR" altLang="tr-TR" sz="2400" dirty="0" err="1">
                <a:solidFill>
                  <a:srgbClr val="FFFFFF"/>
                </a:solidFill>
              </a:rPr>
              <a:t>Co</a:t>
            </a:r>
            <a:r>
              <a:rPr lang="tr-TR" altLang="tr-TR" sz="2400" dirty="0">
                <a:solidFill>
                  <a:srgbClr val="FFFFFF"/>
                </a:solidFill>
              </a:rPr>
              <a:t>      = 1s</a:t>
            </a:r>
            <a:r>
              <a:rPr lang="tr-TR" altLang="tr-TR" sz="2400" baseline="30000" dirty="0">
                <a:solidFill>
                  <a:srgbClr val="FFFFFF"/>
                </a:solidFill>
              </a:rPr>
              <a:t>2</a:t>
            </a:r>
            <a:r>
              <a:rPr lang="tr-TR" altLang="tr-TR" sz="2400" dirty="0">
                <a:solidFill>
                  <a:srgbClr val="FFFFFF"/>
                </a:solidFill>
              </a:rPr>
              <a:t> 2s</a:t>
            </a:r>
            <a:r>
              <a:rPr lang="tr-TR" altLang="tr-TR" sz="2400" baseline="30000" dirty="0">
                <a:solidFill>
                  <a:srgbClr val="FFFFFF"/>
                </a:solidFill>
              </a:rPr>
              <a:t>2</a:t>
            </a:r>
            <a:r>
              <a:rPr lang="tr-TR" altLang="tr-TR" sz="2400" dirty="0">
                <a:solidFill>
                  <a:srgbClr val="FFFFFF"/>
                </a:solidFill>
              </a:rPr>
              <a:t> 2p</a:t>
            </a:r>
            <a:r>
              <a:rPr lang="tr-TR" altLang="tr-TR" sz="2400" baseline="30000" dirty="0">
                <a:solidFill>
                  <a:srgbClr val="FFFFFF"/>
                </a:solidFill>
              </a:rPr>
              <a:t>6</a:t>
            </a:r>
            <a:r>
              <a:rPr lang="tr-TR" altLang="tr-TR" sz="2400" dirty="0">
                <a:solidFill>
                  <a:srgbClr val="FFFFFF"/>
                </a:solidFill>
              </a:rPr>
              <a:t> 3s</a:t>
            </a:r>
            <a:r>
              <a:rPr lang="tr-TR" altLang="tr-TR" sz="2400" baseline="30000" dirty="0">
                <a:solidFill>
                  <a:srgbClr val="FFFFFF"/>
                </a:solidFill>
              </a:rPr>
              <a:t>2</a:t>
            </a:r>
            <a:r>
              <a:rPr lang="tr-TR" altLang="tr-TR" sz="2400" dirty="0">
                <a:solidFill>
                  <a:srgbClr val="FFFFFF"/>
                </a:solidFill>
              </a:rPr>
              <a:t> 3p</a:t>
            </a:r>
            <a:r>
              <a:rPr lang="tr-TR" altLang="tr-TR" sz="2400" baseline="30000" dirty="0">
                <a:solidFill>
                  <a:srgbClr val="FFFFFF"/>
                </a:solidFill>
              </a:rPr>
              <a:t>6</a:t>
            </a:r>
            <a:r>
              <a:rPr lang="tr-TR" altLang="tr-TR" sz="2400" dirty="0">
                <a:solidFill>
                  <a:srgbClr val="FFFFFF"/>
                </a:solidFill>
              </a:rPr>
              <a:t> 4s</a:t>
            </a:r>
            <a:r>
              <a:rPr lang="tr-TR" altLang="tr-TR" sz="2400" baseline="30000" dirty="0">
                <a:solidFill>
                  <a:srgbClr val="FFFFFF"/>
                </a:solidFill>
              </a:rPr>
              <a:t>2</a:t>
            </a:r>
            <a:r>
              <a:rPr lang="tr-TR" altLang="tr-TR" sz="2400" dirty="0">
                <a:solidFill>
                  <a:srgbClr val="FFFFFF"/>
                </a:solidFill>
              </a:rPr>
              <a:t> 3d</a:t>
            </a:r>
            <a:r>
              <a:rPr lang="tr-TR" altLang="tr-TR" sz="2400" baseline="30000" dirty="0">
                <a:solidFill>
                  <a:srgbClr val="FFFFFF"/>
                </a:solidFill>
              </a:rPr>
              <a:t>7</a:t>
            </a:r>
            <a:endParaRPr lang="en-US" altLang="tr-TR" sz="2400" baseline="30000" dirty="0">
              <a:solidFill>
                <a:srgbClr val="FFFFFF"/>
              </a:solidFill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 altLang="tr-TR" sz="2400" baseline="30000" dirty="0">
              <a:solidFill>
                <a:srgbClr val="FFFFFF"/>
              </a:solidFill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altLang="tr-TR" sz="2400" dirty="0">
                <a:solidFill>
                  <a:srgbClr val="FFFFFF"/>
                </a:solidFill>
              </a:rPr>
              <a:t>                                Co</a:t>
            </a:r>
            <a:r>
              <a:rPr lang="tr-TR" altLang="tr-TR" sz="2400" baseline="30000" dirty="0">
                <a:solidFill>
                  <a:srgbClr val="FFFFFF"/>
                </a:solidFill>
              </a:rPr>
              <a:t>2+</a:t>
            </a:r>
            <a:r>
              <a:rPr lang="tr-TR" altLang="tr-TR" sz="2400" dirty="0">
                <a:solidFill>
                  <a:srgbClr val="FFFFFF"/>
                </a:solidFill>
              </a:rPr>
              <a:t> = </a:t>
            </a:r>
            <a:r>
              <a:rPr lang="en-US" altLang="tr-TR" sz="2400" dirty="0">
                <a:solidFill>
                  <a:srgbClr val="FFFFFF"/>
                </a:solidFill>
              </a:rPr>
              <a:t> </a:t>
            </a:r>
            <a:r>
              <a:rPr lang="tr-TR" altLang="tr-TR" sz="2400" dirty="0">
                <a:solidFill>
                  <a:srgbClr val="FFFFFF"/>
                </a:solidFill>
              </a:rPr>
              <a:t>1</a:t>
            </a:r>
            <a:r>
              <a:rPr lang="en-US" altLang="tr-TR" sz="2400" dirty="0">
                <a:solidFill>
                  <a:srgbClr val="FFFFFF"/>
                </a:solidFill>
              </a:rPr>
              <a:t>s</a:t>
            </a:r>
            <a:r>
              <a:rPr lang="en-US" altLang="tr-TR" sz="2400" b="1" baseline="30000" dirty="0">
                <a:solidFill>
                  <a:srgbClr val="FFFFFF"/>
                </a:solidFill>
              </a:rPr>
              <a:t>2</a:t>
            </a:r>
            <a:r>
              <a:rPr lang="en-US" altLang="tr-TR" sz="2400" dirty="0">
                <a:solidFill>
                  <a:srgbClr val="FFFFFF"/>
                </a:solidFill>
              </a:rPr>
              <a:t> 2s</a:t>
            </a:r>
            <a:r>
              <a:rPr lang="en-US" altLang="tr-TR" sz="2400" b="1" baseline="30000" dirty="0">
                <a:solidFill>
                  <a:srgbClr val="FFFFFF"/>
                </a:solidFill>
              </a:rPr>
              <a:t>2</a:t>
            </a:r>
            <a:r>
              <a:rPr lang="en-US" altLang="tr-TR" sz="2400" dirty="0">
                <a:solidFill>
                  <a:srgbClr val="FFFFFF"/>
                </a:solidFill>
              </a:rPr>
              <a:t> 2p</a:t>
            </a:r>
            <a:r>
              <a:rPr lang="tr-TR" altLang="tr-TR" sz="2400" b="1" baseline="30000" dirty="0">
                <a:solidFill>
                  <a:srgbClr val="FFFFFF"/>
                </a:solidFill>
              </a:rPr>
              <a:t>6</a:t>
            </a:r>
            <a:r>
              <a:rPr lang="en-US" altLang="tr-TR" sz="2400" dirty="0">
                <a:solidFill>
                  <a:srgbClr val="FFFFFF"/>
                </a:solidFill>
              </a:rPr>
              <a:t> 3s</a:t>
            </a:r>
            <a:r>
              <a:rPr lang="en-US" altLang="tr-TR" sz="2400" b="1" baseline="30000" dirty="0">
                <a:solidFill>
                  <a:srgbClr val="FFFFFF"/>
                </a:solidFill>
              </a:rPr>
              <a:t>2</a:t>
            </a:r>
            <a:r>
              <a:rPr lang="en-US" altLang="tr-TR" sz="2400" dirty="0">
                <a:solidFill>
                  <a:srgbClr val="FFFFFF"/>
                </a:solidFill>
              </a:rPr>
              <a:t> 3p</a:t>
            </a:r>
            <a:r>
              <a:rPr lang="en-US" altLang="tr-TR" sz="2400" b="1" baseline="30000" dirty="0">
                <a:solidFill>
                  <a:srgbClr val="FFFFFF"/>
                </a:solidFill>
              </a:rPr>
              <a:t>6</a:t>
            </a:r>
            <a:r>
              <a:rPr lang="en-US" altLang="tr-TR" sz="2400" dirty="0">
                <a:solidFill>
                  <a:srgbClr val="FFFFFF"/>
                </a:solidFill>
              </a:rPr>
              <a:t> 4s</a:t>
            </a:r>
            <a:r>
              <a:rPr lang="tr-TR" altLang="tr-TR" sz="2400" b="1" baseline="30000" dirty="0">
                <a:solidFill>
                  <a:srgbClr val="FFFFFF"/>
                </a:solidFill>
              </a:rPr>
              <a:t>0</a:t>
            </a:r>
            <a:r>
              <a:rPr lang="en-US" altLang="tr-TR" sz="2400" dirty="0">
                <a:solidFill>
                  <a:srgbClr val="FFFFFF"/>
                </a:solidFill>
              </a:rPr>
              <a:t>3d</a:t>
            </a:r>
            <a:r>
              <a:rPr lang="tr-TR" altLang="tr-TR" sz="2400" baseline="30000" dirty="0">
                <a:solidFill>
                  <a:srgbClr val="FFFFFF"/>
                </a:solidFill>
              </a:rPr>
              <a:t>7</a:t>
            </a:r>
            <a:endParaRPr lang="en-US" altLang="tr-TR" sz="2400" baseline="30000" dirty="0">
              <a:solidFill>
                <a:srgbClr val="FFFFFF"/>
              </a:solidFill>
            </a:endParaRPr>
          </a:p>
        </p:txBody>
      </p:sp>
      <p:sp>
        <p:nvSpPr>
          <p:cNvPr id="103430" name="Rectangle 6"/>
          <p:cNvSpPr>
            <a:spLocks noChangeArrowheads="1"/>
          </p:cNvSpPr>
          <p:nvPr/>
        </p:nvSpPr>
        <p:spPr bwMode="auto">
          <a:xfrm>
            <a:off x="2073846" y="3705975"/>
            <a:ext cx="59007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altLang="tr-TR" sz="2400">
                <a:solidFill>
                  <a:srgbClr val="FFFFFF"/>
                </a:solidFill>
              </a:rPr>
              <a:t>II   II   I </a:t>
            </a:r>
            <a:r>
              <a:rPr lang="en-US" altLang="tr-TR" sz="2400">
                <a:solidFill>
                  <a:srgbClr val="FFFFFF"/>
                </a:solidFill>
              </a:rPr>
              <a:t> </a:t>
            </a:r>
            <a:r>
              <a:rPr lang="tr-TR" altLang="tr-TR" sz="2400">
                <a:solidFill>
                  <a:srgbClr val="FFFFFF"/>
                </a:solidFill>
              </a:rPr>
              <a:t>  I</a:t>
            </a:r>
            <a:r>
              <a:rPr lang="en-US" altLang="tr-TR" sz="2400">
                <a:solidFill>
                  <a:srgbClr val="FFFFFF"/>
                </a:solidFill>
              </a:rPr>
              <a:t> </a:t>
            </a:r>
            <a:r>
              <a:rPr lang="tr-TR" altLang="tr-TR" sz="2400">
                <a:solidFill>
                  <a:srgbClr val="FFFFFF"/>
                </a:solidFill>
              </a:rPr>
              <a:t>    I       </a:t>
            </a:r>
            <a:r>
              <a:rPr lang="tr-TR" altLang="tr-TR" sz="2400">
                <a:solidFill>
                  <a:srgbClr val="99FF66"/>
                </a:solidFill>
              </a:rPr>
              <a:t>xx </a:t>
            </a:r>
            <a:r>
              <a:rPr lang="en-US" altLang="tr-TR" sz="2400">
                <a:solidFill>
                  <a:srgbClr val="99FF66"/>
                </a:solidFill>
              </a:rPr>
              <a:t> </a:t>
            </a:r>
            <a:r>
              <a:rPr lang="tr-TR" altLang="tr-TR" sz="2400">
                <a:solidFill>
                  <a:srgbClr val="99FF66"/>
                </a:solidFill>
              </a:rPr>
              <a:t>  xx    xx  </a:t>
            </a:r>
            <a:r>
              <a:rPr lang="en-US" altLang="tr-TR" sz="2400">
                <a:solidFill>
                  <a:srgbClr val="99FF66"/>
                </a:solidFill>
              </a:rPr>
              <a:t> </a:t>
            </a:r>
            <a:r>
              <a:rPr lang="tr-TR" altLang="tr-TR" sz="2400">
                <a:solidFill>
                  <a:srgbClr val="99FF66"/>
                </a:solidFill>
              </a:rPr>
              <a:t> xx</a:t>
            </a:r>
            <a:endParaRPr lang="en-US" altLang="tr-TR" sz="2400">
              <a:solidFill>
                <a:srgbClr val="99FF66"/>
              </a:solidFill>
            </a:endParaRPr>
          </a:p>
        </p:txBody>
      </p:sp>
      <p:sp>
        <p:nvSpPr>
          <p:cNvPr id="103433" name="Rectangle 9"/>
          <p:cNvSpPr>
            <a:spLocks noChangeArrowheads="1"/>
          </p:cNvSpPr>
          <p:nvPr/>
        </p:nvSpPr>
        <p:spPr bwMode="auto">
          <a:xfrm>
            <a:off x="7247510" y="3763125"/>
            <a:ext cx="22193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altLang="tr-TR" sz="2400">
                <a:solidFill>
                  <a:srgbClr val="FFFFFF"/>
                </a:solidFill>
              </a:rPr>
              <a:t>__ __ __ __ __</a:t>
            </a:r>
            <a:endParaRPr lang="en-US" altLang="tr-TR" sz="2400">
              <a:solidFill>
                <a:srgbClr val="FFFFFF"/>
              </a:solidFill>
            </a:endParaRPr>
          </a:p>
        </p:txBody>
      </p:sp>
      <p:sp>
        <p:nvSpPr>
          <p:cNvPr id="103435" name="Rectangle 11"/>
          <p:cNvSpPr>
            <a:spLocks noChangeArrowheads="1"/>
          </p:cNvSpPr>
          <p:nvPr/>
        </p:nvSpPr>
        <p:spPr bwMode="auto">
          <a:xfrm>
            <a:off x="7190360" y="3725026"/>
            <a:ext cx="970137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tr-TR" sz="2400">
                <a:solidFill>
                  <a:srgbClr val="FFFFFF"/>
                </a:solidFill>
              </a:rPr>
              <a:t> </a:t>
            </a:r>
            <a:r>
              <a:rPr lang="tr-TR" altLang="tr-TR" sz="2400">
                <a:solidFill>
                  <a:srgbClr val="99FF66"/>
                </a:solidFill>
              </a:rPr>
              <a:t>xx xx</a:t>
            </a:r>
            <a:endParaRPr lang="en-US" altLang="tr-TR" sz="2400">
              <a:solidFill>
                <a:srgbClr val="99FF66"/>
              </a:solidFill>
            </a:endParaRPr>
          </a:p>
        </p:txBody>
      </p:sp>
      <p:sp>
        <p:nvSpPr>
          <p:cNvPr id="103436" name="Rectangle 12"/>
          <p:cNvSpPr>
            <a:spLocks noChangeArrowheads="1"/>
          </p:cNvSpPr>
          <p:nvPr/>
        </p:nvSpPr>
        <p:spPr bwMode="auto">
          <a:xfrm>
            <a:off x="7839646" y="4239375"/>
            <a:ext cx="539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tr-TR" sz="2400" b="1">
                <a:solidFill>
                  <a:srgbClr val="FFFFFF"/>
                </a:solidFill>
              </a:rPr>
              <a:t>4d</a:t>
            </a:r>
          </a:p>
        </p:txBody>
      </p:sp>
      <p:grpSp>
        <p:nvGrpSpPr>
          <p:cNvPr id="103437" name="Group 13"/>
          <p:cNvGrpSpPr>
            <a:grpSpLocks/>
          </p:cNvGrpSpPr>
          <p:nvPr/>
        </p:nvGrpSpPr>
        <p:grpSpPr bwMode="auto">
          <a:xfrm>
            <a:off x="4537647" y="4858501"/>
            <a:ext cx="3629025" cy="847725"/>
            <a:chOff x="3558" y="2250"/>
            <a:chExt cx="1248" cy="534"/>
          </a:xfrm>
        </p:grpSpPr>
        <p:sp>
          <p:nvSpPr>
            <p:cNvPr id="103438" name="Rectangle 14"/>
            <p:cNvSpPr>
              <a:spLocks noChangeArrowheads="1"/>
            </p:cNvSpPr>
            <p:nvPr/>
          </p:nvSpPr>
          <p:spPr bwMode="auto">
            <a:xfrm>
              <a:off x="3558" y="2570"/>
              <a:ext cx="848" cy="21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eaLnBrk="0" fontAlgn="base" hangingPunct="0">
                <a:lnSpc>
                  <a:spcPct val="8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n-US" altLang="tr-TR" sz="2000" dirty="0" smtClean="0">
                  <a:solidFill>
                    <a:srgbClr val="FFFF00"/>
                  </a:solidFill>
                  <a:latin typeface="Comic Sans MS" panose="030F0702030302020204" pitchFamily="66" charset="0"/>
                </a:rPr>
                <a:t>sp</a:t>
              </a:r>
              <a:r>
                <a:rPr lang="en-US" altLang="tr-TR" sz="2000" baseline="30000" dirty="0" smtClean="0">
                  <a:solidFill>
                    <a:srgbClr val="FFFF00"/>
                  </a:solidFill>
                  <a:latin typeface="Comic Sans MS" panose="030F0702030302020204" pitchFamily="66" charset="0"/>
                </a:rPr>
                <a:t>3</a:t>
              </a:r>
              <a:r>
                <a:rPr lang="en-US" altLang="tr-TR" sz="2000" dirty="0" smtClean="0">
                  <a:solidFill>
                    <a:srgbClr val="FFFF00"/>
                  </a:solidFill>
                  <a:latin typeface="Comic Sans MS" panose="030F0702030302020204" pitchFamily="66" charset="0"/>
                </a:rPr>
                <a:t>d</a:t>
              </a:r>
              <a:r>
                <a:rPr lang="en-US" altLang="tr-TR" sz="2000" baseline="30000" dirty="0" smtClean="0">
                  <a:solidFill>
                    <a:srgbClr val="FFFF00"/>
                  </a:solidFill>
                  <a:latin typeface="Comic Sans MS" panose="030F0702030302020204" pitchFamily="66" charset="0"/>
                </a:rPr>
                <a:t>2</a:t>
              </a:r>
              <a:r>
                <a:rPr lang="en-US" altLang="tr-TR" sz="2000" dirty="0" smtClean="0">
                  <a:solidFill>
                    <a:srgbClr val="FFFF00"/>
                  </a:solidFill>
                  <a:latin typeface="Comic Sans MS" panose="030F0702030302020204" pitchFamily="66" charset="0"/>
                </a:rPr>
                <a:t> hybridization</a:t>
              </a:r>
              <a:endParaRPr lang="en-US" altLang="tr-TR" sz="2000" dirty="0">
                <a:solidFill>
                  <a:srgbClr val="FFFF00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03439" name="AutoShape 15"/>
            <p:cNvSpPr>
              <a:spLocks/>
            </p:cNvSpPr>
            <p:nvPr/>
          </p:nvSpPr>
          <p:spPr bwMode="auto">
            <a:xfrm rot="5400000">
              <a:off x="4074" y="1794"/>
              <a:ext cx="276" cy="1188"/>
            </a:xfrm>
            <a:prstGeom prst="rightBrace">
              <a:avLst>
                <a:gd name="adj1" fmla="val 35870"/>
                <a:gd name="adj2" fmla="val 50000"/>
              </a:avLst>
            </a:prstGeom>
            <a:noFill/>
            <a:ln w="38100">
              <a:solidFill>
                <a:schemeClr val="tx2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</p:grpSp>
      <p:sp>
        <p:nvSpPr>
          <p:cNvPr id="103440" name="Rectangle 16"/>
          <p:cNvSpPr>
            <a:spLocks noChangeArrowheads="1"/>
          </p:cNvSpPr>
          <p:nvPr/>
        </p:nvSpPr>
        <p:spPr bwMode="auto">
          <a:xfrm>
            <a:off x="1524000" y="0"/>
            <a:ext cx="9144000" cy="17543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 eaLnBrk="0" fontAlgn="base" hangingPunct="0">
              <a:lnSpc>
                <a:spcPct val="135000"/>
              </a:lnSpc>
              <a:spcBef>
                <a:spcPct val="0"/>
              </a:spcBef>
              <a:spcAft>
                <a:spcPct val="0"/>
              </a:spcAft>
            </a:pPr>
            <a:endParaRPr lang="en-US" altLang="tr-TR" sz="2000" dirty="0">
              <a:solidFill>
                <a:srgbClr val="FFFFFF"/>
              </a:solidFill>
            </a:endParaRPr>
          </a:p>
          <a:p>
            <a:pPr algn="just" eaLnBrk="0" fontAlgn="base" hangingPunct="0">
              <a:lnSpc>
                <a:spcPct val="135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tr-TR" sz="2000" dirty="0">
                <a:solidFill>
                  <a:srgbClr val="FFFFFF"/>
                </a:solidFill>
              </a:rPr>
              <a:t>Co</a:t>
            </a:r>
            <a:r>
              <a:rPr lang="en-US" altLang="tr-TR" sz="2000" baseline="30000" dirty="0">
                <a:solidFill>
                  <a:srgbClr val="FFFFFF"/>
                </a:solidFill>
              </a:rPr>
              <a:t>2 + </a:t>
            </a:r>
            <a:r>
              <a:rPr lang="en-US" altLang="tr-TR" sz="2000" dirty="0">
                <a:solidFill>
                  <a:srgbClr val="FFFFFF"/>
                </a:solidFill>
              </a:rPr>
              <a:t>makes sp</a:t>
            </a:r>
            <a:r>
              <a:rPr lang="en-US" altLang="tr-TR" sz="2000" baseline="30000" dirty="0">
                <a:solidFill>
                  <a:srgbClr val="FFFFFF"/>
                </a:solidFill>
              </a:rPr>
              <a:t>3</a:t>
            </a:r>
            <a:r>
              <a:rPr lang="en-US" altLang="tr-TR" sz="2000" dirty="0">
                <a:solidFill>
                  <a:srgbClr val="FFFFFF"/>
                </a:solidFill>
              </a:rPr>
              <a:t>d</a:t>
            </a:r>
            <a:r>
              <a:rPr lang="en-US" altLang="tr-TR" sz="2000" baseline="30000" dirty="0">
                <a:solidFill>
                  <a:srgbClr val="FFFFFF"/>
                </a:solidFill>
              </a:rPr>
              <a:t>2</a:t>
            </a:r>
            <a:r>
              <a:rPr lang="en-US" altLang="tr-TR" sz="2000" dirty="0">
                <a:solidFill>
                  <a:srgbClr val="FFFFFF"/>
                </a:solidFill>
              </a:rPr>
              <a:t> hybridization in aquatic environment and while it is very difficult to oxidize in this environment, when it gives complex with stronger ligands, it is easily oxidized and transforms into Co</a:t>
            </a:r>
            <a:r>
              <a:rPr lang="en-US" altLang="tr-TR" sz="2000" baseline="30000" dirty="0">
                <a:solidFill>
                  <a:srgbClr val="FFFFFF"/>
                </a:solidFill>
              </a:rPr>
              <a:t>3 + </a:t>
            </a:r>
            <a:r>
              <a:rPr lang="en-US" altLang="tr-TR" sz="2000" dirty="0">
                <a:solidFill>
                  <a:srgbClr val="FFFFFF"/>
                </a:solidFill>
              </a:rPr>
              <a:t>as seen above.</a:t>
            </a:r>
            <a:endParaRPr lang="tr-TR" altLang="tr-TR" sz="20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82881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34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4" name="Text Box 4"/>
          <p:cNvSpPr txBox="1">
            <a:spLocks noChangeArrowheads="1"/>
          </p:cNvSpPr>
          <p:nvPr/>
        </p:nvSpPr>
        <p:spPr bwMode="auto">
          <a:xfrm>
            <a:off x="82193" y="1"/>
            <a:ext cx="11897473" cy="16435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 eaLnBrk="0" fontAlgn="base" hangingPunct="0">
              <a:lnSpc>
                <a:spcPct val="140000"/>
              </a:lnSpc>
              <a:spcBef>
                <a:spcPct val="0"/>
              </a:spcBef>
              <a:spcAft>
                <a:spcPct val="0"/>
              </a:spcAft>
            </a:pPr>
            <a:endParaRPr lang="en-US" altLang="tr-TR" dirty="0" smtClean="0">
              <a:solidFill>
                <a:srgbClr val="FFFF00"/>
              </a:solidFill>
              <a:latin typeface="Comic Sans MS" panose="030F0702030302020204" pitchFamily="66" charset="0"/>
            </a:endParaRPr>
          </a:p>
          <a:p>
            <a:pPr algn="just" eaLnBrk="0" fontAlgn="base" hangingPunct="0">
              <a:lnSpc>
                <a:spcPct val="14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tr-TR" dirty="0" smtClean="0">
                <a:solidFill>
                  <a:srgbClr val="FFFF00"/>
                </a:solidFill>
                <a:latin typeface="Comic Sans MS" panose="030F0702030302020204" pitchFamily="66" charset="0"/>
              </a:rPr>
              <a:t>Its magnetic properties greatly assist in deciding whether a complex with a coordination number of 4 and d</a:t>
            </a:r>
            <a:r>
              <a:rPr lang="en-US" altLang="tr-TR" baseline="30000" dirty="0" smtClean="0">
                <a:solidFill>
                  <a:srgbClr val="FFFF00"/>
                </a:solidFill>
                <a:latin typeface="Comic Sans MS" panose="030F0702030302020204" pitchFamily="66" charset="0"/>
              </a:rPr>
              <a:t>8</a:t>
            </a:r>
            <a:r>
              <a:rPr lang="en-US" altLang="tr-TR" dirty="0" smtClean="0">
                <a:solidFill>
                  <a:srgbClr val="FFFF00"/>
                </a:solidFill>
                <a:latin typeface="Comic Sans MS" panose="030F0702030302020204" pitchFamily="66" charset="0"/>
              </a:rPr>
              <a:t> is a square or tetrahedral. However, this does not work for the d</a:t>
            </a:r>
            <a:r>
              <a:rPr lang="en-US" altLang="tr-TR" baseline="30000" dirty="0" smtClean="0">
                <a:solidFill>
                  <a:srgbClr val="FFFF00"/>
                </a:solidFill>
                <a:latin typeface="Comic Sans MS" panose="030F0702030302020204" pitchFamily="66" charset="0"/>
              </a:rPr>
              <a:t>9</a:t>
            </a:r>
            <a:r>
              <a:rPr lang="en-US" altLang="tr-TR" dirty="0" smtClean="0">
                <a:solidFill>
                  <a:srgbClr val="FFFF00"/>
                </a:solidFill>
                <a:latin typeface="Comic Sans MS" panose="030F0702030302020204" pitchFamily="66" charset="0"/>
              </a:rPr>
              <a:t> system. Because in both geometries, </a:t>
            </a:r>
            <a:r>
              <a:rPr lang="en-US" altLang="tr-TR" dirty="0" err="1" smtClean="0">
                <a:solidFill>
                  <a:srgbClr val="FFFF00"/>
                </a:solidFill>
                <a:latin typeface="Comic Sans MS" panose="030F0702030302020204" pitchFamily="66" charset="0"/>
              </a:rPr>
              <a:t>paramagneticism</a:t>
            </a:r>
            <a:r>
              <a:rPr lang="en-US" altLang="tr-TR" dirty="0" smtClean="0">
                <a:solidFill>
                  <a:srgbClr val="FFFF00"/>
                </a:solidFill>
                <a:latin typeface="Comic Sans MS" panose="030F0702030302020204" pitchFamily="66" charset="0"/>
              </a:rPr>
              <a:t> is observed for an electron.</a:t>
            </a:r>
            <a:endParaRPr lang="tr-TR" altLang="tr-TR" dirty="0">
              <a:solidFill>
                <a:srgbClr val="FFFF00"/>
              </a:solidFill>
              <a:latin typeface="Comic Sans MS" panose="030F0702030302020204" pitchFamily="66" charset="0"/>
            </a:endParaRPr>
          </a:p>
        </p:txBody>
      </p:sp>
      <p:sp>
        <p:nvSpPr>
          <p:cNvPr id="102405" name="Text Box 5"/>
          <p:cNvSpPr txBox="1">
            <a:spLocks noChangeArrowheads="1"/>
          </p:cNvSpPr>
          <p:nvPr/>
        </p:nvSpPr>
        <p:spPr bwMode="auto">
          <a:xfrm>
            <a:off x="2060576" y="3849689"/>
            <a:ext cx="1414463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tr-TR" sz="2400">
                <a:solidFill>
                  <a:srgbClr val="FFFFFF"/>
                </a:solidFill>
              </a:rPr>
              <a:t>[</a:t>
            </a:r>
            <a:r>
              <a:rPr lang="tr-TR" altLang="tr-TR" sz="2400">
                <a:solidFill>
                  <a:srgbClr val="FFFFFF"/>
                </a:solidFill>
                <a:latin typeface="Arial" panose="020B0604020202020204" pitchFamily="34" charset="0"/>
              </a:rPr>
              <a:t>CuX</a:t>
            </a:r>
            <a:r>
              <a:rPr lang="tr-TR" altLang="tr-TR" sz="2400" baseline="-25000">
                <a:solidFill>
                  <a:srgbClr val="FFFFFF"/>
                </a:solidFill>
                <a:latin typeface="Arial" panose="020B0604020202020204" pitchFamily="34" charset="0"/>
              </a:rPr>
              <a:t>4</a:t>
            </a:r>
            <a:r>
              <a:rPr lang="en-US" altLang="tr-TR" sz="2400">
                <a:solidFill>
                  <a:srgbClr val="FFFFFF"/>
                </a:solidFill>
              </a:rPr>
              <a:t>]</a:t>
            </a:r>
            <a:r>
              <a:rPr lang="tr-TR" altLang="tr-TR" sz="2400" baseline="30000">
                <a:solidFill>
                  <a:srgbClr val="FFFFFF"/>
                </a:solidFill>
                <a:latin typeface="Arial" panose="020B0604020202020204" pitchFamily="34" charset="0"/>
              </a:rPr>
              <a:t>2-</a:t>
            </a:r>
            <a:r>
              <a:rPr lang="tr-TR" altLang="tr-TR" sz="240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 altLang="tr-TR" sz="240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102407" name="Text Box 7"/>
          <p:cNvSpPr txBox="1">
            <a:spLocks noChangeArrowheads="1"/>
          </p:cNvSpPr>
          <p:nvPr/>
        </p:nvSpPr>
        <p:spPr bwMode="auto">
          <a:xfrm>
            <a:off x="1752601" y="2363789"/>
            <a:ext cx="5491163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altLang="tr-TR" sz="2400">
                <a:solidFill>
                  <a:srgbClr val="FFFFFF"/>
                </a:solidFill>
              </a:rPr>
              <a:t>__ __ __ __ __      __    __ __ __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altLang="tr-TR" sz="2400">
                <a:solidFill>
                  <a:srgbClr val="FFFFFF"/>
                </a:solidFill>
              </a:rPr>
              <a:t>          3d                4s         4p</a:t>
            </a:r>
          </a:p>
        </p:txBody>
      </p:sp>
      <p:sp>
        <p:nvSpPr>
          <p:cNvPr id="102408" name="Text Box 8"/>
          <p:cNvSpPr txBox="1">
            <a:spLocks noChangeArrowheads="1"/>
          </p:cNvSpPr>
          <p:nvPr/>
        </p:nvSpPr>
        <p:spPr bwMode="auto">
          <a:xfrm>
            <a:off x="1870075" y="2344738"/>
            <a:ext cx="47180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altLang="tr-TR" sz="2400">
                <a:solidFill>
                  <a:srgbClr val="FFFFFF"/>
                </a:solidFill>
              </a:rPr>
              <a:t>II   II   II   II    I       </a:t>
            </a:r>
            <a:r>
              <a:rPr lang="tr-TR" altLang="tr-TR" sz="1600">
                <a:solidFill>
                  <a:srgbClr val="99FF66"/>
                </a:solidFill>
              </a:rPr>
              <a:t>xx        xx    xx   </a:t>
            </a:r>
            <a:r>
              <a:rPr lang="en-US" altLang="tr-TR" sz="1600">
                <a:solidFill>
                  <a:srgbClr val="99FF66"/>
                </a:solidFill>
              </a:rPr>
              <a:t> </a:t>
            </a:r>
            <a:r>
              <a:rPr lang="tr-TR" altLang="tr-TR" sz="1600">
                <a:solidFill>
                  <a:srgbClr val="99FF66"/>
                </a:solidFill>
              </a:rPr>
              <a:t>xx</a:t>
            </a:r>
          </a:p>
        </p:txBody>
      </p:sp>
      <p:grpSp>
        <p:nvGrpSpPr>
          <p:cNvPr id="102409" name="Group 9"/>
          <p:cNvGrpSpPr>
            <a:grpSpLocks/>
          </p:cNvGrpSpPr>
          <p:nvPr/>
        </p:nvGrpSpPr>
        <p:grpSpPr bwMode="auto">
          <a:xfrm>
            <a:off x="4295778" y="3095628"/>
            <a:ext cx="2265364" cy="849313"/>
            <a:chOff x="3558" y="2250"/>
            <a:chExt cx="1427" cy="535"/>
          </a:xfrm>
        </p:grpSpPr>
        <p:sp>
          <p:nvSpPr>
            <p:cNvPr id="102410" name="Rectangle 10"/>
            <p:cNvSpPr>
              <a:spLocks noChangeArrowheads="1"/>
            </p:cNvSpPr>
            <p:nvPr/>
          </p:nvSpPr>
          <p:spPr bwMode="auto">
            <a:xfrm>
              <a:off x="3558" y="2570"/>
              <a:ext cx="1427" cy="21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eaLnBrk="0" fontAlgn="base" hangingPunct="0">
                <a:lnSpc>
                  <a:spcPct val="8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n-US" altLang="tr-TR" sz="2000" dirty="0" smtClean="0">
                  <a:solidFill>
                    <a:srgbClr val="FFFF00"/>
                  </a:solidFill>
                  <a:latin typeface="Comic Sans MS" panose="030F0702030302020204" pitchFamily="66" charset="0"/>
                </a:rPr>
                <a:t>sp3 </a:t>
              </a:r>
              <a:r>
                <a:rPr lang="en-US" altLang="tr-TR" sz="2000" dirty="0" err="1" smtClean="0">
                  <a:solidFill>
                    <a:srgbClr val="FFFF00"/>
                  </a:solidFill>
                  <a:latin typeface="Comic Sans MS" panose="030F0702030302020204" pitchFamily="66" charset="0"/>
                </a:rPr>
                <a:t>hybridizatio</a:t>
              </a:r>
              <a:r>
                <a:rPr lang="tr-TR" altLang="tr-TR" sz="2000" dirty="0" smtClean="0">
                  <a:solidFill>
                    <a:srgbClr val="FFFF00"/>
                  </a:solidFill>
                  <a:latin typeface="Comic Sans MS" panose="030F0702030302020204" pitchFamily="66" charset="0"/>
                </a:rPr>
                <a:t>n</a:t>
              </a:r>
              <a:endParaRPr lang="en-US" altLang="tr-TR" sz="2000" dirty="0">
                <a:solidFill>
                  <a:srgbClr val="FFFF00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02411" name="AutoShape 11"/>
            <p:cNvSpPr>
              <a:spLocks/>
            </p:cNvSpPr>
            <p:nvPr/>
          </p:nvSpPr>
          <p:spPr bwMode="auto">
            <a:xfrm rot="5400000">
              <a:off x="4074" y="1794"/>
              <a:ext cx="276" cy="1188"/>
            </a:xfrm>
            <a:prstGeom prst="rightBrace">
              <a:avLst>
                <a:gd name="adj1" fmla="val 35870"/>
                <a:gd name="adj2" fmla="val 50000"/>
              </a:avLst>
            </a:prstGeom>
            <a:noFill/>
            <a:ln w="38100">
              <a:solidFill>
                <a:schemeClr val="tx2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</p:grpSp>
      <p:sp>
        <p:nvSpPr>
          <p:cNvPr id="102412" name="Text Box 12"/>
          <p:cNvSpPr txBox="1">
            <a:spLocks noChangeArrowheads="1"/>
          </p:cNvSpPr>
          <p:nvPr/>
        </p:nvSpPr>
        <p:spPr bwMode="auto">
          <a:xfrm>
            <a:off x="2117725" y="4135438"/>
            <a:ext cx="184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 altLang="tr-TR" sz="2400">
              <a:solidFill>
                <a:srgbClr val="FFFFFF"/>
              </a:solidFill>
            </a:endParaRPr>
          </a:p>
        </p:txBody>
      </p:sp>
      <p:grpSp>
        <p:nvGrpSpPr>
          <p:cNvPr id="102413" name="Group 13"/>
          <p:cNvGrpSpPr>
            <a:grpSpLocks/>
          </p:cNvGrpSpPr>
          <p:nvPr/>
        </p:nvGrpSpPr>
        <p:grpSpPr bwMode="auto">
          <a:xfrm>
            <a:off x="3709721" y="5285644"/>
            <a:ext cx="2697163" cy="844550"/>
            <a:chOff x="3558" y="2250"/>
            <a:chExt cx="1459" cy="532"/>
          </a:xfrm>
        </p:grpSpPr>
        <p:sp>
          <p:nvSpPr>
            <p:cNvPr id="102414" name="Rectangle 14"/>
            <p:cNvSpPr>
              <a:spLocks noChangeArrowheads="1"/>
            </p:cNvSpPr>
            <p:nvPr/>
          </p:nvSpPr>
          <p:spPr bwMode="auto">
            <a:xfrm>
              <a:off x="3558" y="2570"/>
              <a:ext cx="1459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2075" tIns="46038" rIns="92075" bIns="46038">
              <a:spAutoFit/>
            </a:bodyPr>
            <a:lstStyle/>
            <a:p>
              <a:pPr eaLnBrk="0" fontAlgn="base" hangingPunct="0">
                <a:lnSpc>
                  <a:spcPct val="8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tr-TR" altLang="tr-TR" sz="2000" dirty="0" smtClean="0">
                  <a:solidFill>
                    <a:srgbClr val="FFFF00"/>
                  </a:solidFill>
                  <a:latin typeface="Comic Sans MS" panose="030F0702030302020204" pitchFamily="66" charset="0"/>
                </a:rPr>
                <a:t>dsp2 </a:t>
              </a:r>
              <a:r>
                <a:rPr lang="tr-TR" altLang="tr-TR" sz="2000" dirty="0" err="1" smtClean="0">
                  <a:solidFill>
                    <a:srgbClr val="FFFF00"/>
                  </a:solidFill>
                  <a:latin typeface="Comic Sans MS" panose="030F0702030302020204" pitchFamily="66" charset="0"/>
                </a:rPr>
                <a:t>hybridization</a:t>
              </a:r>
              <a:endParaRPr lang="en-US" altLang="tr-TR" sz="2000" dirty="0">
                <a:solidFill>
                  <a:srgbClr val="FFFF00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02415" name="AutoShape 15"/>
            <p:cNvSpPr>
              <a:spLocks/>
            </p:cNvSpPr>
            <p:nvPr/>
          </p:nvSpPr>
          <p:spPr bwMode="auto">
            <a:xfrm rot="5400000">
              <a:off x="4074" y="1794"/>
              <a:ext cx="276" cy="1188"/>
            </a:xfrm>
            <a:prstGeom prst="rightBrace">
              <a:avLst>
                <a:gd name="adj1" fmla="val 35870"/>
                <a:gd name="adj2" fmla="val 50000"/>
              </a:avLst>
            </a:prstGeom>
            <a:noFill/>
            <a:ln w="38100">
              <a:solidFill>
                <a:schemeClr val="tx2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</p:grpSp>
      <p:sp>
        <p:nvSpPr>
          <p:cNvPr id="102417" name="Text Box 17"/>
          <p:cNvSpPr txBox="1">
            <a:spLocks noChangeArrowheads="1"/>
          </p:cNvSpPr>
          <p:nvPr/>
        </p:nvSpPr>
        <p:spPr bwMode="auto">
          <a:xfrm>
            <a:off x="1946275" y="4459288"/>
            <a:ext cx="47180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altLang="tr-TR" sz="2400">
                <a:solidFill>
                  <a:srgbClr val="FFFFFF"/>
                </a:solidFill>
              </a:rPr>
              <a:t>II   II   II   II    </a:t>
            </a:r>
            <a:r>
              <a:rPr lang="tr-TR" altLang="tr-TR" sz="1600">
                <a:solidFill>
                  <a:srgbClr val="FFFFFF"/>
                </a:solidFill>
              </a:rPr>
              <a:t>xx</a:t>
            </a:r>
            <a:r>
              <a:rPr lang="tr-TR" altLang="tr-TR" sz="2400">
                <a:solidFill>
                  <a:srgbClr val="FFFFFF"/>
                </a:solidFill>
              </a:rPr>
              <a:t>        </a:t>
            </a:r>
            <a:r>
              <a:rPr lang="tr-TR" altLang="tr-TR" sz="1600">
                <a:solidFill>
                  <a:srgbClr val="FFFFFF"/>
                </a:solidFill>
              </a:rPr>
              <a:t>xx        xx    xx   </a:t>
            </a:r>
            <a:r>
              <a:rPr lang="tr-TR" altLang="tr-TR" sz="2400">
                <a:solidFill>
                  <a:srgbClr val="FFFFFF"/>
                </a:solidFill>
              </a:rPr>
              <a:t>I</a:t>
            </a:r>
          </a:p>
        </p:txBody>
      </p:sp>
      <p:sp>
        <p:nvSpPr>
          <p:cNvPr id="102419" name="Text Box 19"/>
          <p:cNvSpPr txBox="1">
            <a:spLocks noChangeArrowheads="1"/>
          </p:cNvSpPr>
          <p:nvPr/>
        </p:nvSpPr>
        <p:spPr bwMode="auto">
          <a:xfrm>
            <a:off x="2079626" y="1906589"/>
            <a:ext cx="1414463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tr-TR" sz="2400">
                <a:solidFill>
                  <a:srgbClr val="FFFFFF"/>
                </a:solidFill>
              </a:rPr>
              <a:t>[</a:t>
            </a:r>
            <a:r>
              <a:rPr lang="tr-TR" altLang="tr-TR" sz="2400">
                <a:solidFill>
                  <a:srgbClr val="FFFFFF"/>
                </a:solidFill>
                <a:latin typeface="Arial" panose="020B0604020202020204" pitchFamily="34" charset="0"/>
              </a:rPr>
              <a:t>CuX</a:t>
            </a:r>
            <a:r>
              <a:rPr lang="tr-TR" altLang="tr-TR" sz="2400" baseline="-25000">
                <a:solidFill>
                  <a:srgbClr val="FFFFFF"/>
                </a:solidFill>
                <a:latin typeface="Arial" panose="020B0604020202020204" pitchFamily="34" charset="0"/>
              </a:rPr>
              <a:t>4</a:t>
            </a:r>
            <a:r>
              <a:rPr lang="en-US" altLang="tr-TR" sz="2400">
                <a:solidFill>
                  <a:srgbClr val="FFFFFF"/>
                </a:solidFill>
              </a:rPr>
              <a:t>]</a:t>
            </a:r>
            <a:r>
              <a:rPr lang="tr-TR" altLang="tr-TR" sz="2400" baseline="30000">
                <a:solidFill>
                  <a:srgbClr val="FFFFFF"/>
                </a:solidFill>
                <a:latin typeface="Arial" panose="020B0604020202020204" pitchFamily="34" charset="0"/>
              </a:rPr>
              <a:t>2-</a:t>
            </a:r>
            <a:r>
              <a:rPr lang="tr-TR" altLang="tr-TR" sz="240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 altLang="tr-TR" sz="240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102420" name="Text Box 20"/>
          <p:cNvSpPr txBox="1">
            <a:spLocks noChangeArrowheads="1"/>
          </p:cNvSpPr>
          <p:nvPr/>
        </p:nvSpPr>
        <p:spPr bwMode="auto">
          <a:xfrm>
            <a:off x="1965325" y="4535489"/>
            <a:ext cx="49657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altLang="tr-TR" sz="2400">
                <a:solidFill>
                  <a:srgbClr val="FFFFFF"/>
                </a:solidFill>
              </a:rPr>
              <a:t>__ __ __ __ __      __    __ __ __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altLang="tr-TR" sz="2400">
                <a:solidFill>
                  <a:srgbClr val="FFFFFF"/>
                </a:solidFill>
              </a:rPr>
              <a:t>         3d                 4s         4p </a:t>
            </a:r>
          </a:p>
        </p:txBody>
      </p:sp>
      <p:sp>
        <p:nvSpPr>
          <p:cNvPr id="102421" name="Text Box 21"/>
          <p:cNvSpPr txBox="1">
            <a:spLocks noChangeArrowheads="1"/>
          </p:cNvSpPr>
          <p:nvPr/>
        </p:nvSpPr>
        <p:spPr bwMode="auto">
          <a:xfrm>
            <a:off x="6873876" y="1784350"/>
            <a:ext cx="4992775" cy="39703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 eaLnBrk="0" fontAlgn="base" hangingPunct="0">
              <a:lnSpc>
                <a:spcPct val="14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tr-TR" dirty="0" smtClean="0">
                <a:solidFill>
                  <a:srgbClr val="FFFF00"/>
                </a:solidFill>
                <a:latin typeface="Comic Sans MS" panose="030F0702030302020204" pitchFamily="66" charset="0"/>
              </a:rPr>
              <a:t>Here, the electron could be given as easily as Co2 + and expected to be Cu3 +. However, the energy difference between the two structures is very small, and the jump of an electron from 3d to 4p is a very small value, like 340 calories. In addition, spectroscopic methods have proven that the single electron in 4p in Cu2 + is not present here and spreads over the ligands and therefore cannot be easily oxidized.</a:t>
            </a:r>
            <a:endParaRPr lang="tr-TR" altLang="tr-TR" dirty="0">
              <a:solidFill>
                <a:srgbClr val="FFFF0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38865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24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02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6" name="Text Box 4"/>
          <p:cNvSpPr txBox="1">
            <a:spLocks noChangeArrowheads="1"/>
          </p:cNvSpPr>
          <p:nvPr/>
        </p:nvSpPr>
        <p:spPr bwMode="auto">
          <a:xfrm>
            <a:off x="363022" y="349321"/>
            <a:ext cx="11647468" cy="48320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457200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914400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371600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828800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tr-TR" sz="2800" dirty="0" smtClean="0">
              <a:solidFill>
                <a:srgbClr val="FF6633"/>
              </a:solidFill>
              <a:latin typeface="Helvetica" panose="020B0604020202020204" pitchFamily="34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tr-TR" sz="2800" dirty="0" smtClean="0">
                <a:solidFill>
                  <a:srgbClr val="FF6633"/>
                </a:solidFill>
                <a:latin typeface="Helvetica" panose="020B0604020202020204" pitchFamily="34" charset="0"/>
              </a:rPr>
              <a:t>The Deficiencies of the Valence </a:t>
            </a:r>
            <a:r>
              <a:rPr lang="tr-TR" altLang="tr-TR" sz="2800" dirty="0" smtClean="0">
                <a:solidFill>
                  <a:srgbClr val="FF6633"/>
                </a:solidFill>
                <a:latin typeface="Helvetica" panose="020B0604020202020204" pitchFamily="34" charset="0"/>
              </a:rPr>
              <a:t>Bond</a:t>
            </a:r>
            <a:r>
              <a:rPr lang="en-US" altLang="tr-TR" sz="2800" dirty="0" smtClean="0">
                <a:solidFill>
                  <a:srgbClr val="FF6633"/>
                </a:solidFill>
                <a:latin typeface="Helvetica" panose="020B0604020202020204" pitchFamily="34" charset="0"/>
              </a:rPr>
              <a:t> Theory</a:t>
            </a: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altLang="tr-TR" sz="2800" dirty="0" smtClean="0">
                <a:solidFill>
                  <a:srgbClr val="FFC000"/>
                </a:solidFill>
                <a:latin typeface="Helvetica" panose="020B0604020202020204" pitchFamily="34" charset="0"/>
              </a:rPr>
              <a:t>1. </a:t>
            </a:r>
            <a:r>
              <a:rPr lang="en-US" altLang="tr-TR" sz="2800" dirty="0" smtClean="0">
                <a:solidFill>
                  <a:srgbClr val="FFC000"/>
                </a:solidFill>
                <a:latin typeface="Helvetica" panose="020B0604020202020204" pitchFamily="34" charset="0"/>
              </a:rPr>
              <a:t>It does not provide any explanation about electronic stimuli and energy levels. Therefore, it cannot help explain the spectral properties.</a:t>
            </a: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tr-TR" sz="2800" dirty="0" smtClean="0">
                <a:solidFill>
                  <a:srgbClr val="FFC000"/>
                </a:solidFill>
                <a:latin typeface="Helvetica" panose="020B0604020202020204" pitchFamily="34" charset="0"/>
              </a:rPr>
              <a:t>2. Durable Au2 + complexes of non-durable Cu2 + complexes of Cu3 + complexes cannot explain the durability of non-durable Au3 + complexes.</a:t>
            </a: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tr-TR" sz="2800" dirty="0" smtClean="0">
                <a:solidFill>
                  <a:srgbClr val="FFC000"/>
                </a:solidFill>
                <a:latin typeface="Helvetica" panose="020B0604020202020204" pitchFamily="34" charset="0"/>
              </a:rPr>
              <a:t>3. Although ligands such as benzene, ethylene, CO, NO, PR3 are weak Lewis base, they cannot explain their durable complex yield.</a:t>
            </a: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tr-TR" sz="2800" dirty="0" smtClean="0">
                <a:solidFill>
                  <a:srgbClr val="FFC000"/>
                </a:solidFill>
                <a:latin typeface="Helvetica" panose="020B0604020202020204" pitchFamily="34" charset="0"/>
              </a:rPr>
              <a:t>4. He cannot give information about the colors of the complexes.</a:t>
            </a:r>
            <a:endParaRPr lang="tr-TR" altLang="tr-TR" dirty="0">
              <a:solidFill>
                <a:srgbClr val="FFC000"/>
              </a:solidFill>
              <a:latin typeface="Helvetic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2291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3262" name="Group 14"/>
          <p:cNvGrpSpPr>
            <a:grpSpLocks/>
          </p:cNvGrpSpPr>
          <p:nvPr/>
        </p:nvGrpSpPr>
        <p:grpSpPr bwMode="auto">
          <a:xfrm>
            <a:off x="1692276" y="3927480"/>
            <a:ext cx="8240713" cy="461963"/>
            <a:chOff x="106" y="2474"/>
            <a:chExt cx="5191" cy="291"/>
          </a:xfrm>
        </p:grpSpPr>
        <p:grpSp>
          <p:nvGrpSpPr>
            <p:cNvPr id="53253" name="Group 5"/>
            <p:cNvGrpSpPr>
              <a:grpSpLocks/>
            </p:cNvGrpSpPr>
            <p:nvPr/>
          </p:nvGrpSpPr>
          <p:grpSpPr bwMode="auto">
            <a:xfrm>
              <a:off x="106" y="2474"/>
              <a:ext cx="1195" cy="291"/>
              <a:chOff x="106" y="2474"/>
              <a:chExt cx="1195" cy="291"/>
            </a:xfrm>
          </p:grpSpPr>
          <p:sp>
            <p:nvSpPr>
              <p:cNvPr id="53250" name="Rectangle 2"/>
              <p:cNvSpPr>
                <a:spLocks noChangeArrowheads="1"/>
              </p:cNvSpPr>
              <p:nvPr/>
            </p:nvSpPr>
            <p:spPr bwMode="auto">
              <a:xfrm>
                <a:off x="106" y="2474"/>
                <a:ext cx="333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tr-TR" sz="2400" b="1">
                    <a:solidFill>
                      <a:srgbClr val="FFFFFF"/>
                    </a:solidFill>
                  </a:rPr>
                  <a:t>1s</a:t>
                </a:r>
              </a:p>
            </p:txBody>
          </p:sp>
          <p:sp>
            <p:nvSpPr>
              <p:cNvPr id="53251" name="Rectangle 3"/>
              <p:cNvSpPr>
                <a:spLocks noChangeArrowheads="1"/>
              </p:cNvSpPr>
              <p:nvPr/>
            </p:nvSpPr>
            <p:spPr bwMode="auto">
              <a:xfrm>
                <a:off x="442" y="2474"/>
                <a:ext cx="333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tr-TR" sz="2400" b="1">
                    <a:solidFill>
                      <a:srgbClr val="FFFFFF"/>
                    </a:solidFill>
                  </a:rPr>
                  <a:t>2s</a:t>
                </a:r>
              </a:p>
            </p:txBody>
          </p:sp>
          <p:sp>
            <p:nvSpPr>
              <p:cNvPr id="53252" name="Rectangle 4"/>
              <p:cNvSpPr>
                <a:spLocks noChangeArrowheads="1"/>
              </p:cNvSpPr>
              <p:nvPr/>
            </p:nvSpPr>
            <p:spPr bwMode="auto">
              <a:xfrm>
                <a:off x="958" y="2474"/>
                <a:ext cx="343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tr-TR" sz="2400" b="1">
                    <a:solidFill>
                      <a:srgbClr val="FFFFFF"/>
                    </a:solidFill>
                  </a:rPr>
                  <a:t>2p</a:t>
                </a:r>
              </a:p>
            </p:txBody>
          </p:sp>
        </p:grpSp>
        <p:grpSp>
          <p:nvGrpSpPr>
            <p:cNvPr id="53257" name="Group 9"/>
            <p:cNvGrpSpPr>
              <a:grpSpLocks/>
            </p:cNvGrpSpPr>
            <p:nvPr/>
          </p:nvGrpSpPr>
          <p:grpSpPr bwMode="auto">
            <a:xfrm>
              <a:off x="1498" y="2474"/>
              <a:ext cx="1723" cy="291"/>
              <a:chOff x="1498" y="2474"/>
              <a:chExt cx="1723" cy="291"/>
            </a:xfrm>
          </p:grpSpPr>
          <p:sp>
            <p:nvSpPr>
              <p:cNvPr id="53254" name="Rectangle 6"/>
              <p:cNvSpPr>
                <a:spLocks noChangeArrowheads="1"/>
              </p:cNvSpPr>
              <p:nvPr/>
            </p:nvSpPr>
            <p:spPr bwMode="auto">
              <a:xfrm>
                <a:off x="1498" y="2474"/>
                <a:ext cx="333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tr-TR" sz="2400" b="1">
                    <a:solidFill>
                      <a:srgbClr val="FFFFFF"/>
                    </a:solidFill>
                  </a:rPr>
                  <a:t>3s</a:t>
                </a:r>
              </a:p>
            </p:txBody>
          </p:sp>
          <p:sp>
            <p:nvSpPr>
              <p:cNvPr id="53255" name="Rectangle 7"/>
              <p:cNvSpPr>
                <a:spLocks noChangeArrowheads="1"/>
              </p:cNvSpPr>
              <p:nvPr/>
            </p:nvSpPr>
            <p:spPr bwMode="auto">
              <a:xfrm>
                <a:off x="2014" y="2474"/>
                <a:ext cx="343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tr-TR" sz="2400" b="1">
                    <a:solidFill>
                      <a:srgbClr val="FFFFFF"/>
                    </a:solidFill>
                  </a:rPr>
                  <a:t>3p</a:t>
                </a:r>
              </a:p>
            </p:txBody>
          </p:sp>
          <p:sp>
            <p:nvSpPr>
              <p:cNvPr id="53256" name="Rectangle 8"/>
              <p:cNvSpPr>
                <a:spLocks noChangeArrowheads="1"/>
              </p:cNvSpPr>
              <p:nvPr/>
            </p:nvSpPr>
            <p:spPr bwMode="auto">
              <a:xfrm>
                <a:off x="2878" y="2474"/>
                <a:ext cx="343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tr-TR" sz="2400" b="1">
                    <a:solidFill>
                      <a:srgbClr val="FFFFFF"/>
                    </a:solidFill>
                  </a:rPr>
                  <a:t>3d</a:t>
                </a:r>
              </a:p>
            </p:txBody>
          </p:sp>
        </p:grpSp>
        <p:grpSp>
          <p:nvGrpSpPr>
            <p:cNvPr id="53261" name="Group 13"/>
            <p:cNvGrpSpPr>
              <a:grpSpLocks/>
            </p:cNvGrpSpPr>
            <p:nvPr/>
          </p:nvGrpSpPr>
          <p:grpSpPr bwMode="auto">
            <a:xfrm>
              <a:off x="3574" y="2474"/>
              <a:ext cx="1723" cy="291"/>
              <a:chOff x="3574" y="2474"/>
              <a:chExt cx="1723" cy="291"/>
            </a:xfrm>
          </p:grpSpPr>
          <p:sp>
            <p:nvSpPr>
              <p:cNvPr id="53258" name="Rectangle 10"/>
              <p:cNvSpPr>
                <a:spLocks noChangeArrowheads="1"/>
              </p:cNvSpPr>
              <p:nvPr/>
            </p:nvSpPr>
            <p:spPr bwMode="auto">
              <a:xfrm>
                <a:off x="3574" y="2474"/>
                <a:ext cx="333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tr-TR" sz="2400" b="1">
                    <a:solidFill>
                      <a:srgbClr val="FFFFFF"/>
                    </a:solidFill>
                  </a:rPr>
                  <a:t>4s</a:t>
                </a:r>
              </a:p>
            </p:txBody>
          </p:sp>
          <p:sp>
            <p:nvSpPr>
              <p:cNvPr id="53259" name="Rectangle 11"/>
              <p:cNvSpPr>
                <a:spLocks noChangeArrowheads="1"/>
              </p:cNvSpPr>
              <p:nvPr/>
            </p:nvSpPr>
            <p:spPr bwMode="auto">
              <a:xfrm>
                <a:off x="4090" y="2474"/>
                <a:ext cx="343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tr-TR" sz="2400" b="1">
                    <a:solidFill>
                      <a:srgbClr val="FFFFFF"/>
                    </a:solidFill>
                  </a:rPr>
                  <a:t>4p</a:t>
                </a:r>
              </a:p>
            </p:txBody>
          </p:sp>
          <p:sp>
            <p:nvSpPr>
              <p:cNvPr id="53260" name="Rectangle 12"/>
              <p:cNvSpPr>
                <a:spLocks noChangeArrowheads="1"/>
              </p:cNvSpPr>
              <p:nvPr/>
            </p:nvSpPr>
            <p:spPr bwMode="auto">
              <a:xfrm>
                <a:off x="4954" y="2474"/>
                <a:ext cx="343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tr-TR" sz="2400" b="1">
                    <a:solidFill>
                      <a:srgbClr val="FFFFFF"/>
                    </a:solidFill>
                  </a:rPr>
                  <a:t>4d</a:t>
                </a:r>
              </a:p>
            </p:txBody>
          </p:sp>
        </p:grpSp>
      </p:grpSp>
      <p:sp>
        <p:nvSpPr>
          <p:cNvPr id="53263" name="Rectangle 15"/>
          <p:cNvSpPr>
            <a:spLocks noGrp="1" noChangeArrowheads="1"/>
          </p:cNvSpPr>
          <p:nvPr>
            <p:ph type="title"/>
          </p:nvPr>
        </p:nvSpPr>
        <p:spPr>
          <a:xfrm>
            <a:off x="1965325" y="327026"/>
            <a:ext cx="8229600" cy="677863"/>
          </a:xfrm>
          <a:noFill/>
          <a:ln/>
        </p:spPr>
        <p:txBody>
          <a:bodyPr/>
          <a:lstStyle/>
          <a:p>
            <a:r>
              <a:rPr lang="en-US" altLang="tr-TR" sz="3200"/>
              <a:t>[NiCl</a:t>
            </a:r>
            <a:r>
              <a:rPr lang="en-US" altLang="tr-TR" sz="3200" b="1" baseline="-25000"/>
              <a:t>4</a:t>
            </a:r>
            <a:r>
              <a:rPr lang="en-US" altLang="tr-TR" sz="3200"/>
              <a:t>]</a:t>
            </a:r>
            <a:r>
              <a:rPr lang="en-US" altLang="tr-TR" sz="3200" b="1" baseline="30000"/>
              <a:t>2</a:t>
            </a:r>
            <a:r>
              <a:rPr lang="en-US" altLang="tr-TR" sz="3200" b="1" baseline="30000">
                <a:latin typeface="Times New Roman" panose="02020603050405020304" pitchFamily="18" charset="0"/>
              </a:rPr>
              <a:t>–</a:t>
            </a:r>
          </a:p>
        </p:txBody>
      </p:sp>
      <p:sp>
        <p:nvSpPr>
          <p:cNvPr id="53264" name="Rectangle 16"/>
          <p:cNvSpPr>
            <a:spLocks noChangeArrowheads="1"/>
          </p:cNvSpPr>
          <p:nvPr/>
        </p:nvSpPr>
        <p:spPr bwMode="auto">
          <a:xfrm>
            <a:off x="3509964" y="1408113"/>
            <a:ext cx="5256247" cy="5854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tr-TR" sz="3200">
                <a:solidFill>
                  <a:srgbClr val="FFFFFF"/>
                </a:solidFill>
              </a:rPr>
              <a:t>Ni</a:t>
            </a:r>
            <a:r>
              <a:rPr lang="en-US" altLang="tr-TR" sz="3200" b="1" baseline="30000">
                <a:solidFill>
                  <a:srgbClr val="FFFFFF"/>
                </a:solidFill>
              </a:rPr>
              <a:t>2+</a:t>
            </a:r>
            <a:r>
              <a:rPr lang="en-US" altLang="tr-TR" sz="3200">
                <a:solidFill>
                  <a:srgbClr val="FFFFFF"/>
                </a:solidFill>
              </a:rPr>
              <a:t> 	1s</a:t>
            </a:r>
            <a:r>
              <a:rPr lang="en-US" altLang="tr-TR" sz="3200" b="1" baseline="30000">
                <a:solidFill>
                  <a:srgbClr val="FFFFFF"/>
                </a:solidFill>
              </a:rPr>
              <a:t>2</a:t>
            </a:r>
            <a:r>
              <a:rPr lang="en-US" altLang="tr-TR" sz="3200">
                <a:solidFill>
                  <a:srgbClr val="FFFFFF"/>
                </a:solidFill>
              </a:rPr>
              <a:t> 2s</a:t>
            </a:r>
            <a:r>
              <a:rPr lang="en-US" altLang="tr-TR" sz="3200" b="1" baseline="30000">
                <a:solidFill>
                  <a:srgbClr val="FFFFFF"/>
                </a:solidFill>
              </a:rPr>
              <a:t>2</a:t>
            </a:r>
            <a:r>
              <a:rPr lang="en-US" altLang="tr-TR" sz="3200">
                <a:solidFill>
                  <a:srgbClr val="FFFFFF"/>
                </a:solidFill>
              </a:rPr>
              <a:t> 2p</a:t>
            </a:r>
            <a:r>
              <a:rPr lang="en-US" altLang="tr-TR" sz="3200" b="1" baseline="30000">
                <a:solidFill>
                  <a:srgbClr val="FFFFFF"/>
                </a:solidFill>
              </a:rPr>
              <a:t>6</a:t>
            </a:r>
            <a:r>
              <a:rPr lang="en-US" altLang="tr-TR" sz="3200">
                <a:solidFill>
                  <a:srgbClr val="FFFFFF"/>
                </a:solidFill>
              </a:rPr>
              <a:t> 3s</a:t>
            </a:r>
            <a:r>
              <a:rPr lang="en-US" altLang="tr-TR" sz="3200" b="1" baseline="30000">
                <a:solidFill>
                  <a:srgbClr val="FFFFFF"/>
                </a:solidFill>
              </a:rPr>
              <a:t>2</a:t>
            </a:r>
            <a:r>
              <a:rPr lang="en-US" altLang="tr-TR" sz="3200">
                <a:solidFill>
                  <a:srgbClr val="FFFFFF"/>
                </a:solidFill>
              </a:rPr>
              <a:t> 3p</a:t>
            </a:r>
            <a:r>
              <a:rPr lang="en-US" altLang="tr-TR" sz="3200" b="1" baseline="30000">
                <a:solidFill>
                  <a:srgbClr val="FFFFFF"/>
                </a:solidFill>
              </a:rPr>
              <a:t>6</a:t>
            </a:r>
            <a:r>
              <a:rPr lang="en-US" altLang="tr-TR" sz="3200">
                <a:solidFill>
                  <a:srgbClr val="FFFFFF"/>
                </a:solidFill>
              </a:rPr>
              <a:t> 3d</a:t>
            </a:r>
            <a:r>
              <a:rPr lang="en-US" altLang="tr-TR" sz="3200" b="1" baseline="30000">
                <a:solidFill>
                  <a:srgbClr val="FFFFFF"/>
                </a:solidFill>
              </a:rPr>
              <a:t>8</a:t>
            </a:r>
          </a:p>
        </p:txBody>
      </p:sp>
      <p:grpSp>
        <p:nvGrpSpPr>
          <p:cNvPr id="53332" name="Group 84"/>
          <p:cNvGrpSpPr>
            <a:grpSpLocks/>
          </p:cNvGrpSpPr>
          <p:nvPr/>
        </p:nvGrpSpPr>
        <p:grpSpPr bwMode="auto">
          <a:xfrm>
            <a:off x="1781175" y="2841625"/>
            <a:ext cx="8591550" cy="331788"/>
            <a:chOff x="162" y="1790"/>
            <a:chExt cx="5412" cy="209"/>
          </a:xfrm>
        </p:grpSpPr>
        <p:grpSp>
          <p:nvGrpSpPr>
            <p:cNvPr id="53268" name="Group 20"/>
            <p:cNvGrpSpPr>
              <a:grpSpLocks/>
            </p:cNvGrpSpPr>
            <p:nvPr/>
          </p:nvGrpSpPr>
          <p:grpSpPr bwMode="auto">
            <a:xfrm>
              <a:off x="162" y="1790"/>
              <a:ext cx="178" cy="209"/>
              <a:chOff x="162" y="1790"/>
              <a:chExt cx="178" cy="209"/>
            </a:xfrm>
          </p:grpSpPr>
          <p:sp>
            <p:nvSpPr>
              <p:cNvPr id="53265" name="Line 17"/>
              <p:cNvSpPr>
                <a:spLocks noChangeShapeType="1"/>
              </p:cNvSpPr>
              <p:nvPr/>
            </p:nvSpPr>
            <p:spPr bwMode="auto">
              <a:xfrm>
                <a:off x="162" y="1999"/>
                <a:ext cx="17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53266" name="Freeform 18"/>
              <p:cNvSpPr>
                <a:spLocks/>
              </p:cNvSpPr>
              <p:nvPr/>
            </p:nvSpPr>
            <p:spPr bwMode="auto">
              <a:xfrm>
                <a:off x="174" y="1790"/>
                <a:ext cx="59" cy="194"/>
              </a:xfrm>
              <a:custGeom>
                <a:avLst/>
                <a:gdLst>
                  <a:gd name="T0" fmla="*/ 58 w 59"/>
                  <a:gd name="T1" fmla="*/ 0 h 194"/>
                  <a:gd name="T2" fmla="*/ 58 w 59"/>
                  <a:gd name="T3" fmla="*/ 193 h 194"/>
                  <a:gd name="T4" fmla="*/ 0 w 59"/>
                  <a:gd name="T5" fmla="*/ 14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9" h="194">
                    <a:moveTo>
                      <a:pt x="58" y="0"/>
                    </a:moveTo>
                    <a:lnTo>
                      <a:pt x="58" y="193"/>
                    </a:lnTo>
                    <a:lnTo>
                      <a:pt x="0" y="144"/>
                    </a:lnTo>
                  </a:path>
                </a:pathLst>
              </a:custGeom>
              <a:noFill/>
              <a:ln w="38100" cap="rnd" cmpd="sng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53267" name="Freeform 19"/>
              <p:cNvSpPr>
                <a:spLocks/>
              </p:cNvSpPr>
              <p:nvPr/>
            </p:nvSpPr>
            <p:spPr bwMode="auto">
              <a:xfrm>
                <a:off x="272" y="1790"/>
                <a:ext cx="59" cy="194"/>
              </a:xfrm>
              <a:custGeom>
                <a:avLst/>
                <a:gdLst>
                  <a:gd name="T0" fmla="*/ 0 w 59"/>
                  <a:gd name="T1" fmla="*/ 193 h 194"/>
                  <a:gd name="T2" fmla="*/ 0 w 59"/>
                  <a:gd name="T3" fmla="*/ 0 h 194"/>
                  <a:gd name="T4" fmla="*/ 58 w 59"/>
                  <a:gd name="T5" fmla="*/ 48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9" h="194">
                    <a:moveTo>
                      <a:pt x="0" y="193"/>
                    </a:moveTo>
                    <a:lnTo>
                      <a:pt x="0" y="0"/>
                    </a:lnTo>
                    <a:lnTo>
                      <a:pt x="58" y="48"/>
                    </a:lnTo>
                  </a:path>
                </a:pathLst>
              </a:custGeom>
              <a:noFill/>
              <a:ln w="38100" cap="rnd" cmpd="sng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53272" name="Group 24"/>
            <p:cNvGrpSpPr>
              <a:grpSpLocks/>
            </p:cNvGrpSpPr>
            <p:nvPr/>
          </p:nvGrpSpPr>
          <p:grpSpPr bwMode="auto">
            <a:xfrm>
              <a:off x="498" y="1790"/>
              <a:ext cx="178" cy="209"/>
              <a:chOff x="498" y="1790"/>
              <a:chExt cx="178" cy="209"/>
            </a:xfrm>
          </p:grpSpPr>
          <p:sp>
            <p:nvSpPr>
              <p:cNvPr id="53269" name="Line 21"/>
              <p:cNvSpPr>
                <a:spLocks noChangeShapeType="1"/>
              </p:cNvSpPr>
              <p:nvPr/>
            </p:nvSpPr>
            <p:spPr bwMode="auto">
              <a:xfrm>
                <a:off x="498" y="1999"/>
                <a:ext cx="17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53270" name="Freeform 22"/>
              <p:cNvSpPr>
                <a:spLocks/>
              </p:cNvSpPr>
              <p:nvPr/>
            </p:nvSpPr>
            <p:spPr bwMode="auto">
              <a:xfrm>
                <a:off x="510" y="1790"/>
                <a:ext cx="59" cy="194"/>
              </a:xfrm>
              <a:custGeom>
                <a:avLst/>
                <a:gdLst>
                  <a:gd name="T0" fmla="*/ 58 w 59"/>
                  <a:gd name="T1" fmla="*/ 0 h 194"/>
                  <a:gd name="T2" fmla="*/ 58 w 59"/>
                  <a:gd name="T3" fmla="*/ 193 h 194"/>
                  <a:gd name="T4" fmla="*/ 0 w 59"/>
                  <a:gd name="T5" fmla="*/ 14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9" h="194">
                    <a:moveTo>
                      <a:pt x="58" y="0"/>
                    </a:moveTo>
                    <a:lnTo>
                      <a:pt x="58" y="193"/>
                    </a:lnTo>
                    <a:lnTo>
                      <a:pt x="0" y="144"/>
                    </a:lnTo>
                  </a:path>
                </a:pathLst>
              </a:custGeom>
              <a:noFill/>
              <a:ln w="38100" cap="rnd" cmpd="sng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53271" name="Freeform 23"/>
              <p:cNvSpPr>
                <a:spLocks/>
              </p:cNvSpPr>
              <p:nvPr/>
            </p:nvSpPr>
            <p:spPr bwMode="auto">
              <a:xfrm>
                <a:off x="608" y="1790"/>
                <a:ext cx="59" cy="194"/>
              </a:xfrm>
              <a:custGeom>
                <a:avLst/>
                <a:gdLst>
                  <a:gd name="T0" fmla="*/ 0 w 59"/>
                  <a:gd name="T1" fmla="*/ 193 h 194"/>
                  <a:gd name="T2" fmla="*/ 0 w 59"/>
                  <a:gd name="T3" fmla="*/ 0 h 194"/>
                  <a:gd name="T4" fmla="*/ 58 w 59"/>
                  <a:gd name="T5" fmla="*/ 48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9" h="194">
                    <a:moveTo>
                      <a:pt x="0" y="193"/>
                    </a:moveTo>
                    <a:lnTo>
                      <a:pt x="0" y="0"/>
                    </a:lnTo>
                    <a:lnTo>
                      <a:pt x="58" y="48"/>
                    </a:lnTo>
                  </a:path>
                </a:pathLst>
              </a:custGeom>
              <a:noFill/>
              <a:ln w="38100" cap="rnd" cmpd="sng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53285" name="Group 37"/>
            <p:cNvGrpSpPr>
              <a:grpSpLocks/>
            </p:cNvGrpSpPr>
            <p:nvPr/>
          </p:nvGrpSpPr>
          <p:grpSpPr bwMode="auto">
            <a:xfrm>
              <a:off x="836" y="1790"/>
              <a:ext cx="567" cy="209"/>
              <a:chOff x="836" y="1790"/>
              <a:chExt cx="567" cy="209"/>
            </a:xfrm>
          </p:grpSpPr>
          <p:grpSp>
            <p:nvGrpSpPr>
              <p:cNvPr id="53276" name="Group 28"/>
              <p:cNvGrpSpPr>
                <a:grpSpLocks/>
              </p:cNvGrpSpPr>
              <p:nvPr/>
            </p:nvGrpSpPr>
            <p:grpSpPr bwMode="auto">
              <a:xfrm>
                <a:off x="836" y="1790"/>
                <a:ext cx="178" cy="209"/>
                <a:chOff x="836" y="1790"/>
                <a:chExt cx="178" cy="209"/>
              </a:xfrm>
            </p:grpSpPr>
            <p:sp>
              <p:nvSpPr>
                <p:cNvPr id="53273" name="Line 25"/>
                <p:cNvSpPr>
                  <a:spLocks noChangeShapeType="1"/>
                </p:cNvSpPr>
                <p:nvPr/>
              </p:nvSpPr>
              <p:spPr bwMode="auto">
                <a:xfrm>
                  <a:off x="836" y="1999"/>
                  <a:ext cx="1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53274" name="Freeform 26"/>
                <p:cNvSpPr>
                  <a:spLocks/>
                </p:cNvSpPr>
                <p:nvPr/>
              </p:nvSpPr>
              <p:spPr bwMode="auto">
                <a:xfrm>
                  <a:off x="848" y="1790"/>
                  <a:ext cx="59" cy="194"/>
                </a:xfrm>
                <a:custGeom>
                  <a:avLst/>
                  <a:gdLst>
                    <a:gd name="T0" fmla="*/ 58 w 59"/>
                    <a:gd name="T1" fmla="*/ 0 h 194"/>
                    <a:gd name="T2" fmla="*/ 58 w 59"/>
                    <a:gd name="T3" fmla="*/ 193 h 194"/>
                    <a:gd name="T4" fmla="*/ 0 w 59"/>
                    <a:gd name="T5" fmla="*/ 144 h 1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59" h="194">
                      <a:moveTo>
                        <a:pt x="58" y="0"/>
                      </a:moveTo>
                      <a:lnTo>
                        <a:pt x="58" y="193"/>
                      </a:lnTo>
                      <a:lnTo>
                        <a:pt x="0" y="144"/>
                      </a:lnTo>
                    </a:path>
                  </a:pathLst>
                </a:custGeom>
                <a:noFill/>
                <a:ln w="38100" cap="rnd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53275" name="Freeform 27"/>
                <p:cNvSpPr>
                  <a:spLocks/>
                </p:cNvSpPr>
                <p:nvPr/>
              </p:nvSpPr>
              <p:spPr bwMode="auto">
                <a:xfrm>
                  <a:off x="946" y="1790"/>
                  <a:ext cx="58" cy="194"/>
                </a:xfrm>
                <a:custGeom>
                  <a:avLst/>
                  <a:gdLst>
                    <a:gd name="T0" fmla="*/ 0 w 58"/>
                    <a:gd name="T1" fmla="*/ 193 h 194"/>
                    <a:gd name="T2" fmla="*/ 0 w 58"/>
                    <a:gd name="T3" fmla="*/ 0 h 194"/>
                    <a:gd name="T4" fmla="*/ 57 w 58"/>
                    <a:gd name="T5" fmla="*/ 48 h 1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58" h="194">
                      <a:moveTo>
                        <a:pt x="0" y="193"/>
                      </a:moveTo>
                      <a:lnTo>
                        <a:pt x="0" y="0"/>
                      </a:lnTo>
                      <a:lnTo>
                        <a:pt x="57" y="48"/>
                      </a:lnTo>
                    </a:path>
                  </a:pathLst>
                </a:custGeom>
                <a:noFill/>
                <a:ln w="38100" cap="rnd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</p:grpSp>
          <p:grpSp>
            <p:nvGrpSpPr>
              <p:cNvPr id="53280" name="Group 32"/>
              <p:cNvGrpSpPr>
                <a:grpSpLocks/>
              </p:cNvGrpSpPr>
              <p:nvPr/>
            </p:nvGrpSpPr>
            <p:grpSpPr bwMode="auto">
              <a:xfrm>
                <a:off x="1030" y="1790"/>
                <a:ext cx="177" cy="209"/>
                <a:chOff x="1030" y="1790"/>
                <a:chExt cx="177" cy="209"/>
              </a:xfrm>
            </p:grpSpPr>
            <p:sp>
              <p:nvSpPr>
                <p:cNvPr id="53277" name="Line 29"/>
                <p:cNvSpPr>
                  <a:spLocks noChangeShapeType="1"/>
                </p:cNvSpPr>
                <p:nvPr/>
              </p:nvSpPr>
              <p:spPr bwMode="auto">
                <a:xfrm>
                  <a:off x="1030" y="1999"/>
                  <a:ext cx="177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53278" name="Freeform 30"/>
                <p:cNvSpPr>
                  <a:spLocks/>
                </p:cNvSpPr>
                <p:nvPr/>
              </p:nvSpPr>
              <p:spPr bwMode="auto">
                <a:xfrm>
                  <a:off x="1042" y="1790"/>
                  <a:ext cx="58" cy="194"/>
                </a:xfrm>
                <a:custGeom>
                  <a:avLst/>
                  <a:gdLst>
                    <a:gd name="T0" fmla="*/ 57 w 58"/>
                    <a:gd name="T1" fmla="*/ 0 h 194"/>
                    <a:gd name="T2" fmla="*/ 57 w 58"/>
                    <a:gd name="T3" fmla="*/ 193 h 194"/>
                    <a:gd name="T4" fmla="*/ 0 w 58"/>
                    <a:gd name="T5" fmla="*/ 144 h 1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58" h="194">
                      <a:moveTo>
                        <a:pt x="57" y="0"/>
                      </a:moveTo>
                      <a:lnTo>
                        <a:pt x="57" y="193"/>
                      </a:lnTo>
                      <a:lnTo>
                        <a:pt x="0" y="144"/>
                      </a:lnTo>
                    </a:path>
                  </a:pathLst>
                </a:custGeom>
                <a:noFill/>
                <a:ln w="38100" cap="rnd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53279" name="Freeform 31"/>
                <p:cNvSpPr>
                  <a:spLocks/>
                </p:cNvSpPr>
                <p:nvPr/>
              </p:nvSpPr>
              <p:spPr bwMode="auto">
                <a:xfrm>
                  <a:off x="1141" y="1790"/>
                  <a:ext cx="59" cy="194"/>
                </a:xfrm>
                <a:custGeom>
                  <a:avLst/>
                  <a:gdLst>
                    <a:gd name="T0" fmla="*/ 0 w 59"/>
                    <a:gd name="T1" fmla="*/ 193 h 194"/>
                    <a:gd name="T2" fmla="*/ 0 w 59"/>
                    <a:gd name="T3" fmla="*/ 0 h 194"/>
                    <a:gd name="T4" fmla="*/ 58 w 59"/>
                    <a:gd name="T5" fmla="*/ 48 h 1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59" h="194">
                      <a:moveTo>
                        <a:pt x="0" y="193"/>
                      </a:moveTo>
                      <a:lnTo>
                        <a:pt x="0" y="0"/>
                      </a:lnTo>
                      <a:lnTo>
                        <a:pt x="58" y="48"/>
                      </a:lnTo>
                    </a:path>
                  </a:pathLst>
                </a:custGeom>
                <a:noFill/>
                <a:ln w="38100" cap="rnd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</p:grpSp>
          <p:grpSp>
            <p:nvGrpSpPr>
              <p:cNvPr id="53284" name="Group 36"/>
              <p:cNvGrpSpPr>
                <a:grpSpLocks/>
              </p:cNvGrpSpPr>
              <p:nvPr/>
            </p:nvGrpSpPr>
            <p:grpSpPr bwMode="auto">
              <a:xfrm>
                <a:off x="1225" y="1790"/>
                <a:ext cx="178" cy="209"/>
                <a:chOff x="1225" y="1790"/>
                <a:chExt cx="178" cy="209"/>
              </a:xfrm>
            </p:grpSpPr>
            <p:sp>
              <p:nvSpPr>
                <p:cNvPr id="53281" name="Line 33"/>
                <p:cNvSpPr>
                  <a:spLocks noChangeShapeType="1"/>
                </p:cNvSpPr>
                <p:nvPr/>
              </p:nvSpPr>
              <p:spPr bwMode="auto">
                <a:xfrm>
                  <a:off x="1225" y="1999"/>
                  <a:ext cx="1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53282" name="Freeform 34"/>
                <p:cNvSpPr>
                  <a:spLocks/>
                </p:cNvSpPr>
                <p:nvPr/>
              </p:nvSpPr>
              <p:spPr bwMode="auto">
                <a:xfrm>
                  <a:off x="1237" y="1790"/>
                  <a:ext cx="59" cy="194"/>
                </a:xfrm>
                <a:custGeom>
                  <a:avLst/>
                  <a:gdLst>
                    <a:gd name="T0" fmla="*/ 58 w 59"/>
                    <a:gd name="T1" fmla="*/ 0 h 194"/>
                    <a:gd name="T2" fmla="*/ 58 w 59"/>
                    <a:gd name="T3" fmla="*/ 193 h 194"/>
                    <a:gd name="T4" fmla="*/ 0 w 59"/>
                    <a:gd name="T5" fmla="*/ 144 h 1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59" h="194">
                      <a:moveTo>
                        <a:pt x="58" y="0"/>
                      </a:moveTo>
                      <a:lnTo>
                        <a:pt x="58" y="193"/>
                      </a:lnTo>
                      <a:lnTo>
                        <a:pt x="0" y="144"/>
                      </a:lnTo>
                    </a:path>
                  </a:pathLst>
                </a:custGeom>
                <a:noFill/>
                <a:ln w="38100" cap="rnd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53283" name="Freeform 35"/>
                <p:cNvSpPr>
                  <a:spLocks/>
                </p:cNvSpPr>
                <p:nvPr/>
              </p:nvSpPr>
              <p:spPr bwMode="auto">
                <a:xfrm>
                  <a:off x="1335" y="1790"/>
                  <a:ext cx="59" cy="194"/>
                </a:xfrm>
                <a:custGeom>
                  <a:avLst/>
                  <a:gdLst>
                    <a:gd name="T0" fmla="*/ 0 w 59"/>
                    <a:gd name="T1" fmla="*/ 193 h 194"/>
                    <a:gd name="T2" fmla="*/ 0 w 59"/>
                    <a:gd name="T3" fmla="*/ 0 h 194"/>
                    <a:gd name="T4" fmla="*/ 58 w 59"/>
                    <a:gd name="T5" fmla="*/ 48 h 1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59" h="194">
                      <a:moveTo>
                        <a:pt x="0" y="193"/>
                      </a:moveTo>
                      <a:lnTo>
                        <a:pt x="0" y="0"/>
                      </a:lnTo>
                      <a:lnTo>
                        <a:pt x="58" y="48"/>
                      </a:lnTo>
                    </a:path>
                  </a:pathLst>
                </a:custGeom>
                <a:noFill/>
                <a:ln w="38100" cap="rnd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</p:grpSp>
        </p:grpSp>
        <p:grpSp>
          <p:nvGrpSpPr>
            <p:cNvPr id="53303" name="Group 55"/>
            <p:cNvGrpSpPr>
              <a:grpSpLocks/>
            </p:cNvGrpSpPr>
            <p:nvPr/>
          </p:nvGrpSpPr>
          <p:grpSpPr bwMode="auto">
            <a:xfrm>
              <a:off x="1553" y="1790"/>
              <a:ext cx="906" cy="209"/>
              <a:chOff x="1553" y="1790"/>
              <a:chExt cx="906" cy="209"/>
            </a:xfrm>
          </p:grpSpPr>
          <p:grpSp>
            <p:nvGrpSpPr>
              <p:cNvPr id="53289" name="Group 41"/>
              <p:cNvGrpSpPr>
                <a:grpSpLocks/>
              </p:cNvGrpSpPr>
              <p:nvPr/>
            </p:nvGrpSpPr>
            <p:grpSpPr bwMode="auto">
              <a:xfrm>
                <a:off x="1553" y="1790"/>
                <a:ext cx="177" cy="209"/>
                <a:chOff x="1553" y="1790"/>
                <a:chExt cx="177" cy="209"/>
              </a:xfrm>
            </p:grpSpPr>
            <p:sp>
              <p:nvSpPr>
                <p:cNvPr id="53286" name="Line 38"/>
                <p:cNvSpPr>
                  <a:spLocks noChangeShapeType="1"/>
                </p:cNvSpPr>
                <p:nvPr/>
              </p:nvSpPr>
              <p:spPr bwMode="auto">
                <a:xfrm>
                  <a:off x="1553" y="1999"/>
                  <a:ext cx="177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53287" name="Freeform 39"/>
                <p:cNvSpPr>
                  <a:spLocks/>
                </p:cNvSpPr>
                <p:nvPr/>
              </p:nvSpPr>
              <p:spPr bwMode="auto">
                <a:xfrm>
                  <a:off x="1565" y="1790"/>
                  <a:ext cx="58" cy="194"/>
                </a:xfrm>
                <a:custGeom>
                  <a:avLst/>
                  <a:gdLst>
                    <a:gd name="T0" fmla="*/ 57 w 58"/>
                    <a:gd name="T1" fmla="*/ 0 h 194"/>
                    <a:gd name="T2" fmla="*/ 57 w 58"/>
                    <a:gd name="T3" fmla="*/ 193 h 194"/>
                    <a:gd name="T4" fmla="*/ 0 w 58"/>
                    <a:gd name="T5" fmla="*/ 144 h 1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58" h="194">
                      <a:moveTo>
                        <a:pt x="57" y="0"/>
                      </a:moveTo>
                      <a:lnTo>
                        <a:pt x="57" y="193"/>
                      </a:lnTo>
                      <a:lnTo>
                        <a:pt x="0" y="144"/>
                      </a:lnTo>
                    </a:path>
                  </a:pathLst>
                </a:custGeom>
                <a:noFill/>
                <a:ln w="38100" cap="rnd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53288" name="Freeform 40"/>
                <p:cNvSpPr>
                  <a:spLocks/>
                </p:cNvSpPr>
                <p:nvPr/>
              </p:nvSpPr>
              <p:spPr bwMode="auto">
                <a:xfrm>
                  <a:off x="1664" y="1790"/>
                  <a:ext cx="59" cy="194"/>
                </a:xfrm>
                <a:custGeom>
                  <a:avLst/>
                  <a:gdLst>
                    <a:gd name="T0" fmla="*/ 0 w 59"/>
                    <a:gd name="T1" fmla="*/ 193 h 194"/>
                    <a:gd name="T2" fmla="*/ 0 w 59"/>
                    <a:gd name="T3" fmla="*/ 0 h 194"/>
                    <a:gd name="T4" fmla="*/ 58 w 59"/>
                    <a:gd name="T5" fmla="*/ 48 h 1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59" h="194">
                      <a:moveTo>
                        <a:pt x="0" y="193"/>
                      </a:moveTo>
                      <a:lnTo>
                        <a:pt x="0" y="0"/>
                      </a:lnTo>
                      <a:lnTo>
                        <a:pt x="58" y="48"/>
                      </a:lnTo>
                    </a:path>
                  </a:pathLst>
                </a:custGeom>
                <a:noFill/>
                <a:ln w="38100" cap="rnd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</p:grpSp>
          <p:grpSp>
            <p:nvGrpSpPr>
              <p:cNvPr id="53302" name="Group 54"/>
              <p:cNvGrpSpPr>
                <a:grpSpLocks/>
              </p:cNvGrpSpPr>
              <p:nvPr/>
            </p:nvGrpSpPr>
            <p:grpSpPr bwMode="auto">
              <a:xfrm>
                <a:off x="1892" y="1790"/>
                <a:ext cx="567" cy="209"/>
                <a:chOff x="1892" y="1790"/>
                <a:chExt cx="567" cy="209"/>
              </a:xfrm>
            </p:grpSpPr>
            <p:grpSp>
              <p:nvGrpSpPr>
                <p:cNvPr id="53293" name="Group 45"/>
                <p:cNvGrpSpPr>
                  <a:grpSpLocks/>
                </p:cNvGrpSpPr>
                <p:nvPr/>
              </p:nvGrpSpPr>
              <p:grpSpPr bwMode="auto">
                <a:xfrm>
                  <a:off x="1892" y="1790"/>
                  <a:ext cx="178" cy="209"/>
                  <a:chOff x="1892" y="1790"/>
                  <a:chExt cx="178" cy="209"/>
                </a:xfrm>
              </p:grpSpPr>
              <p:sp>
                <p:nvSpPr>
                  <p:cNvPr id="53290" name="Line 42"/>
                  <p:cNvSpPr>
                    <a:spLocks noChangeShapeType="1"/>
                  </p:cNvSpPr>
                  <p:nvPr/>
                </p:nvSpPr>
                <p:spPr bwMode="auto">
                  <a:xfrm>
                    <a:off x="1892" y="1999"/>
                    <a:ext cx="178" cy="0"/>
                  </a:xfrm>
                  <a:prstGeom prst="line">
                    <a:avLst/>
                  </a:prstGeom>
                  <a:noFill/>
                  <a:ln w="381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53291" name="Freeform 43"/>
                  <p:cNvSpPr>
                    <a:spLocks/>
                  </p:cNvSpPr>
                  <p:nvPr/>
                </p:nvSpPr>
                <p:spPr bwMode="auto">
                  <a:xfrm>
                    <a:off x="1904" y="1790"/>
                    <a:ext cx="59" cy="194"/>
                  </a:xfrm>
                  <a:custGeom>
                    <a:avLst/>
                    <a:gdLst>
                      <a:gd name="T0" fmla="*/ 58 w 59"/>
                      <a:gd name="T1" fmla="*/ 0 h 194"/>
                      <a:gd name="T2" fmla="*/ 58 w 59"/>
                      <a:gd name="T3" fmla="*/ 193 h 194"/>
                      <a:gd name="T4" fmla="*/ 0 w 59"/>
                      <a:gd name="T5" fmla="*/ 144 h 19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59" h="194">
                        <a:moveTo>
                          <a:pt x="58" y="0"/>
                        </a:moveTo>
                        <a:lnTo>
                          <a:pt x="58" y="193"/>
                        </a:lnTo>
                        <a:lnTo>
                          <a:pt x="0" y="144"/>
                        </a:lnTo>
                      </a:path>
                    </a:pathLst>
                  </a:custGeom>
                  <a:noFill/>
                  <a:ln w="38100" cap="rnd" cmpd="sng">
                    <a:solidFill>
                      <a:schemeClr val="tx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53292" name="Freeform 44"/>
                  <p:cNvSpPr>
                    <a:spLocks/>
                  </p:cNvSpPr>
                  <p:nvPr/>
                </p:nvSpPr>
                <p:spPr bwMode="auto">
                  <a:xfrm>
                    <a:off x="2002" y="1790"/>
                    <a:ext cx="58" cy="194"/>
                  </a:xfrm>
                  <a:custGeom>
                    <a:avLst/>
                    <a:gdLst>
                      <a:gd name="T0" fmla="*/ 0 w 58"/>
                      <a:gd name="T1" fmla="*/ 193 h 194"/>
                      <a:gd name="T2" fmla="*/ 0 w 58"/>
                      <a:gd name="T3" fmla="*/ 0 h 194"/>
                      <a:gd name="T4" fmla="*/ 57 w 58"/>
                      <a:gd name="T5" fmla="*/ 48 h 19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58" h="194">
                        <a:moveTo>
                          <a:pt x="0" y="193"/>
                        </a:moveTo>
                        <a:lnTo>
                          <a:pt x="0" y="0"/>
                        </a:lnTo>
                        <a:lnTo>
                          <a:pt x="57" y="48"/>
                        </a:lnTo>
                      </a:path>
                    </a:pathLst>
                  </a:custGeom>
                  <a:noFill/>
                  <a:ln w="38100" cap="rnd" cmpd="sng">
                    <a:solidFill>
                      <a:schemeClr val="tx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</p:grpSp>
            <p:grpSp>
              <p:nvGrpSpPr>
                <p:cNvPr id="53297" name="Group 49"/>
                <p:cNvGrpSpPr>
                  <a:grpSpLocks/>
                </p:cNvGrpSpPr>
                <p:nvPr/>
              </p:nvGrpSpPr>
              <p:grpSpPr bwMode="auto">
                <a:xfrm>
                  <a:off x="2086" y="1790"/>
                  <a:ext cx="177" cy="209"/>
                  <a:chOff x="2086" y="1790"/>
                  <a:chExt cx="177" cy="209"/>
                </a:xfrm>
              </p:grpSpPr>
              <p:sp>
                <p:nvSpPr>
                  <p:cNvPr id="53294" name="Line 46"/>
                  <p:cNvSpPr>
                    <a:spLocks noChangeShapeType="1"/>
                  </p:cNvSpPr>
                  <p:nvPr/>
                </p:nvSpPr>
                <p:spPr bwMode="auto">
                  <a:xfrm>
                    <a:off x="2086" y="1999"/>
                    <a:ext cx="177" cy="0"/>
                  </a:xfrm>
                  <a:prstGeom prst="line">
                    <a:avLst/>
                  </a:prstGeom>
                  <a:noFill/>
                  <a:ln w="381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53295" name="Freeform 47"/>
                  <p:cNvSpPr>
                    <a:spLocks/>
                  </p:cNvSpPr>
                  <p:nvPr/>
                </p:nvSpPr>
                <p:spPr bwMode="auto">
                  <a:xfrm>
                    <a:off x="2098" y="1790"/>
                    <a:ext cx="58" cy="194"/>
                  </a:xfrm>
                  <a:custGeom>
                    <a:avLst/>
                    <a:gdLst>
                      <a:gd name="T0" fmla="*/ 57 w 58"/>
                      <a:gd name="T1" fmla="*/ 0 h 194"/>
                      <a:gd name="T2" fmla="*/ 57 w 58"/>
                      <a:gd name="T3" fmla="*/ 193 h 194"/>
                      <a:gd name="T4" fmla="*/ 0 w 58"/>
                      <a:gd name="T5" fmla="*/ 144 h 19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58" h="194">
                        <a:moveTo>
                          <a:pt x="57" y="0"/>
                        </a:moveTo>
                        <a:lnTo>
                          <a:pt x="57" y="193"/>
                        </a:lnTo>
                        <a:lnTo>
                          <a:pt x="0" y="144"/>
                        </a:lnTo>
                      </a:path>
                    </a:pathLst>
                  </a:custGeom>
                  <a:noFill/>
                  <a:ln w="38100" cap="rnd" cmpd="sng">
                    <a:solidFill>
                      <a:schemeClr val="tx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53296" name="Freeform 48"/>
                  <p:cNvSpPr>
                    <a:spLocks/>
                  </p:cNvSpPr>
                  <p:nvPr/>
                </p:nvSpPr>
                <p:spPr bwMode="auto">
                  <a:xfrm>
                    <a:off x="2197" y="1790"/>
                    <a:ext cx="59" cy="194"/>
                  </a:xfrm>
                  <a:custGeom>
                    <a:avLst/>
                    <a:gdLst>
                      <a:gd name="T0" fmla="*/ 0 w 59"/>
                      <a:gd name="T1" fmla="*/ 193 h 194"/>
                      <a:gd name="T2" fmla="*/ 0 w 59"/>
                      <a:gd name="T3" fmla="*/ 0 h 194"/>
                      <a:gd name="T4" fmla="*/ 58 w 59"/>
                      <a:gd name="T5" fmla="*/ 48 h 19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59" h="194">
                        <a:moveTo>
                          <a:pt x="0" y="193"/>
                        </a:moveTo>
                        <a:lnTo>
                          <a:pt x="0" y="0"/>
                        </a:lnTo>
                        <a:lnTo>
                          <a:pt x="58" y="48"/>
                        </a:lnTo>
                      </a:path>
                    </a:pathLst>
                  </a:custGeom>
                  <a:noFill/>
                  <a:ln w="38100" cap="rnd" cmpd="sng">
                    <a:solidFill>
                      <a:schemeClr val="tx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</p:grpSp>
            <p:grpSp>
              <p:nvGrpSpPr>
                <p:cNvPr id="53301" name="Group 53"/>
                <p:cNvGrpSpPr>
                  <a:grpSpLocks/>
                </p:cNvGrpSpPr>
                <p:nvPr/>
              </p:nvGrpSpPr>
              <p:grpSpPr bwMode="auto">
                <a:xfrm>
                  <a:off x="2281" y="1790"/>
                  <a:ext cx="178" cy="209"/>
                  <a:chOff x="2281" y="1790"/>
                  <a:chExt cx="178" cy="209"/>
                </a:xfrm>
              </p:grpSpPr>
              <p:sp>
                <p:nvSpPr>
                  <p:cNvPr id="53298" name="Line 50"/>
                  <p:cNvSpPr>
                    <a:spLocks noChangeShapeType="1"/>
                  </p:cNvSpPr>
                  <p:nvPr/>
                </p:nvSpPr>
                <p:spPr bwMode="auto">
                  <a:xfrm>
                    <a:off x="2281" y="1999"/>
                    <a:ext cx="178" cy="0"/>
                  </a:xfrm>
                  <a:prstGeom prst="line">
                    <a:avLst/>
                  </a:prstGeom>
                  <a:noFill/>
                  <a:ln w="381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53299" name="Freeform 51"/>
                  <p:cNvSpPr>
                    <a:spLocks/>
                  </p:cNvSpPr>
                  <p:nvPr/>
                </p:nvSpPr>
                <p:spPr bwMode="auto">
                  <a:xfrm>
                    <a:off x="2293" y="1790"/>
                    <a:ext cx="59" cy="194"/>
                  </a:xfrm>
                  <a:custGeom>
                    <a:avLst/>
                    <a:gdLst>
                      <a:gd name="T0" fmla="*/ 58 w 59"/>
                      <a:gd name="T1" fmla="*/ 0 h 194"/>
                      <a:gd name="T2" fmla="*/ 58 w 59"/>
                      <a:gd name="T3" fmla="*/ 193 h 194"/>
                      <a:gd name="T4" fmla="*/ 0 w 59"/>
                      <a:gd name="T5" fmla="*/ 144 h 19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59" h="194">
                        <a:moveTo>
                          <a:pt x="58" y="0"/>
                        </a:moveTo>
                        <a:lnTo>
                          <a:pt x="58" y="193"/>
                        </a:lnTo>
                        <a:lnTo>
                          <a:pt x="0" y="144"/>
                        </a:lnTo>
                      </a:path>
                    </a:pathLst>
                  </a:custGeom>
                  <a:noFill/>
                  <a:ln w="38100" cap="rnd" cmpd="sng">
                    <a:solidFill>
                      <a:schemeClr val="tx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53300" name="Freeform 52"/>
                  <p:cNvSpPr>
                    <a:spLocks/>
                  </p:cNvSpPr>
                  <p:nvPr/>
                </p:nvSpPr>
                <p:spPr bwMode="auto">
                  <a:xfrm>
                    <a:off x="2391" y="1790"/>
                    <a:ext cx="59" cy="194"/>
                  </a:xfrm>
                  <a:custGeom>
                    <a:avLst/>
                    <a:gdLst>
                      <a:gd name="T0" fmla="*/ 0 w 59"/>
                      <a:gd name="T1" fmla="*/ 193 h 194"/>
                      <a:gd name="T2" fmla="*/ 0 w 59"/>
                      <a:gd name="T3" fmla="*/ 0 h 194"/>
                      <a:gd name="T4" fmla="*/ 58 w 59"/>
                      <a:gd name="T5" fmla="*/ 48 h 19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59" h="194">
                        <a:moveTo>
                          <a:pt x="0" y="193"/>
                        </a:moveTo>
                        <a:lnTo>
                          <a:pt x="0" y="0"/>
                        </a:lnTo>
                        <a:lnTo>
                          <a:pt x="58" y="48"/>
                        </a:lnTo>
                      </a:path>
                    </a:pathLst>
                  </a:custGeom>
                  <a:noFill/>
                  <a:ln w="38100" cap="rnd" cmpd="sng">
                    <a:solidFill>
                      <a:schemeClr val="tx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</p:grpSp>
          </p:grpSp>
        </p:grpSp>
        <p:grpSp>
          <p:nvGrpSpPr>
            <p:cNvPr id="53307" name="Group 59"/>
            <p:cNvGrpSpPr>
              <a:grpSpLocks/>
            </p:cNvGrpSpPr>
            <p:nvPr/>
          </p:nvGrpSpPr>
          <p:grpSpPr bwMode="auto">
            <a:xfrm>
              <a:off x="2549" y="1790"/>
              <a:ext cx="178" cy="209"/>
              <a:chOff x="2549" y="1790"/>
              <a:chExt cx="178" cy="209"/>
            </a:xfrm>
          </p:grpSpPr>
          <p:sp>
            <p:nvSpPr>
              <p:cNvPr id="53304" name="Line 56"/>
              <p:cNvSpPr>
                <a:spLocks noChangeShapeType="1"/>
              </p:cNvSpPr>
              <p:nvPr/>
            </p:nvSpPr>
            <p:spPr bwMode="auto">
              <a:xfrm>
                <a:off x="2549" y="1999"/>
                <a:ext cx="17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53305" name="Freeform 57"/>
              <p:cNvSpPr>
                <a:spLocks/>
              </p:cNvSpPr>
              <p:nvPr/>
            </p:nvSpPr>
            <p:spPr bwMode="auto">
              <a:xfrm>
                <a:off x="2562" y="1790"/>
                <a:ext cx="58" cy="194"/>
              </a:xfrm>
              <a:custGeom>
                <a:avLst/>
                <a:gdLst>
                  <a:gd name="T0" fmla="*/ 57 w 58"/>
                  <a:gd name="T1" fmla="*/ 0 h 194"/>
                  <a:gd name="T2" fmla="*/ 57 w 58"/>
                  <a:gd name="T3" fmla="*/ 193 h 194"/>
                  <a:gd name="T4" fmla="*/ 0 w 58"/>
                  <a:gd name="T5" fmla="*/ 14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8" h="194">
                    <a:moveTo>
                      <a:pt x="57" y="0"/>
                    </a:moveTo>
                    <a:lnTo>
                      <a:pt x="57" y="193"/>
                    </a:lnTo>
                    <a:lnTo>
                      <a:pt x="0" y="144"/>
                    </a:lnTo>
                  </a:path>
                </a:pathLst>
              </a:custGeom>
              <a:noFill/>
              <a:ln w="38100" cap="rnd" cmpd="sng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53306" name="Freeform 58"/>
              <p:cNvSpPr>
                <a:spLocks/>
              </p:cNvSpPr>
              <p:nvPr/>
            </p:nvSpPr>
            <p:spPr bwMode="auto">
              <a:xfrm>
                <a:off x="2660" y="1790"/>
                <a:ext cx="59" cy="194"/>
              </a:xfrm>
              <a:custGeom>
                <a:avLst/>
                <a:gdLst>
                  <a:gd name="T0" fmla="*/ 0 w 59"/>
                  <a:gd name="T1" fmla="*/ 193 h 194"/>
                  <a:gd name="T2" fmla="*/ 0 w 59"/>
                  <a:gd name="T3" fmla="*/ 0 h 194"/>
                  <a:gd name="T4" fmla="*/ 58 w 59"/>
                  <a:gd name="T5" fmla="*/ 48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9" h="194">
                    <a:moveTo>
                      <a:pt x="0" y="193"/>
                    </a:moveTo>
                    <a:lnTo>
                      <a:pt x="0" y="0"/>
                    </a:lnTo>
                    <a:lnTo>
                      <a:pt x="58" y="48"/>
                    </a:lnTo>
                  </a:path>
                </a:pathLst>
              </a:custGeom>
              <a:noFill/>
              <a:ln w="38100" cap="rnd" cmpd="sng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53311" name="Group 63"/>
            <p:cNvGrpSpPr>
              <a:grpSpLocks/>
            </p:cNvGrpSpPr>
            <p:nvPr/>
          </p:nvGrpSpPr>
          <p:grpSpPr bwMode="auto">
            <a:xfrm>
              <a:off x="2744" y="1790"/>
              <a:ext cx="178" cy="209"/>
              <a:chOff x="2744" y="1790"/>
              <a:chExt cx="178" cy="209"/>
            </a:xfrm>
          </p:grpSpPr>
          <p:sp>
            <p:nvSpPr>
              <p:cNvPr id="53308" name="Line 60"/>
              <p:cNvSpPr>
                <a:spLocks noChangeShapeType="1"/>
              </p:cNvSpPr>
              <p:nvPr/>
            </p:nvSpPr>
            <p:spPr bwMode="auto">
              <a:xfrm>
                <a:off x="2744" y="1999"/>
                <a:ext cx="17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53309" name="Freeform 61"/>
              <p:cNvSpPr>
                <a:spLocks/>
              </p:cNvSpPr>
              <p:nvPr/>
            </p:nvSpPr>
            <p:spPr bwMode="auto">
              <a:xfrm>
                <a:off x="2756" y="1790"/>
                <a:ext cx="59" cy="194"/>
              </a:xfrm>
              <a:custGeom>
                <a:avLst/>
                <a:gdLst>
                  <a:gd name="T0" fmla="*/ 58 w 59"/>
                  <a:gd name="T1" fmla="*/ 0 h 194"/>
                  <a:gd name="T2" fmla="*/ 58 w 59"/>
                  <a:gd name="T3" fmla="*/ 193 h 194"/>
                  <a:gd name="T4" fmla="*/ 0 w 59"/>
                  <a:gd name="T5" fmla="*/ 14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9" h="194">
                    <a:moveTo>
                      <a:pt x="58" y="0"/>
                    </a:moveTo>
                    <a:lnTo>
                      <a:pt x="58" y="193"/>
                    </a:lnTo>
                    <a:lnTo>
                      <a:pt x="0" y="144"/>
                    </a:lnTo>
                  </a:path>
                </a:pathLst>
              </a:custGeom>
              <a:noFill/>
              <a:ln w="38100" cap="rnd" cmpd="sng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53310" name="Freeform 62"/>
              <p:cNvSpPr>
                <a:spLocks/>
              </p:cNvSpPr>
              <p:nvPr/>
            </p:nvSpPr>
            <p:spPr bwMode="auto">
              <a:xfrm>
                <a:off x="2855" y="1790"/>
                <a:ext cx="58" cy="194"/>
              </a:xfrm>
              <a:custGeom>
                <a:avLst/>
                <a:gdLst>
                  <a:gd name="T0" fmla="*/ 0 w 58"/>
                  <a:gd name="T1" fmla="*/ 193 h 194"/>
                  <a:gd name="T2" fmla="*/ 0 w 58"/>
                  <a:gd name="T3" fmla="*/ 0 h 194"/>
                  <a:gd name="T4" fmla="*/ 57 w 58"/>
                  <a:gd name="T5" fmla="*/ 48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8" h="194">
                    <a:moveTo>
                      <a:pt x="0" y="193"/>
                    </a:moveTo>
                    <a:lnTo>
                      <a:pt x="0" y="0"/>
                    </a:lnTo>
                    <a:lnTo>
                      <a:pt x="57" y="48"/>
                    </a:lnTo>
                  </a:path>
                </a:pathLst>
              </a:custGeom>
              <a:noFill/>
              <a:ln w="38100" cap="rnd" cmpd="sng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53315" name="Group 67"/>
            <p:cNvGrpSpPr>
              <a:grpSpLocks/>
            </p:cNvGrpSpPr>
            <p:nvPr/>
          </p:nvGrpSpPr>
          <p:grpSpPr bwMode="auto">
            <a:xfrm>
              <a:off x="2938" y="1790"/>
              <a:ext cx="178" cy="209"/>
              <a:chOff x="2938" y="1790"/>
              <a:chExt cx="178" cy="209"/>
            </a:xfrm>
          </p:grpSpPr>
          <p:sp>
            <p:nvSpPr>
              <p:cNvPr id="53312" name="Line 64"/>
              <p:cNvSpPr>
                <a:spLocks noChangeShapeType="1"/>
              </p:cNvSpPr>
              <p:nvPr/>
            </p:nvSpPr>
            <p:spPr bwMode="auto">
              <a:xfrm>
                <a:off x="2938" y="1999"/>
                <a:ext cx="17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53313" name="Freeform 65"/>
              <p:cNvSpPr>
                <a:spLocks/>
              </p:cNvSpPr>
              <p:nvPr/>
            </p:nvSpPr>
            <p:spPr bwMode="auto">
              <a:xfrm>
                <a:off x="2950" y="1790"/>
                <a:ext cx="59" cy="194"/>
              </a:xfrm>
              <a:custGeom>
                <a:avLst/>
                <a:gdLst>
                  <a:gd name="T0" fmla="*/ 58 w 59"/>
                  <a:gd name="T1" fmla="*/ 0 h 194"/>
                  <a:gd name="T2" fmla="*/ 58 w 59"/>
                  <a:gd name="T3" fmla="*/ 193 h 194"/>
                  <a:gd name="T4" fmla="*/ 0 w 59"/>
                  <a:gd name="T5" fmla="*/ 14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9" h="194">
                    <a:moveTo>
                      <a:pt x="58" y="0"/>
                    </a:moveTo>
                    <a:lnTo>
                      <a:pt x="58" y="193"/>
                    </a:lnTo>
                    <a:lnTo>
                      <a:pt x="0" y="144"/>
                    </a:lnTo>
                  </a:path>
                </a:pathLst>
              </a:custGeom>
              <a:noFill/>
              <a:ln w="38100" cap="rnd" cmpd="sng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53314" name="Freeform 66"/>
              <p:cNvSpPr>
                <a:spLocks/>
              </p:cNvSpPr>
              <p:nvPr/>
            </p:nvSpPr>
            <p:spPr bwMode="auto">
              <a:xfrm>
                <a:off x="3049" y="1790"/>
                <a:ext cx="58" cy="194"/>
              </a:xfrm>
              <a:custGeom>
                <a:avLst/>
                <a:gdLst>
                  <a:gd name="T0" fmla="*/ 0 w 58"/>
                  <a:gd name="T1" fmla="*/ 193 h 194"/>
                  <a:gd name="T2" fmla="*/ 0 w 58"/>
                  <a:gd name="T3" fmla="*/ 0 h 194"/>
                  <a:gd name="T4" fmla="*/ 57 w 58"/>
                  <a:gd name="T5" fmla="*/ 48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8" h="194">
                    <a:moveTo>
                      <a:pt x="0" y="193"/>
                    </a:moveTo>
                    <a:lnTo>
                      <a:pt x="0" y="0"/>
                    </a:lnTo>
                    <a:lnTo>
                      <a:pt x="57" y="48"/>
                    </a:lnTo>
                  </a:path>
                </a:pathLst>
              </a:custGeom>
              <a:noFill/>
              <a:ln w="38100" cap="rnd" cmpd="sng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</p:grpSp>
        <p:sp>
          <p:nvSpPr>
            <p:cNvPr id="53316" name="Line 68"/>
            <p:cNvSpPr>
              <a:spLocks noChangeShapeType="1"/>
            </p:cNvSpPr>
            <p:nvPr/>
          </p:nvSpPr>
          <p:spPr bwMode="auto">
            <a:xfrm>
              <a:off x="3133" y="1999"/>
              <a:ext cx="177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  <p:sp>
          <p:nvSpPr>
            <p:cNvPr id="53317" name="Line 69"/>
            <p:cNvSpPr>
              <a:spLocks noChangeShapeType="1"/>
            </p:cNvSpPr>
            <p:nvPr/>
          </p:nvSpPr>
          <p:spPr bwMode="auto">
            <a:xfrm>
              <a:off x="3327" y="1999"/>
              <a:ext cx="178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  <p:grpSp>
          <p:nvGrpSpPr>
            <p:cNvPr id="53327" name="Group 79"/>
            <p:cNvGrpSpPr>
              <a:grpSpLocks/>
            </p:cNvGrpSpPr>
            <p:nvPr/>
          </p:nvGrpSpPr>
          <p:grpSpPr bwMode="auto">
            <a:xfrm>
              <a:off x="3623" y="1999"/>
              <a:ext cx="1951" cy="0"/>
              <a:chOff x="3623" y="1999"/>
              <a:chExt cx="1951" cy="0"/>
            </a:xfrm>
          </p:grpSpPr>
          <p:sp>
            <p:nvSpPr>
              <p:cNvPr id="53318" name="Line 70"/>
              <p:cNvSpPr>
                <a:spLocks noChangeShapeType="1"/>
              </p:cNvSpPr>
              <p:nvPr/>
            </p:nvSpPr>
            <p:spPr bwMode="auto">
              <a:xfrm>
                <a:off x="3623" y="1999"/>
                <a:ext cx="17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53319" name="Line 71"/>
              <p:cNvSpPr>
                <a:spLocks noChangeShapeType="1"/>
              </p:cNvSpPr>
              <p:nvPr/>
            </p:nvSpPr>
            <p:spPr bwMode="auto">
              <a:xfrm>
                <a:off x="3961" y="1999"/>
                <a:ext cx="17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53320" name="Line 72"/>
              <p:cNvSpPr>
                <a:spLocks noChangeShapeType="1"/>
              </p:cNvSpPr>
              <p:nvPr/>
            </p:nvSpPr>
            <p:spPr bwMode="auto">
              <a:xfrm>
                <a:off x="4156" y="1999"/>
                <a:ext cx="177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53321" name="Line 73"/>
              <p:cNvSpPr>
                <a:spLocks noChangeShapeType="1"/>
              </p:cNvSpPr>
              <p:nvPr/>
            </p:nvSpPr>
            <p:spPr bwMode="auto">
              <a:xfrm>
                <a:off x="4350" y="1999"/>
                <a:ext cx="17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53322" name="Line 74"/>
              <p:cNvSpPr>
                <a:spLocks noChangeShapeType="1"/>
              </p:cNvSpPr>
              <p:nvPr/>
            </p:nvSpPr>
            <p:spPr bwMode="auto">
              <a:xfrm>
                <a:off x="4619" y="1999"/>
                <a:ext cx="177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53323" name="Line 75"/>
              <p:cNvSpPr>
                <a:spLocks noChangeShapeType="1"/>
              </p:cNvSpPr>
              <p:nvPr/>
            </p:nvSpPr>
            <p:spPr bwMode="auto">
              <a:xfrm>
                <a:off x="4813" y="1999"/>
                <a:ext cx="17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53324" name="Line 76"/>
              <p:cNvSpPr>
                <a:spLocks noChangeShapeType="1"/>
              </p:cNvSpPr>
              <p:nvPr/>
            </p:nvSpPr>
            <p:spPr bwMode="auto">
              <a:xfrm>
                <a:off x="5008" y="1999"/>
                <a:ext cx="177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53325" name="Line 77"/>
              <p:cNvSpPr>
                <a:spLocks noChangeShapeType="1"/>
              </p:cNvSpPr>
              <p:nvPr/>
            </p:nvSpPr>
            <p:spPr bwMode="auto">
              <a:xfrm>
                <a:off x="5202" y="1999"/>
                <a:ext cx="17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53326" name="Line 78"/>
              <p:cNvSpPr>
                <a:spLocks noChangeShapeType="1"/>
              </p:cNvSpPr>
              <p:nvPr/>
            </p:nvSpPr>
            <p:spPr bwMode="auto">
              <a:xfrm>
                <a:off x="5396" y="1999"/>
                <a:ext cx="17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53331" name="Group 83"/>
            <p:cNvGrpSpPr>
              <a:grpSpLocks/>
            </p:cNvGrpSpPr>
            <p:nvPr/>
          </p:nvGrpSpPr>
          <p:grpSpPr bwMode="auto">
            <a:xfrm>
              <a:off x="3130" y="1790"/>
              <a:ext cx="178" cy="209"/>
              <a:chOff x="3130" y="1790"/>
              <a:chExt cx="178" cy="209"/>
            </a:xfrm>
          </p:grpSpPr>
          <p:sp>
            <p:nvSpPr>
              <p:cNvPr id="53328" name="Line 80"/>
              <p:cNvSpPr>
                <a:spLocks noChangeShapeType="1"/>
              </p:cNvSpPr>
              <p:nvPr/>
            </p:nvSpPr>
            <p:spPr bwMode="auto">
              <a:xfrm>
                <a:off x="3130" y="1999"/>
                <a:ext cx="17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53329" name="Freeform 81"/>
              <p:cNvSpPr>
                <a:spLocks/>
              </p:cNvSpPr>
              <p:nvPr/>
            </p:nvSpPr>
            <p:spPr bwMode="auto">
              <a:xfrm>
                <a:off x="3142" y="1790"/>
                <a:ext cx="59" cy="194"/>
              </a:xfrm>
              <a:custGeom>
                <a:avLst/>
                <a:gdLst>
                  <a:gd name="T0" fmla="*/ 58 w 59"/>
                  <a:gd name="T1" fmla="*/ 0 h 194"/>
                  <a:gd name="T2" fmla="*/ 58 w 59"/>
                  <a:gd name="T3" fmla="*/ 193 h 194"/>
                  <a:gd name="T4" fmla="*/ 0 w 59"/>
                  <a:gd name="T5" fmla="*/ 14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9" h="194">
                    <a:moveTo>
                      <a:pt x="58" y="0"/>
                    </a:moveTo>
                    <a:lnTo>
                      <a:pt x="58" y="193"/>
                    </a:lnTo>
                    <a:lnTo>
                      <a:pt x="0" y="144"/>
                    </a:lnTo>
                  </a:path>
                </a:pathLst>
              </a:custGeom>
              <a:noFill/>
              <a:ln w="38100" cap="rnd" cmpd="sng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53330" name="Freeform 82"/>
              <p:cNvSpPr>
                <a:spLocks/>
              </p:cNvSpPr>
              <p:nvPr/>
            </p:nvSpPr>
            <p:spPr bwMode="auto">
              <a:xfrm>
                <a:off x="3241" y="1790"/>
                <a:ext cx="58" cy="194"/>
              </a:xfrm>
              <a:custGeom>
                <a:avLst/>
                <a:gdLst>
                  <a:gd name="T0" fmla="*/ 0 w 58"/>
                  <a:gd name="T1" fmla="*/ 193 h 194"/>
                  <a:gd name="T2" fmla="*/ 0 w 58"/>
                  <a:gd name="T3" fmla="*/ 0 h 194"/>
                  <a:gd name="T4" fmla="*/ 57 w 58"/>
                  <a:gd name="T5" fmla="*/ 48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8" h="194">
                    <a:moveTo>
                      <a:pt x="0" y="193"/>
                    </a:moveTo>
                    <a:lnTo>
                      <a:pt x="0" y="0"/>
                    </a:lnTo>
                    <a:lnTo>
                      <a:pt x="57" y="48"/>
                    </a:lnTo>
                  </a:path>
                </a:pathLst>
              </a:custGeom>
              <a:noFill/>
              <a:ln w="38100" cap="rnd" cmpd="sng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</p:grpSp>
      </p:grpSp>
      <p:grpSp>
        <p:nvGrpSpPr>
          <p:cNvPr id="53398" name="Group 150"/>
          <p:cNvGrpSpPr>
            <a:grpSpLocks/>
          </p:cNvGrpSpPr>
          <p:nvPr/>
        </p:nvGrpSpPr>
        <p:grpSpPr bwMode="auto">
          <a:xfrm>
            <a:off x="1781175" y="3603625"/>
            <a:ext cx="8591550" cy="331788"/>
            <a:chOff x="162" y="2270"/>
            <a:chExt cx="5412" cy="209"/>
          </a:xfrm>
        </p:grpSpPr>
        <p:grpSp>
          <p:nvGrpSpPr>
            <p:cNvPr id="53336" name="Group 88"/>
            <p:cNvGrpSpPr>
              <a:grpSpLocks/>
            </p:cNvGrpSpPr>
            <p:nvPr/>
          </p:nvGrpSpPr>
          <p:grpSpPr bwMode="auto">
            <a:xfrm>
              <a:off x="162" y="2270"/>
              <a:ext cx="178" cy="209"/>
              <a:chOff x="162" y="2270"/>
              <a:chExt cx="178" cy="209"/>
            </a:xfrm>
          </p:grpSpPr>
          <p:sp>
            <p:nvSpPr>
              <p:cNvPr id="53333" name="Line 85"/>
              <p:cNvSpPr>
                <a:spLocks noChangeShapeType="1"/>
              </p:cNvSpPr>
              <p:nvPr/>
            </p:nvSpPr>
            <p:spPr bwMode="auto">
              <a:xfrm>
                <a:off x="162" y="2479"/>
                <a:ext cx="17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53334" name="Freeform 86"/>
              <p:cNvSpPr>
                <a:spLocks/>
              </p:cNvSpPr>
              <p:nvPr/>
            </p:nvSpPr>
            <p:spPr bwMode="auto">
              <a:xfrm>
                <a:off x="174" y="2270"/>
                <a:ext cx="59" cy="194"/>
              </a:xfrm>
              <a:custGeom>
                <a:avLst/>
                <a:gdLst>
                  <a:gd name="T0" fmla="*/ 58 w 59"/>
                  <a:gd name="T1" fmla="*/ 0 h 194"/>
                  <a:gd name="T2" fmla="*/ 58 w 59"/>
                  <a:gd name="T3" fmla="*/ 193 h 194"/>
                  <a:gd name="T4" fmla="*/ 0 w 59"/>
                  <a:gd name="T5" fmla="*/ 14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9" h="194">
                    <a:moveTo>
                      <a:pt x="58" y="0"/>
                    </a:moveTo>
                    <a:lnTo>
                      <a:pt x="58" y="193"/>
                    </a:lnTo>
                    <a:lnTo>
                      <a:pt x="0" y="144"/>
                    </a:lnTo>
                  </a:path>
                </a:pathLst>
              </a:custGeom>
              <a:noFill/>
              <a:ln w="38100" cap="rnd" cmpd="sng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53335" name="Freeform 87"/>
              <p:cNvSpPr>
                <a:spLocks/>
              </p:cNvSpPr>
              <p:nvPr/>
            </p:nvSpPr>
            <p:spPr bwMode="auto">
              <a:xfrm>
                <a:off x="272" y="2270"/>
                <a:ext cx="59" cy="194"/>
              </a:xfrm>
              <a:custGeom>
                <a:avLst/>
                <a:gdLst>
                  <a:gd name="T0" fmla="*/ 0 w 59"/>
                  <a:gd name="T1" fmla="*/ 193 h 194"/>
                  <a:gd name="T2" fmla="*/ 0 w 59"/>
                  <a:gd name="T3" fmla="*/ 0 h 194"/>
                  <a:gd name="T4" fmla="*/ 58 w 59"/>
                  <a:gd name="T5" fmla="*/ 48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9" h="194">
                    <a:moveTo>
                      <a:pt x="0" y="193"/>
                    </a:moveTo>
                    <a:lnTo>
                      <a:pt x="0" y="0"/>
                    </a:lnTo>
                    <a:lnTo>
                      <a:pt x="58" y="48"/>
                    </a:lnTo>
                  </a:path>
                </a:pathLst>
              </a:custGeom>
              <a:noFill/>
              <a:ln w="38100" cap="rnd" cmpd="sng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53340" name="Group 92"/>
            <p:cNvGrpSpPr>
              <a:grpSpLocks/>
            </p:cNvGrpSpPr>
            <p:nvPr/>
          </p:nvGrpSpPr>
          <p:grpSpPr bwMode="auto">
            <a:xfrm>
              <a:off x="498" y="2270"/>
              <a:ext cx="178" cy="209"/>
              <a:chOff x="498" y="2270"/>
              <a:chExt cx="178" cy="209"/>
            </a:xfrm>
          </p:grpSpPr>
          <p:sp>
            <p:nvSpPr>
              <p:cNvPr id="53337" name="Line 89"/>
              <p:cNvSpPr>
                <a:spLocks noChangeShapeType="1"/>
              </p:cNvSpPr>
              <p:nvPr/>
            </p:nvSpPr>
            <p:spPr bwMode="auto">
              <a:xfrm>
                <a:off x="498" y="2479"/>
                <a:ext cx="17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53338" name="Freeform 90"/>
              <p:cNvSpPr>
                <a:spLocks/>
              </p:cNvSpPr>
              <p:nvPr/>
            </p:nvSpPr>
            <p:spPr bwMode="auto">
              <a:xfrm>
                <a:off x="510" y="2270"/>
                <a:ext cx="59" cy="194"/>
              </a:xfrm>
              <a:custGeom>
                <a:avLst/>
                <a:gdLst>
                  <a:gd name="T0" fmla="*/ 58 w 59"/>
                  <a:gd name="T1" fmla="*/ 0 h 194"/>
                  <a:gd name="T2" fmla="*/ 58 w 59"/>
                  <a:gd name="T3" fmla="*/ 193 h 194"/>
                  <a:gd name="T4" fmla="*/ 0 w 59"/>
                  <a:gd name="T5" fmla="*/ 14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9" h="194">
                    <a:moveTo>
                      <a:pt x="58" y="0"/>
                    </a:moveTo>
                    <a:lnTo>
                      <a:pt x="58" y="193"/>
                    </a:lnTo>
                    <a:lnTo>
                      <a:pt x="0" y="144"/>
                    </a:lnTo>
                  </a:path>
                </a:pathLst>
              </a:custGeom>
              <a:noFill/>
              <a:ln w="38100" cap="rnd" cmpd="sng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53339" name="Freeform 91"/>
              <p:cNvSpPr>
                <a:spLocks/>
              </p:cNvSpPr>
              <p:nvPr/>
            </p:nvSpPr>
            <p:spPr bwMode="auto">
              <a:xfrm>
                <a:off x="608" y="2270"/>
                <a:ext cx="59" cy="194"/>
              </a:xfrm>
              <a:custGeom>
                <a:avLst/>
                <a:gdLst>
                  <a:gd name="T0" fmla="*/ 0 w 59"/>
                  <a:gd name="T1" fmla="*/ 193 h 194"/>
                  <a:gd name="T2" fmla="*/ 0 w 59"/>
                  <a:gd name="T3" fmla="*/ 0 h 194"/>
                  <a:gd name="T4" fmla="*/ 58 w 59"/>
                  <a:gd name="T5" fmla="*/ 48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9" h="194">
                    <a:moveTo>
                      <a:pt x="0" y="193"/>
                    </a:moveTo>
                    <a:lnTo>
                      <a:pt x="0" y="0"/>
                    </a:lnTo>
                    <a:lnTo>
                      <a:pt x="58" y="48"/>
                    </a:lnTo>
                  </a:path>
                </a:pathLst>
              </a:custGeom>
              <a:noFill/>
              <a:ln w="38100" cap="rnd" cmpd="sng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53353" name="Group 105"/>
            <p:cNvGrpSpPr>
              <a:grpSpLocks/>
            </p:cNvGrpSpPr>
            <p:nvPr/>
          </p:nvGrpSpPr>
          <p:grpSpPr bwMode="auto">
            <a:xfrm>
              <a:off x="836" y="2270"/>
              <a:ext cx="567" cy="209"/>
              <a:chOff x="836" y="2270"/>
              <a:chExt cx="567" cy="209"/>
            </a:xfrm>
          </p:grpSpPr>
          <p:grpSp>
            <p:nvGrpSpPr>
              <p:cNvPr id="53344" name="Group 96"/>
              <p:cNvGrpSpPr>
                <a:grpSpLocks/>
              </p:cNvGrpSpPr>
              <p:nvPr/>
            </p:nvGrpSpPr>
            <p:grpSpPr bwMode="auto">
              <a:xfrm>
                <a:off x="836" y="2270"/>
                <a:ext cx="178" cy="209"/>
                <a:chOff x="836" y="2270"/>
                <a:chExt cx="178" cy="209"/>
              </a:xfrm>
            </p:grpSpPr>
            <p:sp>
              <p:nvSpPr>
                <p:cNvPr id="53341" name="Line 93"/>
                <p:cNvSpPr>
                  <a:spLocks noChangeShapeType="1"/>
                </p:cNvSpPr>
                <p:nvPr/>
              </p:nvSpPr>
              <p:spPr bwMode="auto">
                <a:xfrm>
                  <a:off x="836" y="2479"/>
                  <a:ext cx="1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53342" name="Freeform 94"/>
                <p:cNvSpPr>
                  <a:spLocks/>
                </p:cNvSpPr>
                <p:nvPr/>
              </p:nvSpPr>
              <p:spPr bwMode="auto">
                <a:xfrm>
                  <a:off x="848" y="2270"/>
                  <a:ext cx="59" cy="194"/>
                </a:xfrm>
                <a:custGeom>
                  <a:avLst/>
                  <a:gdLst>
                    <a:gd name="T0" fmla="*/ 58 w 59"/>
                    <a:gd name="T1" fmla="*/ 0 h 194"/>
                    <a:gd name="T2" fmla="*/ 58 w 59"/>
                    <a:gd name="T3" fmla="*/ 193 h 194"/>
                    <a:gd name="T4" fmla="*/ 0 w 59"/>
                    <a:gd name="T5" fmla="*/ 144 h 1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59" h="194">
                      <a:moveTo>
                        <a:pt x="58" y="0"/>
                      </a:moveTo>
                      <a:lnTo>
                        <a:pt x="58" y="193"/>
                      </a:lnTo>
                      <a:lnTo>
                        <a:pt x="0" y="144"/>
                      </a:lnTo>
                    </a:path>
                  </a:pathLst>
                </a:custGeom>
                <a:noFill/>
                <a:ln w="38100" cap="rnd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53343" name="Freeform 95"/>
                <p:cNvSpPr>
                  <a:spLocks/>
                </p:cNvSpPr>
                <p:nvPr/>
              </p:nvSpPr>
              <p:spPr bwMode="auto">
                <a:xfrm>
                  <a:off x="946" y="2270"/>
                  <a:ext cx="58" cy="194"/>
                </a:xfrm>
                <a:custGeom>
                  <a:avLst/>
                  <a:gdLst>
                    <a:gd name="T0" fmla="*/ 0 w 58"/>
                    <a:gd name="T1" fmla="*/ 193 h 194"/>
                    <a:gd name="T2" fmla="*/ 0 w 58"/>
                    <a:gd name="T3" fmla="*/ 0 h 194"/>
                    <a:gd name="T4" fmla="*/ 57 w 58"/>
                    <a:gd name="T5" fmla="*/ 48 h 1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58" h="194">
                      <a:moveTo>
                        <a:pt x="0" y="193"/>
                      </a:moveTo>
                      <a:lnTo>
                        <a:pt x="0" y="0"/>
                      </a:lnTo>
                      <a:lnTo>
                        <a:pt x="57" y="48"/>
                      </a:lnTo>
                    </a:path>
                  </a:pathLst>
                </a:custGeom>
                <a:noFill/>
                <a:ln w="38100" cap="rnd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</p:grpSp>
          <p:grpSp>
            <p:nvGrpSpPr>
              <p:cNvPr id="53348" name="Group 100"/>
              <p:cNvGrpSpPr>
                <a:grpSpLocks/>
              </p:cNvGrpSpPr>
              <p:nvPr/>
            </p:nvGrpSpPr>
            <p:grpSpPr bwMode="auto">
              <a:xfrm>
                <a:off x="1030" y="2270"/>
                <a:ext cx="177" cy="209"/>
                <a:chOff x="1030" y="2270"/>
                <a:chExt cx="177" cy="209"/>
              </a:xfrm>
            </p:grpSpPr>
            <p:sp>
              <p:nvSpPr>
                <p:cNvPr id="53345" name="Line 97"/>
                <p:cNvSpPr>
                  <a:spLocks noChangeShapeType="1"/>
                </p:cNvSpPr>
                <p:nvPr/>
              </p:nvSpPr>
              <p:spPr bwMode="auto">
                <a:xfrm>
                  <a:off x="1030" y="2479"/>
                  <a:ext cx="177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53346" name="Freeform 98"/>
                <p:cNvSpPr>
                  <a:spLocks/>
                </p:cNvSpPr>
                <p:nvPr/>
              </p:nvSpPr>
              <p:spPr bwMode="auto">
                <a:xfrm>
                  <a:off x="1042" y="2270"/>
                  <a:ext cx="58" cy="194"/>
                </a:xfrm>
                <a:custGeom>
                  <a:avLst/>
                  <a:gdLst>
                    <a:gd name="T0" fmla="*/ 57 w 58"/>
                    <a:gd name="T1" fmla="*/ 0 h 194"/>
                    <a:gd name="T2" fmla="*/ 57 w 58"/>
                    <a:gd name="T3" fmla="*/ 193 h 194"/>
                    <a:gd name="T4" fmla="*/ 0 w 58"/>
                    <a:gd name="T5" fmla="*/ 144 h 1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58" h="194">
                      <a:moveTo>
                        <a:pt x="57" y="0"/>
                      </a:moveTo>
                      <a:lnTo>
                        <a:pt x="57" y="193"/>
                      </a:lnTo>
                      <a:lnTo>
                        <a:pt x="0" y="144"/>
                      </a:lnTo>
                    </a:path>
                  </a:pathLst>
                </a:custGeom>
                <a:noFill/>
                <a:ln w="38100" cap="rnd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53347" name="Freeform 99"/>
                <p:cNvSpPr>
                  <a:spLocks/>
                </p:cNvSpPr>
                <p:nvPr/>
              </p:nvSpPr>
              <p:spPr bwMode="auto">
                <a:xfrm>
                  <a:off x="1141" y="2270"/>
                  <a:ext cx="59" cy="194"/>
                </a:xfrm>
                <a:custGeom>
                  <a:avLst/>
                  <a:gdLst>
                    <a:gd name="T0" fmla="*/ 0 w 59"/>
                    <a:gd name="T1" fmla="*/ 193 h 194"/>
                    <a:gd name="T2" fmla="*/ 0 w 59"/>
                    <a:gd name="T3" fmla="*/ 0 h 194"/>
                    <a:gd name="T4" fmla="*/ 58 w 59"/>
                    <a:gd name="T5" fmla="*/ 48 h 1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59" h="194">
                      <a:moveTo>
                        <a:pt x="0" y="193"/>
                      </a:moveTo>
                      <a:lnTo>
                        <a:pt x="0" y="0"/>
                      </a:lnTo>
                      <a:lnTo>
                        <a:pt x="58" y="48"/>
                      </a:lnTo>
                    </a:path>
                  </a:pathLst>
                </a:custGeom>
                <a:noFill/>
                <a:ln w="38100" cap="rnd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</p:grpSp>
          <p:grpSp>
            <p:nvGrpSpPr>
              <p:cNvPr id="53352" name="Group 104"/>
              <p:cNvGrpSpPr>
                <a:grpSpLocks/>
              </p:cNvGrpSpPr>
              <p:nvPr/>
            </p:nvGrpSpPr>
            <p:grpSpPr bwMode="auto">
              <a:xfrm>
                <a:off x="1225" y="2270"/>
                <a:ext cx="178" cy="209"/>
                <a:chOff x="1225" y="2270"/>
                <a:chExt cx="178" cy="209"/>
              </a:xfrm>
            </p:grpSpPr>
            <p:sp>
              <p:nvSpPr>
                <p:cNvPr id="53349" name="Line 101"/>
                <p:cNvSpPr>
                  <a:spLocks noChangeShapeType="1"/>
                </p:cNvSpPr>
                <p:nvPr/>
              </p:nvSpPr>
              <p:spPr bwMode="auto">
                <a:xfrm>
                  <a:off x="1225" y="2479"/>
                  <a:ext cx="1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53350" name="Freeform 102"/>
                <p:cNvSpPr>
                  <a:spLocks/>
                </p:cNvSpPr>
                <p:nvPr/>
              </p:nvSpPr>
              <p:spPr bwMode="auto">
                <a:xfrm>
                  <a:off x="1237" y="2270"/>
                  <a:ext cx="59" cy="194"/>
                </a:xfrm>
                <a:custGeom>
                  <a:avLst/>
                  <a:gdLst>
                    <a:gd name="T0" fmla="*/ 58 w 59"/>
                    <a:gd name="T1" fmla="*/ 0 h 194"/>
                    <a:gd name="T2" fmla="*/ 58 w 59"/>
                    <a:gd name="T3" fmla="*/ 193 h 194"/>
                    <a:gd name="T4" fmla="*/ 0 w 59"/>
                    <a:gd name="T5" fmla="*/ 144 h 1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59" h="194">
                      <a:moveTo>
                        <a:pt x="58" y="0"/>
                      </a:moveTo>
                      <a:lnTo>
                        <a:pt x="58" y="193"/>
                      </a:lnTo>
                      <a:lnTo>
                        <a:pt x="0" y="144"/>
                      </a:lnTo>
                    </a:path>
                  </a:pathLst>
                </a:custGeom>
                <a:noFill/>
                <a:ln w="38100" cap="rnd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53351" name="Freeform 103"/>
                <p:cNvSpPr>
                  <a:spLocks/>
                </p:cNvSpPr>
                <p:nvPr/>
              </p:nvSpPr>
              <p:spPr bwMode="auto">
                <a:xfrm>
                  <a:off x="1335" y="2270"/>
                  <a:ext cx="59" cy="194"/>
                </a:xfrm>
                <a:custGeom>
                  <a:avLst/>
                  <a:gdLst>
                    <a:gd name="T0" fmla="*/ 0 w 59"/>
                    <a:gd name="T1" fmla="*/ 193 h 194"/>
                    <a:gd name="T2" fmla="*/ 0 w 59"/>
                    <a:gd name="T3" fmla="*/ 0 h 194"/>
                    <a:gd name="T4" fmla="*/ 58 w 59"/>
                    <a:gd name="T5" fmla="*/ 48 h 1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59" h="194">
                      <a:moveTo>
                        <a:pt x="0" y="193"/>
                      </a:moveTo>
                      <a:lnTo>
                        <a:pt x="0" y="0"/>
                      </a:lnTo>
                      <a:lnTo>
                        <a:pt x="58" y="48"/>
                      </a:lnTo>
                    </a:path>
                  </a:pathLst>
                </a:custGeom>
                <a:noFill/>
                <a:ln w="38100" cap="rnd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</p:grpSp>
        </p:grpSp>
        <p:grpSp>
          <p:nvGrpSpPr>
            <p:cNvPr id="53371" name="Group 123"/>
            <p:cNvGrpSpPr>
              <a:grpSpLocks/>
            </p:cNvGrpSpPr>
            <p:nvPr/>
          </p:nvGrpSpPr>
          <p:grpSpPr bwMode="auto">
            <a:xfrm>
              <a:off x="1553" y="2270"/>
              <a:ext cx="906" cy="209"/>
              <a:chOff x="1553" y="2270"/>
              <a:chExt cx="906" cy="209"/>
            </a:xfrm>
          </p:grpSpPr>
          <p:grpSp>
            <p:nvGrpSpPr>
              <p:cNvPr id="53357" name="Group 109"/>
              <p:cNvGrpSpPr>
                <a:grpSpLocks/>
              </p:cNvGrpSpPr>
              <p:nvPr/>
            </p:nvGrpSpPr>
            <p:grpSpPr bwMode="auto">
              <a:xfrm>
                <a:off x="1553" y="2270"/>
                <a:ext cx="177" cy="209"/>
                <a:chOff x="1553" y="2270"/>
                <a:chExt cx="177" cy="209"/>
              </a:xfrm>
            </p:grpSpPr>
            <p:sp>
              <p:nvSpPr>
                <p:cNvPr id="53354" name="Line 106"/>
                <p:cNvSpPr>
                  <a:spLocks noChangeShapeType="1"/>
                </p:cNvSpPr>
                <p:nvPr/>
              </p:nvSpPr>
              <p:spPr bwMode="auto">
                <a:xfrm>
                  <a:off x="1553" y="2479"/>
                  <a:ext cx="177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53355" name="Freeform 107"/>
                <p:cNvSpPr>
                  <a:spLocks/>
                </p:cNvSpPr>
                <p:nvPr/>
              </p:nvSpPr>
              <p:spPr bwMode="auto">
                <a:xfrm>
                  <a:off x="1565" y="2270"/>
                  <a:ext cx="58" cy="194"/>
                </a:xfrm>
                <a:custGeom>
                  <a:avLst/>
                  <a:gdLst>
                    <a:gd name="T0" fmla="*/ 57 w 58"/>
                    <a:gd name="T1" fmla="*/ 0 h 194"/>
                    <a:gd name="T2" fmla="*/ 57 w 58"/>
                    <a:gd name="T3" fmla="*/ 193 h 194"/>
                    <a:gd name="T4" fmla="*/ 0 w 58"/>
                    <a:gd name="T5" fmla="*/ 144 h 1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58" h="194">
                      <a:moveTo>
                        <a:pt x="57" y="0"/>
                      </a:moveTo>
                      <a:lnTo>
                        <a:pt x="57" y="193"/>
                      </a:lnTo>
                      <a:lnTo>
                        <a:pt x="0" y="144"/>
                      </a:lnTo>
                    </a:path>
                  </a:pathLst>
                </a:custGeom>
                <a:noFill/>
                <a:ln w="38100" cap="rnd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53356" name="Freeform 108"/>
                <p:cNvSpPr>
                  <a:spLocks/>
                </p:cNvSpPr>
                <p:nvPr/>
              </p:nvSpPr>
              <p:spPr bwMode="auto">
                <a:xfrm>
                  <a:off x="1664" y="2270"/>
                  <a:ext cx="59" cy="194"/>
                </a:xfrm>
                <a:custGeom>
                  <a:avLst/>
                  <a:gdLst>
                    <a:gd name="T0" fmla="*/ 0 w 59"/>
                    <a:gd name="T1" fmla="*/ 193 h 194"/>
                    <a:gd name="T2" fmla="*/ 0 w 59"/>
                    <a:gd name="T3" fmla="*/ 0 h 194"/>
                    <a:gd name="T4" fmla="*/ 58 w 59"/>
                    <a:gd name="T5" fmla="*/ 48 h 1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59" h="194">
                      <a:moveTo>
                        <a:pt x="0" y="193"/>
                      </a:moveTo>
                      <a:lnTo>
                        <a:pt x="0" y="0"/>
                      </a:lnTo>
                      <a:lnTo>
                        <a:pt x="58" y="48"/>
                      </a:lnTo>
                    </a:path>
                  </a:pathLst>
                </a:custGeom>
                <a:noFill/>
                <a:ln w="38100" cap="rnd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</p:grpSp>
          <p:grpSp>
            <p:nvGrpSpPr>
              <p:cNvPr id="53370" name="Group 122"/>
              <p:cNvGrpSpPr>
                <a:grpSpLocks/>
              </p:cNvGrpSpPr>
              <p:nvPr/>
            </p:nvGrpSpPr>
            <p:grpSpPr bwMode="auto">
              <a:xfrm>
                <a:off x="1892" y="2270"/>
                <a:ext cx="567" cy="209"/>
                <a:chOff x="1892" y="2270"/>
                <a:chExt cx="567" cy="209"/>
              </a:xfrm>
            </p:grpSpPr>
            <p:grpSp>
              <p:nvGrpSpPr>
                <p:cNvPr id="53361" name="Group 113"/>
                <p:cNvGrpSpPr>
                  <a:grpSpLocks/>
                </p:cNvGrpSpPr>
                <p:nvPr/>
              </p:nvGrpSpPr>
              <p:grpSpPr bwMode="auto">
                <a:xfrm>
                  <a:off x="1892" y="2270"/>
                  <a:ext cx="178" cy="209"/>
                  <a:chOff x="1892" y="2270"/>
                  <a:chExt cx="178" cy="209"/>
                </a:xfrm>
              </p:grpSpPr>
              <p:sp>
                <p:nvSpPr>
                  <p:cNvPr id="53358" name="Line 110"/>
                  <p:cNvSpPr>
                    <a:spLocks noChangeShapeType="1"/>
                  </p:cNvSpPr>
                  <p:nvPr/>
                </p:nvSpPr>
                <p:spPr bwMode="auto">
                  <a:xfrm>
                    <a:off x="1892" y="2479"/>
                    <a:ext cx="178" cy="0"/>
                  </a:xfrm>
                  <a:prstGeom prst="line">
                    <a:avLst/>
                  </a:prstGeom>
                  <a:noFill/>
                  <a:ln w="381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53359" name="Freeform 111"/>
                  <p:cNvSpPr>
                    <a:spLocks/>
                  </p:cNvSpPr>
                  <p:nvPr/>
                </p:nvSpPr>
                <p:spPr bwMode="auto">
                  <a:xfrm>
                    <a:off x="1904" y="2270"/>
                    <a:ext cx="59" cy="194"/>
                  </a:xfrm>
                  <a:custGeom>
                    <a:avLst/>
                    <a:gdLst>
                      <a:gd name="T0" fmla="*/ 58 w 59"/>
                      <a:gd name="T1" fmla="*/ 0 h 194"/>
                      <a:gd name="T2" fmla="*/ 58 w 59"/>
                      <a:gd name="T3" fmla="*/ 193 h 194"/>
                      <a:gd name="T4" fmla="*/ 0 w 59"/>
                      <a:gd name="T5" fmla="*/ 144 h 19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59" h="194">
                        <a:moveTo>
                          <a:pt x="58" y="0"/>
                        </a:moveTo>
                        <a:lnTo>
                          <a:pt x="58" y="193"/>
                        </a:lnTo>
                        <a:lnTo>
                          <a:pt x="0" y="144"/>
                        </a:lnTo>
                      </a:path>
                    </a:pathLst>
                  </a:custGeom>
                  <a:noFill/>
                  <a:ln w="38100" cap="rnd" cmpd="sng">
                    <a:solidFill>
                      <a:schemeClr val="tx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53360" name="Freeform 112"/>
                  <p:cNvSpPr>
                    <a:spLocks/>
                  </p:cNvSpPr>
                  <p:nvPr/>
                </p:nvSpPr>
                <p:spPr bwMode="auto">
                  <a:xfrm>
                    <a:off x="2002" y="2270"/>
                    <a:ext cx="58" cy="194"/>
                  </a:xfrm>
                  <a:custGeom>
                    <a:avLst/>
                    <a:gdLst>
                      <a:gd name="T0" fmla="*/ 0 w 58"/>
                      <a:gd name="T1" fmla="*/ 193 h 194"/>
                      <a:gd name="T2" fmla="*/ 0 w 58"/>
                      <a:gd name="T3" fmla="*/ 0 h 194"/>
                      <a:gd name="T4" fmla="*/ 57 w 58"/>
                      <a:gd name="T5" fmla="*/ 48 h 19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58" h="194">
                        <a:moveTo>
                          <a:pt x="0" y="193"/>
                        </a:moveTo>
                        <a:lnTo>
                          <a:pt x="0" y="0"/>
                        </a:lnTo>
                        <a:lnTo>
                          <a:pt x="57" y="48"/>
                        </a:lnTo>
                      </a:path>
                    </a:pathLst>
                  </a:custGeom>
                  <a:noFill/>
                  <a:ln w="38100" cap="rnd" cmpd="sng">
                    <a:solidFill>
                      <a:schemeClr val="tx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</p:grpSp>
            <p:grpSp>
              <p:nvGrpSpPr>
                <p:cNvPr id="53365" name="Group 117"/>
                <p:cNvGrpSpPr>
                  <a:grpSpLocks/>
                </p:cNvGrpSpPr>
                <p:nvPr/>
              </p:nvGrpSpPr>
              <p:grpSpPr bwMode="auto">
                <a:xfrm>
                  <a:off x="2086" y="2270"/>
                  <a:ext cx="177" cy="209"/>
                  <a:chOff x="2086" y="2270"/>
                  <a:chExt cx="177" cy="209"/>
                </a:xfrm>
              </p:grpSpPr>
              <p:sp>
                <p:nvSpPr>
                  <p:cNvPr id="53362" name="Line 114"/>
                  <p:cNvSpPr>
                    <a:spLocks noChangeShapeType="1"/>
                  </p:cNvSpPr>
                  <p:nvPr/>
                </p:nvSpPr>
                <p:spPr bwMode="auto">
                  <a:xfrm>
                    <a:off x="2086" y="2479"/>
                    <a:ext cx="177" cy="0"/>
                  </a:xfrm>
                  <a:prstGeom prst="line">
                    <a:avLst/>
                  </a:prstGeom>
                  <a:noFill/>
                  <a:ln w="381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53363" name="Freeform 115"/>
                  <p:cNvSpPr>
                    <a:spLocks/>
                  </p:cNvSpPr>
                  <p:nvPr/>
                </p:nvSpPr>
                <p:spPr bwMode="auto">
                  <a:xfrm>
                    <a:off x="2098" y="2270"/>
                    <a:ext cx="58" cy="194"/>
                  </a:xfrm>
                  <a:custGeom>
                    <a:avLst/>
                    <a:gdLst>
                      <a:gd name="T0" fmla="*/ 57 w 58"/>
                      <a:gd name="T1" fmla="*/ 0 h 194"/>
                      <a:gd name="T2" fmla="*/ 57 w 58"/>
                      <a:gd name="T3" fmla="*/ 193 h 194"/>
                      <a:gd name="T4" fmla="*/ 0 w 58"/>
                      <a:gd name="T5" fmla="*/ 144 h 19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58" h="194">
                        <a:moveTo>
                          <a:pt x="57" y="0"/>
                        </a:moveTo>
                        <a:lnTo>
                          <a:pt x="57" y="193"/>
                        </a:lnTo>
                        <a:lnTo>
                          <a:pt x="0" y="144"/>
                        </a:lnTo>
                      </a:path>
                    </a:pathLst>
                  </a:custGeom>
                  <a:noFill/>
                  <a:ln w="38100" cap="rnd" cmpd="sng">
                    <a:solidFill>
                      <a:schemeClr val="tx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53364" name="Freeform 116"/>
                  <p:cNvSpPr>
                    <a:spLocks/>
                  </p:cNvSpPr>
                  <p:nvPr/>
                </p:nvSpPr>
                <p:spPr bwMode="auto">
                  <a:xfrm>
                    <a:off x="2197" y="2270"/>
                    <a:ext cx="59" cy="194"/>
                  </a:xfrm>
                  <a:custGeom>
                    <a:avLst/>
                    <a:gdLst>
                      <a:gd name="T0" fmla="*/ 0 w 59"/>
                      <a:gd name="T1" fmla="*/ 193 h 194"/>
                      <a:gd name="T2" fmla="*/ 0 w 59"/>
                      <a:gd name="T3" fmla="*/ 0 h 194"/>
                      <a:gd name="T4" fmla="*/ 58 w 59"/>
                      <a:gd name="T5" fmla="*/ 48 h 19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59" h="194">
                        <a:moveTo>
                          <a:pt x="0" y="193"/>
                        </a:moveTo>
                        <a:lnTo>
                          <a:pt x="0" y="0"/>
                        </a:lnTo>
                        <a:lnTo>
                          <a:pt x="58" y="48"/>
                        </a:lnTo>
                      </a:path>
                    </a:pathLst>
                  </a:custGeom>
                  <a:noFill/>
                  <a:ln w="38100" cap="rnd" cmpd="sng">
                    <a:solidFill>
                      <a:schemeClr val="tx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</p:grpSp>
            <p:grpSp>
              <p:nvGrpSpPr>
                <p:cNvPr id="53369" name="Group 121"/>
                <p:cNvGrpSpPr>
                  <a:grpSpLocks/>
                </p:cNvGrpSpPr>
                <p:nvPr/>
              </p:nvGrpSpPr>
              <p:grpSpPr bwMode="auto">
                <a:xfrm>
                  <a:off x="2281" y="2270"/>
                  <a:ext cx="178" cy="209"/>
                  <a:chOff x="2281" y="2270"/>
                  <a:chExt cx="178" cy="209"/>
                </a:xfrm>
              </p:grpSpPr>
              <p:sp>
                <p:nvSpPr>
                  <p:cNvPr id="53366" name="Line 118"/>
                  <p:cNvSpPr>
                    <a:spLocks noChangeShapeType="1"/>
                  </p:cNvSpPr>
                  <p:nvPr/>
                </p:nvSpPr>
                <p:spPr bwMode="auto">
                  <a:xfrm>
                    <a:off x="2281" y="2479"/>
                    <a:ext cx="178" cy="0"/>
                  </a:xfrm>
                  <a:prstGeom prst="line">
                    <a:avLst/>
                  </a:prstGeom>
                  <a:noFill/>
                  <a:ln w="381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53367" name="Freeform 119"/>
                  <p:cNvSpPr>
                    <a:spLocks/>
                  </p:cNvSpPr>
                  <p:nvPr/>
                </p:nvSpPr>
                <p:spPr bwMode="auto">
                  <a:xfrm>
                    <a:off x="2293" y="2270"/>
                    <a:ext cx="59" cy="194"/>
                  </a:xfrm>
                  <a:custGeom>
                    <a:avLst/>
                    <a:gdLst>
                      <a:gd name="T0" fmla="*/ 58 w 59"/>
                      <a:gd name="T1" fmla="*/ 0 h 194"/>
                      <a:gd name="T2" fmla="*/ 58 w 59"/>
                      <a:gd name="T3" fmla="*/ 193 h 194"/>
                      <a:gd name="T4" fmla="*/ 0 w 59"/>
                      <a:gd name="T5" fmla="*/ 144 h 19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59" h="194">
                        <a:moveTo>
                          <a:pt x="58" y="0"/>
                        </a:moveTo>
                        <a:lnTo>
                          <a:pt x="58" y="193"/>
                        </a:lnTo>
                        <a:lnTo>
                          <a:pt x="0" y="144"/>
                        </a:lnTo>
                      </a:path>
                    </a:pathLst>
                  </a:custGeom>
                  <a:noFill/>
                  <a:ln w="38100" cap="rnd" cmpd="sng">
                    <a:solidFill>
                      <a:schemeClr val="tx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53368" name="Freeform 120"/>
                  <p:cNvSpPr>
                    <a:spLocks/>
                  </p:cNvSpPr>
                  <p:nvPr/>
                </p:nvSpPr>
                <p:spPr bwMode="auto">
                  <a:xfrm>
                    <a:off x="2391" y="2270"/>
                    <a:ext cx="59" cy="194"/>
                  </a:xfrm>
                  <a:custGeom>
                    <a:avLst/>
                    <a:gdLst>
                      <a:gd name="T0" fmla="*/ 0 w 59"/>
                      <a:gd name="T1" fmla="*/ 193 h 194"/>
                      <a:gd name="T2" fmla="*/ 0 w 59"/>
                      <a:gd name="T3" fmla="*/ 0 h 194"/>
                      <a:gd name="T4" fmla="*/ 58 w 59"/>
                      <a:gd name="T5" fmla="*/ 48 h 19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59" h="194">
                        <a:moveTo>
                          <a:pt x="0" y="193"/>
                        </a:moveTo>
                        <a:lnTo>
                          <a:pt x="0" y="0"/>
                        </a:lnTo>
                        <a:lnTo>
                          <a:pt x="58" y="48"/>
                        </a:lnTo>
                      </a:path>
                    </a:pathLst>
                  </a:custGeom>
                  <a:noFill/>
                  <a:ln w="38100" cap="rnd" cmpd="sng">
                    <a:solidFill>
                      <a:schemeClr val="tx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</p:grpSp>
          </p:grpSp>
        </p:grpSp>
        <p:sp>
          <p:nvSpPr>
            <p:cNvPr id="53372" name="Line 124"/>
            <p:cNvSpPr>
              <a:spLocks noChangeShapeType="1"/>
            </p:cNvSpPr>
            <p:nvPr/>
          </p:nvSpPr>
          <p:spPr bwMode="auto">
            <a:xfrm>
              <a:off x="2549" y="2479"/>
              <a:ext cx="178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  <p:sp>
          <p:nvSpPr>
            <p:cNvPr id="53373" name="Line 125"/>
            <p:cNvSpPr>
              <a:spLocks noChangeShapeType="1"/>
            </p:cNvSpPr>
            <p:nvPr/>
          </p:nvSpPr>
          <p:spPr bwMode="auto">
            <a:xfrm>
              <a:off x="2744" y="2479"/>
              <a:ext cx="178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  <p:sp>
          <p:nvSpPr>
            <p:cNvPr id="53374" name="Line 126"/>
            <p:cNvSpPr>
              <a:spLocks noChangeShapeType="1"/>
            </p:cNvSpPr>
            <p:nvPr/>
          </p:nvSpPr>
          <p:spPr bwMode="auto">
            <a:xfrm>
              <a:off x="2938" y="2479"/>
              <a:ext cx="178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  <p:sp>
          <p:nvSpPr>
            <p:cNvPr id="53375" name="Line 127"/>
            <p:cNvSpPr>
              <a:spLocks noChangeShapeType="1"/>
            </p:cNvSpPr>
            <p:nvPr/>
          </p:nvSpPr>
          <p:spPr bwMode="auto">
            <a:xfrm>
              <a:off x="3133" y="2479"/>
              <a:ext cx="177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  <p:sp>
          <p:nvSpPr>
            <p:cNvPr id="53376" name="Line 128"/>
            <p:cNvSpPr>
              <a:spLocks noChangeShapeType="1"/>
            </p:cNvSpPr>
            <p:nvPr/>
          </p:nvSpPr>
          <p:spPr bwMode="auto">
            <a:xfrm>
              <a:off x="3327" y="2479"/>
              <a:ext cx="178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  <p:grpSp>
          <p:nvGrpSpPr>
            <p:cNvPr id="53386" name="Group 138"/>
            <p:cNvGrpSpPr>
              <a:grpSpLocks/>
            </p:cNvGrpSpPr>
            <p:nvPr/>
          </p:nvGrpSpPr>
          <p:grpSpPr bwMode="auto">
            <a:xfrm>
              <a:off x="3623" y="2479"/>
              <a:ext cx="1951" cy="0"/>
              <a:chOff x="3623" y="2479"/>
              <a:chExt cx="1951" cy="0"/>
            </a:xfrm>
          </p:grpSpPr>
          <p:sp>
            <p:nvSpPr>
              <p:cNvPr id="53377" name="Line 129"/>
              <p:cNvSpPr>
                <a:spLocks noChangeShapeType="1"/>
              </p:cNvSpPr>
              <p:nvPr/>
            </p:nvSpPr>
            <p:spPr bwMode="auto">
              <a:xfrm>
                <a:off x="3623" y="2479"/>
                <a:ext cx="17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53378" name="Line 130"/>
              <p:cNvSpPr>
                <a:spLocks noChangeShapeType="1"/>
              </p:cNvSpPr>
              <p:nvPr/>
            </p:nvSpPr>
            <p:spPr bwMode="auto">
              <a:xfrm>
                <a:off x="3961" y="2479"/>
                <a:ext cx="17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53379" name="Line 131"/>
              <p:cNvSpPr>
                <a:spLocks noChangeShapeType="1"/>
              </p:cNvSpPr>
              <p:nvPr/>
            </p:nvSpPr>
            <p:spPr bwMode="auto">
              <a:xfrm>
                <a:off x="4156" y="2479"/>
                <a:ext cx="177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53380" name="Line 132"/>
              <p:cNvSpPr>
                <a:spLocks noChangeShapeType="1"/>
              </p:cNvSpPr>
              <p:nvPr/>
            </p:nvSpPr>
            <p:spPr bwMode="auto">
              <a:xfrm>
                <a:off x="4350" y="2479"/>
                <a:ext cx="17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53381" name="Line 133"/>
              <p:cNvSpPr>
                <a:spLocks noChangeShapeType="1"/>
              </p:cNvSpPr>
              <p:nvPr/>
            </p:nvSpPr>
            <p:spPr bwMode="auto">
              <a:xfrm>
                <a:off x="4619" y="2479"/>
                <a:ext cx="177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53382" name="Line 134"/>
              <p:cNvSpPr>
                <a:spLocks noChangeShapeType="1"/>
              </p:cNvSpPr>
              <p:nvPr/>
            </p:nvSpPr>
            <p:spPr bwMode="auto">
              <a:xfrm>
                <a:off x="4813" y="2479"/>
                <a:ext cx="17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53383" name="Line 135"/>
              <p:cNvSpPr>
                <a:spLocks noChangeShapeType="1"/>
              </p:cNvSpPr>
              <p:nvPr/>
            </p:nvSpPr>
            <p:spPr bwMode="auto">
              <a:xfrm>
                <a:off x="5008" y="2479"/>
                <a:ext cx="177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53384" name="Line 136"/>
              <p:cNvSpPr>
                <a:spLocks noChangeShapeType="1"/>
              </p:cNvSpPr>
              <p:nvPr/>
            </p:nvSpPr>
            <p:spPr bwMode="auto">
              <a:xfrm>
                <a:off x="5202" y="2479"/>
                <a:ext cx="17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53385" name="Line 137"/>
              <p:cNvSpPr>
                <a:spLocks noChangeShapeType="1"/>
              </p:cNvSpPr>
              <p:nvPr/>
            </p:nvSpPr>
            <p:spPr bwMode="auto">
              <a:xfrm>
                <a:off x="5396" y="2479"/>
                <a:ext cx="17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53397" name="Group 149"/>
            <p:cNvGrpSpPr>
              <a:grpSpLocks/>
            </p:cNvGrpSpPr>
            <p:nvPr/>
          </p:nvGrpSpPr>
          <p:grpSpPr bwMode="auto">
            <a:xfrm>
              <a:off x="2560" y="2270"/>
              <a:ext cx="838" cy="194"/>
              <a:chOff x="2560" y="2270"/>
              <a:chExt cx="838" cy="194"/>
            </a:xfrm>
          </p:grpSpPr>
          <p:sp>
            <p:nvSpPr>
              <p:cNvPr id="53387" name="Freeform 139"/>
              <p:cNvSpPr>
                <a:spLocks/>
              </p:cNvSpPr>
              <p:nvPr/>
            </p:nvSpPr>
            <p:spPr bwMode="auto">
              <a:xfrm>
                <a:off x="3145" y="2270"/>
                <a:ext cx="58" cy="194"/>
              </a:xfrm>
              <a:custGeom>
                <a:avLst/>
                <a:gdLst>
                  <a:gd name="T0" fmla="*/ 57 w 58"/>
                  <a:gd name="T1" fmla="*/ 0 h 194"/>
                  <a:gd name="T2" fmla="*/ 57 w 58"/>
                  <a:gd name="T3" fmla="*/ 193 h 194"/>
                  <a:gd name="T4" fmla="*/ 0 w 58"/>
                  <a:gd name="T5" fmla="*/ 14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8" h="194">
                    <a:moveTo>
                      <a:pt x="57" y="0"/>
                    </a:moveTo>
                    <a:lnTo>
                      <a:pt x="57" y="193"/>
                    </a:lnTo>
                    <a:lnTo>
                      <a:pt x="0" y="144"/>
                    </a:lnTo>
                  </a:path>
                </a:pathLst>
              </a:custGeom>
              <a:noFill/>
              <a:ln w="38100" cap="rnd" cmpd="sng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53388" name="Freeform 140"/>
              <p:cNvSpPr>
                <a:spLocks/>
              </p:cNvSpPr>
              <p:nvPr/>
            </p:nvSpPr>
            <p:spPr bwMode="auto">
              <a:xfrm>
                <a:off x="3339" y="2270"/>
                <a:ext cx="59" cy="194"/>
              </a:xfrm>
              <a:custGeom>
                <a:avLst/>
                <a:gdLst>
                  <a:gd name="T0" fmla="*/ 58 w 59"/>
                  <a:gd name="T1" fmla="*/ 0 h 194"/>
                  <a:gd name="T2" fmla="*/ 58 w 59"/>
                  <a:gd name="T3" fmla="*/ 193 h 194"/>
                  <a:gd name="T4" fmla="*/ 0 w 59"/>
                  <a:gd name="T5" fmla="*/ 14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9" h="194">
                    <a:moveTo>
                      <a:pt x="58" y="0"/>
                    </a:moveTo>
                    <a:lnTo>
                      <a:pt x="58" y="193"/>
                    </a:lnTo>
                    <a:lnTo>
                      <a:pt x="0" y="144"/>
                    </a:lnTo>
                  </a:path>
                </a:pathLst>
              </a:custGeom>
              <a:noFill/>
              <a:ln w="38100" cap="rnd" cmpd="sng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grpSp>
            <p:nvGrpSpPr>
              <p:cNvPr id="53396" name="Group 148"/>
              <p:cNvGrpSpPr>
                <a:grpSpLocks/>
              </p:cNvGrpSpPr>
              <p:nvPr/>
            </p:nvGrpSpPr>
            <p:grpSpPr bwMode="auto">
              <a:xfrm>
                <a:off x="2560" y="2270"/>
                <a:ext cx="545" cy="194"/>
                <a:chOff x="2560" y="2270"/>
                <a:chExt cx="545" cy="194"/>
              </a:xfrm>
            </p:grpSpPr>
            <p:sp>
              <p:nvSpPr>
                <p:cNvPr id="53389" name="Freeform 141"/>
                <p:cNvSpPr>
                  <a:spLocks/>
                </p:cNvSpPr>
                <p:nvPr/>
              </p:nvSpPr>
              <p:spPr bwMode="auto">
                <a:xfrm>
                  <a:off x="2560" y="2270"/>
                  <a:ext cx="58" cy="194"/>
                </a:xfrm>
                <a:custGeom>
                  <a:avLst/>
                  <a:gdLst>
                    <a:gd name="T0" fmla="*/ 57 w 58"/>
                    <a:gd name="T1" fmla="*/ 0 h 194"/>
                    <a:gd name="T2" fmla="*/ 57 w 58"/>
                    <a:gd name="T3" fmla="*/ 193 h 194"/>
                    <a:gd name="T4" fmla="*/ 0 w 58"/>
                    <a:gd name="T5" fmla="*/ 144 h 1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58" h="194">
                      <a:moveTo>
                        <a:pt x="57" y="0"/>
                      </a:moveTo>
                      <a:lnTo>
                        <a:pt x="57" y="193"/>
                      </a:lnTo>
                      <a:lnTo>
                        <a:pt x="0" y="144"/>
                      </a:lnTo>
                    </a:path>
                  </a:pathLst>
                </a:custGeom>
                <a:noFill/>
                <a:ln w="38100" cap="rnd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53390" name="Freeform 142"/>
                <p:cNvSpPr>
                  <a:spLocks/>
                </p:cNvSpPr>
                <p:nvPr/>
              </p:nvSpPr>
              <p:spPr bwMode="auto">
                <a:xfrm>
                  <a:off x="2658" y="2270"/>
                  <a:ext cx="59" cy="194"/>
                </a:xfrm>
                <a:custGeom>
                  <a:avLst/>
                  <a:gdLst>
                    <a:gd name="T0" fmla="*/ 0 w 59"/>
                    <a:gd name="T1" fmla="*/ 193 h 194"/>
                    <a:gd name="T2" fmla="*/ 0 w 59"/>
                    <a:gd name="T3" fmla="*/ 0 h 194"/>
                    <a:gd name="T4" fmla="*/ 58 w 59"/>
                    <a:gd name="T5" fmla="*/ 48 h 1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59" h="194">
                      <a:moveTo>
                        <a:pt x="0" y="193"/>
                      </a:moveTo>
                      <a:lnTo>
                        <a:pt x="0" y="0"/>
                      </a:lnTo>
                      <a:lnTo>
                        <a:pt x="58" y="48"/>
                      </a:lnTo>
                    </a:path>
                  </a:pathLst>
                </a:custGeom>
                <a:noFill/>
                <a:ln w="38100" cap="rnd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53391" name="Freeform 143"/>
                <p:cNvSpPr>
                  <a:spLocks/>
                </p:cNvSpPr>
                <p:nvPr/>
              </p:nvSpPr>
              <p:spPr bwMode="auto">
                <a:xfrm>
                  <a:off x="2754" y="2270"/>
                  <a:ext cx="59" cy="194"/>
                </a:xfrm>
                <a:custGeom>
                  <a:avLst/>
                  <a:gdLst>
                    <a:gd name="T0" fmla="*/ 58 w 59"/>
                    <a:gd name="T1" fmla="*/ 0 h 194"/>
                    <a:gd name="T2" fmla="*/ 58 w 59"/>
                    <a:gd name="T3" fmla="*/ 193 h 194"/>
                    <a:gd name="T4" fmla="*/ 0 w 59"/>
                    <a:gd name="T5" fmla="*/ 144 h 1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59" h="194">
                      <a:moveTo>
                        <a:pt x="58" y="0"/>
                      </a:moveTo>
                      <a:lnTo>
                        <a:pt x="58" y="193"/>
                      </a:lnTo>
                      <a:lnTo>
                        <a:pt x="0" y="144"/>
                      </a:lnTo>
                    </a:path>
                  </a:pathLst>
                </a:custGeom>
                <a:noFill/>
                <a:ln w="38100" cap="rnd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53392" name="Freeform 144"/>
                <p:cNvSpPr>
                  <a:spLocks/>
                </p:cNvSpPr>
                <p:nvPr/>
              </p:nvSpPr>
              <p:spPr bwMode="auto">
                <a:xfrm>
                  <a:off x="2853" y="2270"/>
                  <a:ext cx="58" cy="194"/>
                </a:xfrm>
                <a:custGeom>
                  <a:avLst/>
                  <a:gdLst>
                    <a:gd name="T0" fmla="*/ 0 w 58"/>
                    <a:gd name="T1" fmla="*/ 193 h 194"/>
                    <a:gd name="T2" fmla="*/ 0 w 58"/>
                    <a:gd name="T3" fmla="*/ 0 h 194"/>
                    <a:gd name="T4" fmla="*/ 57 w 58"/>
                    <a:gd name="T5" fmla="*/ 48 h 1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58" h="194">
                      <a:moveTo>
                        <a:pt x="0" y="193"/>
                      </a:moveTo>
                      <a:lnTo>
                        <a:pt x="0" y="0"/>
                      </a:lnTo>
                      <a:lnTo>
                        <a:pt x="57" y="48"/>
                      </a:lnTo>
                    </a:path>
                  </a:pathLst>
                </a:custGeom>
                <a:noFill/>
                <a:ln w="38100" cap="rnd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grpSp>
              <p:nvGrpSpPr>
                <p:cNvPr id="53395" name="Group 147"/>
                <p:cNvGrpSpPr>
                  <a:grpSpLocks/>
                </p:cNvGrpSpPr>
                <p:nvPr/>
              </p:nvGrpSpPr>
              <p:grpSpPr bwMode="auto">
                <a:xfrm>
                  <a:off x="2948" y="2270"/>
                  <a:ext cx="157" cy="194"/>
                  <a:chOff x="2948" y="2270"/>
                  <a:chExt cx="157" cy="194"/>
                </a:xfrm>
              </p:grpSpPr>
              <p:sp>
                <p:nvSpPr>
                  <p:cNvPr id="53393" name="Freeform 145"/>
                  <p:cNvSpPr>
                    <a:spLocks/>
                  </p:cNvSpPr>
                  <p:nvPr/>
                </p:nvSpPr>
                <p:spPr bwMode="auto">
                  <a:xfrm>
                    <a:off x="2948" y="2270"/>
                    <a:ext cx="59" cy="194"/>
                  </a:xfrm>
                  <a:custGeom>
                    <a:avLst/>
                    <a:gdLst>
                      <a:gd name="T0" fmla="*/ 58 w 59"/>
                      <a:gd name="T1" fmla="*/ 0 h 194"/>
                      <a:gd name="T2" fmla="*/ 58 w 59"/>
                      <a:gd name="T3" fmla="*/ 193 h 194"/>
                      <a:gd name="T4" fmla="*/ 0 w 59"/>
                      <a:gd name="T5" fmla="*/ 144 h 19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59" h="194">
                        <a:moveTo>
                          <a:pt x="58" y="0"/>
                        </a:moveTo>
                        <a:lnTo>
                          <a:pt x="58" y="193"/>
                        </a:lnTo>
                        <a:lnTo>
                          <a:pt x="0" y="144"/>
                        </a:lnTo>
                      </a:path>
                    </a:pathLst>
                  </a:custGeom>
                  <a:noFill/>
                  <a:ln w="38100" cap="rnd" cmpd="sng">
                    <a:solidFill>
                      <a:schemeClr val="tx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53394" name="Freeform 146"/>
                  <p:cNvSpPr>
                    <a:spLocks/>
                  </p:cNvSpPr>
                  <p:nvPr/>
                </p:nvSpPr>
                <p:spPr bwMode="auto">
                  <a:xfrm>
                    <a:off x="3047" y="2270"/>
                    <a:ext cx="58" cy="194"/>
                  </a:xfrm>
                  <a:custGeom>
                    <a:avLst/>
                    <a:gdLst>
                      <a:gd name="T0" fmla="*/ 0 w 58"/>
                      <a:gd name="T1" fmla="*/ 193 h 194"/>
                      <a:gd name="T2" fmla="*/ 0 w 58"/>
                      <a:gd name="T3" fmla="*/ 0 h 194"/>
                      <a:gd name="T4" fmla="*/ 57 w 58"/>
                      <a:gd name="T5" fmla="*/ 48 h 19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58" h="194">
                        <a:moveTo>
                          <a:pt x="0" y="193"/>
                        </a:moveTo>
                        <a:lnTo>
                          <a:pt x="0" y="0"/>
                        </a:lnTo>
                        <a:lnTo>
                          <a:pt x="57" y="48"/>
                        </a:lnTo>
                      </a:path>
                    </a:pathLst>
                  </a:custGeom>
                  <a:noFill/>
                  <a:ln w="38100" cap="rnd" cmpd="sng">
                    <a:solidFill>
                      <a:schemeClr val="tx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</p:grpSp>
          </p:grpSp>
        </p:grpSp>
      </p:grpSp>
      <p:sp>
        <p:nvSpPr>
          <p:cNvPr id="53412" name="AutoShape 164"/>
          <p:cNvSpPr>
            <a:spLocks/>
          </p:cNvSpPr>
          <p:nvPr/>
        </p:nvSpPr>
        <p:spPr bwMode="auto">
          <a:xfrm rot="5400000">
            <a:off x="7800975" y="3724275"/>
            <a:ext cx="438150" cy="1543050"/>
          </a:xfrm>
          <a:prstGeom prst="rightBrace">
            <a:avLst>
              <a:gd name="adj1" fmla="val 29348"/>
              <a:gd name="adj2" fmla="val 50000"/>
            </a:avLst>
          </a:prstGeom>
          <a:noFill/>
          <a:ln w="38100">
            <a:solidFill>
              <a:schemeClr val="tx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 sz="2400">
              <a:solidFill>
                <a:srgbClr val="FFFFFF"/>
              </a:solidFill>
            </a:endParaRPr>
          </a:p>
        </p:txBody>
      </p:sp>
      <p:grpSp>
        <p:nvGrpSpPr>
          <p:cNvPr id="53414" name="Group 166"/>
          <p:cNvGrpSpPr>
            <a:grpSpLocks/>
          </p:cNvGrpSpPr>
          <p:nvPr/>
        </p:nvGrpSpPr>
        <p:grpSpPr bwMode="auto">
          <a:xfrm>
            <a:off x="5686426" y="4029076"/>
            <a:ext cx="1414463" cy="1666876"/>
            <a:chOff x="2622" y="2538"/>
            <a:chExt cx="891" cy="1050"/>
          </a:xfrm>
        </p:grpSpPr>
        <p:sp>
          <p:nvSpPr>
            <p:cNvPr id="53403" name="Rectangle 155"/>
            <p:cNvSpPr>
              <a:spLocks noChangeArrowheads="1"/>
            </p:cNvSpPr>
            <p:nvPr/>
          </p:nvSpPr>
          <p:spPr bwMode="auto">
            <a:xfrm>
              <a:off x="2622" y="2785"/>
              <a:ext cx="891" cy="80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algn="r" eaLnBrk="0" fontAlgn="base" hangingPunct="0">
                <a:lnSpc>
                  <a:spcPct val="80000"/>
                </a:lnSpc>
                <a:spcBef>
                  <a:spcPct val="0"/>
                </a:spcBef>
                <a:spcAft>
                  <a:spcPct val="0"/>
                </a:spcAft>
              </a:pPr>
              <a:endParaRPr lang="tr-TR" altLang="tr-TR" sz="2400" dirty="0" smtClean="0">
                <a:solidFill>
                  <a:srgbClr val="FFFF00"/>
                </a:solidFill>
                <a:latin typeface="Comic Sans MS" panose="030F0702030302020204" pitchFamily="66" charset="0"/>
              </a:endParaRPr>
            </a:p>
            <a:p>
              <a:pPr algn="r" eaLnBrk="0" fontAlgn="base" hangingPunct="0">
                <a:lnSpc>
                  <a:spcPct val="8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tr-TR" altLang="tr-TR" sz="2400" dirty="0" err="1" smtClean="0">
                  <a:solidFill>
                    <a:srgbClr val="FFFF00"/>
                  </a:solidFill>
                  <a:latin typeface="Comic Sans MS" panose="030F0702030302020204" pitchFamily="66" charset="0"/>
                </a:rPr>
                <a:t>two</a:t>
              </a:r>
              <a:endParaRPr lang="tr-TR" altLang="tr-TR" sz="2400" dirty="0" smtClean="0">
                <a:solidFill>
                  <a:srgbClr val="FFFF00"/>
                </a:solidFill>
                <a:latin typeface="Comic Sans MS" panose="030F0702030302020204" pitchFamily="66" charset="0"/>
              </a:endParaRPr>
            </a:p>
            <a:p>
              <a:pPr algn="r" eaLnBrk="0" fontAlgn="base" hangingPunct="0">
                <a:lnSpc>
                  <a:spcPct val="8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tr-TR" altLang="tr-TR" sz="2400" dirty="0" err="1" smtClean="0">
                  <a:solidFill>
                    <a:srgbClr val="FFFF00"/>
                  </a:solidFill>
                  <a:latin typeface="Comic Sans MS" panose="030F0702030302020204" pitchFamily="66" charset="0"/>
                </a:rPr>
                <a:t>unpaired</a:t>
              </a:r>
              <a:endParaRPr lang="tr-TR" altLang="tr-TR" sz="2400" dirty="0" smtClean="0">
                <a:solidFill>
                  <a:srgbClr val="FFFF00"/>
                </a:solidFill>
                <a:latin typeface="Comic Sans MS" panose="030F0702030302020204" pitchFamily="66" charset="0"/>
              </a:endParaRPr>
            </a:p>
            <a:p>
              <a:pPr algn="r" eaLnBrk="0" fontAlgn="base" hangingPunct="0">
                <a:lnSpc>
                  <a:spcPct val="8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tr-TR" altLang="tr-TR" sz="2400" dirty="0" err="1" smtClean="0">
                  <a:solidFill>
                    <a:srgbClr val="FFFF00"/>
                  </a:solidFill>
                  <a:latin typeface="Comic Sans MS" panose="030F0702030302020204" pitchFamily="66" charset="0"/>
                </a:rPr>
                <a:t>electron</a:t>
              </a:r>
              <a:endParaRPr lang="en-US" altLang="tr-TR" sz="2400" dirty="0">
                <a:solidFill>
                  <a:srgbClr val="FFFF00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53413" name="AutoShape 165"/>
            <p:cNvSpPr>
              <a:spLocks/>
            </p:cNvSpPr>
            <p:nvPr/>
          </p:nvSpPr>
          <p:spPr bwMode="auto">
            <a:xfrm rot="5400000">
              <a:off x="3180" y="2484"/>
              <a:ext cx="276" cy="384"/>
            </a:xfrm>
            <a:prstGeom prst="rightBrace">
              <a:avLst>
                <a:gd name="adj1" fmla="val 11594"/>
                <a:gd name="adj2" fmla="val 50000"/>
              </a:avLst>
            </a:prstGeom>
            <a:noFill/>
            <a:ln w="38100">
              <a:solidFill>
                <a:schemeClr val="tx2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</p:grpSp>
      <p:sp useBgFill="1">
        <p:nvSpPr>
          <p:cNvPr id="53411" name="Rectangle 163"/>
          <p:cNvSpPr>
            <a:spLocks noChangeArrowheads="1"/>
          </p:cNvSpPr>
          <p:nvPr/>
        </p:nvSpPr>
        <p:spPr bwMode="auto">
          <a:xfrm>
            <a:off x="7634289" y="4705351"/>
            <a:ext cx="698909" cy="437685"/>
          </a:xfrm>
          <a:prstGeom prst="rect">
            <a:avLst/>
          </a:pr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fontAlgn="base" hangingPunct="0">
              <a:lnSpc>
                <a:spcPct val="8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tr-TR" sz="2800">
                <a:solidFill>
                  <a:srgbClr val="FFFF00"/>
                </a:solidFill>
                <a:latin typeface="Comic Sans MS" panose="030F0702030302020204" pitchFamily="66" charset="0"/>
              </a:rPr>
              <a:t>sp</a:t>
            </a:r>
            <a:r>
              <a:rPr lang="en-US" altLang="tr-TR" sz="2800" b="1" baseline="30000">
                <a:solidFill>
                  <a:srgbClr val="FFFF00"/>
                </a:solidFill>
                <a:latin typeface="Comic Sans MS" panose="030F0702030302020204" pitchFamily="66" charset="0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4166252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3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53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53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53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412" grpId="0" animBg="1"/>
      <p:bldP spid="53411" grpId="0" animBg="1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altLang="tr-TR" sz="4000" dirty="0" err="1" smtClean="0"/>
              <a:t>Tetrachloronickelate</a:t>
            </a:r>
            <a:r>
              <a:rPr lang="en-US" altLang="tr-TR" sz="4000" dirty="0" smtClean="0"/>
              <a:t> (II) Ion</a:t>
            </a:r>
            <a:r>
              <a:rPr lang="en-US" altLang="tr-TR" dirty="0"/>
              <a:t/>
            </a:r>
            <a:br>
              <a:rPr lang="en-US" altLang="tr-TR" dirty="0"/>
            </a:br>
            <a:r>
              <a:rPr lang="en-US" altLang="tr-TR" sz="3200" dirty="0"/>
              <a:t>[NiCl</a:t>
            </a:r>
            <a:r>
              <a:rPr lang="en-US" altLang="tr-TR" sz="3200" b="1" baseline="-25000" dirty="0"/>
              <a:t>4</a:t>
            </a:r>
            <a:r>
              <a:rPr lang="en-US" altLang="tr-TR" sz="3200" dirty="0"/>
              <a:t>]</a:t>
            </a:r>
            <a:r>
              <a:rPr lang="en-US" altLang="tr-TR" sz="3200" b="1" baseline="30000" dirty="0"/>
              <a:t>2</a:t>
            </a:r>
            <a:r>
              <a:rPr lang="en-US" altLang="tr-TR" sz="3200" b="1" baseline="30000" dirty="0">
                <a:latin typeface="Times New Roman" panose="02020603050405020304" pitchFamily="18" charset="0"/>
              </a:rPr>
              <a:t>–</a:t>
            </a:r>
          </a:p>
        </p:txBody>
      </p:sp>
      <p:grpSp>
        <p:nvGrpSpPr>
          <p:cNvPr id="55314" name="Group 18"/>
          <p:cNvGrpSpPr>
            <a:grpSpLocks/>
          </p:cNvGrpSpPr>
          <p:nvPr/>
        </p:nvGrpSpPr>
        <p:grpSpPr bwMode="auto">
          <a:xfrm>
            <a:off x="8129589" y="4371981"/>
            <a:ext cx="915987" cy="733426"/>
            <a:chOff x="4161" y="2754"/>
            <a:chExt cx="577" cy="462"/>
          </a:xfrm>
        </p:grpSpPr>
        <p:sp>
          <p:nvSpPr>
            <p:cNvPr id="55300" name="Rectangle 4"/>
            <p:cNvSpPr>
              <a:spLocks noChangeArrowheads="1"/>
            </p:cNvSpPr>
            <p:nvPr/>
          </p:nvSpPr>
          <p:spPr bwMode="auto">
            <a:xfrm>
              <a:off x="4295" y="2820"/>
              <a:ext cx="345" cy="34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altLang="tr-TR" sz="3000">
                  <a:solidFill>
                    <a:srgbClr val="FFFFFF"/>
                  </a:solidFill>
                </a:rPr>
                <a:t>Cl</a:t>
              </a:r>
            </a:p>
          </p:txBody>
        </p:sp>
        <p:sp>
          <p:nvSpPr>
            <p:cNvPr id="55301" name="Line 5"/>
            <p:cNvSpPr>
              <a:spLocks noChangeShapeType="1"/>
            </p:cNvSpPr>
            <p:nvPr/>
          </p:nvSpPr>
          <p:spPr bwMode="auto">
            <a:xfrm>
              <a:off x="4161" y="2841"/>
              <a:ext cx="84" cy="0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  <p:grpSp>
          <p:nvGrpSpPr>
            <p:cNvPr id="55304" name="Group 8"/>
            <p:cNvGrpSpPr>
              <a:grpSpLocks/>
            </p:cNvGrpSpPr>
            <p:nvPr/>
          </p:nvGrpSpPr>
          <p:grpSpPr bwMode="auto">
            <a:xfrm>
              <a:off x="4553" y="2791"/>
              <a:ext cx="185" cy="387"/>
              <a:chOff x="4553" y="2791"/>
              <a:chExt cx="185" cy="387"/>
            </a:xfrm>
          </p:grpSpPr>
          <p:sp>
            <p:nvSpPr>
              <p:cNvPr id="55302" name="Rectangle 6"/>
              <p:cNvSpPr>
                <a:spLocks noChangeArrowheads="1"/>
              </p:cNvSpPr>
              <p:nvPr/>
            </p:nvSpPr>
            <p:spPr bwMode="auto">
              <a:xfrm>
                <a:off x="4553" y="2791"/>
                <a:ext cx="185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tr-TR" sz="2400">
                    <a:solidFill>
                      <a:srgbClr val="FFFFFF"/>
                    </a:solidFill>
                    <a:latin typeface="Times New Roman" panose="02020603050405020304" pitchFamily="18" charset="0"/>
                  </a:rPr>
                  <a:t>•</a:t>
                </a:r>
              </a:p>
            </p:txBody>
          </p:sp>
          <p:sp>
            <p:nvSpPr>
              <p:cNvPr id="55303" name="Rectangle 7"/>
              <p:cNvSpPr>
                <a:spLocks noChangeArrowheads="1"/>
              </p:cNvSpPr>
              <p:nvPr/>
            </p:nvSpPr>
            <p:spPr bwMode="auto">
              <a:xfrm>
                <a:off x="4553" y="2887"/>
                <a:ext cx="185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tr-TR" sz="2400">
                    <a:solidFill>
                      <a:srgbClr val="FFFFFF"/>
                    </a:solidFill>
                    <a:latin typeface="Times New Roman" panose="02020603050405020304" pitchFamily="18" charset="0"/>
                  </a:rPr>
                  <a:t>•</a:t>
                </a:r>
              </a:p>
            </p:txBody>
          </p:sp>
        </p:grpSp>
        <p:grpSp>
          <p:nvGrpSpPr>
            <p:cNvPr id="55307" name="Group 11"/>
            <p:cNvGrpSpPr>
              <a:grpSpLocks/>
            </p:cNvGrpSpPr>
            <p:nvPr/>
          </p:nvGrpSpPr>
          <p:grpSpPr bwMode="auto">
            <a:xfrm>
              <a:off x="4274" y="3031"/>
              <a:ext cx="387" cy="185"/>
              <a:chOff x="4274" y="3031"/>
              <a:chExt cx="387" cy="185"/>
            </a:xfrm>
          </p:grpSpPr>
          <p:sp>
            <p:nvSpPr>
              <p:cNvPr id="55305" name="Rectangle 9"/>
              <p:cNvSpPr>
                <a:spLocks noChangeArrowheads="1"/>
              </p:cNvSpPr>
              <p:nvPr/>
            </p:nvSpPr>
            <p:spPr bwMode="auto">
              <a:xfrm rot="5400000">
                <a:off x="4423" y="2978"/>
                <a:ext cx="185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tr-TR" sz="2400">
                    <a:solidFill>
                      <a:srgbClr val="FFFFFF"/>
                    </a:solidFill>
                    <a:latin typeface="Times New Roman" panose="02020603050405020304" pitchFamily="18" charset="0"/>
                  </a:rPr>
                  <a:t>•</a:t>
                </a:r>
              </a:p>
            </p:txBody>
          </p:sp>
          <p:sp>
            <p:nvSpPr>
              <p:cNvPr id="55306" name="Rectangle 10"/>
              <p:cNvSpPr>
                <a:spLocks noChangeArrowheads="1"/>
              </p:cNvSpPr>
              <p:nvPr/>
            </p:nvSpPr>
            <p:spPr bwMode="auto">
              <a:xfrm rot="5400000">
                <a:off x="4327" y="2978"/>
                <a:ext cx="185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tr-TR" sz="2400">
                    <a:solidFill>
                      <a:srgbClr val="FFFFFF"/>
                    </a:solidFill>
                    <a:latin typeface="Times New Roman" panose="02020603050405020304" pitchFamily="18" charset="0"/>
                  </a:rPr>
                  <a:t>•</a:t>
                </a:r>
              </a:p>
            </p:txBody>
          </p:sp>
        </p:grpSp>
        <p:grpSp>
          <p:nvGrpSpPr>
            <p:cNvPr id="55310" name="Group 14"/>
            <p:cNvGrpSpPr>
              <a:grpSpLocks/>
            </p:cNvGrpSpPr>
            <p:nvPr/>
          </p:nvGrpSpPr>
          <p:grpSpPr bwMode="auto">
            <a:xfrm>
              <a:off x="4276" y="2754"/>
              <a:ext cx="387" cy="185"/>
              <a:chOff x="4276" y="2754"/>
              <a:chExt cx="387" cy="185"/>
            </a:xfrm>
          </p:grpSpPr>
          <p:sp>
            <p:nvSpPr>
              <p:cNvPr id="55308" name="Rectangle 12"/>
              <p:cNvSpPr>
                <a:spLocks noChangeArrowheads="1"/>
              </p:cNvSpPr>
              <p:nvPr/>
            </p:nvSpPr>
            <p:spPr bwMode="auto">
              <a:xfrm rot="16200000">
                <a:off x="4329" y="2701"/>
                <a:ext cx="185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tr-TR" sz="2400">
                    <a:solidFill>
                      <a:srgbClr val="FFFFFF"/>
                    </a:solidFill>
                    <a:latin typeface="Times New Roman" panose="02020603050405020304" pitchFamily="18" charset="0"/>
                  </a:rPr>
                  <a:t>•</a:t>
                </a:r>
              </a:p>
            </p:txBody>
          </p:sp>
          <p:sp>
            <p:nvSpPr>
              <p:cNvPr id="55309" name="Rectangle 13"/>
              <p:cNvSpPr>
                <a:spLocks noChangeArrowheads="1"/>
              </p:cNvSpPr>
              <p:nvPr/>
            </p:nvSpPr>
            <p:spPr bwMode="auto">
              <a:xfrm rot="16200000">
                <a:off x="4425" y="2701"/>
                <a:ext cx="185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tr-TR" sz="2400">
                    <a:solidFill>
                      <a:srgbClr val="FFFFFF"/>
                    </a:solidFill>
                    <a:latin typeface="Times New Roman" panose="02020603050405020304" pitchFamily="18" charset="0"/>
                  </a:rPr>
                  <a:t>•</a:t>
                </a:r>
              </a:p>
            </p:txBody>
          </p:sp>
        </p:grpSp>
        <p:grpSp>
          <p:nvGrpSpPr>
            <p:cNvPr id="55313" name="Group 17"/>
            <p:cNvGrpSpPr>
              <a:grpSpLocks/>
            </p:cNvGrpSpPr>
            <p:nvPr/>
          </p:nvGrpSpPr>
          <p:grpSpPr bwMode="auto">
            <a:xfrm>
              <a:off x="4220" y="2791"/>
              <a:ext cx="185" cy="387"/>
              <a:chOff x="4220" y="2791"/>
              <a:chExt cx="185" cy="387"/>
            </a:xfrm>
          </p:grpSpPr>
          <p:sp>
            <p:nvSpPr>
              <p:cNvPr id="55311" name="Rectangle 15"/>
              <p:cNvSpPr>
                <a:spLocks noChangeArrowheads="1"/>
              </p:cNvSpPr>
              <p:nvPr/>
            </p:nvSpPr>
            <p:spPr bwMode="auto">
              <a:xfrm>
                <a:off x="4220" y="2791"/>
                <a:ext cx="185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tr-TR" sz="2400">
                    <a:solidFill>
                      <a:srgbClr val="FFFF00"/>
                    </a:solidFill>
                    <a:latin typeface="Times New Roman" panose="02020603050405020304" pitchFamily="18" charset="0"/>
                  </a:rPr>
                  <a:t>•</a:t>
                </a:r>
              </a:p>
            </p:txBody>
          </p:sp>
          <p:sp>
            <p:nvSpPr>
              <p:cNvPr id="55312" name="Rectangle 16"/>
              <p:cNvSpPr>
                <a:spLocks noChangeArrowheads="1"/>
              </p:cNvSpPr>
              <p:nvPr/>
            </p:nvSpPr>
            <p:spPr bwMode="auto">
              <a:xfrm>
                <a:off x="4220" y="2887"/>
                <a:ext cx="185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tr-TR" sz="2400">
                    <a:solidFill>
                      <a:srgbClr val="FFFF00"/>
                    </a:solidFill>
                    <a:latin typeface="Times New Roman" panose="02020603050405020304" pitchFamily="18" charset="0"/>
                  </a:rPr>
                  <a:t>•</a:t>
                </a:r>
              </a:p>
            </p:txBody>
          </p:sp>
        </p:grpSp>
      </p:grpSp>
      <p:sp>
        <p:nvSpPr>
          <p:cNvPr id="55315" name="Freeform 19"/>
          <p:cNvSpPr>
            <a:spLocks/>
          </p:cNvSpPr>
          <p:nvPr/>
        </p:nvSpPr>
        <p:spPr bwMode="auto">
          <a:xfrm>
            <a:off x="7429501" y="3276600"/>
            <a:ext cx="949325" cy="1277938"/>
          </a:xfrm>
          <a:custGeom>
            <a:avLst/>
            <a:gdLst>
              <a:gd name="T0" fmla="*/ 0 w 598"/>
              <a:gd name="T1" fmla="*/ 0 h 805"/>
              <a:gd name="T2" fmla="*/ 0 w 598"/>
              <a:gd name="T3" fmla="*/ 72 h 805"/>
              <a:gd name="T4" fmla="*/ 3 w 598"/>
              <a:gd name="T5" fmla="*/ 174 h 805"/>
              <a:gd name="T6" fmla="*/ 23 w 598"/>
              <a:gd name="T7" fmla="*/ 264 h 805"/>
              <a:gd name="T8" fmla="*/ 53 w 598"/>
              <a:gd name="T9" fmla="*/ 342 h 805"/>
              <a:gd name="T10" fmla="*/ 92 w 598"/>
              <a:gd name="T11" fmla="*/ 396 h 805"/>
              <a:gd name="T12" fmla="*/ 138 w 598"/>
              <a:gd name="T13" fmla="*/ 420 h 805"/>
              <a:gd name="T14" fmla="*/ 202 w 598"/>
              <a:gd name="T15" fmla="*/ 438 h 805"/>
              <a:gd name="T16" fmla="*/ 257 w 598"/>
              <a:gd name="T17" fmla="*/ 453 h 805"/>
              <a:gd name="T18" fmla="*/ 311 w 598"/>
              <a:gd name="T19" fmla="*/ 465 h 805"/>
              <a:gd name="T20" fmla="*/ 370 w 598"/>
              <a:gd name="T21" fmla="*/ 483 h 805"/>
              <a:gd name="T22" fmla="*/ 425 w 598"/>
              <a:gd name="T23" fmla="*/ 492 h 805"/>
              <a:gd name="T24" fmla="*/ 469 w 598"/>
              <a:gd name="T25" fmla="*/ 522 h 805"/>
              <a:gd name="T26" fmla="*/ 501 w 598"/>
              <a:gd name="T27" fmla="*/ 543 h 805"/>
              <a:gd name="T28" fmla="*/ 523 w 598"/>
              <a:gd name="T29" fmla="*/ 564 h 805"/>
              <a:gd name="T30" fmla="*/ 545 w 598"/>
              <a:gd name="T31" fmla="*/ 594 h 805"/>
              <a:gd name="T32" fmla="*/ 569 w 598"/>
              <a:gd name="T33" fmla="*/ 636 h 805"/>
              <a:gd name="T34" fmla="*/ 587 w 598"/>
              <a:gd name="T35" fmla="*/ 672 h 805"/>
              <a:gd name="T36" fmla="*/ 597 w 598"/>
              <a:gd name="T37" fmla="*/ 708 h 805"/>
              <a:gd name="T38" fmla="*/ 597 w 598"/>
              <a:gd name="T39" fmla="*/ 744 h 805"/>
              <a:gd name="T40" fmla="*/ 597 w 598"/>
              <a:gd name="T41" fmla="*/ 780 h 805"/>
              <a:gd name="T42" fmla="*/ 597 w 598"/>
              <a:gd name="T43" fmla="*/ 804 h 80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</a:cxnLst>
            <a:rect l="0" t="0" r="r" b="b"/>
            <a:pathLst>
              <a:path w="598" h="805">
                <a:moveTo>
                  <a:pt x="0" y="0"/>
                </a:moveTo>
                <a:lnTo>
                  <a:pt x="0" y="72"/>
                </a:lnTo>
                <a:lnTo>
                  <a:pt x="3" y="174"/>
                </a:lnTo>
                <a:lnTo>
                  <a:pt x="23" y="264"/>
                </a:lnTo>
                <a:lnTo>
                  <a:pt x="53" y="342"/>
                </a:lnTo>
                <a:lnTo>
                  <a:pt x="92" y="396"/>
                </a:lnTo>
                <a:lnTo>
                  <a:pt x="138" y="420"/>
                </a:lnTo>
                <a:lnTo>
                  <a:pt x="202" y="438"/>
                </a:lnTo>
                <a:lnTo>
                  <a:pt x="257" y="453"/>
                </a:lnTo>
                <a:lnTo>
                  <a:pt x="311" y="465"/>
                </a:lnTo>
                <a:lnTo>
                  <a:pt x="370" y="483"/>
                </a:lnTo>
                <a:lnTo>
                  <a:pt x="425" y="492"/>
                </a:lnTo>
                <a:lnTo>
                  <a:pt x="469" y="522"/>
                </a:lnTo>
                <a:lnTo>
                  <a:pt x="501" y="543"/>
                </a:lnTo>
                <a:lnTo>
                  <a:pt x="523" y="564"/>
                </a:lnTo>
                <a:lnTo>
                  <a:pt x="545" y="594"/>
                </a:lnTo>
                <a:lnTo>
                  <a:pt x="569" y="636"/>
                </a:lnTo>
                <a:lnTo>
                  <a:pt x="587" y="672"/>
                </a:lnTo>
                <a:lnTo>
                  <a:pt x="597" y="708"/>
                </a:lnTo>
                <a:lnTo>
                  <a:pt x="597" y="744"/>
                </a:lnTo>
                <a:lnTo>
                  <a:pt x="597" y="780"/>
                </a:lnTo>
                <a:lnTo>
                  <a:pt x="597" y="804"/>
                </a:lnTo>
              </a:path>
            </a:pathLst>
          </a:custGeom>
          <a:noFill/>
          <a:ln w="28575" cap="rnd" cmpd="sng">
            <a:solidFill>
              <a:schemeClr val="tx2"/>
            </a:solidFill>
            <a:prstDash val="solid"/>
            <a:round/>
            <a:headEnd type="stealth" w="med" len="lg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 sz="2400">
              <a:solidFill>
                <a:srgbClr val="FFFFFF"/>
              </a:solidFill>
            </a:endParaRPr>
          </a:p>
        </p:txBody>
      </p:sp>
      <p:grpSp>
        <p:nvGrpSpPr>
          <p:cNvPr id="55323" name="Group 27"/>
          <p:cNvGrpSpPr>
            <a:grpSpLocks/>
          </p:cNvGrpSpPr>
          <p:nvPr/>
        </p:nvGrpSpPr>
        <p:grpSpPr bwMode="auto">
          <a:xfrm>
            <a:off x="7278689" y="3173413"/>
            <a:ext cx="1976437" cy="0"/>
            <a:chOff x="3625" y="1999"/>
            <a:chExt cx="1245" cy="0"/>
          </a:xfrm>
        </p:grpSpPr>
        <p:sp>
          <p:nvSpPr>
            <p:cNvPr id="55316" name="Line 20"/>
            <p:cNvSpPr>
              <a:spLocks noChangeShapeType="1"/>
            </p:cNvSpPr>
            <p:nvPr/>
          </p:nvSpPr>
          <p:spPr bwMode="auto">
            <a:xfrm>
              <a:off x="3625" y="1999"/>
              <a:ext cx="177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  <p:sp>
          <p:nvSpPr>
            <p:cNvPr id="55317" name="Line 21"/>
            <p:cNvSpPr>
              <a:spLocks noChangeShapeType="1"/>
            </p:cNvSpPr>
            <p:nvPr/>
          </p:nvSpPr>
          <p:spPr bwMode="auto">
            <a:xfrm>
              <a:off x="3819" y="1999"/>
              <a:ext cx="178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  <p:sp>
          <p:nvSpPr>
            <p:cNvPr id="55318" name="Line 22"/>
            <p:cNvSpPr>
              <a:spLocks noChangeShapeType="1"/>
            </p:cNvSpPr>
            <p:nvPr/>
          </p:nvSpPr>
          <p:spPr bwMode="auto">
            <a:xfrm>
              <a:off x="4013" y="1999"/>
              <a:ext cx="178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  <p:grpSp>
          <p:nvGrpSpPr>
            <p:cNvPr id="55322" name="Group 26"/>
            <p:cNvGrpSpPr>
              <a:grpSpLocks/>
            </p:cNvGrpSpPr>
            <p:nvPr/>
          </p:nvGrpSpPr>
          <p:grpSpPr bwMode="auto">
            <a:xfrm>
              <a:off x="4210" y="1999"/>
              <a:ext cx="660" cy="0"/>
              <a:chOff x="4210" y="1999"/>
              <a:chExt cx="660" cy="0"/>
            </a:xfrm>
          </p:grpSpPr>
          <p:sp>
            <p:nvSpPr>
              <p:cNvPr id="55319" name="Line 23"/>
              <p:cNvSpPr>
                <a:spLocks noChangeShapeType="1"/>
              </p:cNvSpPr>
              <p:nvPr/>
            </p:nvSpPr>
            <p:spPr bwMode="auto">
              <a:xfrm>
                <a:off x="4210" y="1999"/>
                <a:ext cx="17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55320" name="Line 24"/>
              <p:cNvSpPr>
                <a:spLocks noChangeShapeType="1"/>
              </p:cNvSpPr>
              <p:nvPr/>
            </p:nvSpPr>
            <p:spPr bwMode="auto">
              <a:xfrm>
                <a:off x="4498" y="1999"/>
                <a:ext cx="177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55321" name="Line 25"/>
              <p:cNvSpPr>
                <a:spLocks noChangeShapeType="1"/>
              </p:cNvSpPr>
              <p:nvPr/>
            </p:nvSpPr>
            <p:spPr bwMode="auto">
              <a:xfrm>
                <a:off x="4692" y="1999"/>
                <a:ext cx="17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</p:grpSp>
      </p:grpSp>
      <p:sp>
        <p:nvSpPr>
          <p:cNvPr id="55324" name="Rectangle 28"/>
          <p:cNvSpPr>
            <a:spLocks noChangeArrowheads="1"/>
          </p:cNvSpPr>
          <p:nvPr/>
        </p:nvSpPr>
        <p:spPr bwMode="auto">
          <a:xfrm>
            <a:off x="7573964" y="3184526"/>
            <a:ext cx="658835" cy="4623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tr-TR" sz="2400" b="1">
                <a:solidFill>
                  <a:srgbClr val="FFFFFF"/>
                </a:solidFill>
              </a:rPr>
              <a:t>sp</a:t>
            </a:r>
            <a:r>
              <a:rPr lang="en-US" altLang="tr-TR" sz="2400" b="1" baseline="30000">
                <a:solidFill>
                  <a:srgbClr val="FFFFFF"/>
                </a:solidFill>
              </a:rPr>
              <a:t>3</a:t>
            </a:r>
          </a:p>
        </p:txBody>
      </p:sp>
      <p:grpSp>
        <p:nvGrpSpPr>
          <p:cNvPr id="55331" name="Group 35"/>
          <p:cNvGrpSpPr>
            <a:grpSpLocks/>
          </p:cNvGrpSpPr>
          <p:nvPr/>
        </p:nvGrpSpPr>
        <p:grpSpPr bwMode="auto">
          <a:xfrm>
            <a:off x="7277101" y="2914650"/>
            <a:ext cx="288925" cy="230188"/>
            <a:chOff x="3624" y="1836"/>
            <a:chExt cx="182" cy="145"/>
          </a:xfrm>
        </p:grpSpPr>
        <p:grpSp>
          <p:nvGrpSpPr>
            <p:cNvPr id="55327" name="Group 31"/>
            <p:cNvGrpSpPr>
              <a:grpSpLocks/>
            </p:cNvGrpSpPr>
            <p:nvPr/>
          </p:nvGrpSpPr>
          <p:grpSpPr bwMode="auto">
            <a:xfrm>
              <a:off x="3624" y="1836"/>
              <a:ext cx="86" cy="145"/>
              <a:chOff x="3624" y="1836"/>
              <a:chExt cx="86" cy="145"/>
            </a:xfrm>
          </p:grpSpPr>
          <p:sp>
            <p:nvSpPr>
              <p:cNvPr id="55325" name="Line 29"/>
              <p:cNvSpPr>
                <a:spLocks noChangeShapeType="1"/>
              </p:cNvSpPr>
              <p:nvPr/>
            </p:nvSpPr>
            <p:spPr bwMode="auto">
              <a:xfrm>
                <a:off x="3624" y="1836"/>
                <a:ext cx="86" cy="145"/>
              </a:xfrm>
              <a:prstGeom prst="line">
                <a:avLst/>
              </a:prstGeom>
              <a:noFill/>
              <a:ln w="38100">
                <a:solidFill>
                  <a:schemeClr val="tx2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55326" name="Line 30"/>
              <p:cNvSpPr>
                <a:spLocks noChangeShapeType="1"/>
              </p:cNvSpPr>
              <p:nvPr/>
            </p:nvSpPr>
            <p:spPr bwMode="auto">
              <a:xfrm flipH="1">
                <a:off x="3624" y="1836"/>
                <a:ext cx="86" cy="145"/>
              </a:xfrm>
              <a:prstGeom prst="line">
                <a:avLst/>
              </a:prstGeom>
              <a:noFill/>
              <a:ln w="38100">
                <a:solidFill>
                  <a:schemeClr val="tx2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55330" name="Group 34"/>
            <p:cNvGrpSpPr>
              <a:grpSpLocks/>
            </p:cNvGrpSpPr>
            <p:nvPr/>
          </p:nvGrpSpPr>
          <p:grpSpPr bwMode="auto">
            <a:xfrm>
              <a:off x="3720" y="1836"/>
              <a:ext cx="86" cy="145"/>
              <a:chOff x="3720" y="1836"/>
              <a:chExt cx="86" cy="145"/>
            </a:xfrm>
          </p:grpSpPr>
          <p:sp>
            <p:nvSpPr>
              <p:cNvPr id="55328" name="Line 32"/>
              <p:cNvSpPr>
                <a:spLocks noChangeShapeType="1"/>
              </p:cNvSpPr>
              <p:nvPr/>
            </p:nvSpPr>
            <p:spPr bwMode="auto">
              <a:xfrm>
                <a:off x="3720" y="1836"/>
                <a:ext cx="86" cy="145"/>
              </a:xfrm>
              <a:prstGeom prst="line">
                <a:avLst/>
              </a:prstGeom>
              <a:noFill/>
              <a:ln w="38100">
                <a:solidFill>
                  <a:schemeClr val="tx2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55329" name="Line 33"/>
              <p:cNvSpPr>
                <a:spLocks noChangeShapeType="1"/>
              </p:cNvSpPr>
              <p:nvPr/>
            </p:nvSpPr>
            <p:spPr bwMode="auto">
              <a:xfrm flipH="1">
                <a:off x="3720" y="1836"/>
                <a:ext cx="86" cy="145"/>
              </a:xfrm>
              <a:prstGeom prst="line">
                <a:avLst/>
              </a:prstGeom>
              <a:noFill/>
              <a:ln w="38100">
                <a:solidFill>
                  <a:schemeClr val="tx2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</p:grpSp>
      </p:grpSp>
      <p:grpSp>
        <p:nvGrpSpPr>
          <p:cNvPr id="55339" name="Group 43"/>
          <p:cNvGrpSpPr>
            <a:grpSpLocks/>
          </p:cNvGrpSpPr>
          <p:nvPr/>
        </p:nvGrpSpPr>
        <p:grpSpPr bwMode="auto">
          <a:xfrm>
            <a:off x="7585076" y="2914650"/>
            <a:ext cx="288925" cy="230188"/>
            <a:chOff x="3818" y="1836"/>
            <a:chExt cx="182" cy="145"/>
          </a:xfrm>
        </p:grpSpPr>
        <p:grpSp>
          <p:nvGrpSpPr>
            <p:cNvPr id="55335" name="Group 39"/>
            <p:cNvGrpSpPr>
              <a:grpSpLocks/>
            </p:cNvGrpSpPr>
            <p:nvPr/>
          </p:nvGrpSpPr>
          <p:grpSpPr bwMode="auto">
            <a:xfrm>
              <a:off x="3818" y="1836"/>
              <a:ext cx="86" cy="145"/>
              <a:chOff x="3818" y="1836"/>
              <a:chExt cx="86" cy="145"/>
            </a:xfrm>
          </p:grpSpPr>
          <p:sp>
            <p:nvSpPr>
              <p:cNvPr id="55333" name="Line 37"/>
              <p:cNvSpPr>
                <a:spLocks noChangeShapeType="1"/>
              </p:cNvSpPr>
              <p:nvPr/>
            </p:nvSpPr>
            <p:spPr bwMode="auto">
              <a:xfrm>
                <a:off x="3818" y="1836"/>
                <a:ext cx="86" cy="145"/>
              </a:xfrm>
              <a:prstGeom prst="line">
                <a:avLst/>
              </a:prstGeom>
              <a:noFill/>
              <a:ln w="38100">
                <a:solidFill>
                  <a:srgbClr val="66FFFF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55334" name="Line 38"/>
              <p:cNvSpPr>
                <a:spLocks noChangeShapeType="1"/>
              </p:cNvSpPr>
              <p:nvPr/>
            </p:nvSpPr>
            <p:spPr bwMode="auto">
              <a:xfrm flipH="1">
                <a:off x="3818" y="1836"/>
                <a:ext cx="86" cy="145"/>
              </a:xfrm>
              <a:prstGeom prst="line">
                <a:avLst/>
              </a:prstGeom>
              <a:noFill/>
              <a:ln w="38100">
                <a:solidFill>
                  <a:srgbClr val="66FFFF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55338" name="Group 42"/>
            <p:cNvGrpSpPr>
              <a:grpSpLocks/>
            </p:cNvGrpSpPr>
            <p:nvPr/>
          </p:nvGrpSpPr>
          <p:grpSpPr bwMode="auto">
            <a:xfrm>
              <a:off x="3914" y="1836"/>
              <a:ext cx="86" cy="145"/>
              <a:chOff x="3914" y="1836"/>
              <a:chExt cx="86" cy="145"/>
            </a:xfrm>
          </p:grpSpPr>
          <p:sp>
            <p:nvSpPr>
              <p:cNvPr id="55336" name="Line 40"/>
              <p:cNvSpPr>
                <a:spLocks noChangeShapeType="1"/>
              </p:cNvSpPr>
              <p:nvPr/>
            </p:nvSpPr>
            <p:spPr bwMode="auto">
              <a:xfrm>
                <a:off x="3914" y="1836"/>
                <a:ext cx="86" cy="145"/>
              </a:xfrm>
              <a:prstGeom prst="line">
                <a:avLst/>
              </a:prstGeom>
              <a:noFill/>
              <a:ln w="38100">
                <a:solidFill>
                  <a:srgbClr val="66FFFF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55337" name="Line 41"/>
              <p:cNvSpPr>
                <a:spLocks noChangeShapeType="1"/>
              </p:cNvSpPr>
              <p:nvPr/>
            </p:nvSpPr>
            <p:spPr bwMode="auto">
              <a:xfrm flipH="1">
                <a:off x="3914" y="1836"/>
                <a:ext cx="86" cy="145"/>
              </a:xfrm>
              <a:prstGeom prst="line">
                <a:avLst/>
              </a:prstGeom>
              <a:noFill/>
              <a:ln w="38100">
                <a:solidFill>
                  <a:srgbClr val="66FFFF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</p:grpSp>
      </p:grpSp>
      <p:grpSp>
        <p:nvGrpSpPr>
          <p:cNvPr id="55346" name="Group 50"/>
          <p:cNvGrpSpPr>
            <a:grpSpLocks/>
          </p:cNvGrpSpPr>
          <p:nvPr/>
        </p:nvGrpSpPr>
        <p:grpSpPr bwMode="auto">
          <a:xfrm>
            <a:off x="7893051" y="2914650"/>
            <a:ext cx="288925" cy="230188"/>
            <a:chOff x="4012" y="1836"/>
            <a:chExt cx="182" cy="145"/>
          </a:xfrm>
        </p:grpSpPr>
        <p:grpSp>
          <p:nvGrpSpPr>
            <p:cNvPr id="55342" name="Group 46"/>
            <p:cNvGrpSpPr>
              <a:grpSpLocks/>
            </p:cNvGrpSpPr>
            <p:nvPr/>
          </p:nvGrpSpPr>
          <p:grpSpPr bwMode="auto">
            <a:xfrm>
              <a:off x="4012" y="1836"/>
              <a:ext cx="86" cy="145"/>
              <a:chOff x="4012" y="1836"/>
              <a:chExt cx="86" cy="145"/>
            </a:xfrm>
          </p:grpSpPr>
          <p:sp>
            <p:nvSpPr>
              <p:cNvPr id="55340" name="Line 44"/>
              <p:cNvSpPr>
                <a:spLocks noChangeShapeType="1"/>
              </p:cNvSpPr>
              <p:nvPr/>
            </p:nvSpPr>
            <p:spPr bwMode="auto">
              <a:xfrm>
                <a:off x="4012" y="1836"/>
                <a:ext cx="86" cy="145"/>
              </a:xfrm>
              <a:prstGeom prst="line">
                <a:avLst/>
              </a:prstGeom>
              <a:noFill/>
              <a:ln w="38100">
                <a:solidFill>
                  <a:schemeClr val="tx2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55341" name="Line 45"/>
              <p:cNvSpPr>
                <a:spLocks noChangeShapeType="1"/>
              </p:cNvSpPr>
              <p:nvPr/>
            </p:nvSpPr>
            <p:spPr bwMode="auto">
              <a:xfrm flipH="1">
                <a:off x="4012" y="1836"/>
                <a:ext cx="86" cy="145"/>
              </a:xfrm>
              <a:prstGeom prst="line">
                <a:avLst/>
              </a:prstGeom>
              <a:noFill/>
              <a:ln w="38100">
                <a:solidFill>
                  <a:schemeClr val="tx2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55345" name="Group 49"/>
            <p:cNvGrpSpPr>
              <a:grpSpLocks/>
            </p:cNvGrpSpPr>
            <p:nvPr/>
          </p:nvGrpSpPr>
          <p:grpSpPr bwMode="auto">
            <a:xfrm>
              <a:off x="4108" y="1836"/>
              <a:ext cx="86" cy="145"/>
              <a:chOff x="4108" y="1836"/>
              <a:chExt cx="86" cy="145"/>
            </a:xfrm>
          </p:grpSpPr>
          <p:sp>
            <p:nvSpPr>
              <p:cNvPr id="55343" name="Line 47"/>
              <p:cNvSpPr>
                <a:spLocks noChangeShapeType="1"/>
              </p:cNvSpPr>
              <p:nvPr/>
            </p:nvSpPr>
            <p:spPr bwMode="auto">
              <a:xfrm>
                <a:off x="4108" y="1836"/>
                <a:ext cx="86" cy="145"/>
              </a:xfrm>
              <a:prstGeom prst="line">
                <a:avLst/>
              </a:prstGeom>
              <a:noFill/>
              <a:ln w="38100">
                <a:solidFill>
                  <a:schemeClr val="tx2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55344" name="Line 48"/>
              <p:cNvSpPr>
                <a:spLocks noChangeShapeType="1"/>
              </p:cNvSpPr>
              <p:nvPr/>
            </p:nvSpPr>
            <p:spPr bwMode="auto">
              <a:xfrm flipH="1">
                <a:off x="4108" y="1836"/>
                <a:ext cx="86" cy="145"/>
              </a:xfrm>
              <a:prstGeom prst="line">
                <a:avLst/>
              </a:prstGeom>
              <a:noFill/>
              <a:ln w="38100">
                <a:solidFill>
                  <a:schemeClr val="tx2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</p:grpSp>
      </p:grpSp>
      <p:grpSp>
        <p:nvGrpSpPr>
          <p:cNvPr id="55353" name="Group 57"/>
          <p:cNvGrpSpPr>
            <a:grpSpLocks/>
          </p:cNvGrpSpPr>
          <p:nvPr/>
        </p:nvGrpSpPr>
        <p:grpSpPr bwMode="auto">
          <a:xfrm>
            <a:off x="8204201" y="2914650"/>
            <a:ext cx="288925" cy="230188"/>
            <a:chOff x="4208" y="1836"/>
            <a:chExt cx="182" cy="145"/>
          </a:xfrm>
        </p:grpSpPr>
        <p:grpSp>
          <p:nvGrpSpPr>
            <p:cNvPr id="55349" name="Group 53"/>
            <p:cNvGrpSpPr>
              <a:grpSpLocks/>
            </p:cNvGrpSpPr>
            <p:nvPr/>
          </p:nvGrpSpPr>
          <p:grpSpPr bwMode="auto">
            <a:xfrm>
              <a:off x="4208" y="1836"/>
              <a:ext cx="86" cy="145"/>
              <a:chOff x="4208" y="1836"/>
              <a:chExt cx="86" cy="145"/>
            </a:xfrm>
          </p:grpSpPr>
          <p:sp>
            <p:nvSpPr>
              <p:cNvPr id="55347" name="Line 51"/>
              <p:cNvSpPr>
                <a:spLocks noChangeShapeType="1"/>
              </p:cNvSpPr>
              <p:nvPr/>
            </p:nvSpPr>
            <p:spPr bwMode="auto">
              <a:xfrm>
                <a:off x="4208" y="1836"/>
                <a:ext cx="86" cy="145"/>
              </a:xfrm>
              <a:prstGeom prst="line">
                <a:avLst/>
              </a:prstGeom>
              <a:noFill/>
              <a:ln w="38100">
                <a:solidFill>
                  <a:srgbClr val="66FFFF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55348" name="Line 52"/>
              <p:cNvSpPr>
                <a:spLocks noChangeShapeType="1"/>
              </p:cNvSpPr>
              <p:nvPr/>
            </p:nvSpPr>
            <p:spPr bwMode="auto">
              <a:xfrm flipH="1">
                <a:off x="4208" y="1836"/>
                <a:ext cx="86" cy="145"/>
              </a:xfrm>
              <a:prstGeom prst="line">
                <a:avLst/>
              </a:prstGeom>
              <a:noFill/>
              <a:ln w="38100">
                <a:solidFill>
                  <a:srgbClr val="66FFFF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55352" name="Group 56"/>
            <p:cNvGrpSpPr>
              <a:grpSpLocks/>
            </p:cNvGrpSpPr>
            <p:nvPr/>
          </p:nvGrpSpPr>
          <p:grpSpPr bwMode="auto">
            <a:xfrm>
              <a:off x="4304" y="1836"/>
              <a:ext cx="86" cy="145"/>
              <a:chOff x="4304" y="1836"/>
              <a:chExt cx="86" cy="145"/>
            </a:xfrm>
          </p:grpSpPr>
          <p:sp>
            <p:nvSpPr>
              <p:cNvPr id="55350" name="Line 54"/>
              <p:cNvSpPr>
                <a:spLocks noChangeShapeType="1"/>
              </p:cNvSpPr>
              <p:nvPr/>
            </p:nvSpPr>
            <p:spPr bwMode="auto">
              <a:xfrm>
                <a:off x="4304" y="1836"/>
                <a:ext cx="86" cy="145"/>
              </a:xfrm>
              <a:prstGeom prst="line">
                <a:avLst/>
              </a:prstGeom>
              <a:noFill/>
              <a:ln w="38100">
                <a:solidFill>
                  <a:srgbClr val="66FFFF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55351" name="Line 55"/>
              <p:cNvSpPr>
                <a:spLocks noChangeShapeType="1"/>
              </p:cNvSpPr>
              <p:nvPr/>
            </p:nvSpPr>
            <p:spPr bwMode="auto">
              <a:xfrm flipH="1">
                <a:off x="4304" y="1836"/>
                <a:ext cx="86" cy="145"/>
              </a:xfrm>
              <a:prstGeom prst="line">
                <a:avLst/>
              </a:prstGeom>
              <a:noFill/>
              <a:ln w="38100">
                <a:solidFill>
                  <a:srgbClr val="66FFFF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</p:grpSp>
      </p:grpSp>
      <p:grpSp>
        <p:nvGrpSpPr>
          <p:cNvPr id="55363" name="Group 67"/>
          <p:cNvGrpSpPr>
            <a:grpSpLocks/>
          </p:cNvGrpSpPr>
          <p:nvPr/>
        </p:nvGrpSpPr>
        <p:grpSpPr bwMode="auto">
          <a:xfrm>
            <a:off x="1692275" y="3184529"/>
            <a:ext cx="8035926" cy="461963"/>
            <a:chOff x="106" y="2006"/>
            <a:chExt cx="5062" cy="291"/>
          </a:xfrm>
        </p:grpSpPr>
        <p:grpSp>
          <p:nvGrpSpPr>
            <p:cNvPr id="55357" name="Group 61"/>
            <p:cNvGrpSpPr>
              <a:grpSpLocks/>
            </p:cNvGrpSpPr>
            <p:nvPr/>
          </p:nvGrpSpPr>
          <p:grpSpPr bwMode="auto">
            <a:xfrm>
              <a:off x="106" y="2006"/>
              <a:ext cx="1195" cy="291"/>
              <a:chOff x="106" y="2006"/>
              <a:chExt cx="1195" cy="291"/>
            </a:xfrm>
          </p:grpSpPr>
          <p:sp>
            <p:nvSpPr>
              <p:cNvPr id="55354" name="Rectangle 58"/>
              <p:cNvSpPr>
                <a:spLocks noChangeArrowheads="1"/>
              </p:cNvSpPr>
              <p:nvPr/>
            </p:nvSpPr>
            <p:spPr bwMode="auto">
              <a:xfrm>
                <a:off x="106" y="2006"/>
                <a:ext cx="333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tr-TR" sz="2400" b="1">
                    <a:solidFill>
                      <a:srgbClr val="FFFFFF"/>
                    </a:solidFill>
                  </a:rPr>
                  <a:t>1s</a:t>
                </a:r>
              </a:p>
            </p:txBody>
          </p:sp>
          <p:sp>
            <p:nvSpPr>
              <p:cNvPr id="55355" name="Rectangle 59"/>
              <p:cNvSpPr>
                <a:spLocks noChangeArrowheads="1"/>
              </p:cNvSpPr>
              <p:nvPr/>
            </p:nvSpPr>
            <p:spPr bwMode="auto">
              <a:xfrm>
                <a:off x="442" y="2006"/>
                <a:ext cx="333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tr-TR" sz="2400" b="1">
                    <a:solidFill>
                      <a:srgbClr val="FFFFFF"/>
                    </a:solidFill>
                  </a:rPr>
                  <a:t>2s</a:t>
                </a:r>
              </a:p>
            </p:txBody>
          </p:sp>
          <p:sp>
            <p:nvSpPr>
              <p:cNvPr id="55356" name="Rectangle 60"/>
              <p:cNvSpPr>
                <a:spLocks noChangeArrowheads="1"/>
              </p:cNvSpPr>
              <p:nvPr/>
            </p:nvSpPr>
            <p:spPr bwMode="auto">
              <a:xfrm>
                <a:off x="958" y="2006"/>
                <a:ext cx="343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tr-TR" sz="2400" b="1">
                    <a:solidFill>
                      <a:srgbClr val="FFFFFF"/>
                    </a:solidFill>
                  </a:rPr>
                  <a:t>2p</a:t>
                </a:r>
              </a:p>
            </p:txBody>
          </p:sp>
        </p:grpSp>
        <p:grpSp>
          <p:nvGrpSpPr>
            <p:cNvPr id="55361" name="Group 65"/>
            <p:cNvGrpSpPr>
              <a:grpSpLocks/>
            </p:cNvGrpSpPr>
            <p:nvPr/>
          </p:nvGrpSpPr>
          <p:grpSpPr bwMode="auto">
            <a:xfrm>
              <a:off x="1498" y="2006"/>
              <a:ext cx="1723" cy="291"/>
              <a:chOff x="1498" y="2006"/>
              <a:chExt cx="1723" cy="291"/>
            </a:xfrm>
          </p:grpSpPr>
          <p:sp>
            <p:nvSpPr>
              <p:cNvPr id="55358" name="Rectangle 62"/>
              <p:cNvSpPr>
                <a:spLocks noChangeArrowheads="1"/>
              </p:cNvSpPr>
              <p:nvPr/>
            </p:nvSpPr>
            <p:spPr bwMode="auto">
              <a:xfrm>
                <a:off x="1498" y="2006"/>
                <a:ext cx="333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tr-TR" sz="2400" b="1">
                    <a:solidFill>
                      <a:srgbClr val="FFFFFF"/>
                    </a:solidFill>
                  </a:rPr>
                  <a:t>3s</a:t>
                </a:r>
              </a:p>
            </p:txBody>
          </p:sp>
          <p:sp>
            <p:nvSpPr>
              <p:cNvPr id="55359" name="Rectangle 63"/>
              <p:cNvSpPr>
                <a:spLocks noChangeArrowheads="1"/>
              </p:cNvSpPr>
              <p:nvPr/>
            </p:nvSpPr>
            <p:spPr bwMode="auto">
              <a:xfrm>
                <a:off x="2014" y="2006"/>
                <a:ext cx="343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tr-TR" sz="2400" b="1">
                    <a:solidFill>
                      <a:srgbClr val="FFFFFF"/>
                    </a:solidFill>
                  </a:rPr>
                  <a:t>3p</a:t>
                </a:r>
              </a:p>
            </p:txBody>
          </p:sp>
          <p:sp>
            <p:nvSpPr>
              <p:cNvPr id="55360" name="Rectangle 64"/>
              <p:cNvSpPr>
                <a:spLocks noChangeArrowheads="1"/>
              </p:cNvSpPr>
              <p:nvPr/>
            </p:nvSpPr>
            <p:spPr bwMode="auto">
              <a:xfrm>
                <a:off x="2878" y="2006"/>
                <a:ext cx="343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tr-TR" sz="2400" b="1">
                    <a:solidFill>
                      <a:srgbClr val="FFFFFF"/>
                    </a:solidFill>
                  </a:rPr>
                  <a:t>3d</a:t>
                </a:r>
              </a:p>
            </p:txBody>
          </p:sp>
        </p:grpSp>
        <p:sp>
          <p:nvSpPr>
            <p:cNvPr id="55362" name="Rectangle 66"/>
            <p:cNvSpPr>
              <a:spLocks noChangeArrowheads="1"/>
            </p:cNvSpPr>
            <p:nvPr/>
          </p:nvSpPr>
          <p:spPr bwMode="auto">
            <a:xfrm>
              <a:off x="4825" y="2006"/>
              <a:ext cx="343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altLang="tr-TR" sz="2400" b="1">
                  <a:solidFill>
                    <a:srgbClr val="FFFFFF"/>
                  </a:solidFill>
                </a:rPr>
                <a:t>4d</a:t>
              </a:r>
            </a:p>
          </p:txBody>
        </p:sp>
      </p:grpSp>
      <p:grpSp>
        <p:nvGrpSpPr>
          <p:cNvPr id="55423" name="Group 127"/>
          <p:cNvGrpSpPr>
            <a:grpSpLocks/>
          </p:cNvGrpSpPr>
          <p:nvPr/>
        </p:nvGrpSpPr>
        <p:grpSpPr bwMode="auto">
          <a:xfrm>
            <a:off x="1781176" y="2840039"/>
            <a:ext cx="8405813" cy="333375"/>
            <a:chOff x="162" y="1789"/>
            <a:chExt cx="5295" cy="210"/>
          </a:xfrm>
        </p:grpSpPr>
        <p:grpSp>
          <p:nvGrpSpPr>
            <p:cNvPr id="55417" name="Group 121"/>
            <p:cNvGrpSpPr>
              <a:grpSpLocks/>
            </p:cNvGrpSpPr>
            <p:nvPr/>
          </p:nvGrpSpPr>
          <p:grpSpPr bwMode="auto">
            <a:xfrm>
              <a:off x="162" y="1790"/>
              <a:ext cx="5295" cy="209"/>
              <a:chOff x="162" y="1790"/>
              <a:chExt cx="5295" cy="209"/>
            </a:xfrm>
          </p:grpSpPr>
          <p:grpSp>
            <p:nvGrpSpPr>
              <p:cNvPr id="55367" name="Group 71"/>
              <p:cNvGrpSpPr>
                <a:grpSpLocks/>
              </p:cNvGrpSpPr>
              <p:nvPr/>
            </p:nvGrpSpPr>
            <p:grpSpPr bwMode="auto">
              <a:xfrm>
                <a:off x="162" y="1790"/>
                <a:ext cx="178" cy="209"/>
                <a:chOff x="162" y="1790"/>
                <a:chExt cx="178" cy="209"/>
              </a:xfrm>
            </p:grpSpPr>
            <p:sp>
              <p:nvSpPr>
                <p:cNvPr id="55364" name="Line 68"/>
                <p:cNvSpPr>
                  <a:spLocks noChangeShapeType="1"/>
                </p:cNvSpPr>
                <p:nvPr/>
              </p:nvSpPr>
              <p:spPr bwMode="auto">
                <a:xfrm>
                  <a:off x="162" y="1999"/>
                  <a:ext cx="1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55365" name="Freeform 69"/>
                <p:cNvSpPr>
                  <a:spLocks/>
                </p:cNvSpPr>
                <p:nvPr/>
              </p:nvSpPr>
              <p:spPr bwMode="auto">
                <a:xfrm>
                  <a:off x="174" y="1790"/>
                  <a:ext cx="59" cy="194"/>
                </a:xfrm>
                <a:custGeom>
                  <a:avLst/>
                  <a:gdLst>
                    <a:gd name="T0" fmla="*/ 58 w 59"/>
                    <a:gd name="T1" fmla="*/ 0 h 194"/>
                    <a:gd name="T2" fmla="*/ 58 w 59"/>
                    <a:gd name="T3" fmla="*/ 193 h 194"/>
                    <a:gd name="T4" fmla="*/ 0 w 59"/>
                    <a:gd name="T5" fmla="*/ 144 h 1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59" h="194">
                      <a:moveTo>
                        <a:pt x="58" y="0"/>
                      </a:moveTo>
                      <a:lnTo>
                        <a:pt x="58" y="193"/>
                      </a:lnTo>
                      <a:lnTo>
                        <a:pt x="0" y="144"/>
                      </a:lnTo>
                    </a:path>
                  </a:pathLst>
                </a:custGeom>
                <a:noFill/>
                <a:ln w="38100" cap="rnd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55366" name="Freeform 70"/>
                <p:cNvSpPr>
                  <a:spLocks/>
                </p:cNvSpPr>
                <p:nvPr/>
              </p:nvSpPr>
              <p:spPr bwMode="auto">
                <a:xfrm>
                  <a:off x="272" y="1790"/>
                  <a:ext cx="59" cy="194"/>
                </a:xfrm>
                <a:custGeom>
                  <a:avLst/>
                  <a:gdLst>
                    <a:gd name="T0" fmla="*/ 0 w 59"/>
                    <a:gd name="T1" fmla="*/ 193 h 194"/>
                    <a:gd name="T2" fmla="*/ 0 w 59"/>
                    <a:gd name="T3" fmla="*/ 0 h 194"/>
                    <a:gd name="T4" fmla="*/ 58 w 59"/>
                    <a:gd name="T5" fmla="*/ 48 h 1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59" h="194">
                      <a:moveTo>
                        <a:pt x="0" y="193"/>
                      </a:moveTo>
                      <a:lnTo>
                        <a:pt x="0" y="0"/>
                      </a:lnTo>
                      <a:lnTo>
                        <a:pt x="58" y="48"/>
                      </a:lnTo>
                    </a:path>
                  </a:pathLst>
                </a:custGeom>
                <a:noFill/>
                <a:ln w="38100" cap="rnd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</p:grpSp>
          <p:grpSp>
            <p:nvGrpSpPr>
              <p:cNvPr id="55371" name="Group 75"/>
              <p:cNvGrpSpPr>
                <a:grpSpLocks/>
              </p:cNvGrpSpPr>
              <p:nvPr/>
            </p:nvGrpSpPr>
            <p:grpSpPr bwMode="auto">
              <a:xfrm>
                <a:off x="498" y="1790"/>
                <a:ext cx="178" cy="209"/>
                <a:chOff x="498" y="1790"/>
                <a:chExt cx="178" cy="209"/>
              </a:xfrm>
            </p:grpSpPr>
            <p:sp>
              <p:nvSpPr>
                <p:cNvPr id="55368" name="Line 72"/>
                <p:cNvSpPr>
                  <a:spLocks noChangeShapeType="1"/>
                </p:cNvSpPr>
                <p:nvPr/>
              </p:nvSpPr>
              <p:spPr bwMode="auto">
                <a:xfrm>
                  <a:off x="498" y="1999"/>
                  <a:ext cx="1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55369" name="Freeform 73"/>
                <p:cNvSpPr>
                  <a:spLocks/>
                </p:cNvSpPr>
                <p:nvPr/>
              </p:nvSpPr>
              <p:spPr bwMode="auto">
                <a:xfrm>
                  <a:off x="510" y="1790"/>
                  <a:ext cx="59" cy="194"/>
                </a:xfrm>
                <a:custGeom>
                  <a:avLst/>
                  <a:gdLst>
                    <a:gd name="T0" fmla="*/ 58 w 59"/>
                    <a:gd name="T1" fmla="*/ 0 h 194"/>
                    <a:gd name="T2" fmla="*/ 58 w 59"/>
                    <a:gd name="T3" fmla="*/ 193 h 194"/>
                    <a:gd name="T4" fmla="*/ 0 w 59"/>
                    <a:gd name="T5" fmla="*/ 144 h 1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59" h="194">
                      <a:moveTo>
                        <a:pt x="58" y="0"/>
                      </a:moveTo>
                      <a:lnTo>
                        <a:pt x="58" y="193"/>
                      </a:lnTo>
                      <a:lnTo>
                        <a:pt x="0" y="144"/>
                      </a:lnTo>
                    </a:path>
                  </a:pathLst>
                </a:custGeom>
                <a:noFill/>
                <a:ln w="38100" cap="rnd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55370" name="Freeform 74"/>
                <p:cNvSpPr>
                  <a:spLocks/>
                </p:cNvSpPr>
                <p:nvPr/>
              </p:nvSpPr>
              <p:spPr bwMode="auto">
                <a:xfrm>
                  <a:off x="608" y="1790"/>
                  <a:ext cx="59" cy="194"/>
                </a:xfrm>
                <a:custGeom>
                  <a:avLst/>
                  <a:gdLst>
                    <a:gd name="T0" fmla="*/ 0 w 59"/>
                    <a:gd name="T1" fmla="*/ 193 h 194"/>
                    <a:gd name="T2" fmla="*/ 0 w 59"/>
                    <a:gd name="T3" fmla="*/ 0 h 194"/>
                    <a:gd name="T4" fmla="*/ 58 w 59"/>
                    <a:gd name="T5" fmla="*/ 48 h 1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59" h="194">
                      <a:moveTo>
                        <a:pt x="0" y="193"/>
                      </a:moveTo>
                      <a:lnTo>
                        <a:pt x="0" y="0"/>
                      </a:lnTo>
                      <a:lnTo>
                        <a:pt x="58" y="48"/>
                      </a:lnTo>
                    </a:path>
                  </a:pathLst>
                </a:custGeom>
                <a:noFill/>
                <a:ln w="38100" cap="rnd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</p:grpSp>
          <p:grpSp>
            <p:nvGrpSpPr>
              <p:cNvPr id="55384" name="Group 88"/>
              <p:cNvGrpSpPr>
                <a:grpSpLocks/>
              </p:cNvGrpSpPr>
              <p:nvPr/>
            </p:nvGrpSpPr>
            <p:grpSpPr bwMode="auto">
              <a:xfrm>
                <a:off x="836" y="1790"/>
                <a:ext cx="567" cy="209"/>
                <a:chOff x="836" y="1790"/>
                <a:chExt cx="567" cy="209"/>
              </a:xfrm>
            </p:grpSpPr>
            <p:grpSp>
              <p:nvGrpSpPr>
                <p:cNvPr id="55375" name="Group 79"/>
                <p:cNvGrpSpPr>
                  <a:grpSpLocks/>
                </p:cNvGrpSpPr>
                <p:nvPr/>
              </p:nvGrpSpPr>
              <p:grpSpPr bwMode="auto">
                <a:xfrm>
                  <a:off x="836" y="1790"/>
                  <a:ext cx="178" cy="209"/>
                  <a:chOff x="836" y="1790"/>
                  <a:chExt cx="178" cy="209"/>
                </a:xfrm>
              </p:grpSpPr>
              <p:sp>
                <p:nvSpPr>
                  <p:cNvPr id="55372" name="Line 76"/>
                  <p:cNvSpPr>
                    <a:spLocks noChangeShapeType="1"/>
                  </p:cNvSpPr>
                  <p:nvPr/>
                </p:nvSpPr>
                <p:spPr bwMode="auto">
                  <a:xfrm>
                    <a:off x="836" y="1999"/>
                    <a:ext cx="178" cy="0"/>
                  </a:xfrm>
                  <a:prstGeom prst="line">
                    <a:avLst/>
                  </a:prstGeom>
                  <a:noFill/>
                  <a:ln w="381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55373" name="Freeform 77"/>
                  <p:cNvSpPr>
                    <a:spLocks/>
                  </p:cNvSpPr>
                  <p:nvPr/>
                </p:nvSpPr>
                <p:spPr bwMode="auto">
                  <a:xfrm>
                    <a:off x="848" y="1790"/>
                    <a:ext cx="59" cy="194"/>
                  </a:xfrm>
                  <a:custGeom>
                    <a:avLst/>
                    <a:gdLst>
                      <a:gd name="T0" fmla="*/ 58 w 59"/>
                      <a:gd name="T1" fmla="*/ 0 h 194"/>
                      <a:gd name="T2" fmla="*/ 58 w 59"/>
                      <a:gd name="T3" fmla="*/ 193 h 194"/>
                      <a:gd name="T4" fmla="*/ 0 w 59"/>
                      <a:gd name="T5" fmla="*/ 144 h 19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59" h="194">
                        <a:moveTo>
                          <a:pt x="58" y="0"/>
                        </a:moveTo>
                        <a:lnTo>
                          <a:pt x="58" y="193"/>
                        </a:lnTo>
                        <a:lnTo>
                          <a:pt x="0" y="144"/>
                        </a:lnTo>
                      </a:path>
                    </a:pathLst>
                  </a:custGeom>
                  <a:noFill/>
                  <a:ln w="38100" cap="rnd" cmpd="sng">
                    <a:solidFill>
                      <a:schemeClr val="tx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55374" name="Freeform 78"/>
                  <p:cNvSpPr>
                    <a:spLocks/>
                  </p:cNvSpPr>
                  <p:nvPr/>
                </p:nvSpPr>
                <p:spPr bwMode="auto">
                  <a:xfrm>
                    <a:off x="946" y="1790"/>
                    <a:ext cx="58" cy="194"/>
                  </a:xfrm>
                  <a:custGeom>
                    <a:avLst/>
                    <a:gdLst>
                      <a:gd name="T0" fmla="*/ 0 w 58"/>
                      <a:gd name="T1" fmla="*/ 193 h 194"/>
                      <a:gd name="T2" fmla="*/ 0 w 58"/>
                      <a:gd name="T3" fmla="*/ 0 h 194"/>
                      <a:gd name="T4" fmla="*/ 57 w 58"/>
                      <a:gd name="T5" fmla="*/ 48 h 19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58" h="194">
                        <a:moveTo>
                          <a:pt x="0" y="193"/>
                        </a:moveTo>
                        <a:lnTo>
                          <a:pt x="0" y="0"/>
                        </a:lnTo>
                        <a:lnTo>
                          <a:pt x="57" y="48"/>
                        </a:lnTo>
                      </a:path>
                    </a:pathLst>
                  </a:custGeom>
                  <a:noFill/>
                  <a:ln w="38100" cap="rnd" cmpd="sng">
                    <a:solidFill>
                      <a:schemeClr val="tx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</p:grpSp>
            <p:grpSp>
              <p:nvGrpSpPr>
                <p:cNvPr id="55379" name="Group 83"/>
                <p:cNvGrpSpPr>
                  <a:grpSpLocks/>
                </p:cNvGrpSpPr>
                <p:nvPr/>
              </p:nvGrpSpPr>
              <p:grpSpPr bwMode="auto">
                <a:xfrm>
                  <a:off x="1030" y="1790"/>
                  <a:ext cx="177" cy="209"/>
                  <a:chOff x="1030" y="1790"/>
                  <a:chExt cx="177" cy="209"/>
                </a:xfrm>
              </p:grpSpPr>
              <p:sp>
                <p:nvSpPr>
                  <p:cNvPr id="55376" name="Line 80"/>
                  <p:cNvSpPr>
                    <a:spLocks noChangeShapeType="1"/>
                  </p:cNvSpPr>
                  <p:nvPr/>
                </p:nvSpPr>
                <p:spPr bwMode="auto">
                  <a:xfrm>
                    <a:off x="1030" y="1999"/>
                    <a:ext cx="177" cy="0"/>
                  </a:xfrm>
                  <a:prstGeom prst="line">
                    <a:avLst/>
                  </a:prstGeom>
                  <a:noFill/>
                  <a:ln w="381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55377" name="Freeform 81"/>
                  <p:cNvSpPr>
                    <a:spLocks/>
                  </p:cNvSpPr>
                  <p:nvPr/>
                </p:nvSpPr>
                <p:spPr bwMode="auto">
                  <a:xfrm>
                    <a:off x="1042" y="1790"/>
                    <a:ext cx="58" cy="194"/>
                  </a:xfrm>
                  <a:custGeom>
                    <a:avLst/>
                    <a:gdLst>
                      <a:gd name="T0" fmla="*/ 57 w 58"/>
                      <a:gd name="T1" fmla="*/ 0 h 194"/>
                      <a:gd name="T2" fmla="*/ 57 w 58"/>
                      <a:gd name="T3" fmla="*/ 193 h 194"/>
                      <a:gd name="T4" fmla="*/ 0 w 58"/>
                      <a:gd name="T5" fmla="*/ 144 h 19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58" h="194">
                        <a:moveTo>
                          <a:pt x="57" y="0"/>
                        </a:moveTo>
                        <a:lnTo>
                          <a:pt x="57" y="193"/>
                        </a:lnTo>
                        <a:lnTo>
                          <a:pt x="0" y="144"/>
                        </a:lnTo>
                      </a:path>
                    </a:pathLst>
                  </a:custGeom>
                  <a:noFill/>
                  <a:ln w="38100" cap="rnd" cmpd="sng">
                    <a:solidFill>
                      <a:schemeClr val="tx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55378" name="Freeform 82"/>
                  <p:cNvSpPr>
                    <a:spLocks/>
                  </p:cNvSpPr>
                  <p:nvPr/>
                </p:nvSpPr>
                <p:spPr bwMode="auto">
                  <a:xfrm>
                    <a:off x="1141" y="1790"/>
                    <a:ext cx="59" cy="194"/>
                  </a:xfrm>
                  <a:custGeom>
                    <a:avLst/>
                    <a:gdLst>
                      <a:gd name="T0" fmla="*/ 0 w 59"/>
                      <a:gd name="T1" fmla="*/ 193 h 194"/>
                      <a:gd name="T2" fmla="*/ 0 w 59"/>
                      <a:gd name="T3" fmla="*/ 0 h 194"/>
                      <a:gd name="T4" fmla="*/ 58 w 59"/>
                      <a:gd name="T5" fmla="*/ 48 h 19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59" h="194">
                        <a:moveTo>
                          <a:pt x="0" y="193"/>
                        </a:moveTo>
                        <a:lnTo>
                          <a:pt x="0" y="0"/>
                        </a:lnTo>
                        <a:lnTo>
                          <a:pt x="58" y="48"/>
                        </a:lnTo>
                      </a:path>
                    </a:pathLst>
                  </a:custGeom>
                  <a:noFill/>
                  <a:ln w="38100" cap="rnd" cmpd="sng">
                    <a:solidFill>
                      <a:schemeClr val="tx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</p:grpSp>
            <p:grpSp>
              <p:nvGrpSpPr>
                <p:cNvPr id="55383" name="Group 87"/>
                <p:cNvGrpSpPr>
                  <a:grpSpLocks/>
                </p:cNvGrpSpPr>
                <p:nvPr/>
              </p:nvGrpSpPr>
              <p:grpSpPr bwMode="auto">
                <a:xfrm>
                  <a:off x="1225" y="1790"/>
                  <a:ext cx="178" cy="209"/>
                  <a:chOff x="1225" y="1790"/>
                  <a:chExt cx="178" cy="209"/>
                </a:xfrm>
              </p:grpSpPr>
              <p:sp>
                <p:nvSpPr>
                  <p:cNvPr id="55380" name="Line 84"/>
                  <p:cNvSpPr>
                    <a:spLocks noChangeShapeType="1"/>
                  </p:cNvSpPr>
                  <p:nvPr/>
                </p:nvSpPr>
                <p:spPr bwMode="auto">
                  <a:xfrm>
                    <a:off x="1225" y="1999"/>
                    <a:ext cx="178" cy="0"/>
                  </a:xfrm>
                  <a:prstGeom prst="line">
                    <a:avLst/>
                  </a:prstGeom>
                  <a:noFill/>
                  <a:ln w="381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55381" name="Freeform 85"/>
                  <p:cNvSpPr>
                    <a:spLocks/>
                  </p:cNvSpPr>
                  <p:nvPr/>
                </p:nvSpPr>
                <p:spPr bwMode="auto">
                  <a:xfrm>
                    <a:off x="1237" y="1790"/>
                    <a:ext cx="59" cy="194"/>
                  </a:xfrm>
                  <a:custGeom>
                    <a:avLst/>
                    <a:gdLst>
                      <a:gd name="T0" fmla="*/ 58 w 59"/>
                      <a:gd name="T1" fmla="*/ 0 h 194"/>
                      <a:gd name="T2" fmla="*/ 58 w 59"/>
                      <a:gd name="T3" fmla="*/ 193 h 194"/>
                      <a:gd name="T4" fmla="*/ 0 w 59"/>
                      <a:gd name="T5" fmla="*/ 144 h 19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59" h="194">
                        <a:moveTo>
                          <a:pt x="58" y="0"/>
                        </a:moveTo>
                        <a:lnTo>
                          <a:pt x="58" y="193"/>
                        </a:lnTo>
                        <a:lnTo>
                          <a:pt x="0" y="144"/>
                        </a:lnTo>
                      </a:path>
                    </a:pathLst>
                  </a:custGeom>
                  <a:noFill/>
                  <a:ln w="38100" cap="rnd" cmpd="sng">
                    <a:solidFill>
                      <a:schemeClr val="tx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55382" name="Freeform 86"/>
                  <p:cNvSpPr>
                    <a:spLocks/>
                  </p:cNvSpPr>
                  <p:nvPr/>
                </p:nvSpPr>
                <p:spPr bwMode="auto">
                  <a:xfrm>
                    <a:off x="1335" y="1790"/>
                    <a:ext cx="59" cy="194"/>
                  </a:xfrm>
                  <a:custGeom>
                    <a:avLst/>
                    <a:gdLst>
                      <a:gd name="T0" fmla="*/ 0 w 59"/>
                      <a:gd name="T1" fmla="*/ 193 h 194"/>
                      <a:gd name="T2" fmla="*/ 0 w 59"/>
                      <a:gd name="T3" fmla="*/ 0 h 194"/>
                      <a:gd name="T4" fmla="*/ 58 w 59"/>
                      <a:gd name="T5" fmla="*/ 48 h 19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59" h="194">
                        <a:moveTo>
                          <a:pt x="0" y="193"/>
                        </a:moveTo>
                        <a:lnTo>
                          <a:pt x="0" y="0"/>
                        </a:lnTo>
                        <a:lnTo>
                          <a:pt x="58" y="48"/>
                        </a:lnTo>
                      </a:path>
                    </a:pathLst>
                  </a:custGeom>
                  <a:noFill/>
                  <a:ln w="38100" cap="rnd" cmpd="sng">
                    <a:solidFill>
                      <a:schemeClr val="tx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</p:grpSp>
          </p:grpSp>
          <p:grpSp>
            <p:nvGrpSpPr>
              <p:cNvPr id="55402" name="Group 106"/>
              <p:cNvGrpSpPr>
                <a:grpSpLocks/>
              </p:cNvGrpSpPr>
              <p:nvPr/>
            </p:nvGrpSpPr>
            <p:grpSpPr bwMode="auto">
              <a:xfrm>
                <a:off x="1553" y="1790"/>
                <a:ext cx="906" cy="209"/>
                <a:chOff x="1553" y="1790"/>
                <a:chExt cx="906" cy="209"/>
              </a:xfrm>
            </p:grpSpPr>
            <p:grpSp>
              <p:nvGrpSpPr>
                <p:cNvPr id="55388" name="Group 92"/>
                <p:cNvGrpSpPr>
                  <a:grpSpLocks/>
                </p:cNvGrpSpPr>
                <p:nvPr/>
              </p:nvGrpSpPr>
              <p:grpSpPr bwMode="auto">
                <a:xfrm>
                  <a:off x="1553" y="1790"/>
                  <a:ext cx="177" cy="209"/>
                  <a:chOff x="1553" y="1790"/>
                  <a:chExt cx="177" cy="209"/>
                </a:xfrm>
              </p:grpSpPr>
              <p:sp>
                <p:nvSpPr>
                  <p:cNvPr id="55385" name="Line 89"/>
                  <p:cNvSpPr>
                    <a:spLocks noChangeShapeType="1"/>
                  </p:cNvSpPr>
                  <p:nvPr/>
                </p:nvSpPr>
                <p:spPr bwMode="auto">
                  <a:xfrm>
                    <a:off x="1553" y="1999"/>
                    <a:ext cx="177" cy="0"/>
                  </a:xfrm>
                  <a:prstGeom prst="line">
                    <a:avLst/>
                  </a:prstGeom>
                  <a:noFill/>
                  <a:ln w="381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55386" name="Freeform 90"/>
                  <p:cNvSpPr>
                    <a:spLocks/>
                  </p:cNvSpPr>
                  <p:nvPr/>
                </p:nvSpPr>
                <p:spPr bwMode="auto">
                  <a:xfrm>
                    <a:off x="1565" y="1790"/>
                    <a:ext cx="58" cy="194"/>
                  </a:xfrm>
                  <a:custGeom>
                    <a:avLst/>
                    <a:gdLst>
                      <a:gd name="T0" fmla="*/ 57 w 58"/>
                      <a:gd name="T1" fmla="*/ 0 h 194"/>
                      <a:gd name="T2" fmla="*/ 57 w 58"/>
                      <a:gd name="T3" fmla="*/ 193 h 194"/>
                      <a:gd name="T4" fmla="*/ 0 w 58"/>
                      <a:gd name="T5" fmla="*/ 144 h 19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58" h="194">
                        <a:moveTo>
                          <a:pt x="57" y="0"/>
                        </a:moveTo>
                        <a:lnTo>
                          <a:pt x="57" y="193"/>
                        </a:lnTo>
                        <a:lnTo>
                          <a:pt x="0" y="144"/>
                        </a:lnTo>
                      </a:path>
                    </a:pathLst>
                  </a:custGeom>
                  <a:noFill/>
                  <a:ln w="38100" cap="rnd" cmpd="sng">
                    <a:solidFill>
                      <a:schemeClr val="tx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55387" name="Freeform 91"/>
                  <p:cNvSpPr>
                    <a:spLocks/>
                  </p:cNvSpPr>
                  <p:nvPr/>
                </p:nvSpPr>
                <p:spPr bwMode="auto">
                  <a:xfrm>
                    <a:off x="1664" y="1790"/>
                    <a:ext cx="59" cy="194"/>
                  </a:xfrm>
                  <a:custGeom>
                    <a:avLst/>
                    <a:gdLst>
                      <a:gd name="T0" fmla="*/ 0 w 59"/>
                      <a:gd name="T1" fmla="*/ 193 h 194"/>
                      <a:gd name="T2" fmla="*/ 0 w 59"/>
                      <a:gd name="T3" fmla="*/ 0 h 194"/>
                      <a:gd name="T4" fmla="*/ 58 w 59"/>
                      <a:gd name="T5" fmla="*/ 48 h 19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59" h="194">
                        <a:moveTo>
                          <a:pt x="0" y="193"/>
                        </a:moveTo>
                        <a:lnTo>
                          <a:pt x="0" y="0"/>
                        </a:lnTo>
                        <a:lnTo>
                          <a:pt x="58" y="48"/>
                        </a:lnTo>
                      </a:path>
                    </a:pathLst>
                  </a:custGeom>
                  <a:noFill/>
                  <a:ln w="38100" cap="rnd" cmpd="sng">
                    <a:solidFill>
                      <a:schemeClr val="tx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</p:grpSp>
            <p:grpSp>
              <p:nvGrpSpPr>
                <p:cNvPr id="55401" name="Group 105"/>
                <p:cNvGrpSpPr>
                  <a:grpSpLocks/>
                </p:cNvGrpSpPr>
                <p:nvPr/>
              </p:nvGrpSpPr>
              <p:grpSpPr bwMode="auto">
                <a:xfrm>
                  <a:off x="1892" y="1790"/>
                  <a:ext cx="567" cy="209"/>
                  <a:chOff x="1892" y="1790"/>
                  <a:chExt cx="567" cy="209"/>
                </a:xfrm>
              </p:grpSpPr>
              <p:grpSp>
                <p:nvGrpSpPr>
                  <p:cNvPr id="55392" name="Group 96"/>
                  <p:cNvGrpSpPr>
                    <a:grpSpLocks/>
                  </p:cNvGrpSpPr>
                  <p:nvPr/>
                </p:nvGrpSpPr>
                <p:grpSpPr bwMode="auto">
                  <a:xfrm>
                    <a:off x="1892" y="1790"/>
                    <a:ext cx="178" cy="209"/>
                    <a:chOff x="1892" y="1790"/>
                    <a:chExt cx="178" cy="209"/>
                  </a:xfrm>
                </p:grpSpPr>
                <p:sp>
                  <p:nvSpPr>
                    <p:cNvPr id="55389" name="Line 93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892" y="1999"/>
                      <a:ext cx="178" cy="0"/>
                    </a:xfrm>
                    <a:prstGeom prst="line">
                      <a:avLst/>
                    </a:prstGeom>
                    <a:noFill/>
                    <a:ln w="381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tr-TR" sz="2400">
                        <a:solidFill>
                          <a:srgbClr val="FFFFFF"/>
                        </a:solidFill>
                      </a:endParaRPr>
                    </a:p>
                  </p:txBody>
                </p:sp>
                <p:sp>
                  <p:nvSpPr>
                    <p:cNvPr id="55390" name="Freeform 94"/>
                    <p:cNvSpPr>
                      <a:spLocks/>
                    </p:cNvSpPr>
                    <p:nvPr/>
                  </p:nvSpPr>
                  <p:spPr bwMode="auto">
                    <a:xfrm>
                      <a:off x="1904" y="1790"/>
                      <a:ext cx="59" cy="194"/>
                    </a:xfrm>
                    <a:custGeom>
                      <a:avLst/>
                      <a:gdLst>
                        <a:gd name="T0" fmla="*/ 58 w 59"/>
                        <a:gd name="T1" fmla="*/ 0 h 194"/>
                        <a:gd name="T2" fmla="*/ 58 w 59"/>
                        <a:gd name="T3" fmla="*/ 193 h 194"/>
                        <a:gd name="T4" fmla="*/ 0 w 59"/>
                        <a:gd name="T5" fmla="*/ 144 h 194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</a:cxnLst>
                      <a:rect l="0" t="0" r="r" b="b"/>
                      <a:pathLst>
                        <a:path w="59" h="194">
                          <a:moveTo>
                            <a:pt x="58" y="0"/>
                          </a:moveTo>
                          <a:lnTo>
                            <a:pt x="58" y="193"/>
                          </a:lnTo>
                          <a:lnTo>
                            <a:pt x="0" y="144"/>
                          </a:lnTo>
                        </a:path>
                      </a:pathLst>
                    </a:custGeom>
                    <a:noFill/>
                    <a:ln w="38100" cap="rnd" cmpd="sng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pPr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tr-TR" sz="2400">
                        <a:solidFill>
                          <a:srgbClr val="FFFFFF"/>
                        </a:solidFill>
                      </a:endParaRPr>
                    </a:p>
                  </p:txBody>
                </p:sp>
                <p:sp>
                  <p:nvSpPr>
                    <p:cNvPr id="55391" name="Freeform 95"/>
                    <p:cNvSpPr>
                      <a:spLocks/>
                    </p:cNvSpPr>
                    <p:nvPr/>
                  </p:nvSpPr>
                  <p:spPr bwMode="auto">
                    <a:xfrm>
                      <a:off x="2002" y="1790"/>
                      <a:ext cx="58" cy="194"/>
                    </a:xfrm>
                    <a:custGeom>
                      <a:avLst/>
                      <a:gdLst>
                        <a:gd name="T0" fmla="*/ 0 w 58"/>
                        <a:gd name="T1" fmla="*/ 193 h 194"/>
                        <a:gd name="T2" fmla="*/ 0 w 58"/>
                        <a:gd name="T3" fmla="*/ 0 h 194"/>
                        <a:gd name="T4" fmla="*/ 57 w 58"/>
                        <a:gd name="T5" fmla="*/ 48 h 194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</a:cxnLst>
                      <a:rect l="0" t="0" r="r" b="b"/>
                      <a:pathLst>
                        <a:path w="58" h="194">
                          <a:moveTo>
                            <a:pt x="0" y="193"/>
                          </a:moveTo>
                          <a:lnTo>
                            <a:pt x="0" y="0"/>
                          </a:lnTo>
                          <a:lnTo>
                            <a:pt x="57" y="48"/>
                          </a:lnTo>
                        </a:path>
                      </a:pathLst>
                    </a:custGeom>
                    <a:noFill/>
                    <a:ln w="38100" cap="rnd" cmpd="sng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pPr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tr-TR" sz="2400">
                        <a:solidFill>
                          <a:srgbClr val="FFFFFF"/>
                        </a:solidFill>
                      </a:endParaRPr>
                    </a:p>
                  </p:txBody>
                </p:sp>
              </p:grpSp>
              <p:grpSp>
                <p:nvGrpSpPr>
                  <p:cNvPr id="55396" name="Group 100"/>
                  <p:cNvGrpSpPr>
                    <a:grpSpLocks/>
                  </p:cNvGrpSpPr>
                  <p:nvPr/>
                </p:nvGrpSpPr>
                <p:grpSpPr bwMode="auto">
                  <a:xfrm>
                    <a:off x="2086" y="1790"/>
                    <a:ext cx="177" cy="209"/>
                    <a:chOff x="2086" y="1790"/>
                    <a:chExt cx="177" cy="209"/>
                  </a:xfrm>
                </p:grpSpPr>
                <p:sp>
                  <p:nvSpPr>
                    <p:cNvPr id="55393" name="Line 97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086" y="1999"/>
                      <a:ext cx="177" cy="0"/>
                    </a:xfrm>
                    <a:prstGeom prst="line">
                      <a:avLst/>
                    </a:prstGeom>
                    <a:noFill/>
                    <a:ln w="381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tr-TR" sz="2400">
                        <a:solidFill>
                          <a:srgbClr val="FFFFFF"/>
                        </a:solidFill>
                      </a:endParaRPr>
                    </a:p>
                  </p:txBody>
                </p:sp>
                <p:sp>
                  <p:nvSpPr>
                    <p:cNvPr id="55394" name="Freeform 98"/>
                    <p:cNvSpPr>
                      <a:spLocks/>
                    </p:cNvSpPr>
                    <p:nvPr/>
                  </p:nvSpPr>
                  <p:spPr bwMode="auto">
                    <a:xfrm>
                      <a:off x="2098" y="1790"/>
                      <a:ext cx="58" cy="194"/>
                    </a:xfrm>
                    <a:custGeom>
                      <a:avLst/>
                      <a:gdLst>
                        <a:gd name="T0" fmla="*/ 57 w 58"/>
                        <a:gd name="T1" fmla="*/ 0 h 194"/>
                        <a:gd name="T2" fmla="*/ 57 w 58"/>
                        <a:gd name="T3" fmla="*/ 193 h 194"/>
                        <a:gd name="T4" fmla="*/ 0 w 58"/>
                        <a:gd name="T5" fmla="*/ 144 h 194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</a:cxnLst>
                      <a:rect l="0" t="0" r="r" b="b"/>
                      <a:pathLst>
                        <a:path w="58" h="194">
                          <a:moveTo>
                            <a:pt x="57" y="0"/>
                          </a:moveTo>
                          <a:lnTo>
                            <a:pt x="57" y="193"/>
                          </a:lnTo>
                          <a:lnTo>
                            <a:pt x="0" y="144"/>
                          </a:lnTo>
                        </a:path>
                      </a:pathLst>
                    </a:custGeom>
                    <a:noFill/>
                    <a:ln w="38100" cap="rnd" cmpd="sng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pPr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tr-TR" sz="2400">
                        <a:solidFill>
                          <a:srgbClr val="FFFFFF"/>
                        </a:solidFill>
                      </a:endParaRPr>
                    </a:p>
                  </p:txBody>
                </p:sp>
                <p:sp>
                  <p:nvSpPr>
                    <p:cNvPr id="55395" name="Freeform 99"/>
                    <p:cNvSpPr>
                      <a:spLocks/>
                    </p:cNvSpPr>
                    <p:nvPr/>
                  </p:nvSpPr>
                  <p:spPr bwMode="auto">
                    <a:xfrm>
                      <a:off x="2197" y="1790"/>
                      <a:ext cx="59" cy="194"/>
                    </a:xfrm>
                    <a:custGeom>
                      <a:avLst/>
                      <a:gdLst>
                        <a:gd name="T0" fmla="*/ 0 w 59"/>
                        <a:gd name="T1" fmla="*/ 193 h 194"/>
                        <a:gd name="T2" fmla="*/ 0 w 59"/>
                        <a:gd name="T3" fmla="*/ 0 h 194"/>
                        <a:gd name="T4" fmla="*/ 58 w 59"/>
                        <a:gd name="T5" fmla="*/ 48 h 194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</a:cxnLst>
                      <a:rect l="0" t="0" r="r" b="b"/>
                      <a:pathLst>
                        <a:path w="59" h="194">
                          <a:moveTo>
                            <a:pt x="0" y="193"/>
                          </a:moveTo>
                          <a:lnTo>
                            <a:pt x="0" y="0"/>
                          </a:lnTo>
                          <a:lnTo>
                            <a:pt x="58" y="48"/>
                          </a:lnTo>
                        </a:path>
                      </a:pathLst>
                    </a:custGeom>
                    <a:noFill/>
                    <a:ln w="38100" cap="rnd" cmpd="sng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pPr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tr-TR" sz="2400">
                        <a:solidFill>
                          <a:srgbClr val="FFFFFF"/>
                        </a:solidFill>
                      </a:endParaRPr>
                    </a:p>
                  </p:txBody>
                </p:sp>
              </p:grpSp>
              <p:grpSp>
                <p:nvGrpSpPr>
                  <p:cNvPr id="55400" name="Group 104"/>
                  <p:cNvGrpSpPr>
                    <a:grpSpLocks/>
                  </p:cNvGrpSpPr>
                  <p:nvPr/>
                </p:nvGrpSpPr>
                <p:grpSpPr bwMode="auto">
                  <a:xfrm>
                    <a:off x="2281" y="1790"/>
                    <a:ext cx="178" cy="209"/>
                    <a:chOff x="2281" y="1790"/>
                    <a:chExt cx="178" cy="209"/>
                  </a:xfrm>
                </p:grpSpPr>
                <p:sp>
                  <p:nvSpPr>
                    <p:cNvPr id="55397" name="Line 101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281" y="1999"/>
                      <a:ext cx="178" cy="0"/>
                    </a:xfrm>
                    <a:prstGeom prst="line">
                      <a:avLst/>
                    </a:prstGeom>
                    <a:noFill/>
                    <a:ln w="381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tr-TR" sz="2400">
                        <a:solidFill>
                          <a:srgbClr val="FFFFFF"/>
                        </a:solidFill>
                      </a:endParaRPr>
                    </a:p>
                  </p:txBody>
                </p:sp>
                <p:sp>
                  <p:nvSpPr>
                    <p:cNvPr id="55398" name="Freeform 102"/>
                    <p:cNvSpPr>
                      <a:spLocks/>
                    </p:cNvSpPr>
                    <p:nvPr/>
                  </p:nvSpPr>
                  <p:spPr bwMode="auto">
                    <a:xfrm>
                      <a:off x="2293" y="1790"/>
                      <a:ext cx="59" cy="194"/>
                    </a:xfrm>
                    <a:custGeom>
                      <a:avLst/>
                      <a:gdLst>
                        <a:gd name="T0" fmla="*/ 58 w 59"/>
                        <a:gd name="T1" fmla="*/ 0 h 194"/>
                        <a:gd name="T2" fmla="*/ 58 w 59"/>
                        <a:gd name="T3" fmla="*/ 193 h 194"/>
                        <a:gd name="T4" fmla="*/ 0 w 59"/>
                        <a:gd name="T5" fmla="*/ 144 h 194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</a:cxnLst>
                      <a:rect l="0" t="0" r="r" b="b"/>
                      <a:pathLst>
                        <a:path w="59" h="194">
                          <a:moveTo>
                            <a:pt x="58" y="0"/>
                          </a:moveTo>
                          <a:lnTo>
                            <a:pt x="58" y="193"/>
                          </a:lnTo>
                          <a:lnTo>
                            <a:pt x="0" y="144"/>
                          </a:lnTo>
                        </a:path>
                      </a:pathLst>
                    </a:custGeom>
                    <a:noFill/>
                    <a:ln w="38100" cap="rnd" cmpd="sng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pPr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tr-TR" sz="2400">
                        <a:solidFill>
                          <a:srgbClr val="FFFFFF"/>
                        </a:solidFill>
                      </a:endParaRPr>
                    </a:p>
                  </p:txBody>
                </p:sp>
                <p:sp>
                  <p:nvSpPr>
                    <p:cNvPr id="55399" name="Freeform 103"/>
                    <p:cNvSpPr>
                      <a:spLocks/>
                    </p:cNvSpPr>
                    <p:nvPr/>
                  </p:nvSpPr>
                  <p:spPr bwMode="auto">
                    <a:xfrm>
                      <a:off x="2391" y="1790"/>
                      <a:ext cx="59" cy="194"/>
                    </a:xfrm>
                    <a:custGeom>
                      <a:avLst/>
                      <a:gdLst>
                        <a:gd name="T0" fmla="*/ 0 w 59"/>
                        <a:gd name="T1" fmla="*/ 193 h 194"/>
                        <a:gd name="T2" fmla="*/ 0 w 59"/>
                        <a:gd name="T3" fmla="*/ 0 h 194"/>
                        <a:gd name="T4" fmla="*/ 58 w 59"/>
                        <a:gd name="T5" fmla="*/ 48 h 194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</a:cxnLst>
                      <a:rect l="0" t="0" r="r" b="b"/>
                      <a:pathLst>
                        <a:path w="59" h="194">
                          <a:moveTo>
                            <a:pt x="0" y="193"/>
                          </a:moveTo>
                          <a:lnTo>
                            <a:pt x="0" y="0"/>
                          </a:lnTo>
                          <a:lnTo>
                            <a:pt x="58" y="48"/>
                          </a:lnTo>
                        </a:path>
                      </a:pathLst>
                    </a:custGeom>
                    <a:noFill/>
                    <a:ln w="38100" cap="rnd" cmpd="sng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pPr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tr-TR" sz="2400">
                        <a:solidFill>
                          <a:srgbClr val="FFFFFF"/>
                        </a:solidFill>
                      </a:endParaRPr>
                    </a:p>
                  </p:txBody>
                </p:sp>
              </p:grpSp>
            </p:grpSp>
          </p:grpSp>
          <p:sp>
            <p:nvSpPr>
              <p:cNvPr id="55403" name="Line 107"/>
              <p:cNvSpPr>
                <a:spLocks noChangeShapeType="1"/>
              </p:cNvSpPr>
              <p:nvPr/>
            </p:nvSpPr>
            <p:spPr bwMode="auto">
              <a:xfrm>
                <a:off x="2549" y="1999"/>
                <a:ext cx="17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55404" name="Freeform 108"/>
              <p:cNvSpPr>
                <a:spLocks/>
              </p:cNvSpPr>
              <p:nvPr/>
            </p:nvSpPr>
            <p:spPr bwMode="auto">
              <a:xfrm>
                <a:off x="2562" y="1790"/>
                <a:ext cx="58" cy="194"/>
              </a:xfrm>
              <a:custGeom>
                <a:avLst/>
                <a:gdLst>
                  <a:gd name="T0" fmla="*/ 57 w 58"/>
                  <a:gd name="T1" fmla="*/ 0 h 194"/>
                  <a:gd name="T2" fmla="*/ 57 w 58"/>
                  <a:gd name="T3" fmla="*/ 193 h 194"/>
                  <a:gd name="T4" fmla="*/ 0 w 58"/>
                  <a:gd name="T5" fmla="*/ 14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8" h="194">
                    <a:moveTo>
                      <a:pt x="57" y="0"/>
                    </a:moveTo>
                    <a:lnTo>
                      <a:pt x="57" y="193"/>
                    </a:lnTo>
                    <a:lnTo>
                      <a:pt x="0" y="144"/>
                    </a:lnTo>
                  </a:path>
                </a:pathLst>
              </a:custGeom>
              <a:noFill/>
              <a:ln w="38100" cap="rnd" cmpd="sng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55405" name="Line 109"/>
              <p:cNvSpPr>
                <a:spLocks noChangeShapeType="1"/>
              </p:cNvSpPr>
              <p:nvPr/>
            </p:nvSpPr>
            <p:spPr bwMode="auto">
              <a:xfrm>
                <a:off x="2744" y="1999"/>
                <a:ext cx="17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55406" name="Freeform 110"/>
              <p:cNvSpPr>
                <a:spLocks/>
              </p:cNvSpPr>
              <p:nvPr/>
            </p:nvSpPr>
            <p:spPr bwMode="auto">
              <a:xfrm>
                <a:off x="2756" y="1790"/>
                <a:ext cx="59" cy="194"/>
              </a:xfrm>
              <a:custGeom>
                <a:avLst/>
                <a:gdLst>
                  <a:gd name="T0" fmla="*/ 58 w 59"/>
                  <a:gd name="T1" fmla="*/ 0 h 194"/>
                  <a:gd name="T2" fmla="*/ 58 w 59"/>
                  <a:gd name="T3" fmla="*/ 193 h 194"/>
                  <a:gd name="T4" fmla="*/ 0 w 59"/>
                  <a:gd name="T5" fmla="*/ 14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9" h="194">
                    <a:moveTo>
                      <a:pt x="58" y="0"/>
                    </a:moveTo>
                    <a:lnTo>
                      <a:pt x="58" y="193"/>
                    </a:lnTo>
                    <a:lnTo>
                      <a:pt x="0" y="144"/>
                    </a:lnTo>
                  </a:path>
                </a:pathLst>
              </a:custGeom>
              <a:noFill/>
              <a:ln w="38100" cap="rnd" cmpd="sng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55407" name="Line 111"/>
              <p:cNvSpPr>
                <a:spLocks noChangeShapeType="1"/>
              </p:cNvSpPr>
              <p:nvPr/>
            </p:nvSpPr>
            <p:spPr bwMode="auto">
              <a:xfrm>
                <a:off x="2938" y="1999"/>
                <a:ext cx="17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55408" name="Freeform 112"/>
              <p:cNvSpPr>
                <a:spLocks/>
              </p:cNvSpPr>
              <p:nvPr/>
            </p:nvSpPr>
            <p:spPr bwMode="auto">
              <a:xfrm>
                <a:off x="2950" y="1790"/>
                <a:ext cx="59" cy="194"/>
              </a:xfrm>
              <a:custGeom>
                <a:avLst/>
                <a:gdLst>
                  <a:gd name="T0" fmla="*/ 58 w 59"/>
                  <a:gd name="T1" fmla="*/ 0 h 194"/>
                  <a:gd name="T2" fmla="*/ 58 w 59"/>
                  <a:gd name="T3" fmla="*/ 193 h 194"/>
                  <a:gd name="T4" fmla="*/ 0 w 59"/>
                  <a:gd name="T5" fmla="*/ 14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9" h="194">
                    <a:moveTo>
                      <a:pt x="58" y="0"/>
                    </a:moveTo>
                    <a:lnTo>
                      <a:pt x="58" y="193"/>
                    </a:lnTo>
                    <a:lnTo>
                      <a:pt x="0" y="144"/>
                    </a:lnTo>
                  </a:path>
                </a:pathLst>
              </a:custGeom>
              <a:noFill/>
              <a:ln w="38100" cap="rnd" cmpd="sng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55409" name="Line 113"/>
              <p:cNvSpPr>
                <a:spLocks noChangeShapeType="1"/>
              </p:cNvSpPr>
              <p:nvPr/>
            </p:nvSpPr>
            <p:spPr bwMode="auto">
              <a:xfrm>
                <a:off x="3133" y="1999"/>
                <a:ext cx="177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55410" name="Freeform 114"/>
              <p:cNvSpPr>
                <a:spLocks/>
              </p:cNvSpPr>
              <p:nvPr/>
            </p:nvSpPr>
            <p:spPr bwMode="auto">
              <a:xfrm>
                <a:off x="3145" y="1790"/>
                <a:ext cx="58" cy="194"/>
              </a:xfrm>
              <a:custGeom>
                <a:avLst/>
                <a:gdLst>
                  <a:gd name="T0" fmla="*/ 57 w 58"/>
                  <a:gd name="T1" fmla="*/ 0 h 194"/>
                  <a:gd name="T2" fmla="*/ 57 w 58"/>
                  <a:gd name="T3" fmla="*/ 193 h 194"/>
                  <a:gd name="T4" fmla="*/ 0 w 58"/>
                  <a:gd name="T5" fmla="*/ 14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8" h="194">
                    <a:moveTo>
                      <a:pt x="57" y="0"/>
                    </a:moveTo>
                    <a:lnTo>
                      <a:pt x="57" y="193"/>
                    </a:lnTo>
                    <a:lnTo>
                      <a:pt x="0" y="144"/>
                    </a:lnTo>
                  </a:path>
                </a:pathLst>
              </a:custGeom>
              <a:noFill/>
              <a:ln w="38100" cap="rnd" cmpd="sng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55411" name="Line 115"/>
              <p:cNvSpPr>
                <a:spLocks noChangeShapeType="1"/>
              </p:cNvSpPr>
              <p:nvPr/>
            </p:nvSpPr>
            <p:spPr bwMode="auto">
              <a:xfrm>
                <a:off x="3327" y="1999"/>
                <a:ext cx="17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55412" name="Freeform 116"/>
              <p:cNvSpPr>
                <a:spLocks/>
              </p:cNvSpPr>
              <p:nvPr/>
            </p:nvSpPr>
            <p:spPr bwMode="auto">
              <a:xfrm>
                <a:off x="3339" y="1790"/>
                <a:ext cx="59" cy="194"/>
              </a:xfrm>
              <a:custGeom>
                <a:avLst/>
                <a:gdLst>
                  <a:gd name="T0" fmla="*/ 58 w 59"/>
                  <a:gd name="T1" fmla="*/ 0 h 194"/>
                  <a:gd name="T2" fmla="*/ 58 w 59"/>
                  <a:gd name="T3" fmla="*/ 193 h 194"/>
                  <a:gd name="T4" fmla="*/ 0 w 59"/>
                  <a:gd name="T5" fmla="*/ 14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9" h="194">
                    <a:moveTo>
                      <a:pt x="58" y="0"/>
                    </a:moveTo>
                    <a:lnTo>
                      <a:pt x="58" y="193"/>
                    </a:lnTo>
                    <a:lnTo>
                      <a:pt x="0" y="144"/>
                    </a:lnTo>
                  </a:path>
                </a:pathLst>
              </a:custGeom>
              <a:noFill/>
              <a:ln w="38100" cap="rnd" cmpd="sng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grpSp>
            <p:nvGrpSpPr>
              <p:cNvPr id="55416" name="Group 120"/>
              <p:cNvGrpSpPr>
                <a:grpSpLocks/>
              </p:cNvGrpSpPr>
              <p:nvPr/>
            </p:nvGrpSpPr>
            <p:grpSpPr bwMode="auto">
              <a:xfrm>
                <a:off x="4891" y="1999"/>
                <a:ext cx="566" cy="0"/>
                <a:chOff x="4891" y="1999"/>
                <a:chExt cx="566" cy="0"/>
              </a:xfrm>
            </p:grpSpPr>
            <p:sp>
              <p:nvSpPr>
                <p:cNvPr id="55413" name="Line 117"/>
                <p:cNvSpPr>
                  <a:spLocks noChangeShapeType="1"/>
                </p:cNvSpPr>
                <p:nvPr/>
              </p:nvSpPr>
              <p:spPr bwMode="auto">
                <a:xfrm>
                  <a:off x="4891" y="1999"/>
                  <a:ext cx="177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55414" name="Line 118"/>
                <p:cNvSpPr>
                  <a:spLocks noChangeShapeType="1"/>
                </p:cNvSpPr>
                <p:nvPr/>
              </p:nvSpPr>
              <p:spPr bwMode="auto">
                <a:xfrm>
                  <a:off x="5085" y="1999"/>
                  <a:ext cx="1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55415" name="Line 119"/>
                <p:cNvSpPr>
                  <a:spLocks noChangeShapeType="1"/>
                </p:cNvSpPr>
                <p:nvPr/>
              </p:nvSpPr>
              <p:spPr bwMode="auto">
                <a:xfrm>
                  <a:off x="5279" y="1999"/>
                  <a:ext cx="1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</p:grpSp>
        </p:grpSp>
        <p:grpSp>
          <p:nvGrpSpPr>
            <p:cNvPr id="55422" name="Group 126"/>
            <p:cNvGrpSpPr>
              <a:grpSpLocks/>
            </p:cNvGrpSpPr>
            <p:nvPr/>
          </p:nvGrpSpPr>
          <p:grpSpPr bwMode="auto">
            <a:xfrm>
              <a:off x="2657" y="1789"/>
              <a:ext cx="447" cy="194"/>
              <a:chOff x="2657" y="1789"/>
              <a:chExt cx="447" cy="194"/>
            </a:xfrm>
          </p:grpSpPr>
          <p:sp>
            <p:nvSpPr>
              <p:cNvPr id="55418" name="Freeform 122"/>
              <p:cNvSpPr>
                <a:spLocks/>
              </p:cNvSpPr>
              <p:nvPr/>
            </p:nvSpPr>
            <p:spPr bwMode="auto">
              <a:xfrm>
                <a:off x="2657" y="1789"/>
                <a:ext cx="58" cy="194"/>
              </a:xfrm>
              <a:custGeom>
                <a:avLst/>
                <a:gdLst>
                  <a:gd name="T0" fmla="*/ 0 w 58"/>
                  <a:gd name="T1" fmla="*/ 193 h 194"/>
                  <a:gd name="T2" fmla="*/ 0 w 58"/>
                  <a:gd name="T3" fmla="*/ 0 h 194"/>
                  <a:gd name="T4" fmla="*/ 57 w 58"/>
                  <a:gd name="T5" fmla="*/ 48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8" h="194">
                    <a:moveTo>
                      <a:pt x="0" y="193"/>
                    </a:moveTo>
                    <a:lnTo>
                      <a:pt x="0" y="0"/>
                    </a:lnTo>
                    <a:lnTo>
                      <a:pt x="57" y="48"/>
                    </a:lnTo>
                  </a:path>
                </a:pathLst>
              </a:custGeom>
              <a:noFill/>
              <a:ln w="38100" cap="rnd" cmpd="sng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55419" name="Freeform 123"/>
              <p:cNvSpPr>
                <a:spLocks/>
              </p:cNvSpPr>
              <p:nvPr/>
            </p:nvSpPr>
            <p:spPr bwMode="auto">
              <a:xfrm>
                <a:off x="2851" y="1789"/>
                <a:ext cx="59" cy="194"/>
              </a:xfrm>
              <a:custGeom>
                <a:avLst/>
                <a:gdLst>
                  <a:gd name="T0" fmla="*/ 0 w 59"/>
                  <a:gd name="T1" fmla="*/ 193 h 194"/>
                  <a:gd name="T2" fmla="*/ 0 w 59"/>
                  <a:gd name="T3" fmla="*/ 0 h 194"/>
                  <a:gd name="T4" fmla="*/ 58 w 59"/>
                  <a:gd name="T5" fmla="*/ 48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9" h="194">
                    <a:moveTo>
                      <a:pt x="0" y="193"/>
                    </a:moveTo>
                    <a:lnTo>
                      <a:pt x="0" y="0"/>
                    </a:lnTo>
                    <a:lnTo>
                      <a:pt x="58" y="48"/>
                    </a:lnTo>
                  </a:path>
                </a:pathLst>
              </a:custGeom>
              <a:noFill/>
              <a:ln w="38100" cap="rnd" cmpd="sng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55420" name="Freeform 124"/>
              <p:cNvSpPr>
                <a:spLocks/>
              </p:cNvSpPr>
              <p:nvPr/>
            </p:nvSpPr>
            <p:spPr bwMode="auto">
              <a:xfrm>
                <a:off x="3045" y="1789"/>
                <a:ext cx="59" cy="194"/>
              </a:xfrm>
              <a:custGeom>
                <a:avLst/>
                <a:gdLst>
                  <a:gd name="T0" fmla="*/ 0 w 59"/>
                  <a:gd name="T1" fmla="*/ 193 h 194"/>
                  <a:gd name="T2" fmla="*/ 0 w 59"/>
                  <a:gd name="T3" fmla="*/ 0 h 194"/>
                  <a:gd name="T4" fmla="*/ 58 w 59"/>
                  <a:gd name="T5" fmla="*/ 48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9" h="194">
                    <a:moveTo>
                      <a:pt x="0" y="193"/>
                    </a:moveTo>
                    <a:lnTo>
                      <a:pt x="0" y="0"/>
                    </a:lnTo>
                    <a:lnTo>
                      <a:pt x="58" y="48"/>
                    </a:lnTo>
                  </a:path>
                </a:pathLst>
              </a:custGeom>
              <a:noFill/>
              <a:ln w="38100" cap="rnd" cmpd="sng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</p:grpSp>
      </p:grpSp>
      <p:sp>
        <p:nvSpPr>
          <p:cNvPr id="55421" name="Rectangle 125"/>
          <p:cNvSpPr>
            <a:spLocks noChangeArrowheads="1"/>
          </p:cNvSpPr>
          <p:nvPr/>
        </p:nvSpPr>
        <p:spPr bwMode="auto">
          <a:xfrm>
            <a:off x="3479801" y="1804988"/>
            <a:ext cx="5256247" cy="5854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tr-TR" sz="3200">
                <a:solidFill>
                  <a:srgbClr val="FFFFFF"/>
                </a:solidFill>
              </a:rPr>
              <a:t>Ni</a:t>
            </a:r>
            <a:r>
              <a:rPr lang="en-US" altLang="tr-TR" sz="3200" b="1" baseline="30000">
                <a:solidFill>
                  <a:srgbClr val="FFFFFF"/>
                </a:solidFill>
              </a:rPr>
              <a:t>2+</a:t>
            </a:r>
            <a:r>
              <a:rPr lang="en-US" altLang="tr-TR" sz="3200">
                <a:solidFill>
                  <a:srgbClr val="FFFFFF"/>
                </a:solidFill>
              </a:rPr>
              <a:t> 	1s</a:t>
            </a:r>
            <a:r>
              <a:rPr lang="en-US" altLang="tr-TR" sz="3200" b="1" baseline="30000">
                <a:solidFill>
                  <a:srgbClr val="FFFFFF"/>
                </a:solidFill>
              </a:rPr>
              <a:t>2</a:t>
            </a:r>
            <a:r>
              <a:rPr lang="en-US" altLang="tr-TR" sz="3200">
                <a:solidFill>
                  <a:srgbClr val="FFFFFF"/>
                </a:solidFill>
              </a:rPr>
              <a:t> 2s</a:t>
            </a:r>
            <a:r>
              <a:rPr lang="en-US" altLang="tr-TR" sz="3200" b="1" baseline="30000">
                <a:solidFill>
                  <a:srgbClr val="FFFFFF"/>
                </a:solidFill>
              </a:rPr>
              <a:t>2</a:t>
            </a:r>
            <a:r>
              <a:rPr lang="en-US" altLang="tr-TR" sz="3200">
                <a:solidFill>
                  <a:srgbClr val="FFFFFF"/>
                </a:solidFill>
              </a:rPr>
              <a:t> 2p</a:t>
            </a:r>
            <a:r>
              <a:rPr lang="en-US" altLang="tr-TR" sz="3200" b="1" baseline="30000">
                <a:solidFill>
                  <a:srgbClr val="FFFFFF"/>
                </a:solidFill>
              </a:rPr>
              <a:t>6</a:t>
            </a:r>
            <a:r>
              <a:rPr lang="en-US" altLang="tr-TR" sz="3200">
                <a:solidFill>
                  <a:srgbClr val="FFFFFF"/>
                </a:solidFill>
              </a:rPr>
              <a:t> 3s</a:t>
            </a:r>
            <a:r>
              <a:rPr lang="en-US" altLang="tr-TR" sz="3200" b="1" baseline="30000">
                <a:solidFill>
                  <a:srgbClr val="FFFFFF"/>
                </a:solidFill>
              </a:rPr>
              <a:t>2</a:t>
            </a:r>
            <a:r>
              <a:rPr lang="en-US" altLang="tr-TR" sz="3200">
                <a:solidFill>
                  <a:srgbClr val="FFFFFF"/>
                </a:solidFill>
              </a:rPr>
              <a:t> 3p</a:t>
            </a:r>
            <a:r>
              <a:rPr lang="en-US" altLang="tr-TR" sz="3200" b="1" baseline="30000">
                <a:solidFill>
                  <a:srgbClr val="FFFFFF"/>
                </a:solidFill>
              </a:rPr>
              <a:t>6</a:t>
            </a:r>
            <a:r>
              <a:rPr lang="en-US" altLang="tr-TR" sz="3200">
                <a:solidFill>
                  <a:srgbClr val="FFFFFF"/>
                </a:solidFill>
              </a:rPr>
              <a:t> 3d</a:t>
            </a:r>
            <a:r>
              <a:rPr lang="en-US" altLang="tr-TR" sz="3200" b="1" baseline="30000">
                <a:solidFill>
                  <a:srgbClr val="FFFFFF"/>
                </a:solidFill>
              </a:rPr>
              <a:t>8</a:t>
            </a:r>
          </a:p>
        </p:txBody>
      </p:sp>
    </p:spTree>
    <p:extLst>
      <p:ext uri="{BB962C8B-B14F-4D97-AF65-F5344CB8AC3E}">
        <p14:creationId xmlns:p14="http://schemas.microsoft.com/office/powerpoint/2010/main" val="25462261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8" presetID="9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55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2" presetID="9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553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16" presetID="9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55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20" presetID="9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55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8500"/>
                            </p:stCondLst>
                            <p:childTnLst>
                              <p:par>
                                <p:cTn id="24" presetID="9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553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31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altLang="tr-TR"/>
              <a:t/>
            </a:r>
            <a:br>
              <a:rPr lang="en-US" altLang="tr-TR"/>
            </a:br>
            <a:r>
              <a:rPr lang="en-US" altLang="tr-TR" sz="3200"/>
              <a:t>[NiCl</a:t>
            </a:r>
            <a:r>
              <a:rPr lang="en-US" altLang="tr-TR" sz="3200" b="1" baseline="-25000"/>
              <a:t>4</a:t>
            </a:r>
            <a:r>
              <a:rPr lang="en-US" altLang="tr-TR" sz="3200"/>
              <a:t>]</a:t>
            </a:r>
            <a:r>
              <a:rPr lang="en-US" altLang="tr-TR" sz="3200" b="1" baseline="30000"/>
              <a:t>2</a:t>
            </a:r>
            <a:r>
              <a:rPr lang="en-US" altLang="tr-TR" sz="3200" b="1" baseline="30000">
                <a:latin typeface="Times New Roman" panose="02020603050405020304" pitchFamily="18" charset="0"/>
              </a:rPr>
              <a:t>–</a:t>
            </a:r>
          </a:p>
        </p:txBody>
      </p:sp>
      <p:grpSp>
        <p:nvGrpSpPr>
          <p:cNvPr id="54313" name="Group 41"/>
          <p:cNvGrpSpPr>
            <a:grpSpLocks/>
          </p:cNvGrpSpPr>
          <p:nvPr/>
        </p:nvGrpSpPr>
        <p:grpSpPr bwMode="auto">
          <a:xfrm>
            <a:off x="1249364" y="1793876"/>
            <a:ext cx="3794126" cy="3738563"/>
            <a:chOff x="273" y="773"/>
            <a:chExt cx="2390" cy="2355"/>
          </a:xfrm>
        </p:grpSpPr>
        <p:grpSp>
          <p:nvGrpSpPr>
            <p:cNvPr id="54295" name="Group 23"/>
            <p:cNvGrpSpPr>
              <a:grpSpLocks/>
            </p:cNvGrpSpPr>
            <p:nvPr/>
          </p:nvGrpSpPr>
          <p:grpSpPr bwMode="auto">
            <a:xfrm>
              <a:off x="273" y="832"/>
              <a:ext cx="2224" cy="2296"/>
              <a:chOff x="273" y="832"/>
              <a:chExt cx="2224" cy="2296"/>
            </a:xfrm>
          </p:grpSpPr>
          <p:grpSp>
            <p:nvGrpSpPr>
              <p:cNvPr id="54277" name="Group 5"/>
              <p:cNvGrpSpPr>
                <a:grpSpLocks/>
              </p:cNvGrpSpPr>
              <p:nvPr/>
            </p:nvGrpSpPr>
            <p:grpSpPr bwMode="auto">
              <a:xfrm>
                <a:off x="1520" y="2065"/>
                <a:ext cx="977" cy="447"/>
                <a:chOff x="1520" y="2065"/>
                <a:chExt cx="977" cy="447"/>
              </a:xfrm>
            </p:grpSpPr>
            <p:sp>
              <p:nvSpPr>
                <p:cNvPr id="54275" name="Freeform 3"/>
                <p:cNvSpPr>
                  <a:spLocks/>
                </p:cNvSpPr>
                <p:nvPr/>
              </p:nvSpPr>
              <p:spPr bwMode="auto">
                <a:xfrm>
                  <a:off x="2013" y="2205"/>
                  <a:ext cx="484" cy="307"/>
                </a:xfrm>
                <a:custGeom>
                  <a:avLst/>
                  <a:gdLst>
                    <a:gd name="T0" fmla="*/ 0 w 484"/>
                    <a:gd name="T1" fmla="*/ 85 h 307"/>
                    <a:gd name="T2" fmla="*/ 31 w 484"/>
                    <a:gd name="T3" fmla="*/ 45 h 307"/>
                    <a:gd name="T4" fmla="*/ 87 w 484"/>
                    <a:gd name="T5" fmla="*/ 23 h 307"/>
                    <a:gd name="T6" fmla="*/ 158 w 484"/>
                    <a:gd name="T7" fmla="*/ 3 h 307"/>
                    <a:gd name="T8" fmla="*/ 267 w 484"/>
                    <a:gd name="T9" fmla="*/ 0 h 307"/>
                    <a:gd name="T10" fmla="*/ 354 w 484"/>
                    <a:gd name="T11" fmla="*/ 15 h 307"/>
                    <a:gd name="T12" fmla="*/ 423 w 484"/>
                    <a:gd name="T13" fmla="*/ 46 h 307"/>
                    <a:gd name="T14" fmla="*/ 460 w 484"/>
                    <a:gd name="T15" fmla="*/ 75 h 307"/>
                    <a:gd name="T16" fmla="*/ 483 w 484"/>
                    <a:gd name="T17" fmla="*/ 123 h 307"/>
                    <a:gd name="T18" fmla="*/ 479 w 484"/>
                    <a:gd name="T19" fmla="*/ 193 h 307"/>
                    <a:gd name="T20" fmla="*/ 451 w 484"/>
                    <a:gd name="T21" fmla="*/ 259 h 307"/>
                    <a:gd name="T22" fmla="*/ 411 w 484"/>
                    <a:gd name="T23" fmla="*/ 294 h 307"/>
                    <a:gd name="T24" fmla="*/ 364 w 484"/>
                    <a:gd name="T25" fmla="*/ 306 h 307"/>
                    <a:gd name="T26" fmla="*/ 284 w 484"/>
                    <a:gd name="T27" fmla="*/ 303 h 307"/>
                    <a:gd name="T28" fmla="*/ 198 w 484"/>
                    <a:gd name="T29" fmla="*/ 276 h 307"/>
                    <a:gd name="T30" fmla="*/ 115 w 484"/>
                    <a:gd name="T31" fmla="*/ 230 h 307"/>
                    <a:gd name="T32" fmla="*/ 48 w 484"/>
                    <a:gd name="T33" fmla="*/ 177 h 307"/>
                    <a:gd name="T34" fmla="*/ 10 w 484"/>
                    <a:gd name="T35" fmla="*/ 132 h 307"/>
                    <a:gd name="T36" fmla="*/ 0 w 484"/>
                    <a:gd name="T37" fmla="*/ 85 h 30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484" h="307">
                      <a:moveTo>
                        <a:pt x="0" y="85"/>
                      </a:moveTo>
                      <a:lnTo>
                        <a:pt x="31" y="45"/>
                      </a:lnTo>
                      <a:lnTo>
                        <a:pt x="87" y="23"/>
                      </a:lnTo>
                      <a:lnTo>
                        <a:pt x="158" y="3"/>
                      </a:lnTo>
                      <a:lnTo>
                        <a:pt x="267" y="0"/>
                      </a:lnTo>
                      <a:lnTo>
                        <a:pt x="354" y="15"/>
                      </a:lnTo>
                      <a:lnTo>
                        <a:pt x="423" y="46"/>
                      </a:lnTo>
                      <a:lnTo>
                        <a:pt x="460" y="75"/>
                      </a:lnTo>
                      <a:lnTo>
                        <a:pt x="483" y="123"/>
                      </a:lnTo>
                      <a:lnTo>
                        <a:pt x="479" y="193"/>
                      </a:lnTo>
                      <a:lnTo>
                        <a:pt x="451" y="259"/>
                      </a:lnTo>
                      <a:lnTo>
                        <a:pt x="411" y="294"/>
                      </a:lnTo>
                      <a:lnTo>
                        <a:pt x="364" y="306"/>
                      </a:lnTo>
                      <a:lnTo>
                        <a:pt x="284" y="303"/>
                      </a:lnTo>
                      <a:lnTo>
                        <a:pt x="198" y="276"/>
                      </a:lnTo>
                      <a:lnTo>
                        <a:pt x="115" y="230"/>
                      </a:lnTo>
                      <a:lnTo>
                        <a:pt x="48" y="177"/>
                      </a:lnTo>
                      <a:lnTo>
                        <a:pt x="10" y="132"/>
                      </a:lnTo>
                      <a:lnTo>
                        <a:pt x="0" y="85"/>
                      </a:lnTo>
                    </a:path>
                  </a:pathLst>
                </a:custGeom>
                <a:solidFill>
                  <a:schemeClr val="tx2"/>
                </a:solidFill>
                <a:ln w="12700" cap="rnd" cmpd="sng">
                  <a:solidFill>
                    <a:schemeClr val="tx2"/>
                  </a:solidFill>
                  <a:prstDash val="solid"/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54276" name="Freeform 4"/>
                <p:cNvSpPr>
                  <a:spLocks/>
                </p:cNvSpPr>
                <p:nvPr/>
              </p:nvSpPr>
              <p:spPr bwMode="auto">
                <a:xfrm>
                  <a:off x="1520" y="2065"/>
                  <a:ext cx="484" cy="307"/>
                </a:xfrm>
                <a:custGeom>
                  <a:avLst/>
                  <a:gdLst>
                    <a:gd name="T0" fmla="*/ 483 w 484"/>
                    <a:gd name="T1" fmla="*/ 220 h 307"/>
                    <a:gd name="T2" fmla="*/ 451 w 484"/>
                    <a:gd name="T3" fmla="*/ 260 h 307"/>
                    <a:gd name="T4" fmla="*/ 395 w 484"/>
                    <a:gd name="T5" fmla="*/ 282 h 307"/>
                    <a:gd name="T6" fmla="*/ 324 w 484"/>
                    <a:gd name="T7" fmla="*/ 302 h 307"/>
                    <a:gd name="T8" fmla="*/ 215 w 484"/>
                    <a:gd name="T9" fmla="*/ 306 h 307"/>
                    <a:gd name="T10" fmla="*/ 128 w 484"/>
                    <a:gd name="T11" fmla="*/ 290 h 307"/>
                    <a:gd name="T12" fmla="*/ 59 w 484"/>
                    <a:gd name="T13" fmla="*/ 259 h 307"/>
                    <a:gd name="T14" fmla="*/ 22 w 484"/>
                    <a:gd name="T15" fmla="*/ 230 h 307"/>
                    <a:gd name="T16" fmla="*/ 0 w 484"/>
                    <a:gd name="T17" fmla="*/ 182 h 307"/>
                    <a:gd name="T18" fmla="*/ 3 w 484"/>
                    <a:gd name="T19" fmla="*/ 112 h 307"/>
                    <a:gd name="T20" fmla="*/ 31 w 484"/>
                    <a:gd name="T21" fmla="*/ 46 h 307"/>
                    <a:gd name="T22" fmla="*/ 71 w 484"/>
                    <a:gd name="T23" fmla="*/ 11 h 307"/>
                    <a:gd name="T24" fmla="*/ 118 w 484"/>
                    <a:gd name="T25" fmla="*/ 0 h 307"/>
                    <a:gd name="T26" fmla="*/ 198 w 484"/>
                    <a:gd name="T27" fmla="*/ 2 h 307"/>
                    <a:gd name="T28" fmla="*/ 284 w 484"/>
                    <a:gd name="T29" fmla="*/ 29 h 307"/>
                    <a:gd name="T30" fmla="*/ 367 w 484"/>
                    <a:gd name="T31" fmla="*/ 75 h 307"/>
                    <a:gd name="T32" fmla="*/ 434 w 484"/>
                    <a:gd name="T33" fmla="*/ 128 h 307"/>
                    <a:gd name="T34" fmla="*/ 472 w 484"/>
                    <a:gd name="T35" fmla="*/ 173 h 307"/>
                    <a:gd name="T36" fmla="*/ 483 w 484"/>
                    <a:gd name="T37" fmla="*/ 220 h 30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484" h="307">
                      <a:moveTo>
                        <a:pt x="483" y="220"/>
                      </a:moveTo>
                      <a:lnTo>
                        <a:pt x="451" y="260"/>
                      </a:lnTo>
                      <a:lnTo>
                        <a:pt x="395" y="282"/>
                      </a:lnTo>
                      <a:lnTo>
                        <a:pt x="324" y="302"/>
                      </a:lnTo>
                      <a:lnTo>
                        <a:pt x="215" y="306"/>
                      </a:lnTo>
                      <a:lnTo>
                        <a:pt x="128" y="290"/>
                      </a:lnTo>
                      <a:lnTo>
                        <a:pt x="59" y="259"/>
                      </a:lnTo>
                      <a:lnTo>
                        <a:pt x="22" y="230"/>
                      </a:lnTo>
                      <a:lnTo>
                        <a:pt x="0" y="182"/>
                      </a:lnTo>
                      <a:lnTo>
                        <a:pt x="3" y="112"/>
                      </a:lnTo>
                      <a:lnTo>
                        <a:pt x="31" y="46"/>
                      </a:lnTo>
                      <a:lnTo>
                        <a:pt x="71" y="11"/>
                      </a:lnTo>
                      <a:lnTo>
                        <a:pt x="118" y="0"/>
                      </a:lnTo>
                      <a:lnTo>
                        <a:pt x="198" y="2"/>
                      </a:lnTo>
                      <a:lnTo>
                        <a:pt x="284" y="29"/>
                      </a:lnTo>
                      <a:lnTo>
                        <a:pt x="367" y="75"/>
                      </a:lnTo>
                      <a:lnTo>
                        <a:pt x="434" y="128"/>
                      </a:lnTo>
                      <a:lnTo>
                        <a:pt x="472" y="173"/>
                      </a:lnTo>
                      <a:lnTo>
                        <a:pt x="483" y="220"/>
                      </a:lnTo>
                    </a:path>
                  </a:pathLst>
                </a:custGeom>
                <a:solidFill>
                  <a:schemeClr val="tx2"/>
                </a:solidFill>
                <a:ln w="12700" cap="rnd" cmpd="sng">
                  <a:solidFill>
                    <a:schemeClr val="tx2"/>
                  </a:solidFill>
                  <a:prstDash val="solid"/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</p:grpSp>
          <p:sp>
            <p:nvSpPr>
              <p:cNvPr id="54278" name="Freeform 6"/>
              <p:cNvSpPr>
                <a:spLocks/>
              </p:cNvSpPr>
              <p:nvPr/>
            </p:nvSpPr>
            <p:spPr bwMode="auto">
              <a:xfrm>
                <a:off x="1282" y="2039"/>
                <a:ext cx="485" cy="409"/>
              </a:xfrm>
              <a:custGeom>
                <a:avLst/>
                <a:gdLst>
                  <a:gd name="T0" fmla="*/ 3 w 485"/>
                  <a:gd name="T1" fmla="*/ 95 h 409"/>
                  <a:gd name="T2" fmla="*/ 43 w 485"/>
                  <a:gd name="T3" fmla="*/ 44 h 409"/>
                  <a:gd name="T4" fmla="*/ 107 w 485"/>
                  <a:gd name="T5" fmla="*/ 16 h 409"/>
                  <a:gd name="T6" fmla="*/ 184 w 485"/>
                  <a:gd name="T7" fmla="*/ 0 h 409"/>
                  <a:gd name="T8" fmla="*/ 296 w 485"/>
                  <a:gd name="T9" fmla="*/ 0 h 409"/>
                  <a:gd name="T10" fmla="*/ 382 w 485"/>
                  <a:gd name="T11" fmla="*/ 24 h 409"/>
                  <a:gd name="T12" fmla="*/ 444 w 485"/>
                  <a:gd name="T13" fmla="*/ 71 h 409"/>
                  <a:gd name="T14" fmla="*/ 472 w 485"/>
                  <a:gd name="T15" fmla="*/ 114 h 409"/>
                  <a:gd name="T16" fmla="*/ 484 w 485"/>
                  <a:gd name="T17" fmla="*/ 174 h 409"/>
                  <a:gd name="T18" fmla="*/ 460 w 485"/>
                  <a:gd name="T19" fmla="*/ 268 h 409"/>
                  <a:gd name="T20" fmla="*/ 417 w 485"/>
                  <a:gd name="T21" fmla="*/ 351 h 409"/>
                  <a:gd name="T22" fmla="*/ 364 w 485"/>
                  <a:gd name="T23" fmla="*/ 395 h 409"/>
                  <a:gd name="T24" fmla="*/ 315 w 485"/>
                  <a:gd name="T25" fmla="*/ 408 h 409"/>
                  <a:gd name="T26" fmla="*/ 236 w 485"/>
                  <a:gd name="T27" fmla="*/ 401 h 409"/>
                  <a:gd name="T28" fmla="*/ 153 w 485"/>
                  <a:gd name="T29" fmla="*/ 360 h 409"/>
                  <a:gd name="T30" fmla="*/ 82 w 485"/>
                  <a:gd name="T31" fmla="*/ 293 h 409"/>
                  <a:gd name="T32" fmla="*/ 27 w 485"/>
                  <a:gd name="T33" fmla="*/ 220 h 409"/>
                  <a:gd name="T34" fmla="*/ 0 w 485"/>
                  <a:gd name="T35" fmla="*/ 156 h 409"/>
                  <a:gd name="T36" fmla="*/ 3 w 485"/>
                  <a:gd name="T37" fmla="*/ 95 h 40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485" h="409">
                    <a:moveTo>
                      <a:pt x="3" y="95"/>
                    </a:moveTo>
                    <a:lnTo>
                      <a:pt x="43" y="44"/>
                    </a:lnTo>
                    <a:lnTo>
                      <a:pt x="107" y="16"/>
                    </a:lnTo>
                    <a:lnTo>
                      <a:pt x="184" y="0"/>
                    </a:lnTo>
                    <a:lnTo>
                      <a:pt x="296" y="0"/>
                    </a:lnTo>
                    <a:lnTo>
                      <a:pt x="382" y="24"/>
                    </a:lnTo>
                    <a:lnTo>
                      <a:pt x="444" y="71"/>
                    </a:lnTo>
                    <a:lnTo>
                      <a:pt x="472" y="114"/>
                    </a:lnTo>
                    <a:lnTo>
                      <a:pt x="484" y="174"/>
                    </a:lnTo>
                    <a:lnTo>
                      <a:pt x="460" y="268"/>
                    </a:lnTo>
                    <a:lnTo>
                      <a:pt x="417" y="351"/>
                    </a:lnTo>
                    <a:lnTo>
                      <a:pt x="364" y="395"/>
                    </a:lnTo>
                    <a:lnTo>
                      <a:pt x="315" y="408"/>
                    </a:lnTo>
                    <a:lnTo>
                      <a:pt x="236" y="401"/>
                    </a:lnTo>
                    <a:lnTo>
                      <a:pt x="153" y="360"/>
                    </a:lnTo>
                    <a:lnTo>
                      <a:pt x="82" y="293"/>
                    </a:lnTo>
                    <a:lnTo>
                      <a:pt x="27" y="220"/>
                    </a:lnTo>
                    <a:lnTo>
                      <a:pt x="0" y="156"/>
                    </a:lnTo>
                    <a:lnTo>
                      <a:pt x="3" y="95"/>
                    </a:lnTo>
                  </a:path>
                </a:pathLst>
              </a:custGeom>
              <a:noFill/>
              <a:ln w="25400" cap="rnd" cmpd="sng">
                <a:solidFill>
                  <a:schemeClr val="accent2"/>
                </a:solidFill>
                <a:prstDash val="solid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grpSp>
            <p:nvGrpSpPr>
              <p:cNvPr id="54281" name="Group 9"/>
              <p:cNvGrpSpPr>
                <a:grpSpLocks/>
              </p:cNvGrpSpPr>
              <p:nvPr/>
            </p:nvGrpSpPr>
            <p:grpSpPr bwMode="auto">
              <a:xfrm>
                <a:off x="1420" y="2305"/>
                <a:ext cx="774" cy="823"/>
                <a:chOff x="1420" y="2305"/>
                <a:chExt cx="774" cy="823"/>
              </a:xfrm>
            </p:grpSpPr>
            <p:sp>
              <p:nvSpPr>
                <p:cNvPr id="54279" name="Freeform 7"/>
                <p:cNvSpPr>
                  <a:spLocks/>
                </p:cNvSpPr>
                <p:nvPr/>
              </p:nvSpPr>
              <p:spPr bwMode="auto">
                <a:xfrm>
                  <a:off x="1791" y="2705"/>
                  <a:ext cx="403" cy="423"/>
                </a:xfrm>
                <a:custGeom>
                  <a:avLst/>
                  <a:gdLst>
                    <a:gd name="T0" fmla="*/ 18 w 403"/>
                    <a:gd name="T1" fmla="*/ 15 h 423"/>
                    <a:gd name="T2" fmla="*/ 66 w 403"/>
                    <a:gd name="T3" fmla="*/ 0 h 423"/>
                    <a:gd name="T4" fmla="*/ 124 w 403"/>
                    <a:gd name="T5" fmla="*/ 15 h 423"/>
                    <a:gd name="T6" fmla="*/ 195 w 403"/>
                    <a:gd name="T7" fmla="*/ 40 h 423"/>
                    <a:gd name="T8" fmla="*/ 286 w 403"/>
                    <a:gd name="T9" fmla="*/ 99 h 423"/>
                    <a:gd name="T10" fmla="*/ 348 w 403"/>
                    <a:gd name="T11" fmla="*/ 160 h 423"/>
                    <a:gd name="T12" fmla="*/ 388 w 403"/>
                    <a:gd name="T13" fmla="*/ 226 h 423"/>
                    <a:gd name="T14" fmla="*/ 402 w 403"/>
                    <a:gd name="T15" fmla="*/ 272 h 423"/>
                    <a:gd name="T16" fmla="*/ 392 w 403"/>
                    <a:gd name="T17" fmla="*/ 323 h 423"/>
                    <a:gd name="T18" fmla="*/ 348 w 403"/>
                    <a:gd name="T19" fmla="*/ 380 h 423"/>
                    <a:gd name="T20" fmla="*/ 289 w 403"/>
                    <a:gd name="T21" fmla="*/ 417 h 423"/>
                    <a:gd name="T22" fmla="*/ 234 w 403"/>
                    <a:gd name="T23" fmla="*/ 422 h 423"/>
                    <a:gd name="T24" fmla="*/ 190 w 403"/>
                    <a:gd name="T25" fmla="*/ 405 h 423"/>
                    <a:gd name="T26" fmla="*/ 127 w 403"/>
                    <a:gd name="T27" fmla="*/ 357 h 423"/>
                    <a:gd name="T28" fmla="*/ 71 w 403"/>
                    <a:gd name="T29" fmla="*/ 285 h 423"/>
                    <a:gd name="T30" fmla="*/ 28 w 403"/>
                    <a:gd name="T31" fmla="*/ 202 h 423"/>
                    <a:gd name="T32" fmla="*/ 4 w 403"/>
                    <a:gd name="T33" fmla="*/ 119 h 423"/>
                    <a:gd name="T34" fmla="*/ 0 w 403"/>
                    <a:gd name="T35" fmla="*/ 59 h 423"/>
                    <a:gd name="T36" fmla="*/ 18 w 403"/>
                    <a:gd name="T37" fmla="*/ 15 h 42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403" h="423">
                      <a:moveTo>
                        <a:pt x="18" y="15"/>
                      </a:moveTo>
                      <a:lnTo>
                        <a:pt x="66" y="0"/>
                      </a:lnTo>
                      <a:lnTo>
                        <a:pt x="124" y="15"/>
                      </a:lnTo>
                      <a:lnTo>
                        <a:pt x="195" y="40"/>
                      </a:lnTo>
                      <a:lnTo>
                        <a:pt x="286" y="99"/>
                      </a:lnTo>
                      <a:lnTo>
                        <a:pt x="348" y="160"/>
                      </a:lnTo>
                      <a:lnTo>
                        <a:pt x="388" y="226"/>
                      </a:lnTo>
                      <a:lnTo>
                        <a:pt x="402" y="272"/>
                      </a:lnTo>
                      <a:lnTo>
                        <a:pt x="392" y="323"/>
                      </a:lnTo>
                      <a:lnTo>
                        <a:pt x="348" y="380"/>
                      </a:lnTo>
                      <a:lnTo>
                        <a:pt x="289" y="417"/>
                      </a:lnTo>
                      <a:lnTo>
                        <a:pt x="234" y="422"/>
                      </a:lnTo>
                      <a:lnTo>
                        <a:pt x="190" y="405"/>
                      </a:lnTo>
                      <a:lnTo>
                        <a:pt x="127" y="357"/>
                      </a:lnTo>
                      <a:lnTo>
                        <a:pt x="71" y="285"/>
                      </a:lnTo>
                      <a:lnTo>
                        <a:pt x="28" y="202"/>
                      </a:lnTo>
                      <a:lnTo>
                        <a:pt x="4" y="119"/>
                      </a:lnTo>
                      <a:lnTo>
                        <a:pt x="0" y="59"/>
                      </a:lnTo>
                      <a:lnTo>
                        <a:pt x="18" y="15"/>
                      </a:lnTo>
                    </a:path>
                  </a:pathLst>
                </a:custGeom>
                <a:solidFill>
                  <a:schemeClr val="tx2"/>
                </a:solidFill>
                <a:ln w="12700" cap="rnd" cmpd="sng">
                  <a:solidFill>
                    <a:schemeClr val="tx2"/>
                  </a:solidFill>
                  <a:prstDash val="solid"/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54280" name="Freeform 8"/>
                <p:cNvSpPr>
                  <a:spLocks/>
                </p:cNvSpPr>
                <p:nvPr/>
              </p:nvSpPr>
              <p:spPr bwMode="auto">
                <a:xfrm>
                  <a:off x="1420" y="2305"/>
                  <a:ext cx="403" cy="423"/>
                </a:xfrm>
                <a:custGeom>
                  <a:avLst/>
                  <a:gdLst>
                    <a:gd name="T0" fmla="*/ 383 w 403"/>
                    <a:gd name="T1" fmla="*/ 406 h 423"/>
                    <a:gd name="T2" fmla="*/ 335 w 403"/>
                    <a:gd name="T3" fmla="*/ 422 h 423"/>
                    <a:gd name="T4" fmla="*/ 277 w 403"/>
                    <a:gd name="T5" fmla="*/ 406 h 423"/>
                    <a:gd name="T6" fmla="*/ 206 w 403"/>
                    <a:gd name="T7" fmla="*/ 381 h 423"/>
                    <a:gd name="T8" fmla="*/ 115 w 403"/>
                    <a:gd name="T9" fmla="*/ 322 h 423"/>
                    <a:gd name="T10" fmla="*/ 53 w 403"/>
                    <a:gd name="T11" fmla="*/ 261 h 423"/>
                    <a:gd name="T12" fmla="*/ 13 w 403"/>
                    <a:gd name="T13" fmla="*/ 195 h 423"/>
                    <a:gd name="T14" fmla="*/ 0 w 403"/>
                    <a:gd name="T15" fmla="*/ 149 h 423"/>
                    <a:gd name="T16" fmla="*/ 9 w 403"/>
                    <a:gd name="T17" fmla="*/ 98 h 423"/>
                    <a:gd name="T18" fmla="*/ 53 w 403"/>
                    <a:gd name="T19" fmla="*/ 41 h 423"/>
                    <a:gd name="T20" fmla="*/ 112 w 403"/>
                    <a:gd name="T21" fmla="*/ 4 h 423"/>
                    <a:gd name="T22" fmla="*/ 167 w 403"/>
                    <a:gd name="T23" fmla="*/ 0 h 423"/>
                    <a:gd name="T24" fmla="*/ 211 w 403"/>
                    <a:gd name="T25" fmla="*/ 16 h 423"/>
                    <a:gd name="T26" fmla="*/ 274 w 403"/>
                    <a:gd name="T27" fmla="*/ 64 h 423"/>
                    <a:gd name="T28" fmla="*/ 330 w 403"/>
                    <a:gd name="T29" fmla="*/ 136 h 423"/>
                    <a:gd name="T30" fmla="*/ 373 w 403"/>
                    <a:gd name="T31" fmla="*/ 219 h 423"/>
                    <a:gd name="T32" fmla="*/ 397 w 403"/>
                    <a:gd name="T33" fmla="*/ 302 h 423"/>
                    <a:gd name="T34" fmla="*/ 402 w 403"/>
                    <a:gd name="T35" fmla="*/ 362 h 423"/>
                    <a:gd name="T36" fmla="*/ 383 w 403"/>
                    <a:gd name="T37" fmla="*/ 406 h 42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403" h="423">
                      <a:moveTo>
                        <a:pt x="383" y="406"/>
                      </a:moveTo>
                      <a:lnTo>
                        <a:pt x="335" y="422"/>
                      </a:lnTo>
                      <a:lnTo>
                        <a:pt x="277" y="406"/>
                      </a:lnTo>
                      <a:lnTo>
                        <a:pt x="206" y="381"/>
                      </a:lnTo>
                      <a:lnTo>
                        <a:pt x="115" y="322"/>
                      </a:lnTo>
                      <a:lnTo>
                        <a:pt x="53" y="261"/>
                      </a:lnTo>
                      <a:lnTo>
                        <a:pt x="13" y="195"/>
                      </a:lnTo>
                      <a:lnTo>
                        <a:pt x="0" y="149"/>
                      </a:lnTo>
                      <a:lnTo>
                        <a:pt x="9" y="98"/>
                      </a:lnTo>
                      <a:lnTo>
                        <a:pt x="53" y="41"/>
                      </a:lnTo>
                      <a:lnTo>
                        <a:pt x="112" y="4"/>
                      </a:lnTo>
                      <a:lnTo>
                        <a:pt x="167" y="0"/>
                      </a:lnTo>
                      <a:lnTo>
                        <a:pt x="211" y="16"/>
                      </a:lnTo>
                      <a:lnTo>
                        <a:pt x="274" y="64"/>
                      </a:lnTo>
                      <a:lnTo>
                        <a:pt x="330" y="136"/>
                      </a:lnTo>
                      <a:lnTo>
                        <a:pt x="373" y="219"/>
                      </a:lnTo>
                      <a:lnTo>
                        <a:pt x="397" y="302"/>
                      </a:lnTo>
                      <a:lnTo>
                        <a:pt x="402" y="362"/>
                      </a:lnTo>
                      <a:lnTo>
                        <a:pt x="383" y="406"/>
                      </a:lnTo>
                    </a:path>
                  </a:pathLst>
                </a:custGeom>
                <a:solidFill>
                  <a:schemeClr val="tx2"/>
                </a:solidFill>
                <a:ln w="12700" cap="rnd" cmpd="sng">
                  <a:solidFill>
                    <a:schemeClr val="tx2"/>
                  </a:solidFill>
                  <a:prstDash val="solid"/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</p:grpSp>
          <p:grpSp>
            <p:nvGrpSpPr>
              <p:cNvPr id="54284" name="Group 12"/>
              <p:cNvGrpSpPr>
                <a:grpSpLocks/>
              </p:cNvGrpSpPr>
              <p:nvPr/>
            </p:nvGrpSpPr>
            <p:grpSpPr bwMode="auto">
              <a:xfrm>
                <a:off x="273" y="2231"/>
                <a:ext cx="831" cy="764"/>
                <a:chOff x="273" y="2231"/>
                <a:chExt cx="831" cy="764"/>
              </a:xfrm>
            </p:grpSpPr>
            <p:sp>
              <p:nvSpPr>
                <p:cNvPr id="54282" name="Freeform 10"/>
                <p:cNvSpPr>
                  <a:spLocks/>
                </p:cNvSpPr>
                <p:nvPr/>
              </p:nvSpPr>
              <p:spPr bwMode="auto">
                <a:xfrm>
                  <a:off x="679" y="2231"/>
                  <a:ext cx="425" cy="399"/>
                </a:xfrm>
                <a:custGeom>
                  <a:avLst/>
                  <a:gdLst>
                    <a:gd name="T0" fmla="*/ 12 w 425"/>
                    <a:gd name="T1" fmla="*/ 376 h 399"/>
                    <a:gd name="T2" fmla="*/ 59 w 425"/>
                    <a:gd name="T3" fmla="*/ 398 h 399"/>
                    <a:gd name="T4" fmla="*/ 118 w 425"/>
                    <a:gd name="T5" fmla="*/ 391 h 399"/>
                    <a:gd name="T6" fmla="*/ 190 w 425"/>
                    <a:gd name="T7" fmla="*/ 374 h 399"/>
                    <a:gd name="T8" fmla="*/ 289 w 425"/>
                    <a:gd name="T9" fmla="*/ 326 h 399"/>
                    <a:gd name="T10" fmla="*/ 357 w 425"/>
                    <a:gd name="T11" fmla="*/ 273 h 399"/>
                    <a:gd name="T12" fmla="*/ 404 w 425"/>
                    <a:gd name="T13" fmla="*/ 213 h 399"/>
                    <a:gd name="T14" fmla="*/ 424 w 425"/>
                    <a:gd name="T15" fmla="*/ 169 h 399"/>
                    <a:gd name="T16" fmla="*/ 420 w 425"/>
                    <a:gd name="T17" fmla="*/ 116 h 399"/>
                    <a:gd name="T18" fmla="*/ 384 w 425"/>
                    <a:gd name="T19" fmla="*/ 55 h 399"/>
                    <a:gd name="T20" fmla="*/ 329 w 425"/>
                    <a:gd name="T21" fmla="*/ 11 h 399"/>
                    <a:gd name="T22" fmla="*/ 277 w 425"/>
                    <a:gd name="T23" fmla="*/ 0 h 399"/>
                    <a:gd name="T24" fmla="*/ 230 w 425"/>
                    <a:gd name="T25" fmla="*/ 11 h 399"/>
                    <a:gd name="T26" fmla="*/ 162 w 425"/>
                    <a:gd name="T27" fmla="*/ 51 h 399"/>
                    <a:gd name="T28" fmla="*/ 98 w 425"/>
                    <a:gd name="T29" fmla="*/ 115 h 399"/>
                    <a:gd name="T30" fmla="*/ 46 w 425"/>
                    <a:gd name="T31" fmla="*/ 194 h 399"/>
                    <a:gd name="T32" fmla="*/ 11 w 425"/>
                    <a:gd name="T33" fmla="*/ 272 h 399"/>
                    <a:gd name="T34" fmla="*/ 0 w 425"/>
                    <a:gd name="T35" fmla="*/ 330 h 399"/>
                    <a:gd name="T36" fmla="*/ 12 w 425"/>
                    <a:gd name="T37" fmla="*/ 376 h 39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425" h="399">
                      <a:moveTo>
                        <a:pt x="12" y="376"/>
                      </a:moveTo>
                      <a:lnTo>
                        <a:pt x="59" y="398"/>
                      </a:lnTo>
                      <a:lnTo>
                        <a:pt x="118" y="391"/>
                      </a:lnTo>
                      <a:lnTo>
                        <a:pt x="190" y="374"/>
                      </a:lnTo>
                      <a:lnTo>
                        <a:pt x="289" y="326"/>
                      </a:lnTo>
                      <a:lnTo>
                        <a:pt x="357" y="273"/>
                      </a:lnTo>
                      <a:lnTo>
                        <a:pt x="404" y="213"/>
                      </a:lnTo>
                      <a:lnTo>
                        <a:pt x="424" y="169"/>
                      </a:lnTo>
                      <a:lnTo>
                        <a:pt x="420" y="116"/>
                      </a:lnTo>
                      <a:lnTo>
                        <a:pt x="384" y="55"/>
                      </a:lnTo>
                      <a:lnTo>
                        <a:pt x="329" y="11"/>
                      </a:lnTo>
                      <a:lnTo>
                        <a:pt x="277" y="0"/>
                      </a:lnTo>
                      <a:lnTo>
                        <a:pt x="230" y="11"/>
                      </a:lnTo>
                      <a:lnTo>
                        <a:pt x="162" y="51"/>
                      </a:lnTo>
                      <a:lnTo>
                        <a:pt x="98" y="115"/>
                      </a:lnTo>
                      <a:lnTo>
                        <a:pt x="46" y="194"/>
                      </a:lnTo>
                      <a:lnTo>
                        <a:pt x="11" y="272"/>
                      </a:lnTo>
                      <a:lnTo>
                        <a:pt x="0" y="330"/>
                      </a:lnTo>
                      <a:lnTo>
                        <a:pt x="12" y="376"/>
                      </a:lnTo>
                    </a:path>
                  </a:pathLst>
                </a:custGeom>
                <a:solidFill>
                  <a:schemeClr val="tx2"/>
                </a:solidFill>
                <a:ln w="12700" cap="rnd" cmpd="sng">
                  <a:solidFill>
                    <a:schemeClr val="tx2"/>
                  </a:solidFill>
                  <a:prstDash val="solid"/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54283" name="Freeform 11"/>
                <p:cNvSpPr>
                  <a:spLocks/>
                </p:cNvSpPr>
                <p:nvPr/>
              </p:nvSpPr>
              <p:spPr bwMode="auto">
                <a:xfrm>
                  <a:off x="273" y="2596"/>
                  <a:ext cx="426" cy="399"/>
                </a:xfrm>
                <a:custGeom>
                  <a:avLst/>
                  <a:gdLst>
                    <a:gd name="T0" fmla="*/ 412 w 426"/>
                    <a:gd name="T1" fmla="*/ 21 h 399"/>
                    <a:gd name="T2" fmla="*/ 365 w 426"/>
                    <a:gd name="T3" fmla="*/ 0 h 399"/>
                    <a:gd name="T4" fmla="*/ 306 w 426"/>
                    <a:gd name="T5" fmla="*/ 6 h 399"/>
                    <a:gd name="T6" fmla="*/ 233 w 426"/>
                    <a:gd name="T7" fmla="*/ 23 h 399"/>
                    <a:gd name="T8" fmla="*/ 135 w 426"/>
                    <a:gd name="T9" fmla="*/ 71 h 399"/>
                    <a:gd name="T10" fmla="*/ 66 w 426"/>
                    <a:gd name="T11" fmla="*/ 124 h 399"/>
                    <a:gd name="T12" fmla="*/ 19 w 426"/>
                    <a:gd name="T13" fmla="*/ 184 h 399"/>
                    <a:gd name="T14" fmla="*/ 0 w 426"/>
                    <a:gd name="T15" fmla="*/ 228 h 399"/>
                    <a:gd name="T16" fmla="*/ 3 w 426"/>
                    <a:gd name="T17" fmla="*/ 281 h 399"/>
                    <a:gd name="T18" fmla="*/ 39 w 426"/>
                    <a:gd name="T19" fmla="*/ 342 h 399"/>
                    <a:gd name="T20" fmla="*/ 94 w 426"/>
                    <a:gd name="T21" fmla="*/ 386 h 399"/>
                    <a:gd name="T22" fmla="*/ 147 w 426"/>
                    <a:gd name="T23" fmla="*/ 398 h 399"/>
                    <a:gd name="T24" fmla="*/ 193 w 426"/>
                    <a:gd name="T25" fmla="*/ 386 h 399"/>
                    <a:gd name="T26" fmla="*/ 262 w 426"/>
                    <a:gd name="T27" fmla="*/ 346 h 399"/>
                    <a:gd name="T28" fmla="*/ 326 w 426"/>
                    <a:gd name="T29" fmla="*/ 282 h 399"/>
                    <a:gd name="T30" fmla="*/ 378 w 426"/>
                    <a:gd name="T31" fmla="*/ 203 h 399"/>
                    <a:gd name="T32" fmla="*/ 412 w 426"/>
                    <a:gd name="T33" fmla="*/ 125 h 399"/>
                    <a:gd name="T34" fmla="*/ 425 w 426"/>
                    <a:gd name="T35" fmla="*/ 67 h 399"/>
                    <a:gd name="T36" fmla="*/ 412 w 426"/>
                    <a:gd name="T37" fmla="*/ 21 h 39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426" h="399">
                      <a:moveTo>
                        <a:pt x="412" y="21"/>
                      </a:moveTo>
                      <a:lnTo>
                        <a:pt x="365" y="0"/>
                      </a:lnTo>
                      <a:lnTo>
                        <a:pt x="306" y="6"/>
                      </a:lnTo>
                      <a:lnTo>
                        <a:pt x="233" y="23"/>
                      </a:lnTo>
                      <a:lnTo>
                        <a:pt x="135" y="71"/>
                      </a:lnTo>
                      <a:lnTo>
                        <a:pt x="66" y="124"/>
                      </a:lnTo>
                      <a:lnTo>
                        <a:pt x="19" y="184"/>
                      </a:lnTo>
                      <a:lnTo>
                        <a:pt x="0" y="228"/>
                      </a:lnTo>
                      <a:lnTo>
                        <a:pt x="3" y="281"/>
                      </a:lnTo>
                      <a:lnTo>
                        <a:pt x="39" y="342"/>
                      </a:lnTo>
                      <a:lnTo>
                        <a:pt x="94" y="386"/>
                      </a:lnTo>
                      <a:lnTo>
                        <a:pt x="147" y="398"/>
                      </a:lnTo>
                      <a:lnTo>
                        <a:pt x="193" y="386"/>
                      </a:lnTo>
                      <a:lnTo>
                        <a:pt x="262" y="346"/>
                      </a:lnTo>
                      <a:lnTo>
                        <a:pt x="326" y="282"/>
                      </a:lnTo>
                      <a:lnTo>
                        <a:pt x="378" y="203"/>
                      </a:lnTo>
                      <a:lnTo>
                        <a:pt x="412" y="125"/>
                      </a:lnTo>
                      <a:lnTo>
                        <a:pt x="425" y="67"/>
                      </a:lnTo>
                      <a:lnTo>
                        <a:pt x="412" y="21"/>
                      </a:lnTo>
                    </a:path>
                  </a:pathLst>
                </a:custGeom>
                <a:solidFill>
                  <a:schemeClr val="tx2"/>
                </a:solidFill>
                <a:ln w="12700" cap="rnd" cmpd="sng">
                  <a:solidFill>
                    <a:schemeClr val="tx2"/>
                  </a:solidFill>
                  <a:prstDash val="solid"/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</p:grpSp>
          <p:sp>
            <p:nvSpPr>
              <p:cNvPr id="54285" name="Freeform 13"/>
              <p:cNvSpPr>
                <a:spLocks/>
              </p:cNvSpPr>
              <p:nvPr/>
            </p:nvSpPr>
            <p:spPr bwMode="auto">
              <a:xfrm>
                <a:off x="831" y="2076"/>
                <a:ext cx="459" cy="445"/>
              </a:xfrm>
              <a:custGeom>
                <a:avLst/>
                <a:gdLst>
                  <a:gd name="T0" fmla="*/ 434 w 459"/>
                  <a:gd name="T1" fmla="*/ 39 h 445"/>
                  <a:gd name="T2" fmla="*/ 379 w 459"/>
                  <a:gd name="T3" fmla="*/ 5 h 445"/>
                  <a:gd name="T4" fmla="*/ 309 w 459"/>
                  <a:gd name="T5" fmla="*/ 0 h 445"/>
                  <a:gd name="T6" fmla="*/ 232 w 459"/>
                  <a:gd name="T7" fmla="*/ 12 h 445"/>
                  <a:gd name="T8" fmla="*/ 125 w 459"/>
                  <a:gd name="T9" fmla="*/ 50 h 445"/>
                  <a:gd name="T10" fmla="*/ 54 w 459"/>
                  <a:gd name="T11" fmla="*/ 102 h 445"/>
                  <a:gd name="T12" fmla="*/ 11 w 459"/>
                  <a:gd name="T13" fmla="*/ 167 h 445"/>
                  <a:gd name="T14" fmla="*/ 0 w 459"/>
                  <a:gd name="T15" fmla="*/ 218 h 445"/>
                  <a:gd name="T16" fmla="*/ 9 w 459"/>
                  <a:gd name="T17" fmla="*/ 277 h 445"/>
                  <a:gd name="T18" fmla="*/ 63 w 459"/>
                  <a:gd name="T19" fmla="*/ 358 h 445"/>
                  <a:gd name="T20" fmla="*/ 132 w 459"/>
                  <a:gd name="T21" fmla="*/ 421 h 445"/>
                  <a:gd name="T22" fmla="*/ 197 w 459"/>
                  <a:gd name="T23" fmla="*/ 444 h 445"/>
                  <a:gd name="T24" fmla="*/ 248 w 459"/>
                  <a:gd name="T25" fmla="*/ 440 h 445"/>
                  <a:gd name="T26" fmla="*/ 320 w 459"/>
                  <a:gd name="T27" fmla="*/ 406 h 445"/>
                  <a:gd name="T28" fmla="*/ 383 w 459"/>
                  <a:gd name="T29" fmla="*/ 340 h 445"/>
                  <a:gd name="T30" fmla="*/ 427 w 459"/>
                  <a:gd name="T31" fmla="*/ 252 h 445"/>
                  <a:gd name="T32" fmla="*/ 454 w 459"/>
                  <a:gd name="T33" fmla="*/ 164 h 445"/>
                  <a:gd name="T34" fmla="*/ 458 w 459"/>
                  <a:gd name="T35" fmla="*/ 96 h 445"/>
                  <a:gd name="T36" fmla="*/ 434 w 459"/>
                  <a:gd name="T37" fmla="*/ 39 h 4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459" h="445">
                    <a:moveTo>
                      <a:pt x="434" y="39"/>
                    </a:moveTo>
                    <a:lnTo>
                      <a:pt x="379" y="5"/>
                    </a:lnTo>
                    <a:lnTo>
                      <a:pt x="309" y="0"/>
                    </a:lnTo>
                    <a:lnTo>
                      <a:pt x="232" y="12"/>
                    </a:lnTo>
                    <a:lnTo>
                      <a:pt x="125" y="50"/>
                    </a:lnTo>
                    <a:lnTo>
                      <a:pt x="54" y="102"/>
                    </a:lnTo>
                    <a:lnTo>
                      <a:pt x="11" y="167"/>
                    </a:lnTo>
                    <a:lnTo>
                      <a:pt x="0" y="218"/>
                    </a:lnTo>
                    <a:lnTo>
                      <a:pt x="9" y="277"/>
                    </a:lnTo>
                    <a:lnTo>
                      <a:pt x="63" y="358"/>
                    </a:lnTo>
                    <a:lnTo>
                      <a:pt x="132" y="421"/>
                    </a:lnTo>
                    <a:lnTo>
                      <a:pt x="197" y="444"/>
                    </a:lnTo>
                    <a:lnTo>
                      <a:pt x="248" y="440"/>
                    </a:lnTo>
                    <a:lnTo>
                      <a:pt x="320" y="406"/>
                    </a:lnTo>
                    <a:lnTo>
                      <a:pt x="383" y="340"/>
                    </a:lnTo>
                    <a:lnTo>
                      <a:pt x="427" y="252"/>
                    </a:lnTo>
                    <a:lnTo>
                      <a:pt x="454" y="164"/>
                    </a:lnTo>
                    <a:lnTo>
                      <a:pt x="458" y="96"/>
                    </a:lnTo>
                    <a:lnTo>
                      <a:pt x="434" y="39"/>
                    </a:lnTo>
                  </a:path>
                </a:pathLst>
              </a:custGeom>
              <a:noFill/>
              <a:ln w="25400" cap="rnd" cmpd="sng">
                <a:solidFill>
                  <a:schemeClr val="accent2"/>
                </a:solidFill>
                <a:prstDash val="solid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54286" name="Freeform 14"/>
              <p:cNvSpPr>
                <a:spLocks/>
              </p:cNvSpPr>
              <p:nvPr/>
            </p:nvSpPr>
            <p:spPr bwMode="auto">
              <a:xfrm>
                <a:off x="1074" y="1603"/>
                <a:ext cx="405" cy="493"/>
              </a:xfrm>
              <a:custGeom>
                <a:avLst/>
                <a:gdLst>
                  <a:gd name="T0" fmla="*/ 198 w 405"/>
                  <a:gd name="T1" fmla="*/ 492 h 493"/>
                  <a:gd name="T2" fmla="*/ 262 w 405"/>
                  <a:gd name="T3" fmla="*/ 472 h 493"/>
                  <a:gd name="T4" fmla="*/ 310 w 405"/>
                  <a:gd name="T5" fmla="*/ 421 h 493"/>
                  <a:gd name="T6" fmla="*/ 354 w 405"/>
                  <a:gd name="T7" fmla="*/ 357 h 493"/>
                  <a:gd name="T8" fmla="*/ 397 w 405"/>
                  <a:gd name="T9" fmla="*/ 251 h 493"/>
                  <a:gd name="T10" fmla="*/ 404 w 405"/>
                  <a:gd name="T11" fmla="*/ 163 h 493"/>
                  <a:gd name="T12" fmla="*/ 384 w 405"/>
                  <a:gd name="T13" fmla="*/ 89 h 493"/>
                  <a:gd name="T14" fmla="*/ 354 w 405"/>
                  <a:gd name="T15" fmla="*/ 46 h 493"/>
                  <a:gd name="T16" fmla="*/ 297 w 405"/>
                  <a:gd name="T17" fmla="*/ 14 h 493"/>
                  <a:gd name="T18" fmla="*/ 203 w 405"/>
                  <a:gd name="T19" fmla="*/ 0 h 493"/>
                  <a:gd name="T20" fmla="*/ 109 w 405"/>
                  <a:gd name="T21" fmla="*/ 12 h 493"/>
                  <a:gd name="T22" fmla="*/ 50 w 405"/>
                  <a:gd name="T23" fmla="*/ 46 h 493"/>
                  <a:gd name="T24" fmla="*/ 22 w 405"/>
                  <a:gd name="T25" fmla="*/ 89 h 493"/>
                  <a:gd name="T26" fmla="*/ 0 w 405"/>
                  <a:gd name="T27" fmla="*/ 166 h 493"/>
                  <a:gd name="T28" fmla="*/ 8 w 405"/>
                  <a:gd name="T29" fmla="*/ 256 h 493"/>
                  <a:gd name="T30" fmla="*/ 44 w 405"/>
                  <a:gd name="T31" fmla="*/ 347 h 493"/>
                  <a:gd name="T32" fmla="*/ 92 w 405"/>
                  <a:gd name="T33" fmla="*/ 424 h 493"/>
                  <a:gd name="T34" fmla="*/ 140 w 405"/>
                  <a:gd name="T35" fmla="*/ 472 h 493"/>
                  <a:gd name="T36" fmla="*/ 198 w 405"/>
                  <a:gd name="T37" fmla="*/ 492 h 49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405" h="493">
                    <a:moveTo>
                      <a:pt x="198" y="492"/>
                    </a:moveTo>
                    <a:lnTo>
                      <a:pt x="262" y="472"/>
                    </a:lnTo>
                    <a:lnTo>
                      <a:pt x="310" y="421"/>
                    </a:lnTo>
                    <a:lnTo>
                      <a:pt x="354" y="357"/>
                    </a:lnTo>
                    <a:lnTo>
                      <a:pt x="397" y="251"/>
                    </a:lnTo>
                    <a:lnTo>
                      <a:pt x="404" y="163"/>
                    </a:lnTo>
                    <a:lnTo>
                      <a:pt x="384" y="89"/>
                    </a:lnTo>
                    <a:lnTo>
                      <a:pt x="354" y="46"/>
                    </a:lnTo>
                    <a:lnTo>
                      <a:pt x="297" y="14"/>
                    </a:lnTo>
                    <a:lnTo>
                      <a:pt x="203" y="0"/>
                    </a:lnTo>
                    <a:lnTo>
                      <a:pt x="109" y="12"/>
                    </a:lnTo>
                    <a:lnTo>
                      <a:pt x="50" y="46"/>
                    </a:lnTo>
                    <a:lnTo>
                      <a:pt x="22" y="89"/>
                    </a:lnTo>
                    <a:lnTo>
                      <a:pt x="0" y="166"/>
                    </a:lnTo>
                    <a:lnTo>
                      <a:pt x="8" y="256"/>
                    </a:lnTo>
                    <a:lnTo>
                      <a:pt x="44" y="347"/>
                    </a:lnTo>
                    <a:lnTo>
                      <a:pt x="92" y="424"/>
                    </a:lnTo>
                    <a:lnTo>
                      <a:pt x="140" y="472"/>
                    </a:lnTo>
                    <a:lnTo>
                      <a:pt x="198" y="492"/>
                    </a:lnTo>
                  </a:path>
                </a:pathLst>
              </a:custGeom>
              <a:noFill/>
              <a:ln w="25400" cap="rnd" cmpd="sng">
                <a:solidFill>
                  <a:schemeClr val="accent2"/>
                </a:solidFill>
                <a:prstDash val="solid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grpSp>
            <p:nvGrpSpPr>
              <p:cNvPr id="54289" name="Group 17"/>
              <p:cNvGrpSpPr>
                <a:grpSpLocks/>
              </p:cNvGrpSpPr>
              <p:nvPr/>
            </p:nvGrpSpPr>
            <p:grpSpPr bwMode="auto">
              <a:xfrm>
                <a:off x="1122" y="832"/>
                <a:ext cx="299" cy="991"/>
                <a:chOff x="1122" y="832"/>
                <a:chExt cx="299" cy="991"/>
              </a:xfrm>
            </p:grpSpPr>
            <p:sp>
              <p:nvSpPr>
                <p:cNvPr id="54287" name="Freeform 15"/>
                <p:cNvSpPr>
                  <a:spLocks/>
                </p:cNvSpPr>
                <p:nvPr/>
              </p:nvSpPr>
              <p:spPr bwMode="auto">
                <a:xfrm>
                  <a:off x="1122" y="1330"/>
                  <a:ext cx="299" cy="493"/>
                </a:xfrm>
                <a:custGeom>
                  <a:avLst/>
                  <a:gdLst>
                    <a:gd name="T0" fmla="*/ 149 w 299"/>
                    <a:gd name="T1" fmla="*/ 0 h 493"/>
                    <a:gd name="T2" fmla="*/ 104 w 299"/>
                    <a:gd name="T3" fmla="*/ 19 h 493"/>
                    <a:gd name="T4" fmla="*/ 68 w 299"/>
                    <a:gd name="T5" fmla="*/ 69 h 493"/>
                    <a:gd name="T6" fmla="*/ 36 w 299"/>
                    <a:gd name="T7" fmla="*/ 134 h 493"/>
                    <a:gd name="T8" fmla="*/ 4 w 299"/>
                    <a:gd name="T9" fmla="*/ 240 h 493"/>
                    <a:gd name="T10" fmla="*/ 0 w 299"/>
                    <a:gd name="T11" fmla="*/ 328 h 493"/>
                    <a:gd name="T12" fmla="*/ 14 w 299"/>
                    <a:gd name="T13" fmla="*/ 403 h 493"/>
                    <a:gd name="T14" fmla="*/ 36 w 299"/>
                    <a:gd name="T15" fmla="*/ 446 h 493"/>
                    <a:gd name="T16" fmla="*/ 77 w 299"/>
                    <a:gd name="T17" fmla="*/ 478 h 493"/>
                    <a:gd name="T18" fmla="*/ 147 w 299"/>
                    <a:gd name="T19" fmla="*/ 492 h 493"/>
                    <a:gd name="T20" fmla="*/ 216 w 299"/>
                    <a:gd name="T21" fmla="*/ 480 h 493"/>
                    <a:gd name="T22" fmla="*/ 260 w 299"/>
                    <a:gd name="T23" fmla="*/ 446 h 493"/>
                    <a:gd name="T24" fmla="*/ 281 w 299"/>
                    <a:gd name="T25" fmla="*/ 403 h 493"/>
                    <a:gd name="T26" fmla="*/ 298 w 299"/>
                    <a:gd name="T27" fmla="*/ 326 h 493"/>
                    <a:gd name="T28" fmla="*/ 291 w 299"/>
                    <a:gd name="T29" fmla="*/ 235 h 493"/>
                    <a:gd name="T30" fmla="*/ 265 w 299"/>
                    <a:gd name="T31" fmla="*/ 144 h 493"/>
                    <a:gd name="T32" fmla="*/ 229 w 299"/>
                    <a:gd name="T33" fmla="*/ 67 h 493"/>
                    <a:gd name="T34" fmla="*/ 193 w 299"/>
                    <a:gd name="T35" fmla="*/ 19 h 493"/>
                    <a:gd name="T36" fmla="*/ 149 w 299"/>
                    <a:gd name="T37" fmla="*/ 0 h 49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299" h="493">
                      <a:moveTo>
                        <a:pt x="149" y="0"/>
                      </a:moveTo>
                      <a:lnTo>
                        <a:pt x="104" y="19"/>
                      </a:lnTo>
                      <a:lnTo>
                        <a:pt x="68" y="69"/>
                      </a:lnTo>
                      <a:lnTo>
                        <a:pt x="36" y="134"/>
                      </a:lnTo>
                      <a:lnTo>
                        <a:pt x="4" y="240"/>
                      </a:lnTo>
                      <a:lnTo>
                        <a:pt x="0" y="328"/>
                      </a:lnTo>
                      <a:lnTo>
                        <a:pt x="14" y="403"/>
                      </a:lnTo>
                      <a:lnTo>
                        <a:pt x="36" y="446"/>
                      </a:lnTo>
                      <a:lnTo>
                        <a:pt x="77" y="478"/>
                      </a:lnTo>
                      <a:lnTo>
                        <a:pt x="147" y="492"/>
                      </a:lnTo>
                      <a:lnTo>
                        <a:pt x="216" y="480"/>
                      </a:lnTo>
                      <a:lnTo>
                        <a:pt x="260" y="446"/>
                      </a:lnTo>
                      <a:lnTo>
                        <a:pt x="281" y="403"/>
                      </a:lnTo>
                      <a:lnTo>
                        <a:pt x="298" y="326"/>
                      </a:lnTo>
                      <a:lnTo>
                        <a:pt x="291" y="235"/>
                      </a:lnTo>
                      <a:lnTo>
                        <a:pt x="265" y="144"/>
                      </a:lnTo>
                      <a:lnTo>
                        <a:pt x="229" y="67"/>
                      </a:lnTo>
                      <a:lnTo>
                        <a:pt x="193" y="19"/>
                      </a:lnTo>
                      <a:lnTo>
                        <a:pt x="149" y="0"/>
                      </a:lnTo>
                    </a:path>
                  </a:pathLst>
                </a:custGeom>
                <a:solidFill>
                  <a:schemeClr val="tx2"/>
                </a:solidFill>
                <a:ln w="12700" cap="rnd" cmpd="sng">
                  <a:solidFill>
                    <a:schemeClr val="tx2"/>
                  </a:solidFill>
                  <a:prstDash val="solid"/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54288" name="Freeform 16"/>
                <p:cNvSpPr>
                  <a:spLocks/>
                </p:cNvSpPr>
                <p:nvPr/>
              </p:nvSpPr>
              <p:spPr bwMode="auto">
                <a:xfrm>
                  <a:off x="1122" y="832"/>
                  <a:ext cx="299" cy="493"/>
                </a:xfrm>
                <a:custGeom>
                  <a:avLst/>
                  <a:gdLst>
                    <a:gd name="T0" fmla="*/ 148 w 299"/>
                    <a:gd name="T1" fmla="*/ 492 h 493"/>
                    <a:gd name="T2" fmla="*/ 193 w 299"/>
                    <a:gd name="T3" fmla="*/ 472 h 493"/>
                    <a:gd name="T4" fmla="*/ 229 w 299"/>
                    <a:gd name="T5" fmla="*/ 422 h 493"/>
                    <a:gd name="T6" fmla="*/ 261 w 299"/>
                    <a:gd name="T7" fmla="*/ 357 h 493"/>
                    <a:gd name="T8" fmla="*/ 293 w 299"/>
                    <a:gd name="T9" fmla="*/ 252 h 493"/>
                    <a:gd name="T10" fmla="*/ 298 w 299"/>
                    <a:gd name="T11" fmla="*/ 163 h 493"/>
                    <a:gd name="T12" fmla="*/ 283 w 299"/>
                    <a:gd name="T13" fmla="*/ 88 h 493"/>
                    <a:gd name="T14" fmla="*/ 261 w 299"/>
                    <a:gd name="T15" fmla="*/ 45 h 493"/>
                    <a:gd name="T16" fmla="*/ 220 w 299"/>
                    <a:gd name="T17" fmla="*/ 13 h 493"/>
                    <a:gd name="T18" fmla="*/ 150 w 299"/>
                    <a:gd name="T19" fmla="*/ 0 h 493"/>
                    <a:gd name="T20" fmla="*/ 81 w 299"/>
                    <a:gd name="T21" fmla="*/ 12 h 493"/>
                    <a:gd name="T22" fmla="*/ 37 w 299"/>
                    <a:gd name="T23" fmla="*/ 45 h 493"/>
                    <a:gd name="T24" fmla="*/ 16 w 299"/>
                    <a:gd name="T25" fmla="*/ 88 h 493"/>
                    <a:gd name="T26" fmla="*/ 0 w 299"/>
                    <a:gd name="T27" fmla="*/ 165 h 493"/>
                    <a:gd name="T28" fmla="*/ 6 w 299"/>
                    <a:gd name="T29" fmla="*/ 256 h 493"/>
                    <a:gd name="T30" fmla="*/ 32 w 299"/>
                    <a:gd name="T31" fmla="*/ 348 h 493"/>
                    <a:gd name="T32" fmla="*/ 68 w 299"/>
                    <a:gd name="T33" fmla="*/ 424 h 493"/>
                    <a:gd name="T34" fmla="*/ 104 w 299"/>
                    <a:gd name="T35" fmla="*/ 472 h 493"/>
                    <a:gd name="T36" fmla="*/ 148 w 299"/>
                    <a:gd name="T37" fmla="*/ 492 h 49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299" h="493">
                      <a:moveTo>
                        <a:pt x="148" y="492"/>
                      </a:moveTo>
                      <a:lnTo>
                        <a:pt x="193" y="472"/>
                      </a:lnTo>
                      <a:lnTo>
                        <a:pt x="229" y="422"/>
                      </a:lnTo>
                      <a:lnTo>
                        <a:pt x="261" y="357"/>
                      </a:lnTo>
                      <a:lnTo>
                        <a:pt x="293" y="252"/>
                      </a:lnTo>
                      <a:lnTo>
                        <a:pt x="298" y="163"/>
                      </a:lnTo>
                      <a:lnTo>
                        <a:pt x="283" y="88"/>
                      </a:lnTo>
                      <a:lnTo>
                        <a:pt x="261" y="45"/>
                      </a:lnTo>
                      <a:lnTo>
                        <a:pt x="220" y="13"/>
                      </a:lnTo>
                      <a:lnTo>
                        <a:pt x="150" y="0"/>
                      </a:lnTo>
                      <a:lnTo>
                        <a:pt x="81" y="12"/>
                      </a:lnTo>
                      <a:lnTo>
                        <a:pt x="37" y="45"/>
                      </a:lnTo>
                      <a:lnTo>
                        <a:pt x="16" y="88"/>
                      </a:lnTo>
                      <a:lnTo>
                        <a:pt x="0" y="165"/>
                      </a:lnTo>
                      <a:lnTo>
                        <a:pt x="6" y="256"/>
                      </a:lnTo>
                      <a:lnTo>
                        <a:pt x="32" y="348"/>
                      </a:lnTo>
                      <a:lnTo>
                        <a:pt x="68" y="424"/>
                      </a:lnTo>
                      <a:lnTo>
                        <a:pt x="104" y="472"/>
                      </a:lnTo>
                      <a:lnTo>
                        <a:pt x="148" y="492"/>
                      </a:lnTo>
                    </a:path>
                  </a:pathLst>
                </a:custGeom>
                <a:solidFill>
                  <a:schemeClr val="tx2"/>
                </a:solidFill>
                <a:ln w="12700" cap="rnd" cmpd="sng">
                  <a:solidFill>
                    <a:schemeClr val="tx2"/>
                  </a:solidFill>
                  <a:prstDash val="solid"/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</p:grpSp>
          <p:sp>
            <p:nvSpPr>
              <p:cNvPr id="54290" name="Freeform 18" descr="Outlined diamond"/>
              <p:cNvSpPr>
                <a:spLocks/>
              </p:cNvSpPr>
              <p:nvPr/>
            </p:nvSpPr>
            <p:spPr bwMode="auto">
              <a:xfrm>
                <a:off x="1168" y="1821"/>
                <a:ext cx="299" cy="221"/>
              </a:xfrm>
              <a:custGeom>
                <a:avLst/>
                <a:gdLst>
                  <a:gd name="T0" fmla="*/ 153 w 299"/>
                  <a:gd name="T1" fmla="*/ 0 h 221"/>
                  <a:gd name="T2" fmla="*/ 120 w 299"/>
                  <a:gd name="T3" fmla="*/ 0 h 221"/>
                  <a:gd name="T4" fmla="*/ 78 w 299"/>
                  <a:gd name="T5" fmla="*/ 6 h 221"/>
                  <a:gd name="T6" fmla="*/ 46 w 299"/>
                  <a:gd name="T7" fmla="*/ 19 h 221"/>
                  <a:gd name="T8" fmla="*/ 17 w 299"/>
                  <a:gd name="T9" fmla="*/ 33 h 221"/>
                  <a:gd name="T10" fmla="*/ 0 w 299"/>
                  <a:gd name="T11" fmla="*/ 48 h 221"/>
                  <a:gd name="T12" fmla="*/ 14 w 299"/>
                  <a:gd name="T13" fmla="*/ 131 h 221"/>
                  <a:gd name="T14" fmla="*/ 36 w 299"/>
                  <a:gd name="T15" fmla="*/ 174 h 221"/>
                  <a:gd name="T16" fmla="*/ 77 w 299"/>
                  <a:gd name="T17" fmla="*/ 206 h 221"/>
                  <a:gd name="T18" fmla="*/ 147 w 299"/>
                  <a:gd name="T19" fmla="*/ 220 h 221"/>
                  <a:gd name="T20" fmla="*/ 216 w 299"/>
                  <a:gd name="T21" fmla="*/ 208 h 221"/>
                  <a:gd name="T22" fmla="*/ 260 w 299"/>
                  <a:gd name="T23" fmla="*/ 174 h 221"/>
                  <a:gd name="T24" fmla="*/ 281 w 299"/>
                  <a:gd name="T25" fmla="*/ 131 h 221"/>
                  <a:gd name="T26" fmla="*/ 298 w 299"/>
                  <a:gd name="T27" fmla="*/ 54 h 221"/>
                  <a:gd name="T28" fmla="*/ 289 w 299"/>
                  <a:gd name="T29" fmla="*/ 36 h 221"/>
                  <a:gd name="T30" fmla="*/ 261 w 299"/>
                  <a:gd name="T31" fmla="*/ 19 h 221"/>
                  <a:gd name="T32" fmla="*/ 232 w 299"/>
                  <a:gd name="T33" fmla="*/ 12 h 221"/>
                  <a:gd name="T34" fmla="*/ 198 w 299"/>
                  <a:gd name="T35" fmla="*/ 4 h 221"/>
                  <a:gd name="T36" fmla="*/ 153 w 299"/>
                  <a:gd name="T37" fmla="*/ 0 h 2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299" h="221">
                    <a:moveTo>
                      <a:pt x="153" y="0"/>
                    </a:moveTo>
                    <a:lnTo>
                      <a:pt x="120" y="0"/>
                    </a:lnTo>
                    <a:lnTo>
                      <a:pt x="78" y="6"/>
                    </a:lnTo>
                    <a:lnTo>
                      <a:pt x="46" y="19"/>
                    </a:lnTo>
                    <a:lnTo>
                      <a:pt x="17" y="33"/>
                    </a:lnTo>
                    <a:lnTo>
                      <a:pt x="0" y="48"/>
                    </a:lnTo>
                    <a:lnTo>
                      <a:pt x="14" y="131"/>
                    </a:lnTo>
                    <a:lnTo>
                      <a:pt x="36" y="174"/>
                    </a:lnTo>
                    <a:lnTo>
                      <a:pt x="77" y="206"/>
                    </a:lnTo>
                    <a:lnTo>
                      <a:pt x="147" y="220"/>
                    </a:lnTo>
                    <a:lnTo>
                      <a:pt x="216" y="208"/>
                    </a:lnTo>
                    <a:lnTo>
                      <a:pt x="260" y="174"/>
                    </a:lnTo>
                    <a:lnTo>
                      <a:pt x="281" y="131"/>
                    </a:lnTo>
                    <a:lnTo>
                      <a:pt x="298" y="54"/>
                    </a:lnTo>
                    <a:lnTo>
                      <a:pt x="289" y="36"/>
                    </a:lnTo>
                    <a:lnTo>
                      <a:pt x="261" y="19"/>
                    </a:lnTo>
                    <a:lnTo>
                      <a:pt x="232" y="12"/>
                    </a:lnTo>
                    <a:lnTo>
                      <a:pt x="198" y="4"/>
                    </a:lnTo>
                    <a:lnTo>
                      <a:pt x="153" y="0"/>
                    </a:lnTo>
                  </a:path>
                </a:pathLst>
              </a:custGeom>
              <a:pattFill prst="openDmnd">
                <a:fgClr>
                  <a:srgbClr val="00FF99"/>
                </a:fgClr>
                <a:bgClr>
                  <a:schemeClr val="bg1"/>
                </a:bgClr>
              </a:pattFill>
              <a:ln w="12700" cap="rnd" cmpd="sng">
                <a:solidFill>
                  <a:schemeClr val="hlink"/>
                </a:solidFill>
                <a:prstDash val="solid"/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54291" name="Freeform 19" descr="Outlined diamond"/>
              <p:cNvSpPr>
                <a:spLocks/>
              </p:cNvSpPr>
              <p:nvPr/>
            </p:nvSpPr>
            <p:spPr bwMode="auto">
              <a:xfrm>
                <a:off x="831" y="2231"/>
                <a:ext cx="273" cy="291"/>
              </a:xfrm>
              <a:custGeom>
                <a:avLst/>
                <a:gdLst>
                  <a:gd name="T0" fmla="*/ 59 w 273"/>
                  <a:gd name="T1" fmla="*/ 203 h 291"/>
                  <a:gd name="T2" fmla="*/ 89 w 273"/>
                  <a:gd name="T3" fmla="*/ 230 h 291"/>
                  <a:gd name="T4" fmla="*/ 118 w 273"/>
                  <a:gd name="T5" fmla="*/ 256 h 291"/>
                  <a:gd name="T6" fmla="*/ 148 w 273"/>
                  <a:gd name="T7" fmla="*/ 275 h 291"/>
                  <a:gd name="T8" fmla="*/ 183 w 273"/>
                  <a:gd name="T9" fmla="*/ 290 h 291"/>
                  <a:gd name="T10" fmla="*/ 220 w 273"/>
                  <a:gd name="T11" fmla="*/ 257 h 291"/>
                  <a:gd name="T12" fmla="*/ 252 w 273"/>
                  <a:gd name="T13" fmla="*/ 213 h 291"/>
                  <a:gd name="T14" fmla="*/ 272 w 273"/>
                  <a:gd name="T15" fmla="*/ 169 h 291"/>
                  <a:gd name="T16" fmla="*/ 268 w 273"/>
                  <a:gd name="T17" fmla="*/ 116 h 291"/>
                  <a:gd name="T18" fmla="*/ 232 w 273"/>
                  <a:gd name="T19" fmla="*/ 56 h 291"/>
                  <a:gd name="T20" fmla="*/ 177 w 273"/>
                  <a:gd name="T21" fmla="*/ 11 h 291"/>
                  <a:gd name="T22" fmla="*/ 125 w 273"/>
                  <a:gd name="T23" fmla="*/ 0 h 291"/>
                  <a:gd name="T24" fmla="*/ 78 w 273"/>
                  <a:gd name="T25" fmla="*/ 11 h 291"/>
                  <a:gd name="T26" fmla="*/ 30 w 273"/>
                  <a:gd name="T27" fmla="*/ 38 h 291"/>
                  <a:gd name="T28" fmla="*/ 0 w 273"/>
                  <a:gd name="T29" fmla="*/ 60 h 291"/>
                  <a:gd name="T30" fmla="*/ 3 w 273"/>
                  <a:gd name="T31" fmla="*/ 102 h 291"/>
                  <a:gd name="T32" fmla="*/ 12 w 273"/>
                  <a:gd name="T33" fmla="*/ 142 h 291"/>
                  <a:gd name="T34" fmla="*/ 43 w 273"/>
                  <a:gd name="T35" fmla="*/ 177 h 291"/>
                  <a:gd name="T36" fmla="*/ 59 w 273"/>
                  <a:gd name="T37" fmla="*/ 203 h 2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273" h="291">
                    <a:moveTo>
                      <a:pt x="59" y="203"/>
                    </a:moveTo>
                    <a:lnTo>
                      <a:pt x="89" y="230"/>
                    </a:lnTo>
                    <a:lnTo>
                      <a:pt x="118" y="256"/>
                    </a:lnTo>
                    <a:lnTo>
                      <a:pt x="148" y="275"/>
                    </a:lnTo>
                    <a:lnTo>
                      <a:pt x="183" y="290"/>
                    </a:lnTo>
                    <a:lnTo>
                      <a:pt x="220" y="257"/>
                    </a:lnTo>
                    <a:lnTo>
                      <a:pt x="252" y="213"/>
                    </a:lnTo>
                    <a:lnTo>
                      <a:pt x="272" y="169"/>
                    </a:lnTo>
                    <a:lnTo>
                      <a:pt x="268" y="116"/>
                    </a:lnTo>
                    <a:lnTo>
                      <a:pt x="232" y="56"/>
                    </a:lnTo>
                    <a:lnTo>
                      <a:pt x="177" y="11"/>
                    </a:lnTo>
                    <a:lnTo>
                      <a:pt x="125" y="0"/>
                    </a:lnTo>
                    <a:lnTo>
                      <a:pt x="78" y="11"/>
                    </a:lnTo>
                    <a:lnTo>
                      <a:pt x="30" y="38"/>
                    </a:lnTo>
                    <a:lnTo>
                      <a:pt x="0" y="60"/>
                    </a:lnTo>
                    <a:lnTo>
                      <a:pt x="3" y="102"/>
                    </a:lnTo>
                    <a:lnTo>
                      <a:pt x="12" y="142"/>
                    </a:lnTo>
                    <a:lnTo>
                      <a:pt x="43" y="177"/>
                    </a:lnTo>
                    <a:lnTo>
                      <a:pt x="59" y="203"/>
                    </a:lnTo>
                  </a:path>
                </a:pathLst>
              </a:custGeom>
              <a:pattFill prst="openDmnd">
                <a:fgClr>
                  <a:srgbClr val="00FF99"/>
                </a:fgClr>
                <a:bgClr>
                  <a:schemeClr val="bg1"/>
                </a:bgClr>
              </a:pattFill>
              <a:ln w="12700" cap="rnd" cmpd="sng">
                <a:solidFill>
                  <a:schemeClr val="hlink"/>
                </a:solidFill>
                <a:prstDash val="solid"/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54292" name="Freeform 20" descr="Outlined diamond"/>
              <p:cNvSpPr>
                <a:spLocks/>
              </p:cNvSpPr>
              <p:nvPr/>
            </p:nvSpPr>
            <p:spPr bwMode="auto">
              <a:xfrm>
                <a:off x="1538" y="2063"/>
                <a:ext cx="229" cy="305"/>
              </a:xfrm>
              <a:custGeom>
                <a:avLst/>
                <a:gdLst>
                  <a:gd name="T0" fmla="*/ 215 w 229"/>
                  <a:gd name="T1" fmla="*/ 201 h 305"/>
                  <a:gd name="T2" fmla="*/ 205 w 229"/>
                  <a:gd name="T3" fmla="*/ 243 h 305"/>
                  <a:gd name="T4" fmla="*/ 176 w 229"/>
                  <a:gd name="T5" fmla="*/ 300 h 305"/>
                  <a:gd name="T6" fmla="*/ 151 w 229"/>
                  <a:gd name="T7" fmla="*/ 304 h 305"/>
                  <a:gd name="T8" fmla="*/ 145 w 229"/>
                  <a:gd name="T9" fmla="*/ 278 h 305"/>
                  <a:gd name="T10" fmla="*/ 137 w 229"/>
                  <a:gd name="T11" fmla="*/ 252 h 305"/>
                  <a:gd name="T12" fmla="*/ 125 w 229"/>
                  <a:gd name="T13" fmla="*/ 220 h 305"/>
                  <a:gd name="T14" fmla="*/ 113 w 229"/>
                  <a:gd name="T15" fmla="*/ 198 h 305"/>
                  <a:gd name="T16" fmla="*/ 95 w 229"/>
                  <a:gd name="T17" fmla="*/ 168 h 305"/>
                  <a:gd name="T18" fmla="*/ 68 w 229"/>
                  <a:gd name="T19" fmla="*/ 140 h 305"/>
                  <a:gd name="T20" fmla="*/ 36 w 229"/>
                  <a:gd name="T21" fmla="*/ 116 h 305"/>
                  <a:gd name="T22" fmla="*/ 0 w 229"/>
                  <a:gd name="T23" fmla="*/ 96 h 305"/>
                  <a:gd name="T24" fmla="*/ 18 w 229"/>
                  <a:gd name="T25" fmla="*/ 46 h 305"/>
                  <a:gd name="T26" fmla="*/ 58 w 229"/>
                  <a:gd name="T27" fmla="*/ 12 h 305"/>
                  <a:gd name="T28" fmla="*/ 105 w 229"/>
                  <a:gd name="T29" fmla="*/ 0 h 305"/>
                  <a:gd name="T30" fmla="*/ 127 w 229"/>
                  <a:gd name="T31" fmla="*/ 1 h 305"/>
                  <a:gd name="T32" fmla="*/ 164 w 229"/>
                  <a:gd name="T33" fmla="*/ 25 h 305"/>
                  <a:gd name="T34" fmla="*/ 197 w 229"/>
                  <a:gd name="T35" fmla="*/ 59 h 305"/>
                  <a:gd name="T36" fmla="*/ 215 w 229"/>
                  <a:gd name="T37" fmla="*/ 96 h 305"/>
                  <a:gd name="T38" fmla="*/ 228 w 229"/>
                  <a:gd name="T39" fmla="*/ 142 h 305"/>
                  <a:gd name="T40" fmla="*/ 215 w 229"/>
                  <a:gd name="T41" fmla="*/ 201 h 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229" h="305">
                    <a:moveTo>
                      <a:pt x="215" y="201"/>
                    </a:moveTo>
                    <a:lnTo>
                      <a:pt x="205" y="243"/>
                    </a:lnTo>
                    <a:lnTo>
                      <a:pt x="176" y="300"/>
                    </a:lnTo>
                    <a:lnTo>
                      <a:pt x="151" y="304"/>
                    </a:lnTo>
                    <a:lnTo>
                      <a:pt x="145" y="278"/>
                    </a:lnTo>
                    <a:lnTo>
                      <a:pt x="137" y="252"/>
                    </a:lnTo>
                    <a:lnTo>
                      <a:pt x="125" y="220"/>
                    </a:lnTo>
                    <a:lnTo>
                      <a:pt x="113" y="198"/>
                    </a:lnTo>
                    <a:lnTo>
                      <a:pt x="95" y="168"/>
                    </a:lnTo>
                    <a:lnTo>
                      <a:pt x="68" y="140"/>
                    </a:lnTo>
                    <a:lnTo>
                      <a:pt x="36" y="116"/>
                    </a:lnTo>
                    <a:lnTo>
                      <a:pt x="0" y="96"/>
                    </a:lnTo>
                    <a:lnTo>
                      <a:pt x="18" y="46"/>
                    </a:lnTo>
                    <a:lnTo>
                      <a:pt x="58" y="12"/>
                    </a:lnTo>
                    <a:lnTo>
                      <a:pt x="105" y="0"/>
                    </a:lnTo>
                    <a:lnTo>
                      <a:pt x="127" y="1"/>
                    </a:lnTo>
                    <a:lnTo>
                      <a:pt x="164" y="25"/>
                    </a:lnTo>
                    <a:lnTo>
                      <a:pt x="197" y="59"/>
                    </a:lnTo>
                    <a:lnTo>
                      <a:pt x="215" y="96"/>
                    </a:lnTo>
                    <a:lnTo>
                      <a:pt x="228" y="142"/>
                    </a:lnTo>
                    <a:lnTo>
                      <a:pt x="215" y="201"/>
                    </a:lnTo>
                  </a:path>
                </a:pathLst>
              </a:custGeom>
              <a:pattFill prst="openDmnd">
                <a:fgClr>
                  <a:srgbClr val="00FF99"/>
                </a:fgClr>
                <a:bgClr>
                  <a:schemeClr val="bg1"/>
                </a:bgClr>
              </a:pattFill>
              <a:ln w="12700" cap="rnd" cmpd="sng">
                <a:solidFill>
                  <a:schemeClr val="hlink"/>
                </a:solidFill>
                <a:prstDash val="solid"/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54293" name="Freeform 21"/>
              <p:cNvSpPr>
                <a:spLocks/>
              </p:cNvSpPr>
              <p:nvPr/>
            </p:nvSpPr>
            <p:spPr bwMode="auto">
              <a:xfrm>
                <a:off x="1253" y="2099"/>
                <a:ext cx="434" cy="468"/>
              </a:xfrm>
              <a:custGeom>
                <a:avLst/>
                <a:gdLst>
                  <a:gd name="T0" fmla="*/ 45 w 434"/>
                  <a:gd name="T1" fmla="*/ 21 h 468"/>
                  <a:gd name="T2" fmla="*/ 106 w 434"/>
                  <a:gd name="T3" fmla="*/ 0 h 468"/>
                  <a:gd name="T4" fmla="*/ 176 w 434"/>
                  <a:gd name="T5" fmla="*/ 9 h 468"/>
                  <a:gd name="T6" fmla="*/ 248 w 434"/>
                  <a:gd name="T7" fmla="*/ 37 h 468"/>
                  <a:gd name="T8" fmla="*/ 344 w 434"/>
                  <a:gd name="T9" fmla="*/ 96 h 468"/>
                  <a:gd name="T10" fmla="*/ 403 w 434"/>
                  <a:gd name="T11" fmla="*/ 162 h 468"/>
                  <a:gd name="T12" fmla="*/ 432 w 434"/>
                  <a:gd name="T13" fmla="*/ 235 h 468"/>
                  <a:gd name="T14" fmla="*/ 433 w 434"/>
                  <a:gd name="T15" fmla="*/ 287 h 468"/>
                  <a:gd name="T16" fmla="*/ 411 w 434"/>
                  <a:gd name="T17" fmla="*/ 343 h 468"/>
                  <a:gd name="T18" fmla="*/ 342 w 434"/>
                  <a:gd name="T19" fmla="*/ 411 h 468"/>
                  <a:gd name="T20" fmla="*/ 260 w 434"/>
                  <a:gd name="T21" fmla="*/ 459 h 468"/>
                  <a:gd name="T22" fmla="*/ 192 w 434"/>
                  <a:gd name="T23" fmla="*/ 467 h 468"/>
                  <a:gd name="T24" fmla="*/ 144 w 434"/>
                  <a:gd name="T25" fmla="*/ 451 h 468"/>
                  <a:gd name="T26" fmla="*/ 80 w 434"/>
                  <a:gd name="T27" fmla="*/ 404 h 468"/>
                  <a:gd name="T28" fmla="*/ 32 w 434"/>
                  <a:gd name="T29" fmla="*/ 326 h 468"/>
                  <a:gd name="T30" fmla="*/ 8 w 434"/>
                  <a:gd name="T31" fmla="*/ 231 h 468"/>
                  <a:gd name="T32" fmla="*/ 0 w 434"/>
                  <a:gd name="T33" fmla="*/ 139 h 468"/>
                  <a:gd name="T34" fmla="*/ 10 w 434"/>
                  <a:gd name="T35" fmla="*/ 71 h 468"/>
                  <a:gd name="T36" fmla="*/ 45 w 434"/>
                  <a:gd name="T37" fmla="*/ 21 h 4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434" h="468">
                    <a:moveTo>
                      <a:pt x="45" y="21"/>
                    </a:moveTo>
                    <a:lnTo>
                      <a:pt x="106" y="0"/>
                    </a:lnTo>
                    <a:lnTo>
                      <a:pt x="176" y="9"/>
                    </a:lnTo>
                    <a:lnTo>
                      <a:pt x="248" y="37"/>
                    </a:lnTo>
                    <a:lnTo>
                      <a:pt x="344" y="96"/>
                    </a:lnTo>
                    <a:lnTo>
                      <a:pt x="403" y="162"/>
                    </a:lnTo>
                    <a:lnTo>
                      <a:pt x="432" y="235"/>
                    </a:lnTo>
                    <a:lnTo>
                      <a:pt x="433" y="287"/>
                    </a:lnTo>
                    <a:lnTo>
                      <a:pt x="411" y="343"/>
                    </a:lnTo>
                    <a:lnTo>
                      <a:pt x="342" y="411"/>
                    </a:lnTo>
                    <a:lnTo>
                      <a:pt x="260" y="459"/>
                    </a:lnTo>
                    <a:lnTo>
                      <a:pt x="192" y="467"/>
                    </a:lnTo>
                    <a:lnTo>
                      <a:pt x="144" y="451"/>
                    </a:lnTo>
                    <a:lnTo>
                      <a:pt x="80" y="404"/>
                    </a:lnTo>
                    <a:lnTo>
                      <a:pt x="32" y="326"/>
                    </a:lnTo>
                    <a:lnTo>
                      <a:pt x="8" y="231"/>
                    </a:lnTo>
                    <a:lnTo>
                      <a:pt x="0" y="139"/>
                    </a:lnTo>
                    <a:lnTo>
                      <a:pt x="10" y="71"/>
                    </a:lnTo>
                    <a:lnTo>
                      <a:pt x="45" y="21"/>
                    </a:lnTo>
                  </a:path>
                </a:pathLst>
              </a:custGeom>
              <a:solidFill>
                <a:schemeClr val="bg1"/>
              </a:solidFill>
              <a:ln w="25400" cap="rnd" cmpd="sng">
                <a:solidFill>
                  <a:srgbClr val="FF99CC"/>
                </a:solidFill>
                <a:prstDash val="solid"/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54294" name="Freeform 22" descr="Outlined diamond"/>
              <p:cNvSpPr>
                <a:spLocks/>
              </p:cNvSpPr>
              <p:nvPr/>
            </p:nvSpPr>
            <p:spPr bwMode="auto">
              <a:xfrm>
                <a:off x="1420" y="2309"/>
                <a:ext cx="267" cy="259"/>
              </a:xfrm>
              <a:custGeom>
                <a:avLst/>
                <a:gdLst>
                  <a:gd name="T0" fmla="*/ 187 w 267"/>
                  <a:gd name="T1" fmla="*/ 195 h 259"/>
                  <a:gd name="T2" fmla="*/ 160 w 267"/>
                  <a:gd name="T3" fmla="*/ 214 h 259"/>
                  <a:gd name="T4" fmla="*/ 136 w 267"/>
                  <a:gd name="T5" fmla="*/ 230 h 259"/>
                  <a:gd name="T6" fmla="*/ 114 w 267"/>
                  <a:gd name="T7" fmla="*/ 243 h 259"/>
                  <a:gd name="T8" fmla="*/ 80 w 267"/>
                  <a:gd name="T9" fmla="*/ 254 h 259"/>
                  <a:gd name="T10" fmla="*/ 50 w 267"/>
                  <a:gd name="T11" fmla="*/ 258 h 259"/>
                  <a:gd name="T12" fmla="*/ 13 w 267"/>
                  <a:gd name="T13" fmla="*/ 196 h 259"/>
                  <a:gd name="T14" fmla="*/ 0 w 267"/>
                  <a:gd name="T15" fmla="*/ 149 h 259"/>
                  <a:gd name="T16" fmla="*/ 9 w 267"/>
                  <a:gd name="T17" fmla="*/ 98 h 259"/>
                  <a:gd name="T18" fmla="*/ 53 w 267"/>
                  <a:gd name="T19" fmla="*/ 41 h 259"/>
                  <a:gd name="T20" fmla="*/ 112 w 267"/>
                  <a:gd name="T21" fmla="*/ 4 h 259"/>
                  <a:gd name="T22" fmla="*/ 166 w 267"/>
                  <a:gd name="T23" fmla="*/ 0 h 259"/>
                  <a:gd name="T24" fmla="*/ 210 w 267"/>
                  <a:gd name="T25" fmla="*/ 16 h 259"/>
                  <a:gd name="T26" fmla="*/ 266 w 267"/>
                  <a:gd name="T27" fmla="*/ 60 h 259"/>
                  <a:gd name="T28" fmla="*/ 262 w 267"/>
                  <a:gd name="T29" fmla="*/ 91 h 259"/>
                  <a:gd name="T30" fmla="*/ 253 w 267"/>
                  <a:gd name="T31" fmla="*/ 124 h 259"/>
                  <a:gd name="T32" fmla="*/ 234 w 267"/>
                  <a:gd name="T33" fmla="*/ 147 h 259"/>
                  <a:gd name="T34" fmla="*/ 208 w 267"/>
                  <a:gd name="T35" fmla="*/ 174 h 259"/>
                  <a:gd name="T36" fmla="*/ 187 w 267"/>
                  <a:gd name="T37" fmla="*/ 195 h 2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267" h="259">
                    <a:moveTo>
                      <a:pt x="187" y="195"/>
                    </a:moveTo>
                    <a:lnTo>
                      <a:pt x="160" y="214"/>
                    </a:lnTo>
                    <a:lnTo>
                      <a:pt x="136" y="230"/>
                    </a:lnTo>
                    <a:lnTo>
                      <a:pt x="114" y="243"/>
                    </a:lnTo>
                    <a:lnTo>
                      <a:pt x="80" y="254"/>
                    </a:lnTo>
                    <a:lnTo>
                      <a:pt x="50" y="258"/>
                    </a:lnTo>
                    <a:lnTo>
                      <a:pt x="13" y="196"/>
                    </a:lnTo>
                    <a:lnTo>
                      <a:pt x="0" y="149"/>
                    </a:lnTo>
                    <a:lnTo>
                      <a:pt x="9" y="98"/>
                    </a:lnTo>
                    <a:lnTo>
                      <a:pt x="53" y="41"/>
                    </a:lnTo>
                    <a:lnTo>
                      <a:pt x="112" y="4"/>
                    </a:lnTo>
                    <a:lnTo>
                      <a:pt x="166" y="0"/>
                    </a:lnTo>
                    <a:lnTo>
                      <a:pt x="210" y="16"/>
                    </a:lnTo>
                    <a:lnTo>
                      <a:pt x="266" y="60"/>
                    </a:lnTo>
                    <a:lnTo>
                      <a:pt x="262" y="91"/>
                    </a:lnTo>
                    <a:lnTo>
                      <a:pt x="253" y="124"/>
                    </a:lnTo>
                    <a:lnTo>
                      <a:pt x="234" y="147"/>
                    </a:lnTo>
                    <a:lnTo>
                      <a:pt x="208" y="174"/>
                    </a:lnTo>
                    <a:lnTo>
                      <a:pt x="187" y="195"/>
                    </a:lnTo>
                  </a:path>
                </a:pathLst>
              </a:custGeom>
              <a:pattFill prst="openDmnd">
                <a:fgClr>
                  <a:srgbClr val="00FF99"/>
                </a:fgClr>
                <a:bgClr>
                  <a:schemeClr val="bg1"/>
                </a:bgClr>
              </a:pattFill>
              <a:ln w="12700" cap="rnd" cmpd="sng">
                <a:solidFill>
                  <a:schemeClr val="hlink"/>
                </a:solidFill>
                <a:prstDash val="solid"/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</p:grpSp>
        <p:sp>
          <p:nvSpPr>
            <p:cNvPr id="54296" name="Rectangle 24"/>
            <p:cNvSpPr>
              <a:spLocks noChangeArrowheads="1"/>
            </p:cNvSpPr>
            <p:nvPr/>
          </p:nvSpPr>
          <p:spPr bwMode="auto">
            <a:xfrm>
              <a:off x="2294" y="773"/>
              <a:ext cx="369" cy="36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algn="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altLang="tr-TR" sz="3200" dirty="0">
                  <a:solidFill>
                    <a:srgbClr val="FFFFFF"/>
                  </a:solidFill>
                </a:rPr>
                <a:t>2</a:t>
              </a:r>
              <a:r>
                <a:rPr lang="en-US" altLang="tr-TR" sz="2400" dirty="0">
                  <a:solidFill>
                    <a:srgbClr val="FFFFFF"/>
                  </a:solidFill>
                </a:rPr>
                <a:t>–</a:t>
              </a:r>
            </a:p>
          </p:txBody>
        </p:sp>
        <p:grpSp>
          <p:nvGrpSpPr>
            <p:cNvPr id="54312" name="Group 40"/>
            <p:cNvGrpSpPr>
              <a:grpSpLocks/>
            </p:cNvGrpSpPr>
            <p:nvPr/>
          </p:nvGrpSpPr>
          <p:grpSpPr bwMode="auto">
            <a:xfrm>
              <a:off x="530" y="1142"/>
              <a:ext cx="1657" cy="1749"/>
              <a:chOff x="530" y="1142"/>
              <a:chExt cx="1657" cy="1749"/>
            </a:xfrm>
          </p:grpSpPr>
          <p:grpSp>
            <p:nvGrpSpPr>
              <p:cNvPr id="54299" name="Group 27"/>
              <p:cNvGrpSpPr>
                <a:grpSpLocks/>
              </p:cNvGrpSpPr>
              <p:nvPr/>
            </p:nvGrpSpPr>
            <p:grpSpPr bwMode="auto">
              <a:xfrm>
                <a:off x="1142" y="1934"/>
                <a:ext cx="361" cy="369"/>
                <a:chOff x="1142" y="1934"/>
                <a:chExt cx="361" cy="369"/>
              </a:xfrm>
            </p:grpSpPr>
            <p:sp>
              <p:nvSpPr>
                <p:cNvPr id="54297" name="Oval 25"/>
                <p:cNvSpPr>
                  <a:spLocks noChangeArrowheads="1"/>
                </p:cNvSpPr>
                <p:nvPr/>
              </p:nvSpPr>
              <p:spPr bwMode="auto">
                <a:xfrm>
                  <a:off x="1151" y="1972"/>
                  <a:ext cx="288" cy="288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54298" name="Rectangle 26"/>
                <p:cNvSpPr>
                  <a:spLocks noChangeArrowheads="1"/>
                </p:cNvSpPr>
                <p:nvPr/>
              </p:nvSpPr>
              <p:spPr bwMode="auto">
                <a:xfrm>
                  <a:off x="1142" y="1934"/>
                  <a:ext cx="361" cy="369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92075" tIns="46038" rIns="92075" bIns="46038">
                  <a:spAutoFit/>
                </a:bodyPr>
                <a:lstStyle/>
                <a:p>
                  <a:pPr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altLang="tr-TR" sz="3200">
                      <a:solidFill>
                        <a:srgbClr val="FFFFFF"/>
                      </a:solidFill>
                    </a:rPr>
                    <a:t>Ni</a:t>
                  </a:r>
                </a:p>
              </p:txBody>
            </p:sp>
          </p:grpSp>
          <p:grpSp>
            <p:nvGrpSpPr>
              <p:cNvPr id="54302" name="Group 30"/>
              <p:cNvGrpSpPr>
                <a:grpSpLocks/>
              </p:cNvGrpSpPr>
              <p:nvPr/>
            </p:nvGrpSpPr>
            <p:grpSpPr bwMode="auto">
              <a:xfrm>
                <a:off x="1106" y="1142"/>
                <a:ext cx="361" cy="369"/>
                <a:chOff x="1106" y="1142"/>
                <a:chExt cx="361" cy="369"/>
              </a:xfrm>
            </p:grpSpPr>
            <p:sp>
              <p:nvSpPr>
                <p:cNvPr id="54300" name="Oval 28"/>
                <p:cNvSpPr>
                  <a:spLocks noChangeArrowheads="1"/>
                </p:cNvSpPr>
                <p:nvPr/>
              </p:nvSpPr>
              <p:spPr bwMode="auto">
                <a:xfrm>
                  <a:off x="1144" y="1180"/>
                  <a:ext cx="288" cy="288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54301" name="Rectangle 29"/>
                <p:cNvSpPr>
                  <a:spLocks noChangeArrowheads="1"/>
                </p:cNvSpPr>
                <p:nvPr/>
              </p:nvSpPr>
              <p:spPr bwMode="auto">
                <a:xfrm>
                  <a:off x="1106" y="1142"/>
                  <a:ext cx="361" cy="369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92075" tIns="46038" rIns="92075" bIns="46038">
                  <a:spAutoFit/>
                </a:bodyPr>
                <a:lstStyle/>
                <a:p>
                  <a:pPr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altLang="tr-TR" sz="3200">
                      <a:solidFill>
                        <a:srgbClr val="FFFFFF"/>
                      </a:solidFill>
                    </a:rPr>
                    <a:t>Cl</a:t>
                  </a:r>
                </a:p>
              </p:txBody>
            </p:sp>
          </p:grpSp>
          <p:grpSp>
            <p:nvGrpSpPr>
              <p:cNvPr id="54305" name="Group 33"/>
              <p:cNvGrpSpPr>
                <a:grpSpLocks/>
              </p:cNvGrpSpPr>
              <p:nvPr/>
            </p:nvGrpSpPr>
            <p:grpSpPr bwMode="auto">
              <a:xfrm>
                <a:off x="1826" y="2102"/>
                <a:ext cx="361" cy="369"/>
                <a:chOff x="1826" y="2102"/>
                <a:chExt cx="361" cy="369"/>
              </a:xfrm>
            </p:grpSpPr>
            <p:sp>
              <p:nvSpPr>
                <p:cNvPr id="54303" name="Oval 31"/>
                <p:cNvSpPr>
                  <a:spLocks noChangeArrowheads="1"/>
                </p:cNvSpPr>
                <p:nvPr/>
              </p:nvSpPr>
              <p:spPr bwMode="auto">
                <a:xfrm>
                  <a:off x="1864" y="2140"/>
                  <a:ext cx="288" cy="288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54304" name="Rectangle 32"/>
                <p:cNvSpPr>
                  <a:spLocks noChangeArrowheads="1"/>
                </p:cNvSpPr>
                <p:nvPr/>
              </p:nvSpPr>
              <p:spPr bwMode="auto">
                <a:xfrm>
                  <a:off x="1826" y="2102"/>
                  <a:ext cx="361" cy="369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92075" tIns="46038" rIns="92075" bIns="46038">
                  <a:spAutoFit/>
                </a:bodyPr>
                <a:lstStyle/>
                <a:p>
                  <a:pPr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altLang="tr-TR" sz="3200">
                      <a:solidFill>
                        <a:srgbClr val="FFFFFF"/>
                      </a:solidFill>
                    </a:rPr>
                    <a:t>Cl</a:t>
                  </a:r>
                </a:p>
              </p:txBody>
            </p:sp>
          </p:grpSp>
          <p:grpSp>
            <p:nvGrpSpPr>
              <p:cNvPr id="54308" name="Group 36"/>
              <p:cNvGrpSpPr>
                <a:grpSpLocks/>
              </p:cNvGrpSpPr>
              <p:nvPr/>
            </p:nvGrpSpPr>
            <p:grpSpPr bwMode="auto">
              <a:xfrm>
                <a:off x="1622" y="2522"/>
                <a:ext cx="361" cy="369"/>
                <a:chOff x="1622" y="2522"/>
                <a:chExt cx="361" cy="369"/>
              </a:xfrm>
            </p:grpSpPr>
            <p:sp>
              <p:nvSpPr>
                <p:cNvPr id="54306" name="Oval 34"/>
                <p:cNvSpPr>
                  <a:spLocks noChangeArrowheads="1"/>
                </p:cNvSpPr>
                <p:nvPr/>
              </p:nvSpPr>
              <p:spPr bwMode="auto">
                <a:xfrm>
                  <a:off x="1660" y="2560"/>
                  <a:ext cx="288" cy="288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54307" name="Rectangle 35"/>
                <p:cNvSpPr>
                  <a:spLocks noChangeArrowheads="1"/>
                </p:cNvSpPr>
                <p:nvPr/>
              </p:nvSpPr>
              <p:spPr bwMode="auto">
                <a:xfrm>
                  <a:off x="1622" y="2522"/>
                  <a:ext cx="361" cy="369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92075" tIns="46038" rIns="92075" bIns="46038">
                  <a:spAutoFit/>
                </a:bodyPr>
                <a:lstStyle/>
                <a:p>
                  <a:pPr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altLang="tr-TR" sz="3200">
                      <a:solidFill>
                        <a:srgbClr val="FFFFFF"/>
                      </a:solidFill>
                    </a:rPr>
                    <a:t>Cl</a:t>
                  </a:r>
                </a:p>
              </p:txBody>
            </p:sp>
          </p:grpSp>
          <p:grpSp>
            <p:nvGrpSpPr>
              <p:cNvPr id="54311" name="Group 39"/>
              <p:cNvGrpSpPr>
                <a:grpSpLocks/>
              </p:cNvGrpSpPr>
              <p:nvPr/>
            </p:nvGrpSpPr>
            <p:grpSpPr bwMode="auto">
              <a:xfrm>
                <a:off x="530" y="2438"/>
                <a:ext cx="361" cy="369"/>
                <a:chOff x="530" y="2438"/>
                <a:chExt cx="361" cy="369"/>
              </a:xfrm>
            </p:grpSpPr>
            <p:sp>
              <p:nvSpPr>
                <p:cNvPr id="54309" name="Oval 37"/>
                <p:cNvSpPr>
                  <a:spLocks noChangeArrowheads="1"/>
                </p:cNvSpPr>
                <p:nvPr/>
              </p:nvSpPr>
              <p:spPr bwMode="auto">
                <a:xfrm>
                  <a:off x="568" y="2476"/>
                  <a:ext cx="288" cy="288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54310" name="Rectangle 38"/>
                <p:cNvSpPr>
                  <a:spLocks noChangeArrowheads="1"/>
                </p:cNvSpPr>
                <p:nvPr/>
              </p:nvSpPr>
              <p:spPr bwMode="auto">
                <a:xfrm>
                  <a:off x="530" y="2438"/>
                  <a:ext cx="361" cy="369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92075" tIns="46038" rIns="92075" bIns="46038">
                  <a:spAutoFit/>
                </a:bodyPr>
                <a:lstStyle/>
                <a:p>
                  <a:pPr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altLang="tr-TR" sz="3200">
                      <a:solidFill>
                        <a:srgbClr val="FFFFFF"/>
                      </a:solidFill>
                    </a:rPr>
                    <a:t>Cl</a:t>
                  </a:r>
                </a:p>
              </p:txBody>
            </p:sp>
          </p:grpSp>
        </p:grpSp>
      </p:grpSp>
      <p:grpSp>
        <p:nvGrpSpPr>
          <p:cNvPr id="54343" name="Group 71"/>
          <p:cNvGrpSpPr>
            <a:grpSpLocks/>
          </p:cNvGrpSpPr>
          <p:nvPr/>
        </p:nvGrpSpPr>
        <p:grpSpPr bwMode="auto">
          <a:xfrm>
            <a:off x="6861177" y="1374775"/>
            <a:ext cx="2643188" cy="2776538"/>
            <a:chOff x="3362" y="866"/>
            <a:chExt cx="1665" cy="1749"/>
          </a:xfrm>
        </p:grpSpPr>
        <p:grpSp>
          <p:nvGrpSpPr>
            <p:cNvPr id="54320" name="Group 48"/>
            <p:cNvGrpSpPr>
              <a:grpSpLocks/>
            </p:cNvGrpSpPr>
            <p:nvPr/>
          </p:nvGrpSpPr>
          <p:grpSpPr bwMode="auto">
            <a:xfrm>
              <a:off x="3522" y="1050"/>
              <a:ext cx="1326" cy="1386"/>
              <a:chOff x="3522" y="1050"/>
              <a:chExt cx="1326" cy="1386"/>
            </a:xfrm>
          </p:grpSpPr>
          <p:sp>
            <p:nvSpPr>
              <p:cNvPr id="54314" name="Line 42"/>
              <p:cNvSpPr>
                <a:spLocks noChangeShapeType="1"/>
              </p:cNvSpPr>
              <p:nvPr/>
            </p:nvSpPr>
            <p:spPr bwMode="auto">
              <a:xfrm>
                <a:off x="4101" y="1053"/>
                <a:ext cx="540" cy="1383"/>
              </a:xfrm>
              <a:prstGeom prst="line">
                <a:avLst/>
              </a:prstGeom>
              <a:noFill/>
              <a:ln w="25400">
                <a:solidFill>
                  <a:schemeClr val="folHlink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54315" name="Line 43"/>
              <p:cNvSpPr>
                <a:spLocks noChangeShapeType="1"/>
              </p:cNvSpPr>
              <p:nvPr/>
            </p:nvSpPr>
            <p:spPr bwMode="auto">
              <a:xfrm>
                <a:off x="4101" y="1050"/>
                <a:ext cx="747" cy="954"/>
              </a:xfrm>
              <a:prstGeom prst="line">
                <a:avLst/>
              </a:prstGeom>
              <a:noFill/>
              <a:ln w="25400">
                <a:solidFill>
                  <a:schemeClr val="folHlink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54316" name="Line 44"/>
              <p:cNvSpPr>
                <a:spLocks noChangeShapeType="1"/>
              </p:cNvSpPr>
              <p:nvPr/>
            </p:nvSpPr>
            <p:spPr bwMode="auto">
              <a:xfrm flipH="1">
                <a:off x="3525" y="1050"/>
                <a:ext cx="570" cy="1290"/>
              </a:xfrm>
              <a:prstGeom prst="line">
                <a:avLst/>
              </a:prstGeom>
              <a:noFill/>
              <a:ln w="25400">
                <a:solidFill>
                  <a:schemeClr val="folHlink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54317" name="Line 45"/>
              <p:cNvSpPr>
                <a:spLocks noChangeShapeType="1"/>
              </p:cNvSpPr>
              <p:nvPr/>
            </p:nvSpPr>
            <p:spPr bwMode="auto">
              <a:xfrm flipV="1">
                <a:off x="3528" y="2004"/>
                <a:ext cx="1320" cy="333"/>
              </a:xfrm>
              <a:prstGeom prst="line">
                <a:avLst/>
              </a:prstGeom>
              <a:noFill/>
              <a:ln w="25400">
                <a:solidFill>
                  <a:schemeClr val="folHlink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54318" name="Line 46"/>
              <p:cNvSpPr>
                <a:spLocks noChangeShapeType="1"/>
              </p:cNvSpPr>
              <p:nvPr/>
            </p:nvSpPr>
            <p:spPr bwMode="auto">
              <a:xfrm>
                <a:off x="3522" y="2337"/>
                <a:ext cx="1122" cy="99"/>
              </a:xfrm>
              <a:prstGeom prst="line">
                <a:avLst/>
              </a:prstGeom>
              <a:noFill/>
              <a:ln w="25400">
                <a:solidFill>
                  <a:schemeClr val="folHlink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54319" name="Line 47"/>
              <p:cNvSpPr>
                <a:spLocks noChangeShapeType="1"/>
              </p:cNvSpPr>
              <p:nvPr/>
            </p:nvSpPr>
            <p:spPr bwMode="auto">
              <a:xfrm flipH="1">
                <a:off x="4647" y="2007"/>
                <a:ext cx="198" cy="429"/>
              </a:xfrm>
              <a:prstGeom prst="line">
                <a:avLst/>
              </a:prstGeom>
              <a:noFill/>
              <a:ln w="25400">
                <a:solidFill>
                  <a:schemeClr val="folHlink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54325" name="Group 53"/>
            <p:cNvGrpSpPr>
              <a:grpSpLocks/>
            </p:cNvGrpSpPr>
            <p:nvPr/>
          </p:nvGrpSpPr>
          <p:grpSpPr bwMode="auto">
            <a:xfrm>
              <a:off x="3522" y="1059"/>
              <a:ext cx="1323" cy="1374"/>
              <a:chOff x="3522" y="1059"/>
              <a:chExt cx="1323" cy="1374"/>
            </a:xfrm>
          </p:grpSpPr>
          <p:sp>
            <p:nvSpPr>
              <p:cNvPr id="54321" name="Line 49"/>
              <p:cNvSpPr>
                <a:spLocks noChangeShapeType="1"/>
              </p:cNvSpPr>
              <p:nvPr/>
            </p:nvSpPr>
            <p:spPr bwMode="auto">
              <a:xfrm flipH="1" flipV="1">
                <a:off x="4101" y="1059"/>
                <a:ext cx="18" cy="771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54322" name="Line 50"/>
              <p:cNvSpPr>
                <a:spLocks noChangeShapeType="1"/>
              </p:cNvSpPr>
              <p:nvPr/>
            </p:nvSpPr>
            <p:spPr bwMode="auto">
              <a:xfrm>
                <a:off x="4119" y="1830"/>
                <a:ext cx="726" cy="168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54323" name="Line 51"/>
              <p:cNvSpPr>
                <a:spLocks noChangeShapeType="1"/>
              </p:cNvSpPr>
              <p:nvPr/>
            </p:nvSpPr>
            <p:spPr bwMode="auto">
              <a:xfrm flipH="1">
                <a:off x="3522" y="1830"/>
                <a:ext cx="594" cy="51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54324" name="Line 52"/>
              <p:cNvSpPr>
                <a:spLocks noChangeShapeType="1"/>
              </p:cNvSpPr>
              <p:nvPr/>
            </p:nvSpPr>
            <p:spPr bwMode="auto">
              <a:xfrm>
                <a:off x="4119" y="1827"/>
                <a:ext cx="522" cy="60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54341" name="Group 69"/>
            <p:cNvGrpSpPr>
              <a:grpSpLocks/>
            </p:cNvGrpSpPr>
            <p:nvPr/>
          </p:nvGrpSpPr>
          <p:grpSpPr bwMode="auto">
            <a:xfrm>
              <a:off x="3362" y="866"/>
              <a:ext cx="1657" cy="1749"/>
              <a:chOff x="3362" y="866"/>
              <a:chExt cx="1657" cy="1749"/>
            </a:xfrm>
          </p:grpSpPr>
          <p:grpSp>
            <p:nvGrpSpPr>
              <p:cNvPr id="54328" name="Group 56"/>
              <p:cNvGrpSpPr>
                <a:grpSpLocks/>
              </p:cNvGrpSpPr>
              <p:nvPr/>
            </p:nvGrpSpPr>
            <p:grpSpPr bwMode="auto">
              <a:xfrm>
                <a:off x="3974" y="1658"/>
                <a:ext cx="361" cy="369"/>
                <a:chOff x="3974" y="1658"/>
                <a:chExt cx="361" cy="369"/>
              </a:xfrm>
            </p:grpSpPr>
            <p:sp>
              <p:nvSpPr>
                <p:cNvPr id="54326" name="Oval 54"/>
                <p:cNvSpPr>
                  <a:spLocks noChangeArrowheads="1"/>
                </p:cNvSpPr>
                <p:nvPr/>
              </p:nvSpPr>
              <p:spPr bwMode="auto">
                <a:xfrm>
                  <a:off x="3983" y="1696"/>
                  <a:ext cx="288" cy="288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54327" name="Rectangle 55"/>
                <p:cNvSpPr>
                  <a:spLocks noChangeArrowheads="1"/>
                </p:cNvSpPr>
                <p:nvPr/>
              </p:nvSpPr>
              <p:spPr bwMode="auto">
                <a:xfrm>
                  <a:off x="3974" y="1658"/>
                  <a:ext cx="361" cy="369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92075" tIns="46038" rIns="92075" bIns="46038">
                  <a:spAutoFit/>
                </a:bodyPr>
                <a:lstStyle/>
                <a:p>
                  <a:pPr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altLang="tr-TR" sz="3200">
                      <a:solidFill>
                        <a:srgbClr val="FFFFFF"/>
                      </a:solidFill>
                    </a:rPr>
                    <a:t>Ni</a:t>
                  </a:r>
                </a:p>
              </p:txBody>
            </p:sp>
          </p:grpSp>
          <p:grpSp>
            <p:nvGrpSpPr>
              <p:cNvPr id="54331" name="Group 59"/>
              <p:cNvGrpSpPr>
                <a:grpSpLocks/>
              </p:cNvGrpSpPr>
              <p:nvPr/>
            </p:nvGrpSpPr>
            <p:grpSpPr bwMode="auto">
              <a:xfrm>
                <a:off x="3938" y="866"/>
                <a:ext cx="361" cy="369"/>
                <a:chOff x="3938" y="866"/>
                <a:chExt cx="361" cy="369"/>
              </a:xfrm>
            </p:grpSpPr>
            <p:sp>
              <p:nvSpPr>
                <p:cNvPr id="54329" name="Oval 57"/>
                <p:cNvSpPr>
                  <a:spLocks noChangeArrowheads="1"/>
                </p:cNvSpPr>
                <p:nvPr/>
              </p:nvSpPr>
              <p:spPr bwMode="auto">
                <a:xfrm>
                  <a:off x="3976" y="904"/>
                  <a:ext cx="288" cy="288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54330" name="Rectangle 58"/>
                <p:cNvSpPr>
                  <a:spLocks noChangeArrowheads="1"/>
                </p:cNvSpPr>
                <p:nvPr/>
              </p:nvSpPr>
              <p:spPr bwMode="auto">
                <a:xfrm>
                  <a:off x="3938" y="866"/>
                  <a:ext cx="361" cy="369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92075" tIns="46038" rIns="92075" bIns="46038">
                  <a:spAutoFit/>
                </a:bodyPr>
                <a:lstStyle/>
                <a:p>
                  <a:pPr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altLang="tr-TR" sz="3200">
                      <a:solidFill>
                        <a:srgbClr val="FFFFFF"/>
                      </a:solidFill>
                    </a:rPr>
                    <a:t>Cl</a:t>
                  </a:r>
                </a:p>
              </p:txBody>
            </p:sp>
          </p:grpSp>
          <p:grpSp>
            <p:nvGrpSpPr>
              <p:cNvPr id="54334" name="Group 62"/>
              <p:cNvGrpSpPr>
                <a:grpSpLocks/>
              </p:cNvGrpSpPr>
              <p:nvPr/>
            </p:nvGrpSpPr>
            <p:grpSpPr bwMode="auto">
              <a:xfrm>
                <a:off x="4658" y="1826"/>
                <a:ext cx="361" cy="369"/>
                <a:chOff x="4658" y="1826"/>
                <a:chExt cx="361" cy="369"/>
              </a:xfrm>
            </p:grpSpPr>
            <p:sp>
              <p:nvSpPr>
                <p:cNvPr id="54332" name="Oval 60"/>
                <p:cNvSpPr>
                  <a:spLocks noChangeArrowheads="1"/>
                </p:cNvSpPr>
                <p:nvPr/>
              </p:nvSpPr>
              <p:spPr bwMode="auto">
                <a:xfrm>
                  <a:off x="4696" y="1864"/>
                  <a:ext cx="288" cy="288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54333" name="Rectangle 61"/>
                <p:cNvSpPr>
                  <a:spLocks noChangeArrowheads="1"/>
                </p:cNvSpPr>
                <p:nvPr/>
              </p:nvSpPr>
              <p:spPr bwMode="auto">
                <a:xfrm>
                  <a:off x="4658" y="1826"/>
                  <a:ext cx="361" cy="369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92075" tIns="46038" rIns="92075" bIns="46038">
                  <a:spAutoFit/>
                </a:bodyPr>
                <a:lstStyle/>
                <a:p>
                  <a:pPr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altLang="tr-TR" sz="3200">
                      <a:solidFill>
                        <a:srgbClr val="FFFFFF"/>
                      </a:solidFill>
                    </a:rPr>
                    <a:t>Cl</a:t>
                  </a:r>
                </a:p>
              </p:txBody>
            </p:sp>
          </p:grpSp>
          <p:grpSp>
            <p:nvGrpSpPr>
              <p:cNvPr id="54337" name="Group 65"/>
              <p:cNvGrpSpPr>
                <a:grpSpLocks/>
              </p:cNvGrpSpPr>
              <p:nvPr/>
            </p:nvGrpSpPr>
            <p:grpSpPr bwMode="auto">
              <a:xfrm>
                <a:off x="4454" y="2246"/>
                <a:ext cx="361" cy="369"/>
                <a:chOff x="4454" y="2246"/>
                <a:chExt cx="361" cy="369"/>
              </a:xfrm>
            </p:grpSpPr>
            <p:sp>
              <p:nvSpPr>
                <p:cNvPr id="54335" name="Oval 63"/>
                <p:cNvSpPr>
                  <a:spLocks noChangeArrowheads="1"/>
                </p:cNvSpPr>
                <p:nvPr/>
              </p:nvSpPr>
              <p:spPr bwMode="auto">
                <a:xfrm>
                  <a:off x="4492" y="2284"/>
                  <a:ext cx="288" cy="288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54336" name="Rectangle 64"/>
                <p:cNvSpPr>
                  <a:spLocks noChangeArrowheads="1"/>
                </p:cNvSpPr>
                <p:nvPr/>
              </p:nvSpPr>
              <p:spPr bwMode="auto">
                <a:xfrm>
                  <a:off x="4454" y="2246"/>
                  <a:ext cx="361" cy="369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92075" tIns="46038" rIns="92075" bIns="46038">
                  <a:spAutoFit/>
                </a:bodyPr>
                <a:lstStyle/>
                <a:p>
                  <a:pPr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altLang="tr-TR" sz="3200">
                      <a:solidFill>
                        <a:srgbClr val="FFFFFF"/>
                      </a:solidFill>
                    </a:rPr>
                    <a:t>Cl</a:t>
                  </a:r>
                </a:p>
              </p:txBody>
            </p:sp>
          </p:grpSp>
          <p:grpSp>
            <p:nvGrpSpPr>
              <p:cNvPr id="54340" name="Group 68"/>
              <p:cNvGrpSpPr>
                <a:grpSpLocks/>
              </p:cNvGrpSpPr>
              <p:nvPr/>
            </p:nvGrpSpPr>
            <p:grpSpPr bwMode="auto">
              <a:xfrm>
                <a:off x="3362" y="2162"/>
                <a:ext cx="361" cy="369"/>
                <a:chOff x="3362" y="2162"/>
                <a:chExt cx="361" cy="369"/>
              </a:xfrm>
            </p:grpSpPr>
            <p:sp>
              <p:nvSpPr>
                <p:cNvPr id="54338" name="Oval 66"/>
                <p:cNvSpPr>
                  <a:spLocks noChangeArrowheads="1"/>
                </p:cNvSpPr>
                <p:nvPr/>
              </p:nvSpPr>
              <p:spPr bwMode="auto">
                <a:xfrm>
                  <a:off x="3400" y="2200"/>
                  <a:ext cx="288" cy="288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54339" name="Rectangle 67"/>
                <p:cNvSpPr>
                  <a:spLocks noChangeArrowheads="1"/>
                </p:cNvSpPr>
                <p:nvPr/>
              </p:nvSpPr>
              <p:spPr bwMode="auto">
                <a:xfrm>
                  <a:off x="3362" y="2162"/>
                  <a:ext cx="361" cy="369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92075" tIns="46038" rIns="92075" bIns="46038">
                  <a:spAutoFit/>
                </a:bodyPr>
                <a:lstStyle/>
                <a:p>
                  <a:pPr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altLang="tr-TR" sz="3200">
                      <a:solidFill>
                        <a:srgbClr val="FFFFFF"/>
                      </a:solidFill>
                    </a:rPr>
                    <a:t>Cl</a:t>
                  </a:r>
                </a:p>
              </p:txBody>
            </p:sp>
          </p:grpSp>
        </p:grpSp>
        <p:sp>
          <p:nvSpPr>
            <p:cNvPr id="54342" name="Rectangle 70"/>
            <p:cNvSpPr>
              <a:spLocks noChangeArrowheads="1"/>
            </p:cNvSpPr>
            <p:nvPr/>
          </p:nvSpPr>
          <p:spPr bwMode="auto">
            <a:xfrm>
              <a:off x="4658" y="1005"/>
              <a:ext cx="369" cy="36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algn="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altLang="tr-TR" sz="3200">
                  <a:solidFill>
                    <a:srgbClr val="FFFFFF"/>
                  </a:solidFill>
                </a:rPr>
                <a:t>2</a:t>
              </a:r>
              <a:r>
                <a:rPr lang="en-US" altLang="tr-TR" sz="2400">
                  <a:solidFill>
                    <a:srgbClr val="FFFFFF"/>
                  </a:solidFill>
                </a:rPr>
                <a:t>–</a:t>
              </a:r>
            </a:p>
          </p:txBody>
        </p:sp>
      </p:grpSp>
      <p:sp>
        <p:nvSpPr>
          <p:cNvPr id="54344" name="Rectangle 72"/>
          <p:cNvSpPr>
            <a:spLocks noChangeArrowheads="1"/>
          </p:cNvSpPr>
          <p:nvPr/>
        </p:nvSpPr>
        <p:spPr bwMode="auto">
          <a:xfrm>
            <a:off x="6670467" y="4856163"/>
            <a:ext cx="2319546" cy="5238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altLang="tr-TR" sz="2800" dirty="0" err="1">
                <a:solidFill>
                  <a:srgbClr val="FFFFFF"/>
                </a:solidFill>
                <a:latin typeface="Comic Sans MS" panose="030F0702030302020204" pitchFamily="66" charset="0"/>
              </a:rPr>
              <a:t>Tetrahedron</a:t>
            </a:r>
            <a:endParaRPr lang="en-US" altLang="tr-TR" sz="2800" dirty="0">
              <a:solidFill>
                <a:srgbClr val="FFFFFF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03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0" y="1447800"/>
            <a:ext cx="5962650" cy="1104900"/>
          </a:xfrm>
          <a:noFill/>
          <a:ln/>
        </p:spPr>
        <p:txBody>
          <a:bodyPr/>
          <a:lstStyle/>
          <a:p>
            <a:r>
              <a:rPr lang="en-US" altLang="tr-TR" sz="3200"/>
              <a:t>[Ni(CN)</a:t>
            </a:r>
            <a:r>
              <a:rPr lang="en-US" altLang="tr-TR" sz="3200" b="1" baseline="-25000"/>
              <a:t>4</a:t>
            </a:r>
            <a:r>
              <a:rPr lang="en-US" altLang="tr-TR" sz="3200"/>
              <a:t>]</a:t>
            </a:r>
            <a:r>
              <a:rPr lang="en-US" altLang="tr-TR" sz="3200" b="1" baseline="30000"/>
              <a:t>2</a:t>
            </a:r>
            <a:r>
              <a:rPr lang="en-US" altLang="tr-TR" sz="3200" b="1" baseline="30000">
                <a:latin typeface="Times New Roman" panose="02020603050405020304" pitchFamily="18" charset="0"/>
              </a:rPr>
              <a:t>–</a:t>
            </a:r>
          </a:p>
        </p:txBody>
      </p:sp>
      <p:sp>
        <p:nvSpPr>
          <p:cNvPr id="58371" name="Rectangle 3"/>
          <p:cNvSpPr>
            <a:spLocks noChangeArrowheads="1"/>
          </p:cNvSpPr>
          <p:nvPr/>
        </p:nvSpPr>
        <p:spPr bwMode="auto">
          <a:xfrm>
            <a:off x="2082800" y="2628900"/>
            <a:ext cx="7727950" cy="381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>
            <a:lvl1pPr marL="342900" indent="-3429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08585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42875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77165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22885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68605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14325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0045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altLang="tr-TR" sz="3200" dirty="0">
                <a:solidFill>
                  <a:srgbClr val="FFFFFF"/>
                </a:solidFill>
                <a:latin typeface="Helvetica" panose="020B0604020202020204" pitchFamily="34" charset="0"/>
              </a:rPr>
              <a:t>	Ni 		1s</a:t>
            </a:r>
            <a:r>
              <a:rPr lang="en-US" altLang="tr-TR" sz="3200" b="1" baseline="30000" dirty="0">
                <a:solidFill>
                  <a:srgbClr val="FFFFFF"/>
                </a:solidFill>
                <a:latin typeface="Helvetica" panose="020B0604020202020204" pitchFamily="34" charset="0"/>
              </a:rPr>
              <a:t>2</a:t>
            </a:r>
            <a:r>
              <a:rPr lang="en-US" altLang="tr-TR" sz="3200" dirty="0">
                <a:solidFill>
                  <a:srgbClr val="FFFFFF"/>
                </a:solidFill>
                <a:latin typeface="Helvetica" panose="020B0604020202020204" pitchFamily="34" charset="0"/>
              </a:rPr>
              <a:t> 2s</a:t>
            </a:r>
            <a:r>
              <a:rPr lang="en-US" altLang="tr-TR" sz="3200" b="1" baseline="30000" dirty="0">
                <a:solidFill>
                  <a:srgbClr val="FFFFFF"/>
                </a:solidFill>
                <a:latin typeface="Helvetica" panose="020B0604020202020204" pitchFamily="34" charset="0"/>
              </a:rPr>
              <a:t>2</a:t>
            </a:r>
            <a:r>
              <a:rPr lang="en-US" altLang="tr-TR" sz="3200" dirty="0">
                <a:solidFill>
                  <a:srgbClr val="FFFFFF"/>
                </a:solidFill>
                <a:latin typeface="Helvetica" panose="020B0604020202020204" pitchFamily="34" charset="0"/>
              </a:rPr>
              <a:t> 2p</a:t>
            </a:r>
            <a:r>
              <a:rPr lang="en-US" altLang="tr-TR" sz="3200" b="1" baseline="30000" dirty="0">
                <a:solidFill>
                  <a:srgbClr val="FFFFFF"/>
                </a:solidFill>
                <a:latin typeface="Helvetica" panose="020B0604020202020204" pitchFamily="34" charset="0"/>
              </a:rPr>
              <a:t>6</a:t>
            </a:r>
            <a:r>
              <a:rPr lang="en-US" altLang="tr-TR" sz="3200" dirty="0">
                <a:solidFill>
                  <a:srgbClr val="FFFFFF"/>
                </a:solidFill>
                <a:latin typeface="Helvetica" panose="020B0604020202020204" pitchFamily="34" charset="0"/>
              </a:rPr>
              <a:t> 3s</a:t>
            </a:r>
            <a:r>
              <a:rPr lang="en-US" altLang="tr-TR" sz="3200" b="1" baseline="30000" dirty="0">
                <a:solidFill>
                  <a:srgbClr val="FFFFFF"/>
                </a:solidFill>
                <a:latin typeface="Helvetica" panose="020B0604020202020204" pitchFamily="34" charset="0"/>
              </a:rPr>
              <a:t>2</a:t>
            </a:r>
            <a:r>
              <a:rPr lang="en-US" altLang="tr-TR" sz="3200" dirty="0">
                <a:solidFill>
                  <a:srgbClr val="FFFFFF"/>
                </a:solidFill>
                <a:latin typeface="Helvetica" panose="020B0604020202020204" pitchFamily="34" charset="0"/>
              </a:rPr>
              <a:t> 3p</a:t>
            </a:r>
            <a:r>
              <a:rPr lang="en-US" altLang="tr-TR" sz="3200" b="1" baseline="30000" dirty="0">
                <a:solidFill>
                  <a:srgbClr val="FFFFFF"/>
                </a:solidFill>
                <a:latin typeface="Helvetica" panose="020B0604020202020204" pitchFamily="34" charset="0"/>
              </a:rPr>
              <a:t>6</a:t>
            </a:r>
            <a:r>
              <a:rPr lang="en-US" altLang="tr-TR" sz="3200" dirty="0">
                <a:solidFill>
                  <a:srgbClr val="FFFFFF"/>
                </a:solidFill>
                <a:latin typeface="Helvetica" panose="020B0604020202020204" pitchFamily="34" charset="0"/>
              </a:rPr>
              <a:t> 4s</a:t>
            </a:r>
            <a:r>
              <a:rPr lang="en-US" altLang="tr-TR" sz="3200" b="1" baseline="30000" dirty="0">
                <a:solidFill>
                  <a:srgbClr val="FFFFFF"/>
                </a:solidFill>
                <a:latin typeface="Helvetica" panose="020B0604020202020204" pitchFamily="34" charset="0"/>
              </a:rPr>
              <a:t>2</a:t>
            </a:r>
            <a:r>
              <a:rPr lang="en-US" altLang="tr-TR" sz="3200" dirty="0">
                <a:solidFill>
                  <a:srgbClr val="FFFFFF"/>
                </a:solidFill>
                <a:latin typeface="Helvetica" panose="020B0604020202020204" pitchFamily="34" charset="0"/>
              </a:rPr>
              <a:t> 3d</a:t>
            </a:r>
            <a:r>
              <a:rPr lang="en-US" altLang="tr-TR" sz="3200" b="1" baseline="30000" dirty="0">
                <a:solidFill>
                  <a:srgbClr val="FFFFFF"/>
                </a:solidFill>
                <a:latin typeface="Helvetica" panose="020B0604020202020204" pitchFamily="34" charset="0"/>
              </a:rPr>
              <a:t>8</a:t>
            </a:r>
            <a:endParaRPr lang="en-US" altLang="tr-TR" sz="3200" dirty="0">
              <a:solidFill>
                <a:srgbClr val="FFFFFF"/>
              </a:solidFill>
              <a:latin typeface="Helvetica" panose="020B0604020202020204" pitchFamily="34" charset="0"/>
            </a:endParaRPr>
          </a:p>
          <a:p>
            <a:pPr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altLang="tr-TR" sz="3200" dirty="0">
                <a:solidFill>
                  <a:srgbClr val="FFFFFF"/>
                </a:solidFill>
                <a:latin typeface="Helvetica" panose="020B0604020202020204" pitchFamily="34" charset="0"/>
              </a:rPr>
              <a:t>	Ni</a:t>
            </a:r>
            <a:r>
              <a:rPr lang="en-US" altLang="tr-TR" sz="3200" b="1" baseline="30000" dirty="0">
                <a:solidFill>
                  <a:srgbClr val="FFFFFF"/>
                </a:solidFill>
                <a:latin typeface="Helvetica" panose="020B0604020202020204" pitchFamily="34" charset="0"/>
              </a:rPr>
              <a:t>2+	</a:t>
            </a:r>
            <a:r>
              <a:rPr lang="en-US" altLang="tr-TR" sz="3200" dirty="0">
                <a:solidFill>
                  <a:srgbClr val="FFFFFF"/>
                </a:solidFill>
                <a:latin typeface="Helvetica" panose="020B0604020202020204" pitchFamily="34" charset="0"/>
              </a:rPr>
              <a:t>1s</a:t>
            </a:r>
            <a:r>
              <a:rPr lang="en-US" altLang="tr-TR" sz="3200" b="1" baseline="30000" dirty="0">
                <a:solidFill>
                  <a:srgbClr val="FFFFFF"/>
                </a:solidFill>
                <a:latin typeface="Helvetica" panose="020B0604020202020204" pitchFamily="34" charset="0"/>
              </a:rPr>
              <a:t>2</a:t>
            </a:r>
            <a:r>
              <a:rPr lang="en-US" altLang="tr-TR" sz="3200" dirty="0">
                <a:solidFill>
                  <a:srgbClr val="FFFFFF"/>
                </a:solidFill>
                <a:latin typeface="Helvetica" panose="020B0604020202020204" pitchFamily="34" charset="0"/>
              </a:rPr>
              <a:t> 2s</a:t>
            </a:r>
            <a:r>
              <a:rPr lang="en-US" altLang="tr-TR" sz="3200" b="1" baseline="30000" dirty="0">
                <a:solidFill>
                  <a:srgbClr val="FFFFFF"/>
                </a:solidFill>
                <a:latin typeface="Helvetica" panose="020B0604020202020204" pitchFamily="34" charset="0"/>
              </a:rPr>
              <a:t>2</a:t>
            </a:r>
            <a:r>
              <a:rPr lang="en-US" altLang="tr-TR" sz="3200" dirty="0">
                <a:solidFill>
                  <a:srgbClr val="FFFFFF"/>
                </a:solidFill>
                <a:latin typeface="Helvetica" panose="020B0604020202020204" pitchFamily="34" charset="0"/>
              </a:rPr>
              <a:t> 2p</a:t>
            </a:r>
            <a:r>
              <a:rPr lang="en-US" altLang="tr-TR" sz="3200" b="1" baseline="30000" dirty="0">
                <a:solidFill>
                  <a:srgbClr val="FFFFFF"/>
                </a:solidFill>
                <a:latin typeface="Helvetica" panose="020B0604020202020204" pitchFamily="34" charset="0"/>
              </a:rPr>
              <a:t>6</a:t>
            </a:r>
            <a:r>
              <a:rPr lang="en-US" altLang="tr-TR" sz="3200" dirty="0">
                <a:solidFill>
                  <a:srgbClr val="FFFFFF"/>
                </a:solidFill>
                <a:latin typeface="Helvetica" panose="020B0604020202020204" pitchFamily="34" charset="0"/>
              </a:rPr>
              <a:t> 3s</a:t>
            </a:r>
            <a:r>
              <a:rPr lang="en-US" altLang="tr-TR" sz="3200" b="1" baseline="30000" dirty="0">
                <a:solidFill>
                  <a:srgbClr val="FFFFFF"/>
                </a:solidFill>
                <a:latin typeface="Helvetica" panose="020B0604020202020204" pitchFamily="34" charset="0"/>
              </a:rPr>
              <a:t>2</a:t>
            </a:r>
            <a:r>
              <a:rPr lang="en-US" altLang="tr-TR" sz="3200" dirty="0">
                <a:solidFill>
                  <a:srgbClr val="FFFFFF"/>
                </a:solidFill>
                <a:latin typeface="Helvetica" panose="020B0604020202020204" pitchFamily="34" charset="0"/>
              </a:rPr>
              <a:t> 3p</a:t>
            </a:r>
            <a:r>
              <a:rPr lang="en-US" altLang="tr-TR" sz="3200" b="1" baseline="30000" dirty="0">
                <a:solidFill>
                  <a:srgbClr val="FFFFFF"/>
                </a:solidFill>
                <a:latin typeface="Helvetica" panose="020B0604020202020204" pitchFamily="34" charset="0"/>
              </a:rPr>
              <a:t>6</a:t>
            </a:r>
            <a:r>
              <a:rPr lang="en-US" altLang="tr-TR" sz="3200" dirty="0">
                <a:solidFill>
                  <a:srgbClr val="FFFFFF"/>
                </a:solidFill>
                <a:latin typeface="Helvetica" panose="020B0604020202020204" pitchFamily="34" charset="0"/>
              </a:rPr>
              <a:t> 3d</a:t>
            </a:r>
            <a:r>
              <a:rPr lang="en-US" altLang="tr-TR" sz="3200" b="1" baseline="30000" dirty="0">
                <a:solidFill>
                  <a:srgbClr val="FFFFFF"/>
                </a:solidFill>
                <a:latin typeface="Helvetica" panose="020B0604020202020204" pitchFamily="34" charset="0"/>
              </a:rPr>
              <a:t>8</a:t>
            </a:r>
            <a:endParaRPr lang="en-US" altLang="tr-TR" sz="3200" dirty="0">
              <a:solidFill>
                <a:srgbClr val="FFFFFF"/>
              </a:solidFill>
              <a:latin typeface="Helvetica" panose="020B0604020202020204" pitchFamily="34" charset="0"/>
            </a:endParaRPr>
          </a:p>
          <a:p>
            <a:pPr eaLnBrk="0" fontAlgn="base" hangingPunct="0">
              <a:spcBef>
                <a:spcPct val="20000"/>
              </a:spcBef>
              <a:spcAft>
                <a:spcPct val="0"/>
              </a:spcAft>
            </a:pPr>
            <a:endParaRPr lang="tr-TR" altLang="tr-TR" sz="2800" dirty="0">
              <a:solidFill>
                <a:srgbClr val="FFFFFF"/>
              </a:solidFill>
              <a:latin typeface="Helvetica" panose="020B0604020202020204" pitchFamily="34" charset="0"/>
            </a:endParaRPr>
          </a:p>
          <a:p>
            <a:pPr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tr-TR" altLang="tr-TR" sz="2800" dirty="0" err="1">
                <a:solidFill>
                  <a:srgbClr val="FFFFFF"/>
                </a:solidFill>
                <a:latin typeface="Helvetica" panose="020B0604020202020204" pitchFamily="34" charset="0"/>
              </a:rPr>
              <a:t>Orange</a:t>
            </a:r>
            <a:r>
              <a:rPr lang="tr-TR" altLang="tr-TR" sz="2800" dirty="0">
                <a:solidFill>
                  <a:srgbClr val="FFFFFF"/>
                </a:solidFill>
                <a:latin typeface="Helvetica" panose="020B0604020202020204" pitchFamily="34" charset="0"/>
              </a:rPr>
              <a:t>, </a:t>
            </a:r>
            <a:r>
              <a:rPr lang="tr-TR" altLang="tr-TR" sz="2800" dirty="0" err="1">
                <a:solidFill>
                  <a:srgbClr val="FFFFFF"/>
                </a:solidFill>
                <a:latin typeface="Helvetica" panose="020B0604020202020204" pitchFamily="34" charset="0"/>
              </a:rPr>
              <a:t>diamagnetic</a:t>
            </a:r>
            <a:r>
              <a:rPr lang="tr-TR" altLang="tr-TR" sz="2800" dirty="0">
                <a:solidFill>
                  <a:srgbClr val="FFFFFF"/>
                </a:solidFill>
                <a:latin typeface="Helvetica" panose="020B0604020202020204" pitchFamily="34" charset="0"/>
              </a:rPr>
              <a:t> </a:t>
            </a:r>
            <a:r>
              <a:rPr lang="tr-TR" altLang="tr-TR" sz="2800" dirty="0" err="1">
                <a:solidFill>
                  <a:srgbClr val="FFFFFF"/>
                </a:solidFill>
                <a:latin typeface="Helvetica" panose="020B0604020202020204" pitchFamily="34" charset="0"/>
              </a:rPr>
              <a:t>ion</a:t>
            </a:r>
            <a:r>
              <a:rPr lang="tr-TR" altLang="tr-TR" sz="2800" dirty="0">
                <a:solidFill>
                  <a:srgbClr val="FFFFFF"/>
                </a:solidFill>
                <a:latin typeface="Helvetica" panose="020B0604020202020204" pitchFamily="34" charset="0"/>
              </a:rPr>
              <a:t>.</a:t>
            </a:r>
            <a:endParaRPr lang="en-US" altLang="tr-TR" sz="2800" dirty="0">
              <a:solidFill>
                <a:srgbClr val="FFFFFF"/>
              </a:solidFill>
              <a:latin typeface="Helvetica" panose="020B0604020202020204" pitchFamily="34" charset="0"/>
            </a:endParaRPr>
          </a:p>
        </p:txBody>
      </p:sp>
      <p:sp>
        <p:nvSpPr>
          <p:cNvPr id="58372" name="Text Box 4"/>
          <p:cNvSpPr txBox="1">
            <a:spLocks noChangeArrowheads="1"/>
          </p:cNvSpPr>
          <p:nvPr/>
        </p:nvSpPr>
        <p:spPr bwMode="auto">
          <a:xfrm>
            <a:off x="2251076" y="577851"/>
            <a:ext cx="3332964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altLang="tr-TR" sz="2800" b="1" dirty="0">
                <a:solidFill>
                  <a:srgbClr val="FF6633"/>
                </a:solidFill>
              </a:rPr>
              <a:t>dsp</a:t>
            </a:r>
            <a:r>
              <a:rPr lang="tr-TR" altLang="tr-TR" sz="2800" b="1" baseline="30000" dirty="0">
                <a:solidFill>
                  <a:srgbClr val="FF6633"/>
                </a:solidFill>
              </a:rPr>
              <a:t>2</a:t>
            </a:r>
            <a:r>
              <a:rPr lang="tr-TR" altLang="tr-TR" sz="2800" b="1" dirty="0">
                <a:solidFill>
                  <a:srgbClr val="FF6633"/>
                </a:solidFill>
              </a:rPr>
              <a:t> </a:t>
            </a:r>
            <a:r>
              <a:rPr lang="tr-TR" altLang="tr-TR" sz="2800" b="1" dirty="0" err="1" smtClean="0">
                <a:solidFill>
                  <a:srgbClr val="FF6633"/>
                </a:solidFill>
              </a:rPr>
              <a:t>Hybridization</a:t>
            </a:r>
            <a:endParaRPr lang="tr-TR" altLang="tr-TR" sz="2800" b="1" dirty="0">
              <a:solidFill>
                <a:srgbClr val="FF663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5928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>
          <a:xfrm>
            <a:off x="1782763" y="280989"/>
            <a:ext cx="2800350" cy="693737"/>
          </a:xfrm>
          <a:noFill/>
          <a:ln/>
        </p:spPr>
        <p:txBody>
          <a:bodyPr/>
          <a:lstStyle/>
          <a:p>
            <a:r>
              <a:rPr lang="en-US" altLang="tr-TR" sz="3200"/>
              <a:t>[Ni(CN)</a:t>
            </a:r>
            <a:r>
              <a:rPr lang="en-US" altLang="tr-TR" sz="3200" b="1" baseline="-25000"/>
              <a:t>4</a:t>
            </a:r>
            <a:r>
              <a:rPr lang="en-US" altLang="tr-TR" sz="3200"/>
              <a:t>]</a:t>
            </a:r>
            <a:r>
              <a:rPr lang="en-US" altLang="tr-TR" sz="3200" b="1" baseline="30000"/>
              <a:t>2</a:t>
            </a:r>
            <a:r>
              <a:rPr lang="en-US" altLang="tr-TR" sz="3200" b="1" baseline="30000">
                <a:latin typeface="Times New Roman" panose="02020603050405020304" pitchFamily="18" charset="0"/>
              </a:rPr>
              <a:t>–</a:t>
            </a:r>
          </a:p>
        </p:txBody>
      </p:sp>
      <p:sp>
        <p:nvSpPr>
          <p:cNvPr id="59395" name="Rectangle 3"/>
          <p:cNvSpPr>
            <a:spLocks noChangeArrowheads="1"/>
          </p:cNvSpPr>
          <p:nvPr/>
        </p:nvSpPr>
        <p:spPr bwMode="auto">
          <a:xfrm>
            <a:off x="2241551" y="1347788"/>
            <a:ext cx="5256247" cy="5854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tr-TR" sz="3200">
                <a:solidFill>
                  <a:srgbClr val="FFFFFF"/>
                </a:solidFill>
              </a:rPr>
              <a:t>Ni</a:t>
            </a:r>
            <a:r>
              <a:rPr lang="en-US" altLang="tr-TR" sz="3200" b="1" baseline="30000">
                <a:solidFill>
                  <a:srgbClr val="FFFFFF"/>
                </a:solidFill>
              </a:rPr>
              <a:t>2+</a:t>
            </a:r>
            <a:r>
              <a:rPr lang="en-US" altLang="tr-TR" sz="3200">
                <a:solidFill>
                  <a:srgbClr val="FFFFFF"/>
                </a:solidFill>
              </a:rPr>
              <a:t> 	1s</a:t>
            </a:r>
            <a:r>
              <a:rPr lang="en-US" altLang="tr-TR" sz="3200" b="1" baseline="30000">
                <a:solidFill>
                  <a:srgbClr val="FFFFFF"/>
                </a:solidFill>
              </a:rPr>
              <a:t>2</a:t>
            </a:r>
            <a:r>
              <a:rPr lang="en-US" altLang="tr-TR" sz="3200">
                <a:solidFill>
                  <a:srgbClr val="FFFFFF"/>
                </a:solidFill>
              </a:rPr>
              <a:t> 2s</a:t>
            </a:r>
            <a:r>
              <a:rPr lang="en-US" altLang="tr-TR" sz="3200" b="1" baseline="30000">
                <a:solidFill>
                  <a:srgbClr val="FFFFFF"/>
                </a:solidFill>
              </a:rPr>
              <a:t>2</a:t>
            </a:r>
            <a:r>
              <a:rPr lang="en-US" altLang="tr-TR" sz="3200">
                <a:solidFill>
                  <a:srgbClr val="FFFFFF"/>
                </a:solidFill>
              </a:rPr>
              <a:t> 2p</a:t>
            </a:r>
            <a:r>
              <a:rPr lang="en-US" altLang="tr-TR" sz="3200" b="1" baseline="30000">
                <a:solidFill>
                  <a:srgbClr val="FFFFFF"/>
                </a:solidFill>
              </a:rPr>
              <a:t>6</a:t>
            </a:r>
            <a:r>
              <a:rPr lang="en-US" altLang="tr-TR" sz="3200">
                <a:solidFill>
                  <a:srgbClr val="FFFFFF"/>
                </a:solidFill>
              </a:rPr>
              <a:t> 3s</a:t>
            </a:r>
            <a:r>
              <a:rPr lang="en-US" altLang="tr-TR" sz="3200" b="1" baseline="30000">
                <a:solidFill>
                  <a:srgbClr val="FFFFFF"/>
                </a:solidFill>
              </a:rPr>
              <a:t>2</a:t>
            </a:r>
            <a:r>
              <a:rPr lang="en-US" altLang="tr-TR" sz="3200">
                <a:solidFill>
                  <a:srgbClr val="FFFFFF"/>
                </a:solidFill>
              </a:rPr>
              <a:t> 3p</a:t>
            </a:r>
            <a:r>
              <a:rPr lang="en-US" altLang="tr-TR" sz="3200" b="1" baseline="30000">
                <a:solidFill>
                  <a:srgbClr val="FFFFFF"/>
                </a:solidFill>
              </a:rPr>
              <a:t>6</a:t>
            </a:r>
            <a:r>
              <a:rPr lang="en-US" altLang="tr-TR" sz="3200">
                <a:solidFill>
                  <a:srgbClr val="FFFFFF"/>
                </a:solidFill>
              </a:rPr>
              <a:t> 3d</a:t>
            </a:r>
            <a:r>
              <a:rPr lang="en-US" altLang="tr-TR" sz="3200" b="1" baseline="30000">
                <a:solidFill>
                  <a:srgbClr val="FFFFFF"/>
                </a:solidFill>
              </a:rPr>
              <a:t>8</a:t>
            </a:r>
          </a:p>
        </p:txBody>
      </p:sp>
      <p:grpSp>
        <p:nvGrpSpPr>
          <p:cNvPr id="59463" name="Group 71"/>
          <p:cNvGrpSpPr>
            <a:grpSpLocks/>
          </p:cNvGrpSpPr>
          <p:nvPr/>
        </p:nvGrpSpPr>
        <p:grpSpPr bwMode="auto">
          <a:xfrm>
            <a:off x="2076450" y="3794125"/>
            <a:ext cx="8591550" cy="331788"/>
            <a:chOff x="162" y="1790"/>
            <a:chExt cx="5412" cy="209"/>
          </a:xfrm>
        </p:grpSpPr>
        <p:grpSp>
          <p:nvGrpSpPr>
            <p:cNvPr id="59399" name="Group 7"/>
            <p:cNvGrpSpPr>
              <a:grpSpLocks/>
            </p:cNvGrpSpPr>
            <p:nvPr/>
          </p:nvGrpSpPr>
          <p:grpSpPr bwMode="auto">
            <a:xfrm>
              <a:off x="162" y="1790"/>
              <a:ext cx="178" cy="209"/>
              <a:chOff x="162" y="1790"/>
              <a:chExt cx="178" cy="209"/>
            </a:xfrm>
          </p:grpSpPr>
          <p:sp>
            <p:nvSpPr>
              <p:cNvPr id="59396" name="Line 4"/>
              <p:cNvSpPr>
                <a:spLocks noChangeShapeType="1"/>
              </p:cNvSpPr>
              <p:nvPr/>
            </p:nvSpPr>
            <p:spPr bwMode="auto">
              <a:xfrm>
                <a:off x="162" y="1999"/>
                <a:ext cx="17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59397" name="Freeform 5"/>
              <p:cNvSpPr>
                <a:spLocks/>
              </p:cNvSpPr>
              <p:nvPr/>
            </p:nvSpPr>
            <p:spPr bwMode="auto">
              <a:xfrm>
                <a:off x="174" y="1790"/>
                <a:ext cx="59" cy="194"/>
              </a:xfrm>
              <a:custGeom>
                <a:avLst/>
                <a:gdLst>
                  <a:gd name="T0" fmla="*/ 58 w 59"/>
                  <a:gd name="T1" fmla="*/ 0 h 194"/>
                  <a:gd name="T2" fmla="*/ 58 w 59"/>
                  <a:gd name="T3" fmla="*/ 193 h 194"/>
                  <a:gd name="T4" fmla="*/ 0 w 59"/>
                  <a:gd name="T5" fmla="*/ 14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9" h="194">
                    <a:moveTo>
                      <a:pt x="58" y="0"/>
                    </a:moveTo>
                    <a:lnTo>
                      <a:pt x="58" y="193"/>
                    </a:lnTo>
                    <a:lnTo>
                      <a:pt x="0" y="144"/>
                    </a:lnTo>
                  </a:path>
                </a:pathLst>
              </a:custGeom>
              <a:noFill/>
              <a:ln w="38100" cap="rnd" cmpd="sng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59398" name="Freeform 6"/>
              <p:cNvSpPr>
                <a:spLocks/>
              </p:cNvSpPr>
              <p:nvPr/>
            </p:nvSpPr>
            <p:spPr bwMode="auto">
              <a:xfrm>
                <a:off x="272" y="1790"/>
                <a:ext cx="59" cy="194"/>
              </a:xfrm>
              <a:custGeom>
                <a:avLst/>
                <a:gdLst>
                  <a:gd name="T0" fmla="*/ 0 w 59"/>
                  <a:gd name="T1" fmla="*/ 193 h 194"/>
                  <a:gd name="T2" fmla="*/ 0 w 59"/>
                  <a:gd name="T3" fmla="*/ 0 h 194"/>
                  <a:gd name="T4" fmla="*/ 58 w 59"/>
                  <a:gd name="T5" fmla="*/ 48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9" h="194">
                    <a:moveTo>
                      <a:pt x="0" y="193"/>
                    </a:moveTo>
                    <a:lnTo>
                      <a:pt x="0" y="0"/>
                    </a:lnTo>
                    <a:lnTo>
                      <a:pt x="58" y="48"/>
                    </a:lnTo>
                  </a:path>
                </a:pathLst>
              </a:custGeom>
              <a:noFill/>
              <a:ln w="38100" cap="rnd" cmpd="sng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59403" name="Group 11"/>
            <p:cNvGrpSpPr>
              <a:grpSpLocks/>
            </p:cNvGrpSpPr>
            <p:nvPr/>
          </p:nvGrpSpPr>
          <p:grpSpPr bwMode="auto">
            <a:xfrm>
              <a:off x="498" y="1790"/>
              <a:ext cx="178" cy="209"/>
              <a:chOff x="498" y="1790"/>
              <a:chExt cx="178" cy="209"/>
            </a:xfrm>
          </p:grpSpPr>
          <p:sp>
            <p:nvSpPr>
              <p:cNvPr id="59400" name="Line 8"/>
              <p:cNvSpPr>
                <a:spLocks noChangeShapeType="1"/>
              </p:cNvSpPr>
              <p:nvPr/>
            </p:nvSpPr>
            <p:spPr bwMode="auto">
              <a:xfrm>
                <a:off x="498" y="1999"/>
                <a:ext cx="17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59401" name="Freeform 9"/>
              <p:cNvSpPr>
                <a:spLocks/>
              </p:cNvSpPr>
              <p:nvPr/>
            </p:nvSpPr>
            <p:spPr bwMode="auto">
              <a:xfrm>
                <a:off x="510" y="1790"/>
                <a:ext cx="59" cy="194"/>
              </a:xfrm>
              <a:custGeom>
                <a:avLst/>
                <a:gdLst>
                  <a:gd name="T0" fmla="*/ 58 w 59"/>
                  <a:gd name="T1" fmla="*/ 0 h 194"/>
                  <a:gd name="T2" fmla="*/ 58 w 59"/>
                  <a:gd name="T3" fmla="*/ 193 h 194"/>
                  <a:gd name="T4" fmla="*/ 0 w 59"/>
                  <a:gd name="T5" fmla="*/ 14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9" h="194">
                    <a:moveTo>
                      <a:pt x="58" y="0"/>
                    </a:moveTo>
                    <a:lnTo>
                      <a:pt x="58" y="193"/>
                    </a:lnTo>
                    <a:lnTo>
                      <a:pt x="0" y="144"/>
                    </a:lnTo>
                  </a:path>
                </a:pathLst>
              </a:custGeom>
              <a:noFill/>
              <a:ln w="38100" cap="rnd" cmpd="sng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59402" name="Freeform 10"/>
              <p:cNvSpPr>
                <a:spLocks/>
              </p:cNvSpPr>
              <p:nvPr/>
            </p:nvSpPr>
            <p:spPr bwMode="auto">
              <a:xfrm>
                <a:off x="608" y="1790"/>
                <a:ext cx="59" cy="194"/>
              </a:xfrm>
              <a:custGeom>
                <a:avLst/>
                <a:gdLst>
                  <a:gd name="T0" fmla="*/ 0 w 59"/>
                  <a:gd name="T1" fmla="*/ 193 h 194"/>
                  <a:gd name="T2" fmla="*/ 0 w 59"/>
                  <a:gd name="T3" fmla="*/ 0 h 194"/>
                  <a:gd name="T4" fmla="*/ 58 w 59"/>
                  <a:gd name="T5" fmla="*/ 48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9" h="194">
                    <a:moveTo>
                      <a:pt x="0" y="193"/>
                    </a:moveTo>
                    <a:lnTo>
                      <a:pt x="0" y="0"/>
                    </a:lnTo>
                    <a:lnTo>
                      <a:pt x="58" y="48"/>
                    </a:lnTo>
                  </a:path>
                </a:pathLst>
              </a:custGeom>
              <a:noFill/>
              <a:ln w="38100" cap="rnd" cmpd="sng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59416" name="Group 24"/>
            <p:cNvGrpSpPr>
              <a:grpSpLocks/>
            </p:cNvGrpSpPr>
            <p:nvPr/>
          </p:nvGrpSpPr>
          <p:grpSpPr bwMode="auto">
            <a:xfrm>
              <a:off x="836" y="1790"/>
              <a:ext cx="567" cy="209"/>
              <a:chOff x="836" y="1790"/>
              <a:chExt cx="567" cy="209"/>
            </a:xfrm>
          </p:grpSpPr>
          <p:grpSp>
            <p:nvGrpSpPr>
              <p:cNvPr id="59407" name="Group 15"/>
              <p:cNvGrpSpPr>
                <a:grpSpLocks/>
              </p:cNvGrpSpPr>
              <p:nvPr/>
            </p:nvGrpSpPr>
            <p:grpSpPr bwMode="auto">
              <a:xfrm>
                <a:off x="836" y="1790"/>
                <a:ext cx="178" cy="209"/>
                <a:chOff x="836" y="1790"/>
                <a:chExt cx="178" cy="209"/>
              </a:xfrm>
            </p:grpSpPr>
            <p:sp>
              <p:nvSpPr>
                <p:cNvPr id="59404" name="Line 12"/>
                <p:cNvSpPr>
                  <a:spLocks noChangeShapeType="1"/>
                </p:cNvSpPr>
                <p:nvPr/>
              </p:nvSpPr>
              <p:spPr bwMode="auto">
                <a:xfrm>
                  <a:off x="836" y="1999"/>
                  <a:ext cx="1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59405" name="Freeform 13"/>
                <p:cNvSpPr>
                  <a:spLocks/>
                </p:cNvSpPr>
                <p:nvPr/>
              </p:nvSpPr>
              <p:spPr bwMode="auto">
                <a:xfrm>
                  <a:off x="848" y="1790"/>
                  <a:ext cx="59" cy="194"/>
                </a:xfrm>
                <a:custGeom>
                  <a:avLst/>
                  <a:gdLst>
                    <a:gd name="T0" fmla="*/ 58 w 59"/>
                    <a:gd name="T1" fmla="*/ 0 h 194"/>
                    <a:gd name="T2" fmla="*/ 58 w 59"/>
                    <a:gd name="T3" fmla="*/ 193 h 194"/>
                    <a:gd name="T4" fmla="*/ 0 w 59"/>
                    <a:gd name="T5" fmla="*/ 144 h 1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59" h="194">
                      <a:moveTo>
                        <a:pt x="58" y="0"/>
                      </a:moveTo>
                      <a:lnTo>
                        <a:pt x="58" y="193"/>
                      </a:lnTo>
                      <a:lnTo>
                        <a:pt x="0" y="144"/>
                      </a:lnTo>
                    </a:path>
                  </a:pathLst>
                </a:custGeom>
                <a:noFill/>
                <a:ln w="38100" cap="rnd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59406" name="Freeform 14"/>
                <p:cNvSpPr>
                  <a:spLocks/>
                </p:cNvSpPr>
                <p:nvPr/>
              </p:nvSpPr>
              <p:spPr bwMode="auto">
                <a:xfrm>
                  <a:off x="946" y="1790"/>
                  <a:ext cx="58" cy="194"/>
                </a:xfrm>
                <a:custGeom>
                  <a:avLst/>
                  <a:gdLst>
                    <a:gd name="T0" fmla="*/ 0 w 58"/>
                    <a:gd name="T1" fmla="*/ 193 h 194"/>
                    <a:gd name="T2" fmla="*/ 0 w 58"/>
                    <a:gd name="T3" fmla="*/ 0 h 194"/>
                    <a:gd name="T4" fmla="*/ 57 w 58"/>
                    <a:gd name="T5" fmla="*/ 48 h 1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58" h="194">
                      <a:moveTo>
                        <a:pt x="0" y="193"/>
                      </a:moveTo>
                      <a:lnTo>
                        <a:pt x="0" y="0"/>
                      </a:lnTo>
                      <a:lnTo>
                        <a:pt x="57" y="48"/>
                      </a:lnTo>
                    </a:path>
                  </a:pathLst>
                </a:custGeom>
                <a:noFill/>
                <a:ln w="38100" cap="rnd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</p:grpSp>
          <p:grpSp>
            <p:nvGrpSpPr>
              <p:cNvPr id="59411" name="Group 19"/>
              <p:cNvGrpSpPr>
                <a:grpSpLocks/>
              </p:cNvGrpSpPr>
              <p:nvPr/>
            </p:nvGrpSpPr>
            <p:grpSpPr bwMode="auto">
              <a:xfrm>
                <a:off x="1030" y="1790"/>
                <a:ext cx="177" cy="209"/>
                <a:chOff x="1030" y="1790"/>
                <a:chExt cx="177" cy="209"/>
              </a:xfrm>
            </p:grpSpPr>
            <p:sp>
              <p:nvSpPr>
                <p:cNvPr id="59408" name="Line 16"/>
                <p:cNvSpPr>
                  <a:spLocks noChangeShapeType="1"/>
                </p:cNvSpPr>
                <p:nvPr/>
              </p:nvSpPr>
              <p:spPr bwMode="auto">
                <a:xfrm>
                  <a:off x="1030" y="1999"/>
                  <a:ext cx="177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59409" name="Freeform 17"/>
                <p:cNvSpPr>
                  <a:spLocks/>
                </p:cNvSpPr>
                <p:nvPr/>
              </p:nvSpPr>
              <p:spPr bwMode="auto">
                <a:xfrm>
                  <a:off x="1042" y="1790"/>
                  <a:ext cx="58" cy="194"/>
                </a:xfrm>
                <a:custGeom>
                  <a:avLst/>
                  <a:gdLst>
                    <a:gd name="T0" fmla="*/ 57 w 58"/>
                    <a:gd name="T1" fmla="*/ 0 h 194"/>
                    <a:gd name="T2" fmla="*/ 57 w 58"/>
                    <a:gd name="T3" fmla="*/ 193 h 194"/>
                    <a:gd name="T4" fmla="*/ 0 w 58"/>
                    <a:gd name="T5" fmla="*/ 144 h 1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58" h="194">
                      <a:moveTo>
                        <a:pt x="57" y="0"/>
                      </a:moveTo>
                      <a:lnTo>
                        <a:pt x="57" y="193"/>
                      </a:lnTo>
                      <a:lnTo>
                        <a:pt x="0" y="144"/>
                      </a:lnTo>
                    </a:path>
                  </a:pathLst>
                </a:custGeom>
                <a:noFill/>
                <a:ln w="38100" cap="rnd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59410" name="Freeform 18"/>
                <p:cNvSpPr>
                  <a:spLocks/>
                </p:cNvSpPr>
                <p:nvPr/>
              </p:nvSpPr>
              <p:spPr bwMode="auto">
                <a:xfrm>
                  <a:off x="1141" y="1790"/>
                  <a:ext cx="59" cy="194"/>
                </a:xfrm>
                <a:custGeom>
                  <a:avLst/>
                  <a:gdLst>
                    <a:gd name="T0" fmla="*/ 0 w 59"/>
                    <a:gd name="T1" fmla="*/ 193 h 194"/>
                    <a:gd name="T2" fmla="*/ 0 w 59"/>
                    <a:gd name="T3" fmla="*/ 0 h 194"/>
                    <a:gd name="T4" fmla="*/ 58 w 59"/>
                    <a:gd name="T5" fmla="*/ 48 h 1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59" h="194">
                      <a:moveTo>
                        <a:pt x="0" y="193"/>
                      </a:moveTo>
                      <a:lnTo>
                        <a:pt x="0" y="0"/>
                      </a:lnTo>
                      <a:lnTo>
                        <a:pt x="58" y="48"/>
                      </a:lnTo>
                    </a:path>
                  </a:pathLst>
                </a:custGeom>
                <a:noFill/>
                <a:ln w="38100" cap="rnd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</p:grpSp>
          <p:grpSp>
            <p:nvGrpSpPr>
              <p:cNvPr id="59415" name="Group 23"/>
              <p:cNvGrpSpPr>
                <a:grpSpLocks/>
              </p:cNvGrpSpPr>
              <p:nvPr/>
            </p:nvGrpSpPr>
            <p:grpSpPr bwMode="auto">
              <a:xfrm>
                <a:off x="1225" y="1790"/>
                <a:ext cx="178" cy="209"/>
                <a:chOff x="1225" y="1790"/>
                <a:chExt cx="178" cy="209"/>
              </a:xfrm>
            </p:grpSpPr>
            <p:sp>
              <p:nvSpPr>
                <p:cNvPr id="59412" name="Line 20"/>
                <p:cNvSpPr>
                  <a:spLocks noChangeShapeType="1"/>
                </p:cNvSpPr>
                <p:nvPr/>
              </p:nvSpPr>
              <p:spPr bwMode="auto">
                <a:xfrm>
                  <a:off x="1225" y="1999"/>
                  <a:ext cx="1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59413" name="Freeform 21"/>
                <p:cNvSpPr>
                  <a:spLocks/>
                </p:cNvSpPr>
                <p:nvPr/>
              </p:nvSpPr>
              <p:spPr bwMode="auto">
                <a:xfrm>
                  <a:off x="1237" y="1790"/>
                  <a:ext cx="59" cy="194"/>
                </a:xfrm>
                <a:custGeom>
                  <a:avLst/>
                  <a:gdLst>
                    <a:gd name="T0" fmla="*/ 58 w 59"/>
                    <a:gd name="T1" fmla="*/ 0 h 194"/>
                    <a:gd name="T2" fmla="*/ 58 w 59"/>
                    <a:gd name="T3" fmla="*/ 193 h 194"/>
                    <a:gd name="T4" fmla="*/ 0 w 59"/>
                    <a:gd name="T5" fmla="*/ 144 h 1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59" h="194">
                      <a:moveTo>
                        <a:pt x="58" y="0"/>
                      </a:moveTo>
                      <a:lnTo>
                        <a:pt x="58" y="193"/>
                      </a:lnTo>
                      <a:lnTo>
                        <a:pt x="0" y="144"/>
                      </a:lnTo>
                    </a:path>
                  </a:pathLst>
                </a:custGeom>
                <a:noFill/>
                <a:ln w="38100" cap="rnd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59414" name="Freeform 22"/>
                <p:cNvSpPr>
                  <a:spLocks/>
                </p:cNvSpPr>
                <p:nvPr/>
              </p:nvSpPr>
              <p:spPr bwMode="auto">
                <a:xfrm>
                  <a:off x="1335" y="1790"/>
                  <a:ext cx="59" cy="194"/>
                </a:xfrm>
                <a:custGeom>
                  <a:avLst/>
                  <a:gdLst>
                    <a:gd name="T0" fmla="*/ 0 w 59"/>
                    <a:gd name="T1" fmla="*/ 193 h 194"/>
                    <a:gd name="T2" fmla="*/ 0 w 59"/>
                    <a:gd name="T3" fmla="*/ 0 h 194"/>
                    <a:gd name="T4" fmla="*/ 58 w 59"/>
                    <a:gd name="T5" fmla="*/ 48 h 1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59" h="194">
                      <a:moveTo>
                        <a:pt x="0" y="193"/>
                      </a:moveTo>
                      <a:lnTo>
                        <a:pt x="0" y="0"/>
                      </a:lnTo>
                      <a:lnTo>
                        <a:pt x="58" y="48"/>
                      </a:lnTo>
                    </a:path>
                  </a:pathLst>
                </a:custGeom>
                <a:noFill/>
                <a:ln w="38100" cap="rnd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</p:grpSp>
        </p:grpSp>
        <p:grpSp>
          <p:nvGrpSpPr>
            <p:cNvPr id="59434" name="Group 42"/>
            <p:cNvGrpSpPr>
              <a:grpSpLocks/>
            </p:cNvGrpSpPr>
            <p:nvPr/>
          </p:nvGrpSpPr>
          <p:grpSpPr bwMode="auto">
            <a:xfrm>
              <a:off x="1553" y="1790"/>
              <a:ext cx="906" cy="209"/>
              <a:chOff x="1553" y="1790"/>
              <a:chExt cx="906" cy="209"/>
            </a:xfrm>
          </p:grpSpPr>
          <p:grpSp>
            <p:nvGrpSpPr>
              <p:cNvPr id="59420" name="Group 28"/>
              <p:cNvGrpSpPr>
                <a:grpSpLocks/>
              </p:cNvGrpSpPr>
              <p:nvPr/>
            </p:nvGrpSpPr>
            <p:grpSpPr bwMode="auto">
              <a:xfrm>
                <a:off x="1553" y="1790"/>
                <a:ext cx="177" cy="209"/>
                <a:chOff x="1553" y="1790"/>
                <a:chExt cx="177" cy="209"/>
              </a:xfrm>
            </p:grpSpPr>
            <p:sp>
              <p:nvSpPr>
                <p:cNvPr id="59417" name="Line 25"/>
                <p:cNvSpPr>
                  <a:spLocks noChangeShapeType="1"/>
                </p:cNvSpPr>
                <p:nvPr/>
              </p:nvSpPr>
              <p:spPr bwMode="auto">
                <a:xfrm>
                  <a:off x="1553" y="1999"/>
                  <a:ext cx="177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59418" name="Freeform 26"/>
                <p:cNvSpPr>
                  <a:spLocks/>
                </p:cNvSpPr>
                <p:nvPr/>
              </p:nvSpPr>
              <p:spPr bwMode="auto">
                <a:xfrm>
                  <a:off x="1565" y="1790"/>
                  <a:ext cx="58" cy="194"/>
                </a:xfrm>
                <a:custGeom>
                  <a:avLst/>
                  <a:gdLst>
                    <a:gd name="T0" fmla="*/ 57 w 58"/>
                    <a:gd name="T1" fmla="*/ 0 h 194"/>
                    <a:gd name="T2" fmla="*/ 57 w 58"/>
                    <a:gd name="T3" fmla="*/ 193 h 194"/>
                    <a:gd name="T4" fmla="*/ 0 w 58"/>
                    <a:gd name="T5" fmla="*/ 144 h 1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58" h="194">
                      <a:moveTo>
                        <a:pt x="57" y="0"/>
                      </a:moveTo>
                      <a:lnTo>
                        <a:pt x="57" y="193"/>
                      </a:lnTo>
                      <a:lnTo>
                        <a:pt x="0" y="144"/>
                      </a:lnTo>
                    </a:path>
                  </a:pathLst>
                </a:custGeom>
                <a:noFill/>
                <a:ln w="38100" cap="rnd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59419" name="Freeform 27"/>
                <p:cNvSpPr>
                  <a:spLocks/>
                </p:cNvSpPr>
                <p:nvPr/>
              </p:nvSpPr>
              <p:spPr bwMode="auto">
                <a:xfrm>
                  <a:off x="1664" y="1790"/>
                  <a:ext cx="59" cy="194"/>
                </a:xfrm>
                <a:custGeom>
                  <a:avLst/>
                  <a:gdLst>
                    <a:gd name="T0" fmla="*/ 0 w 59"/>
                    <a:gd name="T1" fmla="*/ 193 h 194"/>
                    <a:gd name="T2" fmla="*/ 0 w 59"/>
                    <a:gd name="T3" fmla="*/ 0 h 194"/>
                    <a:gd name="T4" fmla="*/ 58 w 59"/>
                    <a:gd name="T5" fmla="*/ 48 h 1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59" h="194">
                      <a:moveTo>
                        <a:pt x="0" y="193"/>
                      </a:moveTo>
                      <a:lnTo>
                        <a:pt x="0" y="0"/>
                      </a:lnTo>
                      <a:lnTo>
                        <a:pt x="58" y="48"/>
                      </a:lnTo>
                    </a:path>
                  </a:pathLst>
                </a:custGeom>
                <a:noFill/>
                <a:ln w="38100" cap="rnd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</p:grpSp>
          <p:grpSp>
            <p:nvGrpSpPr>
              <p:cNvPr id="59433" name="Group 41"/>
              <p:cNvGrpSpPr>
                <a:grpSpLocks/>
              </p:cNvGrpSpPr>
              <p:nvPr/>
            </p:nvGrpSpPr>
            <p:grpSpPr bwMode="auto">
              <a:xfrm>
                <a:off x="1892" y="1790"/>
                <a:ext cx="567" cy="209"/>
                <a:chOff x="1892" y="1790"/>
                <a:chExt cx="567" cy="209"/>
              </a:xfrm>
            </p:grpSpPr>
            <p:grpSp>
              <p:nvGrpSpPr>
                <p:cNvPr id="59424" name="Group 32"/>
                <p:cNvGrpSpPr>
                  <a:grpSpLocks/>
                </p:cNvGrpSpPr>
                <p:nvPr/>
              </p:nvGrpSpPr>
              <p:grpSpPr bwMode="auto">
                <a:xfrm>
                  <a:off x="1892" y="1790"/>
                  <a:ext cx="178" cy="209"/>
                  <a:chOff x="1892" y="1790"/>
                  <a:chExt cx="178" cy="209"/>
                </a:xfrm>
              </p:grpSpPr>
              <p:sp>
                <p:nvSpPr>
                  <p:cNvPr id="59421" name="Line 29"/>
                  <p:cNvSpPr>
                    <a:spLocks noChangeShapeType="1"/>
                  </p:cNvSpPr>
                  <p:nvPr/>
                </p:nvSpPr>
                <p:spPr bwMode="auto">
                  <a:xfrm>
                    <a:off x="1892" y="1999"/>
                    <a:ext cx="178" cy="0"/>
                  </a:xfrm>
                  <a:prstGeom prst="line">
                    <a:avLst/>
                  </a:prstGeom>
                  <a:noFill/>
                  <a:ln w="381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59422" name="Freeform 30"/>
                  <p:cNvSpPr>
                    <a:spLocks/>
                  </p:cNvSpPr>
                  <p:nvPr/>
                </p:nvSpPr>
                <p:spPr bwMode="auto">
                  <a:xfrm>
                    <a:off x="1904" y="1790"/>
                    <a:ext cx="59" cy="194"/>
                  </a:xfrm>
                  <a:custGeom>
                    <a:avLst/>
                    <a:gdLst>
                      <a:gd name="T0" fmla="*/ 58 w 59"/>
                      <a:gd name="T1" fmla="*/ 0 h 194"/>
                      <a:gd name="T2" fmla="*/ 58 w 59"/>
                      <a:gd name="T3" fmla="*/ 193 h 194"/>
                      <a:gd name="T4" fmla="*/ 0 w 59"/>
                      <a:gd name="T5" fmla="*/ 144 h 19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59" h="194">
                        <a:moveTo>
                          <a:pt x="58" y="0"/>
                        </a:moveTo>
                        <a:lnTo>
                          <a:pt x="58" y="193"/>
                        </a:lnTo>
                        <a:lnTo>
                          <a:pt x="0" y="144"/>
                        </a:lnTo>
                      </a:path>
                    </a:pathLst>
                  </a:custGeom>
                  <a:noFill/>
                  <a:ln w="38100" cap="rnd" cmpd="sng">
                    <a:solidFill>
                      <a:schemeClr val="tx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59423" name="Freeform 31"/>
                  <p:cNvSpPr>
                    <a:spLocks/>
                  </p:cNvSpPr>
                  <p:nvPr/>
                </p:nvSpPr>
                <p:spPr bwMode="auto">
                  <a:xfrm>
                    <a:off x="2002" y="1790"/>
                    <a:ext cx="58" cy="194"/>
                  </a:xfrm>
                  <a:custGeom>
                    <a:avLst/>
                    <a:gdLst>
                      <a:gd name="T0" fmla="*/ 0 w 58"/>
                      <a:gd name="T1" fmla="*/ 193 h 194"/>
                      <a:gd name="T2" fmla="*/ 0 w 58"/>
                      <a:gd name="T3" fmla="*/ 0 h 194"/>
                      <a:gd name="T4" fmla="*/ 57 w 58"/>
                      <a:gd name="T5" fmla="*/ 48 h 19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58" h="194">
                        <a:moveTo>
                          <a:pt x="0" y="193"/>
                        </a:moveTo>
                        <a:lnTo>
                          <a:pt x="0" y="0"/>
                        </a:lnTo>
                        <a:lnTo>
                          <a:pt x="57" y="48"/>
                        </a:lnTo>
                      </a:path>
                    </a:pathLst>
                  </a:custGeom>
                  <a:noFill/>
                  <a:ln w="38100" cap="rnd" cmpd="sng">
                    <a:solidFill>
                      <a:schemeClr val="tx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</p:grpSp>
            <p:grpSp>
              <p:nvGrpSpPr>
                <p:cNvPr id="59428" name="Group 36"/>
                <p:cNvGrpSpPr>
                  <a:grpSpLocks/>
                </p:cNvGrpSpPr>
                <p:nvPr/>
              </p:nvGrpSpPr>
              <p:grpSpPr bwMode="auto">
                <a:xfrm>
                  <a:off x="2086" y="1790"/>
                  <a:ext cx="177" cy="209"/>
                  <a:chOff x="2086" y="1790"/>
                  <a:chExt cx="177" cy="209"/>
                </a:xfrm>
              </p:grpSpPr>
              <p:sp>
                <p:nvSpPr>
                  <p:cNvPr id="59425" name="Line 33"/>
                  <p:cNvSpPr>
                    <a:spLocks noChangeShapeType="1"/>
                  </p:cNvSpPr>
                  <p:nvPr/>
                </p:nvSpPr>
                <p:spPr bwMode="auto">
                  <a:xfrm>
                    <a:off x="2086" y="1999"/>
                    <a:ext cx="177" cy="0"/>
                  </a:xfrm>
                  <a:prstGeom prst="line">
                    <a:avLst/>
                  </a:prstGeom>
                  <a:noFill/>
                  <a:ln w="381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59426" name="Freeform 34"/>
                  <p:cNvSpPr>
                    <a:spLocks/>
                  </p:cNvSpPr>
                  <p:nvPr/>
                </p:nvSpPr>
                <p:spPr bwMode="auto">
                  <a:xfrm>
                    <a:off x="2098" y="1790"/>
                    <a:ext cx="58" cy="194"/>
                  </a:xfrm>
                  <a:custGeom>
                    <a:avLst/>
                    <a:gdLst>
                      <a:gd name="T0" fmla="*/ 57 w 58"/>
                      <a:gd name="T1" fmla="*/ 0 h 194"/>
                      <a:gd name="T2" fmla="*/ 57 w 58"/>
                      <a:gd name="T3" fmla="*/ 193 h 194"/>
                      <a:gd name="T4" fmla="*/ 0 w 58"/>
                      <a:gd name="T5" fmla="*/ 144 h 19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58" h="194">
                        <a:moveTo>
                          <a:pt x="57" y="0"/>
                        </a:moveTo>
                        <a:lnTo>
                          <a:pt x="57" y="193"/>
                        </a:lnTo>
                        <a:lnTo>
                          <a:pt x="0" y="144"/>
                        </a:lnTo>
                      </a:path>
                    </a:pathLst>
                  </a:custGeom>
                  <a:noFill/>
                  <a:ln w="38100" cap="rnd" cmpd="sng">
                    <a:solidFill>
                      <a:schemeClr val="tx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59427" name="Freeform 35"/>
                  <p:cNvSpPr>
                    <a:spLocks/>
                  </p:cNvSpPr>
                  <p:nvPr/>
                </p:nvSpPr>
                <p:spPr bwMode="auto">
                  <a:xfrm>
                    <a:off x="2197" y="1790"/>
                    <a:ext cx="59" cy="194"/>
                  </a:xfrm>
                  <a:custGeom>
                    <a:avLst/>
                    <a:gdLst>
                      <a:gd name="T0" fmla="*/ 0 w 59"/>
                      <a:gd name="T1" fmla="*/ 193 h 194"/>
                      <a:gd name="T2" fmla="*/ 0 w 59"/>
                      <a:gd name="T3" fmla="*/ 0 h 194"/>
                      <a:gd name="T4" fmla="*/ 58 w 59"/>
                      <a:gd name="T5" fmla="*/ 48 h 19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59" h="194">
                        <a:moveTo>
                          <a:pt x="0" y="193"/>
                        </a:moveTo>
                        <a:lnTo>
                          <a:pt x="0" y="0"/>
                        </a:lnTo>
                        <a:lnTo>
                          <a:pt x="58" y="48"/>
                        </a:lnTo>
                      </a:path>
                    </a:pathLst>
                  </a:custGeom>
                  <a:noFill/>
                  <a:ln w="38100" cap="rnd" cmpd="sng">
                    <a:solidFill>
                      <a:schemeClr val="tx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</p:grpSp>
            <p:grpSp>
              <p:nvGrpSpPr>
                <p:cNvPr id="59432" name="Group 40"/>
                <p:cNvGrpSpPr>
                  <a:grpSpLocks/>
                </p:cNvGrpSpPr>
                <p:nvPr/>
              </p:nvGrpSpPr>
              <p:grpSpPr bwMode="auto">
                <a:xfrm>
                  <a:off x="2281" y="1790"/>
                  <a:ext cx="178" cy="209"/>
                  <a:chOff x="2281" y="1790"/>
                  <a:chExt cx="178" cy="209"/>
                </a:xfrm>
              </p:grpSpPr>
              <p:sp>
                <p:nvSpPr>
                  <p:cNvPr id="59429" name="Line 37"/>
                  <p:cNvSpPr>
                    <a:spLocks noChangeShapeType="1"/>
                  </p:cNvSpPr>
                  <p:nvPr/>
                </p:nvSpPr>
                <p:spPr bwMode="auto">
                  <a:xfrm>
                    <a:off x="2281" y="1999"/>
                    <a:ext cx="178" cy="0"/>
                  </a:xfrm>
                  <a:prstGeom prst="line">
                    <a:avLst/>
                  </a:prstGeom>
                  <a:noFill/>
                  <a:ln w="381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59430" name="Freeform 38"/>
                  <p:cNvSpPr>
                    <a:spLocks/>
                  </p:cNvSpPr>
                  <p:nvPr/>
                </p:nvSpPr>
                <p:spPr bwMode="auto">
                  <a:xfrm>
                    <a:off x="2293" y="1790"/>
                    <a:ext cx="59" cy="194"/>
                  </a:xfrm>
                  <a:custGeom>
                    <a:avLst/>
                    <a:gdLst>
                      <a:gd name="T0" fmla="*/ 58 w 59"/>
                      <a:gd name="T1" fmla="*/ 0 h 194"/>
                      <a:gd name="T2" fmla="*/ 58 w 59"/>
                      <a:gd name="T3" fmla="*/ 193 h 194"/>
                      <a:gd name="T4" fmla="*/ 0 w 59"/>
                      <a:gd name="T5" fmla="*/ 144 h 19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59" h="194">
                        <a:moveTo>
                          <a:pt x="58" y="0"/>
                        </a:moveTo>
                        <a:lnTo>
                          <a:pt x="58" y="193"/>
                        </a:lnTo>
                        <a:lnTo>
                          <a:pt x="0" y="144"/>
                        </a:lnTo>
                      </a:path>
                    </a:pathLst>
                  </a:custGeom>
                  <a:noFill/>
                  <a:ln w="38100" cap="rnd" cmpd="sng">
                    <a:solidFill>
                      <a:schemeClr val="tx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59431" name="Freeform 39"/>
                  <p:cNvSpPr>
                    <a:spLocks/>
                  </p:cNvSpPr>
                  <p:nvPr/>
                </p:nvSpPr>
                <p:spPr bwMode="auto">
                  <a:xfrm>
                    <a:off x="2391" y="1790"/>
                    <a:ext cx="59" cy="194"/>
                  </a:xfrm>
                  <a:custGeom>
                    <a:avLst/>
                    <a:gdLst>
                      <a:gd name="T0" fmla="*/ 0 w 59"/>
                      <a:gd name="T1" fmla="*/ 193 h 194"/>
                      <a:gd name="T2" fmla="*/ 0 w 59"/>
                      <a:gd name="T3" fmla="*/ 0 h 194"/>
                      <a:gd name="T4" fmla="*/ 58 w 59"/>
                      <a:gd name="T5" fmla="*/ 48 h 19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59" h="194">
                        <a:moveTo>
                          <a:pt x="0" y="193"/>
                        </a:moveTo>
                        <a:lnTo>
                          <a:pt x="0" y="0"/>
                        </a:lnTo>
                        <a:lnTo>
                          <a:pt x="58" y="48"/>
                        </a:lnTo>
                      </a:path>
                    </a:pathLst>
                  </a:custGeom>
                  <a:noFill/>
                  <a:ln w="38100" cap="rnd" cmpd="sng">
                    <a:solidFill>
                      <a:schemeClr val="tx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</p:grpSp>
          </p:grpSp>
        </p:grpSp>
        <p:grpSp>
          <p:nvGrpSpPr>
            <p:cNvPr id="59438" name="Group 46"/>
            <p:cNvGrpSpPr>
              <a:grpSpLocks/>
            </p:cNvGrpSpPr>
            <p:nvPr/>
          </p:nvGrpSpPr>
          <p:grpSpPr bwMode="auto">
            <a:xfrm>
              <a:off x="2549" y="1790"/>
              <a:ext cx="178" cy="209"/>
              <a:chOff x="2549" y="1790"/>
              <a:chExt cx="178" cy="209"/>
            </a:xfrm>
          </p:grpSpPr>
          <p:sp>
            <p:nvSpPr>
              <p:cNvPr id="59435" name="Line 43"/>
              <p:cNvSpPr>
                <a:spLocks noChangeShapeType="1"/>
              </p:cNvSpPr>
              <p:nvPr/>
            </p:nvSpPr>
            <p:spPr bwMode="auto">
              <a:xfrm>
                <a:off x="2549" y="1999"/>
                <a:ext cx="17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59436" name="Freeform 44"/>
              <p:cNvSpPr>
                <a:spLocks/>
              </p:cNvSpPr>
              <p:nvPr/>
            </p:nvSpPr>
            <p:spPr bwMode="auto">
              <a:xfrm>
                <a:off x="2562" y="1790"/>
                <a:ext cx="58" cy="194"/>
              </a:xfrm>
              <a:custGeom>
                <a:avLst/>
                <a:gdLst>
                  <a:gd name="T0" fmla="*/ 57 w 58"/>
                  <a:gd name="T1" fmla="*/ 0 h 194"/>
                  <a:gd name="T2" fmla="*/ 57 w 58"/>
                  <a:gd name="T3" fmla="*/ 193 h 194"/>
                  <a:gd name="T4" fmla="*/ 0 w 58"/>
                  <a:gd name="T5" fmla="*/ 14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8" h="194">
                    <a:moveTo>
                      <a:pt x="57" y="0"/>
                    </a:moveTo>
                    <a:lnTo>
                      <a:pt x="57" y="193"/>
                    </a:lnTo>
                    <a:lnTo>
                      <a:pt x="0" y="144"/>
                    </a:lnTo>
                  </a:path>
                </a:pathLst>
              </a:custGeom>
              <a:noFill/>
              <a:ln w="38100" cap="rnd" cmpd="sng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59437" name="Freeform 45"/>
              <p:cNvSpPr>
                <a:spLocks/>
              </p:cNvSpPr>
              <p:nvPr/>
            </p:nvSpPr>
            <p:spPr bwMode="auto">
              <a:xfrm>
                <a:off x="2660" y="1790"/>
                <a:ext cx="59" cy="194"/>
              </a:xfrm>
              <a:custGeom>
                <a:avLst/>
                <a:gdLst>
                  <a:gd name="T0" fmla="*/ 0 w 59"/>
                  <a:gd name="T1" fmla="*/ 193 h 194"/>
                  <a:gd name="T2" fmla="*/ 0 w 59"/>
                  <a:gd name="T3" fmla="*/ 0 h 194"/>
                  <a:gd name="T4" fmla="*/ 58 w 59"/>
                  <a:gd name="T5" fmla="*/ 48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9" h="194">
                    <a:moveTo>
                      <a:pt x="0" y="193"/>
                    </a:moveTo>
                    <a:lnTo>
                      <a:pt x="0" y="0"/>
                    </a:lnTo>
                    <a:lnTo>
                      <a:pt x="58" y="48"/>
                    </a:lnTo>
                  </a:path>
                </a:pathLst>
              </a:custGeom>
              <a:noFill/>
              <a:ln w="38100" cap="rnd" cmpd="sng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59442" name="Group 50"/>
            <p:cNvGrpSpPr>
              <a:grpSpLocks/>
            </p:cNvGrpSpPr>
            <p:nvPr/>
          </p:nvGrpSpPr>
          <p:grpSpPr bwMode="auto">
            <a:xfrm>
              <a:off x="2744" y="1790"/>
              <a:ext cx="178" cy="209"/>
              <a:chOff x="2744" y="1790"/>
              <a:chExt cx="178" cy="209"/>
            </a:xfrm>
          </p:grpSpPr>
          <p:sp>
            <p:nvSpPr>
              <p:cNvPr id="59439" name="Line 47"/>
              <p:cNvSpPr>
                <a:spLocks noChangeShapeType="1"/>
              </p:cNvSpPr>
              <p:nvPr/>
            </p:nvSpPr>
            <p:spPr bwMode="auto">
              <a:xfrm>
                <a:off x="2744" y="1999"/>
                <a:ext cx="17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59440" name="Freeform 48"/>
              <p:cNvSpPr>
                <a:spLocks/>
              </p:cNvSpPr>
              <p:nvPr/>
            </p:nvSpPr>
            <p:spPr bwMode="auto">
              <a:xfrm>
                <a:off x="2756" y="1790"/>
                <a:ext cx="59" cy="194"/>
              </a:xfrm>
              <a:custGeom>
                <a:avLst/>
                <a:gdLst>
                  <a:gd name="T0" fmla="*/ 58 w 59"/>
                  <a:gd name="T1" fmla="*/ 0 h 194"/>
                  <a:gd name="T2" fmla="*/ 58 w 59"/>
                  <a:gd name="T3" fmla="*/ 193 h 194"/>
                  <a:gd name="T4" fmla="*/ 0 w 59"/>
                  <a:gd name="T5" fmla="*/ 14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9" h="194">
                    <a:moveTo>
                      <a:pt x="58" y="0"/>
                    </a:moveTo>
                    <a:lnTo>
                      <a:pt x="58" y="193"/>
                    </a:lnTo>
                    <a:lnTo>
                      <a:pt x="0" y="144"/>
                    </a:lnTo>
                  </a:path>
                </a:pathLst>
              </a:custGeom>
              <a:noFill/>
              <a:ln w="38100" cap="rnd" cmpd="sng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59441" name="Freeform 49"/>
              <p:cNvSpPr>
                <a:spLocks/>
              </p:cNvSpPr>
              <p:nvPr/>
            </p:nvSpPr>
            <p:spPr bwMode="auto">
              <a:xfrm>
                <a:off x="2855" y="1790"/>
                <a:ext cx="58" cy="194"/>
              </a:xfrm>
              <a:custGeom>
                <a:avLst/>
                <a:gdLst>
                  <a:gd name="T0" fmla="*/ 0 w 58"/>
                  <a:gd name="T1" fmla="*/ 193 h 194"/>
                  <a:gd name="T2" fmla="*/ 0 w 58"/>
                  <a:gd name="T3" fmla="*/ 0 h 194"/>
                  <a:gd name="T4" fmla="*/ 57 w 58"/>
                  <a:gd name="T5" fmla="*/ 48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8" h="194">
                    <a:moveTo>
                      <a:pt x="0" y="193"/>
                    </a:moveTo>
                    <a:lnTo>
                      <a:pt x="0" y="0"/>
                    </a:lnTo>
                    <a:lnTo>
                      <a:pt x="57" y="48"/>
                    </a:lnTo>
                  </a:path>
                </a:pathLst>
              </a:custGeom>
              <a:noFill/>
              <a:ln w="38100" cap="rnd" cmpd="sng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59446" name="Group 54"/>
            <p:cNvGrpSpPr>
              <a:grpSpLocks/>
            </p:cNvGrpSpPr>
            <p:nvPr/>
          </p:nvGrpSpPr>
          <p:grpSpPr bwMode="auto">
            <a:xfrm>
              <a:off x="2938" y="1790"/>
              <a:ext cx="178" cy="209"/>
              <a:chOff x="2938" y="1790"/>
              <a:chExt cx="178" cy="209"/>
            </a:xfrm>
          </p:grpSpPr>
          <p:sp>
            <p:nvSpPr>
              <p:cNvPr id="59443" name="Line 51"/>
              <p:cNvSpPr>
                <a:spLocks noChangeShapeType="1"/>
              </p:cNvSpPr>
              <p:nvPr/>
            </p:nvSpPr>
            <p:spPr bwMode="auto">
              <a:xfrm>
                <a:off x="2938" y="1999"/>
                <a:ext cx="17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59444" name="Freeform 52"/>
              <p:cNvSpPr>
                <a:spLocks/>
              </p:cNvSpPr>
              <p:nvPr/>
            </p:nvSpPr>
            <p:spPr bwMode="auto">
              <a:xfrm>
                <a:off x="2950" y="1790"/>
                <a:ext cx="59" cy="194"/>
              </a:xfrm>
              <a:custGeom>
                <a:avLst/>
                <a:gdLst>
                  <a:gd name="T0" fmla="*/ 58 w 59"/>
                  <a:gd name="T1" fmla="*/ 0 h 194"/>
                  <a:gd name="T2" fmla="*/ 58 w 59"/>
                  <a:gd name="T3" fmla="*/ 193 h 194"/>
                  <a:gd name="T4" fmla="*/ 0 w 59"/>
                  <a:gd name="T5" fmla="*/ 14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9" h="194">
                    <a:moveTo>
                      <a:pt x="58" y="0"/>
                    </a:moveTo>
                    <a:lnTo>
                      <a:pt x="58" y="193"/>
                    </a:lnTo>
                    <a:lnTo>
                      <a:pt x="0" y="144"/>
                    </a:lnTo>
                  </a:path>
                </a:pathLst>
              </a:custGeom>
              <a:noFill/>
              <a:ln w="38100" cap="rnd" cmpd="sng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59445" name="Freeform 53"/>
              <p:cNvSpPr>
                <a:spLocks/>
              </p:cNvSpPr>
              <p:nvPr/>
            </p:nvSpPr>
            <p:spPr bwMode="auto">
              <a:xfrm>
                <a:off x="3049" y="1790"/>
                <a:ext cx="58" cy="194"/>
              </a:xfrm>
              <a:custGeom>
                <a:avLst/>
                <a:gdLst>
                  <a:gd name="T0" fmla="*/ 0 w 58"/>
                  <a:gd name="T1" fmla="*/ 193 h 194"/>
                  <a:gd name="T2" fmla="*/ 0 w 58"/>
                  <a:gd name="T3" fmla="*/ 0 h 194"/>
                  <a:gd name="T4" fmla="*/ 57 w 58"/>
                  <a:gd name="T5" fmla="*/ 48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8" h="194">
                    <a:moveTo>
                      <a:pt x="0" y="193"/>
                    </a:moveTo>
                    <a:lnTo>
                      <a:pt x="0" y="0"/>
                    </a:lnTo>
                    <a:lnTo>
                      <a:pt x="57" y="48"/>
                    </a:lnTo>
                  </a:path>
                </a:pathLst>
              </a:custGeom>
              <a:noFill/>
              <a:ln w="38100" cap="rnd" cmpd="sng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</p:grpSp>
        <p:sp>
          <p:nvSpPr>
            <p:cNvPr id="59447" name="Line 55"/>
            <p:cNvSpPr>
              <a:spLocks noChangeShapeType="1"/>
            </p:cNvSpPr>
            <p:nvPr/>
          </p:nvSpPr>
          <p:spPr bwMode="auto">
            <a:xfrm>
              <a:off x="3133" y="1999"/>
              <a:ext cx="177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  <p:sp>
          <p:nvSpPr>
            <p:cNvPr id="59448" name="Line 56"/>
            <p:cNvSpPr>
              <a:spLocks noChangeShapeType="1"/>
            </p:cNvSpPr>
            <p:nvPr/>
          </p:nvSpPr>
          <p:spPr bwMode="auto">
            <a:xfrm>
              <a:off x="3327" y="1999"/>
              <a:ext cx="178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  <p:grpSp>
          <p:nvGrpSpPr>
            <p:cNvPr id="59458" name="Group 66"/>
            <p:cNvGrpSpPr>
              <a:grpSpLocks/>
            </p:cNvGrpSpPr>
            <p:nvPr/>
          </p:nvGrpSpPr>
          <p:grpSpPr bwMode="auto">
            <a:xfrm>
              <a:off x="3623" y="1999"/>
              <a:ext cx="1951" cy="0"/>
              <a:chOff x="3623" y="1999"/>
              <a:chExt cx="1951" cy="0"/>
            </a:xfrm>
          </p:grpSpPr>
          <p:sp>
            <p:nvSpPr>
              <p:cNvPr id="59449" name="Line 57"/>
              <p:cNvSpPr>
                <a:spLocks noChangeShapeType="1"/>
              </p:cNvSpPr>
              <p:nvPr/>
            </p:nvSpPr>
            <p:spPr bwMode="auto">
              <a:xfrm>
                <a:off x="3623" y="1999"/>
                <a:ext cx="17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59450" name="Line 58"/>
              <p:cNvSpPr>
                <a:spLocks noChangeShapeType="1"/>
              </p:cNvSpPr>
              <p:nvPr/>
            </p:nvSpPr>
            <p:spPr bwMode="auto">
              <a:xfrm>
                <a:off x="3961" y="1999"/>
                <a:ext cx="17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59451" name="Line 59"/>
              <p:cNvSpPr>
                <a:spLocks noChangeShapeType="1"/>
              </p:cNvSpPr>
              <p:nvPr/>
            </p:nvSpPr>
            <p:spPr bwMode="auto">
              <a:xfrm>
                <a:off x="4156" y="1999"/>
                <a:ext cx="177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59452" name="Line 60"/>
              <p:cNvSpPr>
                <a:spLocks noChangeShapeType="1"/>
              </p:cNvSpPr>
              <p:nvPr/>
            </p:nvSpPr>
            <p:spPr bwMode="auto">
              <a:xfrm>
                <a:off x="4350" y="1999"/>
                <a:ext cx="17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59453" name="Line 61"/>
              <p:cNvSpPr>
                <a:spLocks noChangeShapeType="1"/>
              </p:cNvSpPr>
              <p:nvPr/>
            </p:nvSpPr>
            <p:spPr bwMode="auto">
              <a:xfrm>
                <a:off x="4619" y="1999"/>
                <a:ext cx="177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59454" name="Line 62"/>
              <p:cNvSpPr>
                <a:spLocks noChangeShapeType="1"/>
              </p:cNvSpPr>
              <p:nvPr/>
            </p:nvSpPr>
            <p:spPr bwMode="auto">
              <a:xfrm>
                <a:off x="4813" y="1999"/>
                <a:ext cx="17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59455" name="Line 63"/>
              <p:cNvSpPr>
                <a:spLocks noChangeShapeType="1"/>
              </p:cNvSpPr>
              <p:nvPr/>
            </p:nvSpPr>
            <p:spPr bwMode="auto">
              <a:xfrm>
                <a:off x="5008" y="1999"/>
                <a:ext cx="177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59456" name="Line 64"/>
              <p:cNvSpPr>
                <a:spLocks noChangeShapeType="1"/>
              </p:cNvSpPr>
              <p:nvPr/>
            </p:nvSpPr>
            <p:spPr bwMode="auto">
              <a:xfrm>
                <a:off x="5202" y="1999"/>
                <a:ext cx="17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59457" name="Line 65"/>
              <p:cNvSpPr>
                <a:spLocks noChangeShapeType="1"/>
              </p:cNvSpPr>
              <p:nvPr/>
            </p:nvSpPr>
            <p:spPr bwMode="auto">
              <a:xfrm>
                <a:off x="5396" y="1999"/>
                <a:ext cx="17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59462" name="Group 70"/>
            <p:cNvGrpSpPr>
              <a:grpSpLocks/>
            </p:cNvGrpSpPr>
            <p:nvPr/>
          </p:nvGrpSpPr>
          <p:grpSpPr bwMode="auto">
            <a:xfrm>
              <a:off x="3130" y="1790"/>
              <a:ext cx="178" cy="209"/>
              <a:chOff x="3130" y="1790"/>
              <a:chExt cx="178" cy="209"/>
            </a:xfrm>
          </p:grpSpPr>
          <p:sp>
            <p:nvSpPr>
              <p:cNvPr id="59459" name="Line 67"/>
              <p:cNvSpPr>
                <a:spLocks noChangeShapeType="1"/>
              </p:cNvSpPr>
              <p:nvPr/>
            </p:nvSpPr>
            <p:spPr bwMode="auto">
              <a:xfrm>
                <a:off x="3130" y="1999"/>
                <a:ext cx="17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59460" name="Freeform 68"/>
              <p:cNvSpPr>
                <a:spLocks/>
              </p:cNvSpPr>
              <p:nvPr/>
            </p:nvSpPr>
            <p:spPr bwMode="auto">
              <a:xfrm>
                <a:off x="3142" y="1790"/>
                <a:ext cx="59" cy="194"/>
              </a:xfrm>
              <a:custGeom>
                <a:avLst/>
                <a:gdLst>
                  <a:gd name="T0" fmla="*/ 58 w 59"/>
                  <a:gd name="T1" fmla="*/ 0 h 194"/>
                  <a:gd name="T2" fmla="*/ 58 w 59"/>
                  <a:gd name="T3" fmla="*/ 193 h 194"/>
                  <a:gd name="T4" fmla="*/ 0 w 59"/>
                  <a:gd name="T5" fmla="*/ 14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9" h="194">
                    <a:moveTo>
                      <a:pt x="58" y="0"/>
                    </a:moveTo>
                    <a:lnTo>
                      <a:pt x="58" y="193"/>
                    </a:lnTo>
                    <a:lnTo>
                      <a:pt x="0" y="144"/>
                    </a:lnTo>
                  </a:path>
                </a:pathLst>
              </a:custGeom>
              <a:noFill/>
              <a:ln w="38100" cap="rnd" cmpd="sng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59461" name="Freeform 69"/>
              <p:cNvSpPr>
                <a:spLocks/>
              </p:cNvSpPr>
              <p:nvPr/>
            </p:nvSpPr>
            <p:spPr bwMode="auto">
              <a:xfrm>
                <a:off x="3241" y="1790"/>
                <a:ext cx="58" cy="194"/>
              </a:xfrm>
              <a:custGeom>
                <a:avLst/>
                <a:gdLst>
                  <a:gd name="T0" fmla="*/ 0 w 58"/>
                  <a:gd name="T1" fmla="*/ 193 h 194"/>
                  <a:gd name="T2" fmla="*/ 0 w 58"/>
                  <a:gd name="T3" fmla="*/ 0 h 194"/>
                  <a:gd name="T4" fmla="*/ 57 w 58"/>
                  <a:gd name="T5" fmla="*/ 48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8" h="194">
                    <a:moveTo>
                      <a:pt x="0" y="193"/>
                    </a:moveTo>
                    <a:lnTo>
                      <a:pt x="0" y="0"/>
                    </a:lnTo>
                    <a:lnTo>
                      <a:pt x="57" y="48"/>
                    </a:lnTo>
                  </a:path>
                </a:pathLst>
              </a:custGeom>
              <a:noFill/>
              <a:ln w="38100" cap="rnd" cmpd="sng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</p:grpSp>
      </p:grpSp>
      <p:grpSp>
        <p:nvGrpSpPr>
          <p:cNvPr id="59568" name="Group 176"/>
          <p:cNvGrpSpPr>
            <a:grpSpLocks/>
          </p:cNvGrpSpPr>
          <p:nvPr/>
        </p:nvGrpSpPr>
        <p:grpSpPr bwMode="auto">
          <a:xfrm>
            <a:off x="1790700" y="2555875"/>
            <a:ext cx="8591550" cy="331788"/>
            <a:chOff x="162" y="2270"/>
            <a:chExt cx="5412" cy="209"/>
          </a:xfrm>
        </p:grpSpPr>
        <p:grpSp>
          <p:nvGrpSpPr>
            <p:cNvPr id="59467" name="Group 75"/>
            <p:cNvGrpSpPr>
              <a:grpSpLocks/>
            </p:cNvGrpSpPr>
            <p:nvPr/>
          </p:nvGrpSpPr>
          <p:grpSpPr bwMode="auto">
            <a:xfrm>
              <a:off x="162" y="2270"/>
              <a:ext cx="178" cy="209"/>
              <a:chOff x="162" y="2270"/>
              <a:chExt cx="178" cy="209"/>
            </a:xfrm>
          </p:grpSpPr>
          <p:sp>
            <p:nvSpPr>
              <p:cNvPr id="59464" name="Line 72"/>
              <p:cNvSpPr>
                <a:spLocks noChangeShapeType="1"/>
              </p:cNvSpPr>
              <p:nvPr/>
            </p:nvSpPr>
            <p:spPr bwMode="auto">
              <a:xfrm>
                <a:off x="162" y="2479"/>
                <a:ext cx="17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59465" name="Freeform 73"/>
              <p:cNvSpPr>
                <a:spLocks/>
              </p:cNvSpPr>
              <p:nvPr/>
            </p:nvSpPr>
            <p:spPr bwMode="auto">
              <a:xfrm>
                <a:off x="174" y="2270"/>
                <a:ext cx="59" cy="194"/>
              </a:xfrm>
              <a:custGeom>
                <a:avLst/>
                <a:gdLst>
                  <a:gd name="T0" fmla="*/ 58 w 59"/>
                  <a:gd name="T1" fmla="*/ 0 h 194"/>
                  <a:gd name="T2" fmla="*/ 58 w 59"/>
                  <a:gd name="T3" fmla="*/ 193 h 194"/>
                  <a:gd name="T4" fmla="*/ 0 w 59"/>
                  <a:gd name="T5" fmla="*/ 14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9" h="194">
                    <a:moveTo>
                      <a:pt x="58" y="0"/>
                    </a:moveTo>
                    <a:lnTo>
                      <a:pt x="58" y="193"/>
                    </a:lnTo>
                    <a:lnTo>
                      <a:pt x="0" y="144"/>
                    </a:lnTo>
                  </a:path>
                </a:pathLst>
              </a:custGeom>
              <a:noFill/>
              <a:ln w="38100" cap="rnd" cmpd="sng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59466" name="Freeform 74"/>
              <p:cNvSpPr>
                <a:spLocks/>
              </p:cNvSpPr>
              <p:nvPr/>
            </p:nvSpPr>
            <p:spPr bwMode="auto">
              <a:xfrm>
                <a:off x="272" y="2270"/>
                <a:ext cx="59" cy="194"/>
              </a:xfrm>
              <a:custGeom>
                <a:avLst/>
                <a:gdLst>
                  <a:gd name="T0" fmla="*/ 0 w 59"/>
                  <a:gd name="T1" fmla="*/ 193 h 194"/>
                  <a:gd name="T2" fmla="*/ 0 w 59"/>
                  <a:gd name="T3" fmla="*/ 0 h 194"/>
                  <a:gd name="T4" fmla="*/ 58 w 59"/>
                  <a:gd name="T5" fmla="*/ 48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9" h="194">
                    <a:moveTo>
                      <a:pt x="0" y="193"/>
                    </a:moveTo>
                    <a:lnTo>
                      <a:pt x="0" y="0"/>
                    </a:lnTo>
                    <a:lnTo>
                      <a:pt x="58" y="48"/>
                    </a:lnTo>
                  </a:path>
                </a:pathLst>
              </a:custGeom>
              <a:noFill/>
              <a:ln w="38100" cap="rnd" cmpd="sng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59471" name="Group 79"/>
            <p:cNvGrpSpPr>
              <a:grpSpLocks/>
            </p:cNvGrpSpPr>
            <p:nvPr/>
          </p:nvGrpSpPr>
          <p:grpSpPr bwMode="auto">
            <a:xfrm>
              <a:off x="498" y="2270"/>
              <a:ext cx="178" cy="209"/>
              <a:chOff x="498" y="2270"/>
              <a:chExt cx="178" cy="209"/>
            </a:xfrm>
          </p:grpSpPr>
          <p:sp>
            <p:nvSpPr>
              <p:cNvPr id="59468" name="Line 76"/>
              <p:cNvSpPr>
                <a:spLocks noChangeShapeType="1"/>
              </p:cNvSpPr>
              <p:nvPr/>
            </p:nvSpPr>
            <p:spPr bwMode="auto">
              <a:xfrm>
                <a:off x="498" y="2479"/>
                <a:ext cx="17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59469" name="Freeform 77"/>
              <p:cNvSpPr>
                <a:spLocks/>
              </p:cNvSpPr>
              <p:nvPr/>
            </p:nvSpPr>
            <p:spPr bwMode="auto">
              <a:xfrm>
                <a:off x="510" y="2270"/>
                <a:ext cx="59" cy="194"/>
              </a:xfrm>
              <a:custGeom>
                <a:avLst/>
                <a:gdLst>
                  <a:gd name="T0" fmla="*/ 58 w 59"/>
                  <a:gd name="T1" fmla="*/ 0 h 194"/>
                  <a:gd name="T2" fmla="*/ 58 w 59"/>
                  <a:gd name="T3" fmla="*/ 193 h 194"/>
                  <a:gd name="T4" fmla="*/ 0 w 59"/>
                  <a:gd name="T5" fmla="*/ 14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9" h="194">
                    <a:moveTo>
                      <a:pt x="58" y="0"/>
                    </a:moveTo>
                    <a:lnTo>
                      <a:pt x="58" y="193"/>
                    </a:lnTo>
                    <a:lnTo>
                      <a:pt x="0" y="144"/>
                    </a:lnTo>
                  </a:path>
                </a:pathLst>
              </a:custGeom>
              <a:noFill/>
              <a:ln w="38100" cap="rnd" cmpd="sng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59470" name="Freeform 78"/>
              <p:cNvSpPr>
                <a:spLocks/>
              </p:cNvSpPr>
              <p:nvPr/>
            </p:nvSpPr>
            <p:spPr bwMode="auto">
              <a:xfrm>
                <a:off x="608" y="2270"/>
                <a:ext cx="59" cy="194"/>
              </a:xfrm>
              <a:custGeom>
                <a:avLst/>
                <a:gdLst>
                  <a:gd name="T0" fmla="*/ 0 w 59"/>
                  <a:gd name="T1" fmla="*/ 193 h 194"/>
                  <a:gd name="T2" fmla="*/ 0 w 59"/>
                  <a:gd name="T3" fmla="*/ 0 h 194"/>
                  <a:gd name="T4" fmla="*/ 58 w 59"/>
                  <a:gd name="T5" fmla="*/ 48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9" h="194">
                    <a:moveTo>
                      <a:pt x="0" y="193"/>
                    </a:moveTo>
                    <a:lnTo>
                      <a:pt x="0" y="0"/>
                    </a:lnTo>
                    <a:lnTo>
                      <a:pt x="58" y="48"/>
                    </a:lnTo>
                  </a:path>
                </a:pathLst>
              </a:custGeom>
              <a:noFill/>
              <a:ln w="38100" cap="rnd" cmpd="sng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59484" name="Group 92"/>
            <p:cNvGrpSpPr>
              <a:grpSpLocks/>
            </p:cNvGrpSpPr>
            <p:nvPr/>
          </p:nvGrpSpPr>
          <p:grpSpPr bwMode="auto">
            <a:xfrm>
              <a:off x="836" y="2270"/>
              <a:ext cx="567" cy="209"/>
              <a:chOff x="836" y="2270"/>
              <a:chExt cx="567" cy="209"/>
            </a:xfrm>
          </p:grpSpPr>
          <p:grpSp>
            <p:nvGrpSpPr>
              <p:cNvPr id="59475" name="Group 83"/>
              <p:cNvGrpSpPr>
                <a:grpSpLocks/>
              </p:cNvGrpSpPr>
              <p:nvPr/>
            </p:nvGrpSpPr>
            <p:grpSpPr bwMode="auto">
              <a:xfrm>
                <a:off x="836" y="2270"/>
                <a:ext cx="178" cy="209"/>
                <a:chOff x="836" y="2270"/>
                <a:chExt cx="178" cy="209"/>
              </a:xfrm>
            </p:grpSpPr>
            <p:sp>
              <p:nvSpPr>
                <p:cNvPr id="59472" name="Line 80"/>
                <p:cNvSpPr>
                  <a:spLocks noChangeShapeType="1"/>
                </p:cNvSpPr>
                <p:nvPr/>
              </p:nvSpPr>
              <p:spPr bwMode="auto">
                <a:xfrm>
                  <a:off x="836" y="2479"/>
                  <a:ext cx="1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59473" name="Freeform 81"/>
                <p:cNvSpPr>
                  <a:spLocks/>
                </p:cNvSpPr>
                <p:nvPr/>
              </p:nvSpPr>
              <p:spPr bwMode="auto">
                <a:xfrm>
                  <a:off x="848" y="2270"/>
                  <a:ext cx="59" cy="194"/>
                </a:xfrm>
                <a:custGeom>
                  <a:avLst/>
                  <a:gdLst>
                    <a:gd name="T0" fmla="*/ 58 w 59"/>
                    <a:gd name="T1" fmla="*/ 0 h 194"/>
                    <a:gd name="T2" fmla="*/ 58 w 59"/>
                    <a:gd name="T3" fmla="*/ 193 h 194"/>
                    <a:gd name="T4" fmla="*/ 0 w 59"/>
                    <a:gd name="T5" fmla="*/ 144 h 1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59" h="194">
                      <a:moveTo>
                        <a:pt x="58" y="0"/>
                      </a:moveTo>
                      <a:lnTo>
                        <a:pt x="58" y="193"/>
                      </a:lnTo>
                      <a:lnTo>
                        <a:pt x="0" y="144"/>
                      </a:lnTo>
                    </a:path>
                  </a:pathLst>
                </a:custGeom>
                <a:noFill/>
                <a:ln w="38100" cap="rnd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59474" name="Freeform 82"/>
                <p:cNvSpPr>
                  <a:spLocks/>
                </p:cNvSpPr>
                <p:nvPr/>
              </p:nvSpPr>
              <p:spPr bwMode="auto">
                <a:xfrm>
                  <a:off x="946" y="2270"/>
                  <a:ext cx="58" cy="194"/>
                </a:xfrm>
                <a:custGeom>
                  <a:avLst/>
                  <a:gdLst>
                    <a:gd name="T0" fmla="*/ 0 w 58"/>
                    <a:gd name="T1" fmla="*/ 193 h 194"/>
                    <a:gd name="T2" fmla="*/ 0 w 58"/>
                    <a:gd name="T3" fmla="*/ 0 h 194"/>
                    <a:gd name="T4" fmla="*/ 57 w 58"/>
                    <a:gd name="T5" fmla="*/ 48 h 1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58" h="194">
                      <a:moveTo>
                        <a:pt x="0" y="193"/>
                      </a:moveTo>
                      <a:lnTo>
                        <a:pt x="0" y="0"/>
                      </a:lnTo>
                      <a:lnTo>
                        <a:pt x="57" y="48"/>
                      </a:lnTo>
                    </a:path>
                  </a:pathLst>
                </a:custGeom>
                <a:noFill/>
                <a:ln w="38100" cap="rnd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</p:grpSp>
          <p:grpSp>
            <p:nvGrpSpPr>
              <p:cNvPr id="59479" name="Group 87"/>
              <p:cNvGrpSpPr>
                <a:grpSpLocks/>
              </p:cNvGrpSpPr>
              <p:nvPr/>
            </p:nvGrpSpPr>
            <p:grpSpPr bwMode="auto">
              <a:xfrm>
                <a:off x="1030" y="2270"/>
                <a:ext cx="177" cy="209"/>
                <a:chOff x="1030" y="2270"/>
                <a:chExt cx="177" cy="209"/>
              </a:xfrm>
            </p:grpSpPr>
            <p:sp>
              <p:nvSpPr>
                <p:cNvPr id="59476" name="Line 84"/>
                <p:cNvSpPr>
                  <a:spLocks noChangeShapeType="1"/>
                </p:cNvSpPr>
                <p:nvPr/>
              </p:nvSpPr>
              <p:spPr bwMode="auto">
                <a:xfrm>
                  <a:off x="1030" y="2479"/>
                  <a:ext cx="177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59477" name="Freeform 85"/>
                <p:cNvSpPr>
                  <a:spLocks/>
                </p:cNvSpPr>
                <p:nvPr/>
              </p:nvSpPr>
              <p:spPr bwMode="auto">
                <a:xfrm>
                  <a:off x="1042" y="2270"/>
                  <a:ext cx="58" cy="194"/>
                </a:xfrm>
                <a:custGeom>
                  <a:avLst/>
                  <a:gdLst>
                    <a:gd name="T0" fmla="*/ 57 w 58"/>
                    <a:gd name="T1" fmla="*/ 0 h 194"/>
                    <a:gd name="T2" fmla="*/ 57 w 58"/>
                    <a:gd name="T3" fmla="*/ 193 h 194"/>
                    <a:gd name="T4" fmla="*/ 0 w 58"/>
                    <a:gd name="T5" fmla="*/ 144 h 1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58" h="194">
                      <a:moveTo>
                        <a:pt x="57" y="0"/>
                      </a:moveTo>
                      <a:lnTo>
                        <a:pt x="57" y="193"/>
                      </a:lnTo>
                      <a:lnTo>
                        <a:pt x="0" y="144"/>
                      </a:lnTo>
                    </a:path>
                  </a:pathLst>
                </a:custGeom>
                <a:noFill/>
                <a:ln w="38100" cap="rnd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59478" name="Freeform 86"/>
                <p:cNvSpPr>
                  <a:spLocks/>
                </p:cNvSpPr>
                <p:nvPr/>
              </p:nvSpPr>
              <p:spPr bwMode="auto">
                <a:xfrm>
                  <a:off x="1141" y="2270"/>
                  <a:ext cx="59" cy="194"/>
                </a:xfrm>
                <a:custGeom>
                  <a:avLst/>
                  <a:gdLst>
                    <a:gd name="T0" fmla="*/ 0 w 59"/>
                    <a:gd name="T1" fmla="*/ 193 h 194"/>
                    <a:gd name="T2" fmla="*/ 0 w 59"/>
                    <a:gd name="T3" fmla="*/ 0 h 194"/>
                    <a:gd name="T4" fmla="*/ 58 w 59"/>
                    <a:gd name="T5" fmla="*/ 48 h 1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59" h="194">
                      <a:moveTo>
                        <a:pt x="0" y="193"/>
                      </a:moveTo>
                      <a:lnTo>
                        <a:pt x="0" y="0"/>
                      </a:lnTo>
                      <a:lnTo>
                        <a:pt x="58" y="48"/>
                      </a:lnTo>
                    </a:path>
                  </a:pathLst>
                </a:custGeom>
                <a:noFill/>
                <a:ln w="38100" cap="rnd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</p:grpSp>
          <p:grpSp>
            <p:nvGrpSpPr>
              <p:cNvPr id="59483" name="Group 91"/>
              <p:cNvGrpSpPr>
                <a:grpSpLocks/>
              </p:cNvGrpSpPr>
              <p:nvPr/>
            </p:nvGrpSpPr>
            <p:grpSpPr bwMode="auto">
              <a:xfrm>
                <a:off x="1225" y="2270"/>
                <a:ext cx="178" cy="209"/>
                <a:chOff x="1225" y="2270"/>
                <a:chExt cx="178" cy="209"/>
              </a:xfrm>
            </p:grpSpPr>
            <p:sp>
              <p:nvSpPr>
                <p:cNvPr id="59480" name="Line 88"/>
                <p:cNvSpPr>
                  <a:spLocks noChangeShapeType="1"/>
                </p:cNvSpPr>
                <p:nvPr/>
              </p:nvSpPr>
              <p:spPr bwMode="auto">
                <a:xfrm>
                  <a:off x="1225" y="2479"/>
                  <a:ext cx="1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59481" name="Freeform 89"/>
                <p:cNvSpPr>
                  <a:spLocks/>
                </p:cNvSpPr>
                <p:nvPr/>
              </p:nvSpPr>
              <p:spPr bwMode="auto">
                <a:xfrm>
                  <a:off x="1237" y="2270"/>
                  <a:ext cx="59" cy="194"/>
                </a:xfrm>
                <a:custGeom>
                  <a:avLst/>
                  <a:gdLst>
                    <a:gd name="T0" fmla="*/ 58 w 59"/>
                    <a:gd name="T1" fmla="*/ 0 h 194"/>
                    <a:gd name="T2" fmla="*/ 58 w 59"/>
                    <a:gd name="T3" fmla="*/ 193 h 194"/>
                    <a:gd name="T4" fmla="*/ 0 w 59"/>
                    <a:gd name="T5" fmla="*/ 144 h 1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59" h="194">
                      <a:moveTo>
                        <a:pt x="58" y="0"/>
                      </a:moveTo>
                      <a:lnTo>
                        <a:pt x="58" y="193"/>
                      </a:lnTo>
                      <a:lnTo>
                        <a:pt x="0" y="144"/>
                      </a:lnTo>
                    </a:path>
                  </a:pathLst>
                </a:custGeom>
                <a:noFill/>
                <a:ln w="38100" cap="rnd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59482" name="Freeform 90"/>
                <p:cNvSpPr>
                  <a:spLocks/>
                </p:cNvSpPr>
                <p:nvPr/>
              </p:nvSpPr>
              <p:spPr bwMode="auto">
                <a:xfrm>
                  <a:off x="1335" y="2270"/>
                  <a:ext cx="59" cy="194"/>
                </a:xfrm>
                <a:custGeom>
                  <a:avLst/>
                  <a:gdLst>
                    <a:gd name="T0" fmla="*/ 0 w 59"/>
                    <a:gd name="T1" fmla="*/ 193 h 194"/>
                    <a:gd name="T2" fmla="*/ 0 w 59"/>
                    <a:gd name="T3" fmla="*/ 0 h 194"/>
                    <a:gd name="T4" fmla="*/ 58 w 59"/>
                    <a:gd name="T5" fmla="*/ 48 h 1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59" h="194">
                      <a:moveTo>
                        <a:pt x="0" y="193"/>
                      </a:moveTo>
                      <a:lnTo>
                        <a:pt x="0" y="0"/>
                      </a:lnTo>
                      <a:lnTo>
                        <a:pt x="58" y="48"/>
                      </a:lnTo>
                    </a:path>
                  </a:pathLst>
                </a:custGeom>
                <a:noFill/>
                <a:ln w="38100" cap="rnd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</p:grpSp>
        </p:grpSp>
        <p:grpSp>
          <p:nvGrpSpPr>
            <p:cNvPr id="59502" name="Group 110"/>
            <p:cNvGrpSpPr>
              <a:grpSpLocks/>
            </p:cNvGrpSpPr>
            <p:nvPr/>
          </p:nvGrpSpPr>
          <p:grpSpPr bwMode="auto">
            <a:xfrm>
              <a:off x="1553" y="2270"/>
              <a:ext cx="906" cy="209"/>
              <a:chOff x="1553" y="2270"/>
              <a:chExt cx="906" cy="209"/>
            </a:xfrm>
          </p:grpSpPr>
          <p:grpSp>
            <p:nvGrpSpPr>
              <p:cNvPr id="59488" name="Group 96"/>
              <p:cNvGrpSpPr>
                <a:grpSpLocks/>
              </p:cNvGrpSpPr>
              <p:nvPr/>
            </p:nvGrpSpPr>
            <p:grpSpPr bwMode="auto">
              <a:xfrm>
                <a:off x="1553" y="2270"/>
                <a:ext cx="177" cy="209"/>
                <a:chOff x="1553" y="2270"/>
                <a:chExt cx="177" cy="209"/>
              </a:xfrm>
            </p:grpSpPr>
            <p:sp>
              <p:nvSpPr>
                <p:cNvPr id="59485" name="Line 93"/>
                <p:cNvSpPr>
                  <a:spLocks noChangeShapeType="1"/>
                </p:cNvSpPr>
                <p:nvPr/>
              </p:nvSpPr>
              <p:spPr bwMode="auto">
                <a:xfrm>
                  <a:off x="1553" y="2479"/>
                  <a:ext cx="177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59486" name="Freeform 94"/>
                <p:cNvSpPr>
                  <a:spLocks/>
                </p:cNvSpPr>
                <p:nvPr/>
              </p:nvSpPr>
              <p:spPr bwMode="auto">
                <a:xfrm>
                  <a:off x="1565" y="2270"/>
                  <a:ext cx="58" cy="194"/>
                </a:xfrm>
                <a:custGeom>
                  <a:avLst/>
                  <a:gdLst>
                    <a:gd name="T0" fmla="*/ 57 w 58"/>
                    <a:gd name="T1" fmla="*/ 0 h 194"/>
                    <a:gd name="T2" fmla="*/ 57 w 58"/>
                    <a:gd name="T3" fmla="*/ 193 h 194"/>
                    <a:gd name="T4" fmla="*/ 0 w 58"/>
                    <a:gd name="T5" fmla="*/ 144 h 1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58" h="194">
                      <a:moveTo>
                        <a:pt x="57" y="0"/>
                      </a:moveTo>
                      <a:lnTo>
                        <a:pt x="57" y="193"/>
                      </a:lnTo>
                      <a:lnTo>
                        <a:pt x="0" y="144"/>
                      </a:lnTo>
                    </a:path>
                  </a:pathLst>
                </a:custGeom>
                <a:noFill/>
                <a:ln w="38100" cap="rnd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59487" name="Freeform 95"/>
                <p:cNvSpPr>
                  <a:spLocks/>
                </p:cNvSpPr>
                <p:nvPr/>
              </p:nvSpPr>
              <p:spPr bwMode="auto">
                <a:xfrm>
                  <a:off x="1664" y="2270"/>
                  <a:ext cx="59" cy="194"/>
                </a:xfrm>
                <a:custGeom>
                  <a:avLst/>
                  <a:gdLst>
                    <a:gd name="T0" fmla="*/ 0 w 59"/>
                    <a:gd name="T1" fmla="*/ 193 h 194"/>
                    <a:gd name="T2" fmla="*/ 0 w 59"/>
                    <a:gd name="T3" fmla="*/ 0 h 194"/>
                    <a:gd name="T4" fmla="*/ 58 w 59"/>
                    <a:gd name="T5" fmla="*/ 48 h 1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59" h="194">
                      <a:moveTo>
                        <a:pt x="0" y="193"/>
                      </a:moveTo>
                      <a:lnTo>
                        <a:pt x="0" y="0"/>
                      </a:lnTo>
                      <a:lnTo>
                        <a:pt x="58" y="48"/>
                      </a:lnTo>
                    </a:path>
                  </a:pathLst>
                </a:custGeom>
                <a:noFill/>
                <a:ln w="38100" cap="rnd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</p:grpSp>
          <p:grpSp>
            <p:nvGrpSpPr>
              <p:cNvPr id="59501" name="Group 109"/>
              <p:cNvGrpSpPr>
                <a:grpSpLocks/>
              </p:cNvGrpSpPr>
              <p:nvPr/>
            </p:nvGrpSpPr>
            <p:grpSpPr bwMode="auto">
              <a:xfrm>
                <a:off x="1892" y="2270"/>
                <a:ext cx="567" cy="209"/>
                <a:chOff x="1892" y="2270"/>
                <a:chExt cx="567" cy="209"/>
              </a:xfrm>
            </p:grpSpPr>
            <p:grpSp>
              <p:nvGrpSpPr>
                <p:cNvPr id="59492" name="Group 100"/>
                <p:cNvGrpSpPr>
                  <a:grpSpLocks/>
                </p:cNvGrpSpPr>
                <p:nvPr/>
              </p:nvGrpSpPr>
              <p:grpSpPr bwMode="auto">
                <a:xfrm>
                  <a:off x="1892" y="2270"/>
                  <a:ext cx="178" cy="209"/>
                  <a:chOff x="1892" y="2270"/>
                  <a:chExt cx="178" cy="209"/>
                </a:xfrm>
              </p:grpSpPr>
              <p:sp>
                <p:nvSpPr>
                  <p:cNvPr id="59489" name="Line 97"/>
                  <p:cNvSpPr>
                    <a:spLocks noChangeShapeType="1"/>
                  </p:cNvSpPr>
                  <p:nvPr/>
                </p:nvSpPr>
                <p:spPr bwMode="auto">
                  <a:xfrm>
                    <a:off x="1892" y="2479"/>
                    <a:ext cx="178" cy="0"/>
                  </a:xfrm>
                  <a:prstGeom prst="line">
                    <a:avLst/>
                  </a:prstGeom>
                  <a:noFill/>
                  <a:ln w="381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59490" name="Freeform 98"/>
                  <p:cNvSpPr>
                    <a:spLocks/>
                  </p:cNvSpPr>
                  <p:nvPr/>
                </p:nvSpPr>
                <p:spPr bwMode="auto">
                  <a:xfrm>
                    <a:off x="1904" y="2270"/>
                    <a:ext cx="59" cy="194"/>
                  </a:xfrm>
                  <a:custGeom>
                    <a:avLst/>
                    <a:gdLst>
                      <a:gd name="T0" fmla="*/ 58 w 59"/>
                      <a:gd name="T1" fmla="*/ 0 h 194"/>
                      <a:gd name="T2" fmla="*/ 58 w 59"/>
                      <a:gd name="T3" fmla="*/ 193 h 194"/>
                      <a:gd name="T4" fmla="*/ 0 w 59"/>
                      <a:gd name="T5" fmla="*/ 144 h 19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59" h="194">
                        <a:moveTo>
                          <a:pt x="58" y="0"/>
                        </a:moveTo>
                        <a:lnTo>
                          <a:pt x="58" y="193"/>
                        </a:lnTo>
                        <a:lnTo>
                          <a:pt x="0" y="144"/>
                        </a:lnTo>
                      </a:path>
                    </a:pathLst>
                  </a:custGeom>
                  <a:noFill/>
                  <a:ln w="38100" cap="rnd" cmpd="sng">
                    <a:solidFill>
                      <a:schemeClr val="tx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59491" name="Freeform 99"/>
                  <p:cNvSpPr>
                    <a:spLocks/>
                  </p:cNvSpPr>
                  <p:nvPr/>
                </p:nvSpPr>
                <p:spPr bwMode="auto">
                  <a:xfrm>
                    <a:off x="2002" y="2270"/>
                    <a:ext cx="58" cy="194"/>
                  </a:xfrm>
                  <a:custGeom>
                    <a:avLst/>
                    <a:gdLst>
                      <a:gd name="T0" fmla="*/ 0 w 58"/>
                      <a:gd name="T1" fmla="*/ 193 h 194"/>
                      <a:gd name="T2" fmla="*/ 0 w 58"/>
                      <a:gd name="T3" fmla="*/ 0 h 194"/>
                      <a:gd name="T4" fmla="*/ 57 w 58"/>
                      <a:gd name="T5" fmla="*/ 48 h 19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58" h="194">
                        <a:moveTo>
                          <a:pt x="0" y="193"/>
                        </a:moveTo>
                        <a:lnTo>
                          <a:pt x="0" y="0"/>
                        </a:lnTo>
                        <a:lnTo>
                          <a:pt x="57" y="48"/>
                        </a:lnTo>
                      </a:path>
                    </a:pathLst>
                  </a:custGeom>
                  <a:noFill/>
                  <a:ln w="38100" cap="rnd" cmpd="sng">
                    <a:solidFill>
                      <a:schemeClr val="tx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</p:grpSp>
            <p:grpSp>
              <p:nvGrpSpPr>
                <p:cNvPr id="59496" name="Group 104"/>
                <p:cNvGrpSpPr>
                  <a:grpSpLocks/>
                </p:cNvGrpSpPr>
                <p:nvPr/>
              </p:nvGrpSpPr>
              <p:grpSpPr bwMode="auto">
                <a:xfrm>
                  <a:off x="2086" y="2270"/>
                  <a:ext cx="177" cy="209"/>
                  <a:chOff x="2086" y="2270"/>
                  <a:chExt cx="177" cy="209"/>
                </a:xfrm>
              </p:grpSpPr>
              <p:sp>
                <p:nvSpPr>
                  <p:cNvPr id="59493" name="Line 101"/>
                  <p:cNvSpPr>
                    <a:spLocks noChangeShapeType="1"/>
                  </p:cNvSpPr>
                  <p:nvPr/>
                </p:nvSpPr>
                <p:spPr bwMode="auto">
                  <a:xfrm>
                    <a:off x="2086" y="2479"/>
                    <a:ext cx="177" cy="0"/>
                  </a:xfrm>
                  <a:prstGeom prst="line">
                    <a:avLst/>
                  </a:prstGeom>
                  <a:noFill/>
                  <a:ln w="381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59494" name="Freeform 102"/>
                  <p:cNvSpPr>
                    <a:spLocks/>
                  </p:cNvSpPr>
                  <p:nvPr/>
                </p:nvSpPr>
                <p:spPr bwMode="auto">
                  <a:xfrm>
                    <a:off x="2098" y="2270"/>
                    <a:ext cx="58" cy="194"/>
                  </a:xfrm>
                  <a:custGeom>
                    <a:avLst/>
                    <a:gdLst>
                      <a:gd name="T0" fmla="*/ 57 w 58"/>
                      <a:gd name="T1" fmla="*/ 0 h 194"/>
                      <a:gd name="T2" fmla="*/ 57 w 58"/>
                      <a:gd name="T3" fmla="*/ 193 h 194"/>
                      <a:gd name="T4" fmla="*/ 0 w 58"/>
                      <a:gd name="T5" fmla="*/ 144 h 19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58" h="194">
                        <a:moveTo>
                          <a:pt x="57" y="0"/>
                        </a:moveTo>
                        <a:lnTo>
                          <a:pt x="57" y="193"/>
                        </a:lnTo>
                        <a:lnTo>
                          <a:pt x="0" y="144"/>
                        </a:lnTo>
                      </a:path>
                    </a:pathLst>
                  </a:custGeom>
                  <a:noFill/>
                  <a:ln w="38100" cap="rnd" cmpd="sng">
                    <a:solidFill>
                      <a:schemeClr val="tx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59495" name="Freeform 103"/>
                  <p:cNvSpPr>
                    <a:spLocks/>
                  </p:cNvSpPr>
                  <p:nvPr/>
                </p:nvSpPr>
                <p:spPr bwMode="auto">
                  <a:xfrm>
                    <a:off x="2197" y="2270"/>
                    <a:ext cx="59" cy="194"/>
                  </a:xfrm>
                  <a:custGeom>
                    <a:avLst/>
                    <a:gdLst>
                      <a:gd name="T0" fmla="*/ 0 w 59"/>
                      <a:gd name="T1" fmla="*/ 193 h 194"/>
                      <a:gd name="T2" fmla="*/ 0 w 59"/>
                      <a:gd name="T3" fmla="*/ 0 h 194"/>
                      <a:gd name="T4" fmla="*/ 58 w 59"/>
                      <a:gd name="T5" fmla="*/ 48 h 19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59" h="194">
                        <a:moveTo>
                          <a:pt x="0" y="193"/>
                        </a:moveTo>
                        <a:lnTo>
                          <a:pt x="0" y="0"/>
                        </a:lnTo>
                        <a:lnTo>
                          <a:pt x="58" y="48"/>
                        </a:lnTo>
                      </a:path>
                    </a:pathLst>
                  </a:custGeom>
                  <a:noFill/>
                  <a:ln w="38100" cap="rnd" cmpd="sng">
                    <a:solidFill>
                      <a:schemeClr val="tx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</p:grpSp>
            <p:grpSp>
              <p:nvGrpSpPr>
                <p:cNvPr id="59500" name="Group 108"/>
                <p:cNvGrpSpPr>
                  <a:grpSpLocks/>
                </p:cNvGrpSpPr>
                <p:nvPr/>
              </p:nvGrpSpPr>
              <p:grpSpPr bwMode="auto">
                <a:xfrm>
                  <a:off x="2281" y="2270"/>
                  <a:ext cx="178" cy="209"/>
                  <a:chOff x="2281" y="2270"/>
                  <a:chExt cx="178" cy="209"/>
                </a:xfrm>
              </p:grpSpPr>
              <p:sp>
                <p:nvSpPr>
                  <p:cNvPr id="59497" name="Line 105"/>
                  <p:cNvSpPr>
                    <a:spLocks noChangeShapeType="1"/>
                  </p:cNvSpPr>
                  <p:nvPr/>
                </p:nvSpPr>
                <p:spPr bwMode="auto">
                  <a:xfrm>
                    <a:off x="2281" y="2479"/>
                    <a:ext cx="178" cy="0"/>
                  </a:xfrm>
                  <a:prstGeom prst="line">
                    <a:avLst/>
                  </a:prstGeom>
                  <a:noFill/>
                  <a:ln w="381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59498" name="Freeform 106"/>
                  <p:cNvSpPr>
                    <a:spLocks/>
                  </p:cNvSpPr>
                  <p:nvPr/>
                </p:nvSpPr>
                <p:spPr bwMode="auto">
                  <a:xfrm>
                    <a:off x="2293" y="2270"/>
                    <a:ext cx="59" cy="194"/>
                  </a:xfrm>
                  <a:custGeom>
                    <a:avLst/>
                    <a:gdLst>
                      <a:gd name="T0" fmla="*/ 58 w 59"/>
                      <a:gd name="T1" fmla="*/ 0 h 194"/>
                      <a:gd name="T2" fmla="*/ 58 w 59"/>
                      <a:gd name="T3" fmla="*/ 193 h 194"/>
                      <a:gd name="T4" fmla="*/ 0 w 59"/>
                      <a:gd name="T5" fmla="*/ 144 h 19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59" h="194">
                        <a:moveTo>
                          <a:pt x="58" y="0"/>
                        </a:moveTo>
                        <a:lnTo>
                          <a:pt x="58" y="193"/>
                        </a:lnTo>
                        <a:lnTo>
                          <a:pt x="0" y="144"/>
                        </a:lnTo>
                      </a:path>
                    </a:pathLst>
                  </a:custGeom>
                  <a:noFill/>
                  <a:ln w="38100" cap="rnd" cmpd="sng">
                    <a:solidFill>
                      <a:schemeClr val="tx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59499" name="Freeform 107"/>
                  <p:cNvSpPr>
                    <a:spLocks/>
                  </p:cNvSpPr>
                  <p:nvPr/>
                </p:nvSpPr>
                <p:spPr bwMode="auto">
                  <a:xfrm>
                    <a:off x="2391" y="2270"/>
                    <a:ext cx="59" cy="194"/>
                  </a:xfrm>
                  <a:custGeom>
                    <a:avLst/>
                    <a:gdLst>
                      <a:gd name="T0" fmla="*/ 0 w 59"/>
                      <a:gd name="T1" fmla="*/ 193 h 194"/>
                      <a:gd name="T2" fmla="*/ 0 w 59"/>
                      <a:gd name="T3" fmla="*/ 0 h 194"/>
                      <a:gd name="T4" fmla="*/ 58 w 59"/>
                      <a:gd name="T5" fmla="*/ 48 h 19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59" h="194">
                        <a:moveTo>
                          <a:pt x="0" y="193"/>
                        </a:moveTo>
                        <a:lnTo>
                          <a:pt x="0" y="0"/>
                        </a:lnTo>
                        <a:lnTo>
                          <a:pt x="58" y="48"/>
                        </a:lnTo>
                      </a:path>
                    </a:pathLst>
                  </a:custGeom>
                  <a:noFill/>
                  <a:ln w="38100" cap="rnd" cmpd="sng">
                    <a:solidFill>
                      <a:schemeClr val="tx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</p:grpSp>
          </p:grpSp>
        </p:grpSp>
        <p:sp>
          <p:nvSpPr>
            <p:cNvPr id="59503" name="Line 111"/>
            <p:cNvSpPr>
              <a:spLocks noChangeShapeType="1"/>
            </p:cNvSpPr>
            <p:nvPr/>
          </p:nvSpPr>
          <p:spPr bwMode="auto">
            <a:xfrm>
              <a:off x="2549" y="2479"/>
              <a:ext cx="178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  <p:sp>
          <p:nvSpPr>
            <p:cNvPr id="59504" name="Line 112"/>
            <p:cNvSpPr>
              <a:spLocks noChangeShapeType="1"/>
            </p:cNvSpPr>
            <p:nvPr/>
          </p:nvSpPr>
          <p:spPr bwMode="auto">
            <a:xfrm>
              <a:off x="2744" y="2479"/>
              <a:ext cx="178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  <p:sp>
          <p:nvSpPr>
            <p:cNvPr id="59505" name="Line 113"/>
            <p:cNvSpPr>
              <a:spLocks noChangeShapeType="1"/>
            </p:cNvSpPr>
            <p:nvPr/>
          </p:nvSpPr>
          <p:spPr bwMode="auto">
            <a:xfrm>
              <a:off x="2938" y="2479"/>
              <a:ext cx="178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  <p:sp>
          <p:nvSpPr>
            <p:cNvPr id="59506" name="Line 114"/>
            <p:cNvSpPr>
              <a:spLocks noChangeShapeType="1"/>
            </p:cNvSpPr>
            <p:nvPr/>
          </p:nvSpPr>
          <p:spPr bwMode="auto">
            <a:xfrm>
              <a:off x="3133" y="2479"/>
              <a:ext cx="177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  <p:sp>
          <p:nvSpPr>
            <p:cNvPr id="59507" name="Line 115"/>
            <p:cNvSpPr>
              <a:spLocks noChangeShapeType="1"/>
            </p:cNvSpPr>
            <p:nvPr/>
          </p:nvSpPr>
          <p:spPr bwMode="auto">
            <a:xfrm>
              <a:off x="3327" y="2479"/>
              <a:ext cx="178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  <p:grpSp>
          <p:nvGrpSpPr>
            <p:cNvPr id="59517" name="Group 125"/>
            <p:cNvGrpSpPr>
              <a:grpSpLocks/>
            </p:cNvGrpSpPr>
            <p:nvPr/>
          </p:nvGrpSpPr>
          <p:grpSpPr bwMode="auto">
            <a:xfrm>
              <a:off x="3623" y="2479"/>
              <a:ext cx="1951" cy="0"/>
              <a:chOff x="3623" y="2479"/>
              <a:chExt cx="1951" cy="0"/>
            </a:xfrm>
          </p:grpSpPr>
          <p:sp>
            <p:nvSpPr>
              <p:cNvPr id="59508" name="Line 116"/>
              <p:cNvSpPr>
                <a:spLocks noChangeShapeType="1"/>
              </p:cNvSpPr>
              <p:nvPr/>
            </p:nvSpPr>
            <p:spPr bwMode="auto">
              <a:xfrm>
                <a:off x="3623" y="2479"/>
                <a:ext cx="17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59509" name="Line 117"/>
              <p:cNvSpPr>
                <a:spLocks noChangeShapeType="1"/>
              </p:cNvSpPr>
              <p:nvPr/>
            </p:nvSpPr>
            <p:spPr bwMode="auto">
              <a:xfrm>
                <a:off x="3961" y="2479"/>
                <a:ext cx="17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59510" name="Line 118"/>
              <p:cNvSpPr>
                <a:spLocks noChangeShapeType="1"/>
              </p:cNvSpPr>
              <p:nvPr/>
            </p:nvSpPr>
            <p:spPr bwMode="auto">
              <a:xfrm>
                <a:off x="4156" y="2479"/>
                <a:ext cx="177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59511" name="Line 119"/>
              <p:cNvSpPr>
                <a:spLocks noChangeShapeType="1"/>
              </p:cNvSpPr>
              <p:nvPr/>
            </p:nvSpPr>
            <p:spPr bwMode="auto">
              <a:xfrm>
                <a:off x="4350" y="2479"/>
                <a:ext cx="17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59512" name="Line 120"/>
              <p:cNvSpPr>
                <a:spLocks noChangeShapeType="1"/>
              </p:cNvSpPr>
              <p:nvPr/>
            </p:nvSpPr>
            <p:spPr bwMode="auto">
              <a:xfrm>
                <a:off x="4619" y="2479"/>
                <a:ext cx="177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59513" name="Line 121"/>
              <p:cNvSpPr>
                <a:spLocks noChangeShapeType="1"/>
              </p:cNvSpPr>
              <p:nvPr/>
            </p:nvSpPr>
            <p:spPr bwMode="auto">
              <a:xfrm>
                <a:off x="4813" y="2479"/>
                <a:ext cx="17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59514" name="Line 122"/>
              <p:cNvSpPr>
                <a:spLocks noChangeShapeType="1"/>
              </p:cNvSpPr>
              <p:nvPr/>
            </p:nvSpPr>
            <p:spPr bwMode="auto">
              <a:xfrm>
                <a:off x="5008" y="2479"/>
                <a:ext cx="177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59515" name="Line 123"/>
              <p:cNvSpPr>
                <a:spLocks noChangeShapeType="1"/>
              </p:cNvSpPr>
              <p:nvPr/>
            </p:nvSpPr>
            <p:spPr bwMode="auto">
              <a:xfrm>
                <a:off x="5202" y="2479"/>
                <a:ext cx="17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59516" name="Line 124"/>
              <p:cNvSpPr>
                <a:spLocks noChangeShapeType="1"/>
              </p:cNvSpPr>
              <p:nvPr/>
            </p:nvSpPr>
            <p:spPr bwMode="auto">
              <a:xfrm>
                <a:off x="5396" y="2479"/>
                <a:ext cx="17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59528" name="Group 136"/>
            <p:cNvGrpSpPr>
              <a:grpSpLocks/>
            </p:cNvGrpSpPr>
            <p:nvPr/>
          </p:nvGrpSpPr>
          <p:grpSpPr bwMode="auto">
            <a:xfrm>
              <a:off x="2560" y="2270"/>
              <a:ext cx="838" cy="194"/>
              <a:chOff x="2560" y="2270"/>
              <a:chExt cx="838" cy="194"/>
            </a:xfrm>
          </p:grpSpPr>
          <p:sp>
            <p:nvSpPr>
              <p:cNvPr id="59518" name="Freeform 126"/>
              <p:cNvSpPr>
                <a:spLocks/>
              </p:cNvSpPr>
              <p:nvPr/>
            </p:nvSpPr>
            <p:spPr bwMode="auto">
              <a:xfrm>
                <a:off x="3145" y="2270"/>
                <a:ext cx="58" cy="194"/>
              </a:xfrm>
              <a:custGeom>
                <a:avLst/>
                <a:gdLst>
                  <a:gd name="T0" fmla="*/ 57 w 58"/>
                  <a:gd name="T1" fmla="*/ 0 h 194"/>
                  <a:gd name="T2" fmla="*/ 57 w 58"/>
                  <a:gd name="T3" fmla="*/ 193 h 194"/>
                  <a:gd name="T4" fmla="*/ 0 w 58"/>
                  <a:gd name="T5" fmla="*/ 14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8" h="194">
                    <a:moveTo>
                      <a:pt x="57" y="0"/>
                    </a:moveTo>
                    <a:lnTo>
                      <a:pt x="57" y="193"/>
                    </a:lnTo>
                    <a:lnTo>
                      <a:pt x="0" y="144"/>
                    </a:lnTo>
                  </a:path>
                </a:pathLst>
              </a:custGeom>
              <a:noFill/>
              <a:ln w="38100" cap="rnd" cmpd="sng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59519" name="Freeform 127"/>
              <p:cNvSpPr>
                <a:spLocks/>
              </p:cNvSpPr>
              <p:nvPr/>
            </p:nvSpPr>
            <p:spPr bwMode="auto">
              <a:xfrm>
                <a:off x="3339" y="2270"/>
                <a:ext cx="59" cy="194"/>
              </a:xfrm>
              <a:custGeom>
                <a:avLst/>
                <a:gdLst>
                  <a:gd name="T0" fmla="*/ 58 w 59"/>
                  <a:gd name="T1" fmla="*/ 0 h 194"/>
                  <a:gd name="T2" fmla="*/ 58 w 59"/>
                  <a:gd name="T3" fmla="*/ 193 h 194"/>
                  <a:gd name="T4" fmla="*/ 0 w 59"/>
                  <a:gd name="T5" fmla="*/ 14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9" h="194">
                    <a:moveTo>
                      <a:pt x="58" y="0"/>
                    </a:moveTo>
                    <a:lnTo>
                      <a:pt x="58" y="193"/>
                    </a:lnTo>
                    <a:lnTo>
                      <a:pt x="0" y="144"/>
                    </a:lnTo>
                  </a:path>
                </a:pathLst>
              </a:custGeom>
              <a:noFill/>
              <a:ln w="38100" cap="rnd" cmpd="sng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grpSp>
            <p:nvGrpSpPr>
              <p:cNvPr id="59527" name="Group 135"/>
              <p:cNvGrpSpPr>
                <a:grpSpLocks/>
              </p:cNvGrpSpPr>
              <p:nvPr/>
            </p:nvGrpSpPr>
            <p:grpSpPr bwMode="auto">
              <a:xfrm>
                <a:off x="2560" y="2270"/>
                <a:ext cx="545" cy="194"/>
                <a:chOff x="2560" y="2270"/>
                <a:chExt cx="545" cy="194"/>
              </a:xfrm>
            </p:grpSpPr>
            <p:sp>
              <p:nvSpPr>
                <p:cNvPr id="59520" name="Freeform 128"/>
                <p:cNvSpPr>
                  <a:spLocks/>
                </p:cNvSpPr>
                <p:nvPr/>
              </p:nvSpPr>
              <p:spPr bwMode="auto">
                <a:xfrm>
                  <a:off x="2560" y="2270"/>
                  <a:ext cx="58" cy="194"/>
                </a:xfrm>
                <a:custGeom>
                  <a:avLst/>
                  <a:gdLst>
                    <a:gd name="T0" fmla="*/ 57 w 58"/>
                    <a:gd name="T1" fmla="*/ 0 h 194"/>
                    <a:gd name="T2" fmla="*/ 57 w 58"/>
                    <a:gd name="T3" fmla="*/ 193 h 194"/>
                    <a:gd name="T4" fmla="*/ 0 w 58"/>
                    <a:gd name="T5" fmla="*/ 144 h 1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58" h="194">
                      <a:moveTo>
                        <a:pt x="57" y="0"/>
                      </a:moveTo>
                      <a:lnTo>
                        <a:pt x="57" y="193"/>
                      </a:lnTo>
                      <a:lnTo>
                        <a:pt x="0" y="144"/>
                      </a:lnTo>
                    </a:path>
                  </a:pathLst>
                </a:custGeom>
                <a:noFill/>
                <a:ln w="38100" cap="rnd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59521" name="Freeform 129"/>
                <p:cNvSpPr>
                  <a:spLocks/>
                </p:cNvSpPr>
                <p:nvPr/>
              </p:nvSpPr>
              <p:spPr bwMode="auto">
                <a:xfrm>
                  <a:off x="2658" y="2270"/>
                  <a:ext cx="59" cy="194"/>
                </a:xfrm>
                <a:custGeom>
                  <a:avLst/>
                  <a:gdLst>
                    <a:gd name="T0" fmla="*/ 0 w 59"/>
                    <a:gd name="T1" fmla="*/ 193 h 194"/>
                    <a:gd name="T2" fmla="*/ 0 w 59"/>
                    <a:gd name="T3" fmla="*/ 0 h 194"/>
                    <a:gd name="T4" fmla="*/ 58 w 59"/>
                    <a:gd name="T5" fmla="*/ 48 h 1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59" h="194">
                      <a:moveTo>
                        <a:pt x="0" y="193"/>
                      </a:moveTo>
                      <a:lnTo>
                        <a:pt x="0" y="0"/>
                      </a:lnTo>
                      <a:lnTo>
                        <a:pt x="58" y="48"/>
                      </a:lnTo>
                    </a:path>
                  </a:pathLst>
                </a:custGeom>
                <a:noFill/>
                <a:ln w="38100" cap="rnd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59522" name="Freeform 130"/>
                <p:cNvSpPr>
                  <a:spLocks/>
                </p:cNvSpPr>
                <p:nvPr/>
              </p:nvSpPr>
              <p:spPr bwMode="auto">
                <a:xfrm>
                  <a:off x="2754" y="2270"/>
                  <a:ext cx="59" cy="194"/>
                </a:xfrm>
                <a:custGeom>
                  <a:avLst/>
                  <a:gdLst>
                    <a:gd name="T0" fmla="*/ 58 w 59"/>
                    <a:gd name="T1" fmla="*/ 0 h 194"/>
                    <a:gd name="T2" fmla="*/ 58 w 59"/>
                    <a:gd name="T3" fmla="*/ 193 h 194"/>
                    <a:gd name="T4" fmla="*/ 0 w 59"/>
                    <a:gd name="T5" fmla="*/ 144 h 1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59" h="194">
                      <a:moveTo>
                        <a:pt x="58" y="0"/>
                      </a:moveTo>
                      <a:lnTo>
                        <a:pt x="58" y="193"/>
                      </a:lnTo>
                      <a:lnTo>
                        <a:pt x="0" y="144"/>
                      </a:lnTo>
                    </a:path>
                  </a:pathLst>
                </a:custGeom>
                <a:noFill/>
                <a:ln w="38100" cap="rnd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59523" name="Freeform 131"/>
                <p:cNvSpPr>
                  <a:spLocks/>
                </p:cNvSpPr>
                <p:nvPr/>
              </p:nvSpPr>
              <p:spPr bwMode="auto">
                <a:xfrm>
                  <a:off x="2853" y="2270"/>
                  <a:ext cx="58" cy="194"/>
                </a:xfrm>
                <a:custGeom>
                  <a:avLst/>
                  <a:gdLst>
                    <a:gd name="T0" fmla="*/ 0 w 58"/>
                    <a:gd name="T1" fmla="*/ 193 h 194"/>
                    <a:gd name="T2" fmla="*/ 0 w 58"/>
                    <a:gd name="T3" fmla="*/ 0 h 194"/>
                    <a:gd name="T4" fmla="*/ 57 w 58"/>
                    <a:gd name="T5" fmla="*/ 48 h 1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58" h="194">
                      <a:moveTo>
                        <a:pt x="0" y="193"/>
                      </a:moveTo>
                      <a:lnTo>
                        <a:pt x="0" y="0"/>
                      </a:lnTo>
                      <a:lnTo>
                        <a:pt x="57" y="48"/>
                      </a:lnTo>
                    </a:path>
                  </a:pathLst>
                </a:custGeom>
                <a:noFill/>
                <a:ln w="38100" cap="rnd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grpSp>
              <p:nvGrpSpPr>
                <p:cNvPr id="59526" name="Group 134"/>
                <p:cNvGrpSpPr>
                  <a:grpSpLocks/>
                </p:cNvGrpSpPr>
                <p:nvPr/>
              </p:nvGrpSpPr>
              <p:grpSpPr bwMode="auto">
                <a:xfrm>
                  <a:off x="2948" y="2270"/>
                  <a:ext cx="157" cy="194"/>
                  <a:chOff x="2948" y="2270"/>
                  <a:chExt cx="157" cy="194"/>
                </a:xfrm>
              </p:grpSpPr>
              <p:sp>
                <p:nvSpPr>
                  <p:cNvPr id="59524" name="Freeform 132"/>
                  <p:cNvSpPr>
                    <a:spLocks/>
                  </p:cNvSpPr>
                  <p:nvPr/>
                </p:nvSpPr>
                <p:spPr bwMode="auto">
                  <a:xfrm>
                    <a:off x="2948" y="2270"/>
                    <a:ext cx="59" cy="194"/>
                  </a:xfrm>
                  <a:custGeom>
                    <a:avLst/>
                    <a:gdLst>
                      <a:gd name="T0" fmla="*/ 58 w 59"/>
                      <a:gd name="T1" fmla="*/ 0 h 194"/>
                      <a:gd name="T2" fmla="*/ 58 w 59"/>
                      <a:gd name="T3" fmla="*/ 193 h 194"/>
                      <a:gd name="T4" fmla="*/ 0 w 59"/>
                      <a:gd name="T5" fmla="*/ 144 h 19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59" h="194">
                        <a:moveTo>
                          <a:pt x="58" y="0"/>
                        </a:moveTo>
                        <a:lnTo>
                          <a:pt x="58" y="193"/>
                        </a:lnTo>
                        <a:lnTo>
                          <a:pt x="0" y="144"/>
                        </a:lnTo>
                      </a:path>
                    </a:pathLst>
                  </a:custGeom>
                  <a:noFill/>
                  <a:ln w="38100" cap="rnd" cmpd="sng">
                    <a:solidFill>
                      <a:schemeClr val="tx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59525" name="Freeform 133"/>
                  <p:cNvSpPr>
                    <a:spLocks/>
                  </p:cNvSpPr>
                  <p:nvPr/>
                </p:nvSpPr>
                <p:spPr bwMode="auto">
                  <a:xfrm>
                    <a:off x="3047" y="2270"/>
                    <a:ext cx="58" cy="194"/>
                  </a:xfrm>
                  <a:custGeom>
                    <a:avLst/>
                    <a:gdLst>
                      <a:gd name="T0" fmla="*/ 0 w 58"/>
                      <a:gd name="T1" fmla="*/ 193 h 194"/>
                      <a:gd name="T2" fmla="*/ 0 w 58"/>
                      <a:gd name="T3" fmla="*/ 0 h 194"/>
                      <a:gd name="T4" fmla="*/ 57 w 58"/>
                      <a:gd name="T5" fmla="*/ 48 h 19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58" h="194">
                        <a:moveTo>
                          <a:pt x="0" y="193"/>
                        </a:moveTo>
                        <a:lnTo>
                          <a:pt x="0" y="0"/>
                        </a:lnTo>
                        <a:lnTo>
                          <a:pt x="57" y="48"/>
                        </a:lnTo>
                      </a:path>
                    </a:pathLst>
                  </a:custGeom>
                  <a:noFill/>
                  <a:ln w="38100" cap="rnd" cmpd="sng">
                    <a:solidFill>
                      <a:schemeClr val="tx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</p:grpSp>
          </p:grpSp>
        </p:grpSp>
      </p:grpSp>
      <p:grpSp>
        <p:nvGrpSpPr>
          <p:cNvPr id="59543" name="Group 151"/>
          <p:cNvGrpSpPr>
            <a:grpSpLocks/>
          </p:cNvGrpSpPr>
          <p:nvPr/>
        </p:nvGrpSpPr>
        <p:grpSpPr bwMode="auto">
          <a:xfrm>
            <a:off x="1844676" y="4175129"/>
            <a:ext cx="8240713" cy="461963"/>
            <a:chOff x="106" y="2006"/>
            <a:chExt cx="5191" cy="291"/>
          </a:xfrm>
        </p:grpSpPr>
        <p:grpSp>
          <p:nvGrpSpPr>
            <p:cNvPr id="59534" name="Group 142"/>
            <p:cNvGrpSpPr>
              <a:grpSpLocks/>
            </p:cNvGrpSpPr>
            <p:nvPr/>
          </p:nvGrpSpPr>
          <p:grpSpPr bwMode="auto">
            <a:xfrm>
              <a:off x="106" y="2006"/>
              <a:ext cx="1195" cy="291"/>
              <a:chOff x="106" y="2006"/>
              <a:chExt cx="1195" cy="291"/>
            </a:xfrm>
          </p:grpSpPr>
          <p:sp>
            <p:nvSpPr>
              <p:cNvPr id="59531" name="Rectangle 139"/>
              <p:cNvSpPr>
                <a:spLocks noChangeArrowheads="1"/>
              </p:cNvSpPr>
              <p:nvPr/>
            </p:nvSpPr>
            <p:spPr bwMode="auto">
              <a:xfrm>
                <a:off x="106" y="2006"/>
                <a:ext cx="333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tr-TR" sz="2400" b="1">
                    <a:solidFill>
                      <a:srgbClr val="FFFFFF"/>
                    </a:solidFill>
                  </a:rPr>
                  <a:t>1s</a:t>
                </a:r>
              </a:p>
            </p:txBody>
          </p:sp>
          <p:sp>
            <p:nvSpPr>
              <p:cNvPr id="59532" name="Rectangle 140"/>
              <p:cNvSpPr>
                <a:spLocks noChangeArrowheads="1"/>
              </p:cNvSpPr>
              <p:nvPr/>
            </p:nvSpPr>
            <p:spPr bwMode="auto">
              <a:xfrm>
                <a:off x="442" y="2006"/>
                <a:ext cx="333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tr-TR" sz="2400" b="1">
                    <a:solidFill>
                      <a:srgbClr val="FFFFFF"/>
                    </a:solidFill>
                  </a:rPr>
                  <a:t>2s</a:t>
                </a:r>
              </a:p>
            </p:txBody>
          </p:sp>
          <p:sp>
            <p:nvSpPr>
              <p:cNvPr id="59533" name="Rectangle 141"/>
              <p:cNvSpPr>
                <a:spLocks noChangeArrowheads="1"/>
              </p:cNvSpPr>
              <p:nvPr/>
            </p:nvSpPr>
            <p:spPr bwMode="auto">
              <a:xfrm>
                <a:off x="958" y="2006"/>
                <a:ext cx="343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tr-TR" sz="2400" b="1">
                    <a:solidFill>
                      <a:srgbClr val="FFFFFF"/>
                    </a:solidFill>
                  </a:rPr>
                  <a:t>2p</a:t>
                </a:r>
              </a:p>
            </p:txBody>
          </p:sp>
        </p:grpSp>
        <p:grpSp>
          <p:nvGrpSpPr>
            <p:cNvPr id="59538" name="Group 146"/>
            <p:cNvGrpSpPr>
              <a:grpSpLocks/>
            </p:cNvGrpSpPr>
            <p:nvPr/>
          </p:nvGrpSpPr>
          <p:grpSpPr bwMode="auto">
            <a:xfrm>
              <a:off x="1498" y="2006"/>
              <a:ext cx="1723" cy="291"/>
              <a:chOff x="1498" y="2006"/>
              <a:chExt cx="1723" cy="291"/>
            </a:xfrm>
          </p:grpSpPr>
          <p:sp>
            <p:nvSpPr>
              <p:cNvPr id="59535" name="Rectangle 143"/>
              <p:cNvSpPr>
                <a:spLocks noChangeArrowheads="1"/>
              </p:cNvSpPr>
              <p:nvPr/>
            </p:nvSpPr>
            <p:spPr bwMode="auto">
              <a:xfrm>
                <a:off x="1498" y="2006"/>
                <a:ext cx="333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tr-TR" sz="2400" b="1">
                    <a:solidFill>
                      <a:srgbClr val="FFFFFF"/>
                    </a:solidFill>
                  </a:rPr>
                  <a:t>3s</a:t>
                </a:r>
              </a:p>
            </p:txBody>
          </p:sp>
          <p:sp>
            <p:nvSpPr>
              <p:cNvPr id="59536" name="Rectangle 144"/>
              <p:cNvSpPr>
                <a:spLocks noChangeArrowheads="1"/>
              </p:cNvSpPr>
              <p:nvPr/>
            </p:nvSpPr>
            <p:spPr bwMode="auto">
              <a:xfrm>
                <a:off x="2014" y="2006"/>
                <a:ext cx="343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tr-TR" sz="2400" b="1">
                    <a:solidFill>
                      <a:srgbClr val="FFFFFF"/>
                    </a:solidFill>
                  </a:rPr>
                  <a:t>3p</a:t>
                </a:r>
              </a:p>
            </p:txBody>
          </p:sp>
          <p:sp>
            <p:nvSpPr>
              <p:cNvPr id="59537" name="Rectangle 145"/>
              <p:cNvSpPr>
                <a:spLocks noChangeArrowheads="1"/>
              </p:cNvSpPr>
              <p:nvPr/>
            </p:nvSpPr>
            <p:spPr bwMode="auto">
              <a:xfrm>
                <a:off x="2878" y="2006"/>
                <a:ext cx="343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tr-TR" sz="2400" b="1">
                    <a:solidFill>
                      <a:srgbClr val="FFFFFF"/>
                    </a:solidFill>
                  </a:rPr>
                  <a:t>3d</a:t>
                </a:r>
              </a:p>
            </p:txBody>
          </p:sp>
        </p:grpSp>
        <p:grpSp>
          <p:nvGrpSpPr>
            <p:cNvPr id="59542" name="Group 150"/>
            <p:cNvGrpSpPr>
              <a:grpSpLocks/>
            </p:cNvGrpSpPr>
            <p:nvPr/>
          </p:nvGrpSpPr>
          <p:grpSpPr bwMode="auto">
            <a:xfrm>
              <a:off x="3574" y="2006"/>
              <a:ext cx="1723" cy="291"/>
              <a:chOff x="3574" y="2006"/>
              <a:chExt cx="1723" cy="291"/>
            </a:xfrm>
          </p:grpSpPr>
          <p:sp>
            <p:nvSpPr>
              <p:cNvPr id="59539" name="Rectangle 147"/>
              <p:cNvSpPr>
                <a:spLocks noChangeArrowheads="1"/>
              </p:cNvSpPr>
              <p:nvPr/>
            </p:nvSpPr>
            <p:spPr bwMode="auto">
              <a:xfrm>
                <a:off x="3574" y="2006"/>
                <a:ext cx="333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tr-TR" sz="2400" b="1">
                    <a:solidFill>
                      <a:srgbClr val="FFFFFF"/>
                    </a:solidFill>
                  </a:rPr>
                  <a:t>4s</a:t>
                </a:r>
              </a:p>
            </p:txBody>
          </p:sp>
          <p:sp>
            <p:nvSpPr>
              <p:cNvPr id="59540" name="Rectangle 148"/>
              <p:cNvSpPr>
                <a:spLocks noChangeArrowheads="1"/>
              </p:cNvSpPr>
              <p:nvPr/>
            </p:nvSpPr>
            <p:spPr bwMode="auto">
              <a:xfrm>
                <a:off x="4090" y="2006"/>
                <a:ext cx="343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tr-TR" sz="2400" b="1">
                    <a:solidFill>
                      <a:srgbClr val="FFFFFF"/>
                    </a:solidFill>
                  </a:rPr>
                  <a:t>4p</a:t>
                </a:r>
              </a:p>
            </p:txBody>
          </p:sp>
          <p:sp>
            <p:nvSpPr>
              <p:cNvPr id="59541" name="Rectangle 149"/>
              <p:cNvSpPr>
                <a:spLocks noChangeArrowheads="1"/>
              </p:cNvSpPr>
              <p:nvPr/>
            </p:nvSpPr>
            <p:spPr bwMode="auto">
              <a:xfrm>
                <a:off x="4954" y="2006"/>
                <a:ext cx="343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tr-TR" sz="2400" b="1">
                    <a:solidFill>
                      <a:srgbClr val="FFFFFF"/>
                    </a:solidFill>
                  </a:rPr>
                  <a:t>4d</a:t>
                </a:r>
              </a:p>
            </p:txBody>
          </p:sp>
        </p:grpSp>
      </p:grpSp>
      <p:grpSp>
        <p:nvGrpSpPr>
          <p:cNvPr id="59563" name="Group 171"/>
          <p:cNvGrpSpPr>
            <a:grpSpLocks/>
          </p:cNvGrpSpPr>
          <p:nvPr/>
        </p:nvGrpSpPr>
        <p:grpSpPr bwMode="auto">
          <a:xfrm>
            <a:off x="3741738" y="4581527"/>
            <a:ext cx="3392486" cy="1333501"/>
            <a:chOff x="1169" y="2142"/>
            <a:chExt cx="2137" cy="840"/>
          </a:xfrm>
        </p:grpSpPr>
        <p:sp>
          <p:nvSpPr>
            <p:cNvPr id="59547" name="Rectangle 155"/>
            <p:cNvSpPr>
              <a:spLocks noChangeArrowheads="1"/>
            </p:cNvSpPr>
            <p:nvPr/>
          </p:nvSpPr>
          <p:spPr bwMode="auto">
            <a:xfrm>
              <a:off x="1169" y="2365"/>
              <a:ext cx="1924" cy="61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algn="r" eaLnBrk="0" fontAlgn="base" hangingPunct="0">
                <a:lnSpc>
                  <a:spcPct val="8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n-US" altLang="tr-TR" sz="2400" dirty="0" smtClean="0">
                  <a:solidFill>
                    <a:srgbClr val="FFFF00"/>
                  </a:solidFill>
                  <a:latin typeface="Comic Sans MS" panose="030F0702030302020204" pitchFamily="66" charset="0"/>
                </a:rPr>
                <a:t>there is no unpaired</a:t>
              </a:r>
            </a:p>
            <a:p>
              <a:pPr algn="r" eaLnBrk="0" fontAlgn="base" hangingPunct="0">
                <a:lnSpc>
                  <a:spcPct val="8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n-US" altLang="tr-TR" sz="2400" dirty="0" smtClean="0">
                  <a:solidFill>
                    <a:srgbClr val="FFFF00"/>
                  </a:solidFill>
                  <a:latin typeface="Comic Sans MS" panose="030F0702030302020204" pitchFamily="66" charset="0"/>
                </a:rPr>
                <a:t>electron</a:t>
              </a:r>
            </a:p>
            <a:p>
              <a:pPr algn="r" eaLnBrk="0" fontAlgn="base" hangingPunct="0">
                <a:lnSpc>
                  <a:spcPct val="8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n-US" altLang="tr-TR" sz="2400" dirty="0" smtClean="0">
                  <a:solidFill>
                    <a:srgbClr val="FFFF00"/>
                  </a:solidFill>
                  <a:latin typeface="Comic Sans MS" panose="030F0702030302020204" pitchFamily="66" charset="0"/>
                </a:rPr>
                <a:t>(Diamagnetic)</a:t>
              </a:r>
              <a:endParaRPr lang="en-US" altLang="tr-TR" sz="2400" dirty="0">
                <a:solidFill>
                  <a:srgbClr val="FFFF00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59562" name="AutoShape 170"/>
            <p:cNvSpPr>
              <a:spLocks/>
            </p:cNvSpPr>
            <p:nvPr/>
          </p:nvSpPr>
          <p:spPr bwMode="auto">
            <a:xfrm rot="5400000">
              <a:off x="2766" y="1878"/>
              <a:ext cx="276" cy="804"/>
            </a:xfrm>
            <a:prstGeom prst="rightBrace">
              <a:avLst>
                <a:gd name="adj1" fmla="val 24275"/>
                <a:gd name="adj2" fmla="val 50000"/>
              </a:avLst>
            </a:prstGeom>
            <a:noFill/>
            <a:ln w="38100">
              <a:solidFill>
                <a:schemeClr val="tx2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</p:grpSp>
      <p:grpSp>
        <p:nvGrpSpPr>
          <p:cNvPr id="59566" name="Group 174"/>
          <p:cNvGrpSpPr>
            <a:grpSpLocks/>
          </p:cNvGrpSpPr>
          <p:nvPr/>
        </p:nvGrpSpPr>
        <p:grpSpPr bwMode="auto">
          <a:xfrm>
            <a:off x="7200901" y="4562477"/>
            <a:ext cx="3685021" cy="914401"/>
            <a:chOff x="3336" y="2142"/>
            <a:chExt cx="2491" cy="576"/>
          </a:xfrm>
        </p:grpSpPr>
        <p:sp>
          <p:nvSpPr>
            <p:cNvPr id="59553" name="Rectangle 161"/>
            <p:cNvSpPr>
              <a:spLocks noChangeArrowheads="1"/>
            </p:cNvSpPr>
            <p:nvPr/>
          </p:nvSpPr>
          <p:spPr bwMode="auto">
            <a:xfrm>
              <a:off x="3576" y="2473"/>
              <a:ext cx="2251" cy="24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eaLnBrk="0" fontAlgn="base" hangingPunct="0">
                <a:lnSpc>
                  <a:spcPct val="8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tr-TR" altLang="tr-TR" sz="2400" dirty="0" err="1" smtClean="0">
                  <a:solidFill>
                    <a:srgbClr val="FFFF00"/>
                  </a:solidFill>
                  <a:latin typeface="Comic Sans MS" panose="030F0702030302020204" pitchFamily="66" charset="0"/>
                </a:rPr>
                <a:t>four</a:t>
              </a:r>
              <a:r>
                <a:rPr lang="tr-TR" altLang="tr-TR" sz="2400" dirty="0" smtClean="0">
                  <a:solidFill>
                    <a:srgbClr val="FFFF00"/>
                  </a:solidFill>
                  <a:latin typeface="Comic Sans MS" panose="030F0702030302020204" pitchFamily="66" charset="0"/>
                </a:rPr>
                <a:t> </a:t>
              </a:r>
              <a:r>
                <a:rPr lang="tr-TR" altLang="tr-TR" sz="2400" dirty="0" err="1" smtClean="0">
                  <a:solidFill>
                    <a:srgbClr val="FFFF00"/>
                  </a:solidFill>
                  <a:latin typeface="Comic Sans MS" panose="030F0702030302020204" pitchFamily="66" charset="0"/>
                </a:rPr>
                <a:t>orbitals</a:t>
              </a:r>
              <a:r>
                <a:rPr lang="tr-TR" altLang="tr-TR" sz="2400" dirty="0" smtClean="0">
                  <a:solidFill>
                    <a:srgbClr val="FFFF00"/>
                  </a:solidFill>
                  <a:latin typeface="Comic Sans MS" panose="030F0702030302020204" pitchFamily="66" charset="0"/>
                </a:rPr>
                <a:t> </a:t>
              </a:r>
              <a:r>
                <a:rPr lang="tr-TR" altLang="tr-TR" sz="2400" dirty="0" err="1" smtClean="0">
                  <a:solidFill>
                    <a:srgbClr val="FFFF00"/>
                  </a:solidFill>
                  <a:latin typeface="Comic Sans MS" panose="030F0702030302020204" pitchFamily="66" charset="0"/>
                </a:rPr>
                <a:t>required</a:t>
              </a:r>
              <a:endParaRPr lang="en-US" altLang="tr-TR" sz="2400" dirty="0">
                <a:solidFill>
                  <a:srgbClr val="FFFF00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59564" name="AutoShape 172"/>
            <p:cNvSpPr>
              <a:spLocks/>
            </p:cNvSpPr>
            <p:nvPr/>
          </p:nvSpPr>
          <p:spPr bwMode="auto">
            <a:xfrm rot="5400000">
              <a:off x="3708" y="1770"/>
              <a:ext cx="276" cy="1020"/>
            </a:xfrm>
            <a:prstGeom prst="rightBrace">
              <a:avLst>
                <a:gd name="adj1" fmla="val 30797"/>
                <a:gd name="adj2" fmla="val 50000"/>
              </a:avLst>
            </a:prstGeom>
            <a:noFill/>
            <a:ln w="38100">
              <a:solidFill>
                <a:schemeClr val="tx2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9091072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1" presetID="9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595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15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altLang="tr-TR" sz="3200"/>
              <a:t>[Ni(CN)</a:t>
            </a:r>
            <a:r>
              <a:rPr lang="en-US" altLang="tr-TR" sz="3200" b="1" baseline="-25000"/>
              <a:t>4</a:t>
            </a:r>
            <a:r>
              <a:rPr lang="en-US" altLang="tr-TR" sz="3200"/>
              <a:t>]</a:t>
            </a:r>
            <a:r>
              <a:rPr lang="en-US" altLang="tr-TR" sz="3200" b="1" baseline="30000"/>
              <a:t>2</a:t>
            </a:r>
            <a:r>
              <a:rPr lang="en-US" altLang="tr-TR" sz="3200" b="1" baseline="30000">
                <a:latin typeface="Times New Roman" panose="02020603050405020304" pitchFamily="18" charset="0"/>
              </a:rPr>
              <a:t>–</a:t>
            </a:r>
          </a:p>
        </p:txBody>
      </p:sp>
      <p:grpSp>
        <p:nvGrpSpPr>
          <p:cNvPr id="62486" name="Group 22"/>
          <p:cNvGrpSpPr>
            <a:grpSpLocks/>
          </p:cNvGrpSpPr>
          <p:nvPr/>
        </p:nvGrpSpPr>
        <p:grpSpPr bwMode="auto">
          <a:xfrm>
            <a:off x="8129589" y="4430718"/>
            <a:ext cx="1430337" cy="614363"/>
            <a:chOff x="4161" y="2791"/>
            <a:chExt cx="901" cy="387"/>
          </a:xfrm>
        </p:grpSpPr>
        <p:sp>
          <p:nvSpPr>
            <p:cNvPr id="62468" name="Rectangle 4"/>
            <p:cNvSpPr>
              <a:spLocks noChangeArrowheads="1"/>
            </p:cNvSpPr>
            <p:nvPr/>
          </p:nvSpPr>
          <p:spPr bwMode="auto">
            <a:xfrm>
              <a:off x="4295" y="2820"/>
              <a:ext cx="292" cy="34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altLang="tr-TR" sz="3000">
                  <a:solidFill>
                    <a:srgbClr val="FFFFFF"/>
                  </a:solidFill>
                </a:rPr>
                <a:t>C</a:t>
              </a:r>
            </a:p>
          </p:txBody>
        </p:sp>
        <p:sp>
          <p:nvSpPr>
            <p:cNvPr id="62469" name="Rectangle 5"/>
            <p:cNvSpPr>
              <a:spLocks noChangeArrowheads="1"/>
            </p:cNvSpPr>
            <p:nvPr/>
          </p:nvSpPr>
          <p:spPr bwMode="auto">
            <a:xfrm>
              <a:off x="4688" y="2820"/>
              <a:ext cx="292" cy="34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altLang="tr-TR" sz="3000">
                  <a:solidFill>
                    <a:srgbClr val="FFFFFF"/>
                  </a:solidFill>
                </a:rPr>
                <a:t>N</a:t>
              </a:r>
            </a:p>
          </p:txBody>
        </p:sp>
        <p:sp>
          <p:nvSpPr>
            <p:cNvPr id="62470" name="Line 6"/>
            <p:cNvSpPr>
              <a:spLocks noChangeShapeType="1"/>
            </p:cNvSpPr>
            <p:nvPr/>
          </p:nvSpPr>
          <p:spPr bwMode="auto">
            <a:xfrm>
              <a:off x="4161" y="2841"/>
              <a:ext cx="84" cy="0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  <p:grpSp>
          <p:nvGrpSpPr>
            <p:cNvPr id="62473" name="Group 9"/>
            <p:cNvGrpSpPr>
              <a:grpSpLocks/>
            </p:cNvGrpSpPr>
            <p:nvPr/>
          </p:nvGrpSpPr>
          <p:grpSpPr bwMode="auto">
            <a:xfrm>
              <a:off x="4469" y="2791"/>
              <a:ext cx="185" cy="387"/>
              <a:chOff x="4469" y="2791"/>
              <a:chExt cx="185" cy="387"/>
            </a:xfrm>
          </p:grpSpPr>
          <p:sp>
            <p:nvSpPr>
              <p:cNvPr id="62471" name="Rectangle 7"/>
              <p:cNvSpPr>
                <a:spLocks noChangeArrowheads="1"/>
              </p:cNvSpPr>
              <p:nvPr/>
            </p:nvSpPr>
            <p:spPr bwMode="auto">
              <a:xfrm>
                <a:off x="4469" y="2791"/>
                <a:ext cx="185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tr-TR" sz="2400">
                    <a:solidFill>
                      <a:srgbClr val="FFFFFF"/>
                    </a:solidFill>
                    <a:latin typeface="Times New Roman" panose="02020603050405020304" pitchFamily="18" charset="0"/>
                  </a:rPr>
                  <a:t>•</a:t>
                </a:r>
              </a:p>
            </p:txBody>
          </p:sp>
          <p:sp>
            <p:nvSpPr>
              <p:cNvPr id="62472" name="Rectangle 8"/>
              <p:cNvSpPr>
                <a:spLocks noChangeArrowheads="1"/>
              </p:cNvSpPr>
              <p:nvPr/>
            </p:nvSpPr>
            <p:spPr bwMode="auto">
              <a:xfrm>
                <a:off x="4469" y="2887"/>
                <a:ext cx="185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tr-TR" sz="2400">
                    <a:solidFill>
                      <a:srgbClr val="FFFFFF"/>
                    </a:solidFill>
                    <a:latin typeface="Times New Roman" panose="02020603050405020304" pitchFamily="18" charset="0"/>
                  </a:rPr>
                  <a:t>•</a:t>
                </a:r>
              </a:p>
            </p:txBody>
          </p:sp>
        </p:grpSp>
        <p:grpSp>
          <p:nvGrpSpPr>
            <p:cNvPr id="62476" name="Group 12"/>
            <p:cNvGrpSpPr>
              <a:grpSpLocks/>
            </p:cNvGrpSpPr>
            <p:nvPr/>
          </p:nvGrpSpPr>
          <p:grpSpPr bwMode="auto">
            <a:xfrm>
              <a:off x="4610" y="2791"/>
              <a:ext cx="185" cy="387"/>
              <a:chOff x="4610" y="2791"/>
              <a:chExt cx="185" cy="387"/>
            </a:xfrm>
          </p:grpSpPr>
          <p:sp>
            <p:nvSpPr>
              <p:cNvPr id="62474" name="Rectangle 10"/>
              <p:cNvSpPr>
                <a:spLocks noChangeArrowheads="1"/>
              </p:cNvSpPr>
              <p:nvPr/>
            </p:nvSpPr>
            <p:spPr bwMode="auto">
              <a:xfrm>
                <a:off x="4610" y="2791"/>
                <a:ext cx="185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tr-TR" sz="2400">
                    <a:solidFill>
                      <a:srgbClr val="FFFFFF"/>
                    </a:solidFill>
                    <a:latin typeface="Times New Roman" panose="02020603050405020304" pitchFamily="18" charset="0"/>
                  </a:rPr>
                  <a:t>•</a:t>
                </a:r>
              </a:p>
            </p:txBody>
          </p:sp>
          <p:sp>
            <p:nvSpPr>
              <p:cNvPr id="62475" name="Rectangle 11"/>
              <p:cNvSpPr>
                <a:spLocks noChangeArrowheads="1"/>
              </p:cNvSpPr>
              <p:nvPr/>
            </p:nvSpPr>
            <p:spPr bwMode="auto">
              <a:xfrm>
                <a:off x="4610" y="2887"/>
                <a:ext cx="185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tr-TR" sz="2400">
                    <a:solidFill>
                      <a:srgbClr val="FFFFFF"/>
                    </a:solidFill>
                    <a:latin typeface="Times New Roman" panose="02020603050405020304" pitchFamily="18" charset="0"/>
                  </a:rPr>
                  <a:t>•</a:t>
                </a:r>
              </a:p>
            </p:txBody>
          </p:sp>
        </p:grpSp>
        <p:grpSp>
          <p:nvGrpSpPr>
            <p:cNvPr id="62479" name="Group 15"/>
            <p:cNvGrpSpPr>
              <a:grpSpLocks/>
            </p:cNvGrpSpPr>
            <p:nvPr/>
          </p:nvGrpSpPr>
          <p:grpSpPr bwMode="auto">
            <a:xfrm>
              <a:off x="4538" y="2791"/>
              <a:ext cx="185" cy="387"/>
              <a:chOff x="4538" y="2791"/>
              <a:chExt cx="185" cy="387"/>
            </a:xfrm>
          </p:grpSpPr>
          <p:sp>
            <p:nvSpPr>
              <p:cNvPr id="62477" name="Rectangle 13"/>
              <p:cNvSpPr>
                <a:spLocks noChangeArrowheads="1"/>
              </p:cNvSpPr>
              <p:nvPr/>
            </p:nvSpPr>
            <p:spPr bwMode="auto">
              <a:xfrm>
                <a:off x="4538" y="2791"/>
                <a:ext cx="185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tr-TR" sz="2400">
                    <a:solidFill>
                      <a:srgbClr val="FFFFFF"/>
                    </a:solidFill>
                    <a:latin typeface="Times New Roman" panose="02020603050405020304" pitchFamily="18" charset="0"/>
                  </a:rPr>
                  <a:t>•</a:t>
                </a:r>
              </a:p>
            </p:txBody>
          </p:sp>
          <p:sp>
            <p:nvSpPr>
              <p:cNvPr id="62478" name="Rectangle 14"/>
              <p:cNvSpPr>
                <a:spLocks noChangeArrowheads="1"/>
              </p:cNvSpPr>
              <p:nvPr/>
            </p:nvSpPr>
            <p:spPr bwMode="auto">
              <a:xfrm>
                <a:off x="4538" y="2887"/>
                <a:ext cx="185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tr-TR" sz="2400">
                    <a:solidFill>
                      <a:srgbClr val="FFFFFF"/>
                    </a:solidFill>
                    <a:latin typeface="Times New Roman" panose="02020603050405020304" pitchFamily="18" charset="0"/>
                  </a:rPr>
                  <a:t>•</a:t>
                </a:r>
              </a:p>
            </p:txBody>
          </p:sp>
        </p:grpSp>
        <p:grpSp>
          <p:nvGrpSpPr>
            <p:cNvPr id="62482" name="Group 18"/>
            <p:cNvGrpSpPr>
              <a:grpSpLocks/>
            </p:cNvGrpSpPr>
            <p:nvPr/>
          </p:nvGrpSpPr>
          <p:grpSpPr bwMode="auto">
            <a:xfrm>
              <a:off x="4877" y="2791"/>
              <a:ext cx="185" cy="387"/>
              <a:chOff x="4877" y="2791"/>
              <a:chExt cx="185" cy="387"/>
            </a:xfrm>
          </p:grpSpPr>
          <p:sp>
            <p:nvSpPr>
              <p:cNvPr id="62480" name="Rectangle 16"/>
              <p:cNvSpPr>
                <a:spLocks noChangeArrowheads="1"/>
              </p:cNvSpPr>
              <p:nvPr/>
            </p:nvSpPr>
            <p:spPr bwMode="auto">
              <a:xfrm>
                <a:off x="4877" y="2791"/>
                <a:ext cx="185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tr-TR" sz="2400">
                    <a:solidFill>
                      <a:srgbClr val="FFFFFF"/>
                    </a:solidFill>
                    <a:latin typeface="Times New Roman" panose="02020603050405020304" pitchFamily="18" charset="0"/>
                  </a:rPr>
                  <a:t>•</a:t>
                </a:r>
              </a:p>
            </p:txBody>
          </p:sp>
          <p:sp>
            <p:nvSpPr>
              <p:cNvPr id="62481" name="Rectangle 17"/>
              <p:cNvSpPr>
                <a:spLocks noChangeArrowheads="1"/>
              </p:cNvSpPr>
              <p:nvPr/>
            </p:nvSpPr>
            <p:spPr bwMode="auto">
              <a:xfrm>
                <a:off x="4877" y="2887"/>
                <a:ext cx="185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tr-TR" sz="2400">
                    <a:solidFill>
                      <a:srgbClr val="FFFFFF"/>
                    </a:solidFill>
                    <a:latin typeface="Times New Roman" panose="02020603050405020304" pitchFamily="18" charset="0"/>
                  </a:rPr>
                  <a:t>•</a:t>
                </a:r>
              </a:p>
            </p:txBody>
          </p:sp>
        </p:grpSp>
        <p:grpSp>
          <p:nvGrpSpPr>
            <p:cNvPr id="62485" name="Group 21"/>
            <p:cNvGrpSpPr>
              <a:grpSpLocks/>
            </p:cNvGrpSpPr>
            <p:nvPr/>
          </p:nvGrpSpPr>
          <p:grpSpPr bwMode="auto">
            <a:xfrm>
              <a:off x="4220" y="2791"/>
              <a:ext cx="185" cy="387"/>
              <a:chOff x="4220" y="2791"/>
              <a:chExt cx="185" cy="387"/>
            </a:xfrm>
          </p:grpSpPr>
          <p:sp>
            <p:nvSpPr>
              <p:cNvPr id="62483" name="Rectangle 19"/>
              <p:cNvSpPr>
                <a:spLocks noChangeArrowheads="1"/>
              </p:cNvSpPr>
              <p:nvPr/>
            </p:nvSpPr>
            <p:spPr bwMode="auto">
              <a:xfrm>
                <a:off x="4220" y="2791"/>
                <a:ext cx="185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tr-TR" sz="2400">
                    <a:solidFill>
                      <a:srgbClr val="FFFF00"/>
                    </a:solidFill>
                    <a:latin typeface="Times New Roman" panose="02020603050405020304" pitchFamily="18" charset="0"/>
                  </a:rPr>
                  <a:t>•</a:t>
                </a:r>
              </a:p>
            </p:txBody>
          </p:sp>
          <p:sp>
            <p:nvSpPr>
              <p:cNvPr id="62484" name="Rectangle 20"/>
              <p:cNvSpPr>
                <a:spLocks noChangeArrowheads="1"/>
              </p:cNvSpPr>
              <p:nvPr/>
            </p:nvSpPr>
            <p:spPr bwMode="auto">
              <a:xfrm>
                <a:off x="4220" y="2887"/>
                <a:ext cx="185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tr-TR" sz="2400">
                    <a:solidFill>
                      <a:srgbClr val="FFFF00"/>
                    </a:solidFill>
                    <a:latin typeface="Times New Roman" panose="02020603050405020304" pitchFamily="18" charset="0"/>
                  </a:rPr>
                  <a:t>•</a:t>
                </a:r>
              </a:p>
            </p:txBody>
          </p:sp>
        </p:grpSp>
      </p:grpSp>
      <p:sp>
        <p:nvSpPr>
          <p:cNvPr id="62487" name="Freeform 23"/>
          <p:cNvSpPr>
            <a:spLocks/>
          </p:cNvSpPr>
          <p:nvPr/>
        </p:nvSpPr>
        <p:spPr bwMode="auto">
          <a:xfrm>
            <a:off x="7115176" y="3190875"/>
            <a:ext cx="1268413" cy="1277938"/>
          </a:xfrm>
          <a:custGeom>
            <a:avLst/>
            <a:gdLst>
              <a:gd name="T0" fmla="*/ 0 w 799"/>
              <a:gd name="T1" fmla="*/ 0 h 805"/>
              <a:gd name="T2" fmla="*/ 0 w 799"/>
              <a:gd name="T3" fmla="*/ 72 h 805"/>
              <a:gd name="T4" fmla="*/ 4 w 799"/>
              <a:gd name="T5" fmla="*/ 174 h 805"/>
              <a:gd name="T6" fmla="*/ 32 w 799"/>
              <a:gd name="T7" fmla="*/ 264 h 805"/>
              <a:gd name="T8" fmla="*/ 71 w 799"/>
              <a:gd name="T9" fmla="*/ 342 h 805"/>
              <a:gd name="T10" fmla="*/ 123 w 799"/>
              <a:gd name="T11" fmla="*/ 396 h 805"/>
              <a:gd name="T12" fmla="*/ 184 w 799"/>
              <a:gd name="T13" fmla="*/ 420 h 805"/>
              <a:gd name="T14" fmla="*/ 270 w 799"/>
              <a:gd name="T15" fmla="*/ 438 h 805"/>
              <a:gd name="T16" fmla="*/ 344 w 799"/>
              <a:gd name="T17" fmla="*/ 453 h 805"/>
              <a:gd name="T18" fmla="*/ 416 w 799"/>
              <a:gd name="T19" fmla="*/ 465 h 805"/>
              <a:gd name="T20" fmla="*/ 495 w 799"/>
              <a:gd name="T21" fmla="*/ 483 h 805"/>
              <a:gd name="T22" fmla="*/ 568 w 799"/>
              <a:gd name="T23" fmla="*/ 492 h 805"/>
              <a:gd name="T24" fmla="*/ 628 w 799"/>
              <a:gd name="T25" fmla="*/ 522 h 805"/>
              <a:gd name="T26" fmla="*/ 669 w 799"/>
              <a:gd name="T27" fmla="*/ 543 h 805"/>
              <a:gd name="T28" fmla="*/ 699 w 799"/>
              <a:gd name="T29" fmla="*/ 564 h 805"/>
              <a:gd name="T30" fmla="*/ 729 w 799"/>
              <a:gd name="T31" fmla="*/ 594 h 805"/>
              <a:gd name="T32" fmla="*/ 761 w 799"/>
              <a:gd name="T33" fmla="*/ 636 h 805"/>
              <a:gd name="T34" fmla="*/ 785 w 799"/>
              <a:gd name="T35" fmla="*/ 672 h 805"/>
              <a:gd name="T36" fmla="*/ 798 w 799"/>
              <a:gd name="T37" fmla="*/ 708 h 805"/>
              <a:gd name="T38" fmla="*/ 798 w 799"/>
              <a:gd name="T39" fmla="*/ 744 h 805"/>
              <a:gd name="T40" fmla="*/ 798 w 799"/>
              <a:gd name="T41" fmla="*/ 780 h 805"/>
              <a:gd name="T42" fmla="*/ 798 w 799"/>
              <a:gd name="T43" fmla="*/ 804 h 80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</a:cxnLst>
            <a:rect l="0" t="0" r="r" b="b"/>
            <a:pathLst>
              <a:path w="799" h="805">
                <a:moveTo>
                  <a:pt x="0" y="0"/>
                </a:moveTo>
                <a:lnTo>
                  <a:pt x="0" y="72"/>
                </a:lnTo>
                <a:lnTo>
                  <a:pt x="4" y="174"/>
                </a:lnTo>
                <a:lnTo>
                  <a:pt x="32" y="264"/>
                </a:lnTo>
                <a:lnTo>
                  <a:pt x="71" y="342"/>
                </a:lnTo>
                <a:lnTo>
                  <a:pt x="123" y="396"/>
                </a:lnTo>
                <a:lnTo>
                  <a:pt x="184" y="420"/>
                </a:lnTo>
                <a:lnTo>
                  <a:pt x="270" y="438"/>
                </a:lnTo>
                <a:lnTo>
                  <a:pt x="344" y="453"/>
                </a:lnTo>
                <a:lnTo>
                  <a:pt x="416" y="465"/>
                </a:lnTo>
                <a:lnTo>
                  <a:pt x="495" y="483"/>
                </a:lnTo>
                <a:lnTo>
                  <a:pt x="568" y="492"/>
                </a:lnTo>
                <a:lnTo>
                  <a:pt x="628" y="522"/>
                </a:lnTo>
                <a:lnTo>
                  <a:pt x="669" y="543"/>
                </a:lnTo>
                <a:lnTo>
                  <a:pt x="699" y="564"/>
                </a:lnTo>
                <a:lnTo>
                  <a:pt x="729" y="594"/>
                </a:lnTo>
                <a:lnTo>
                  <a:pt x="761" y="636"/>
                </a:lnTo>
                <a:lnTo>
                  <a:pt x="785" y="672"/>
                </a:lnTo>
                <a:lnTo>
                  <a:pt x="798" y="708"/>
                </a:lnTo>
                <a:lnTo>
                  <a:pt x="798" y="744"/>
                </a:lnTo>
                <a:lnTo>
                  <a:pt x="798" y="780"/>
                </a:lnTo>
                <a:lnTo>
                  <a:pt x="798" y="804"/>
                </a:lnTo>
              </a:path>
            </a:pathLst>
          </a:custGeom>
          <a:noFill/>
          <a:ln w="28575" cap="rnd" cmpd="sng">
            <a:solidFill>
              <a:schemeClr val="tx2"/>
            </a:solidFill>
            <a:prstDash val="solid"/>
            <a:round/>
            <a:headEnd type="stealth" w="med" len="lg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 sz="2400">
              <a:solidFill>
                <a:srgbClr val="FFFFFF"/>
              </a:solidFill>
            </a:endParaRPr>
          </a:p>
        </p:txBody>
      </p:sp>
      <p:grpSp>
        <p:nvGrpSpPr>
          <p:cNvPr id="62551" name="Group 87"/>
          <p:cNvGrpSpPr>
            <a:grpSpLocks/>
          </p:cNvGrpSpPr>
          <p:nvPr/>
        </p:nvGrpSpPr>
        <p:grpSpPr bwMode="auto">
          <a:xfrm>
            <a:off x="6965951" y="2914650"/>
            <a:ext cx="288925" cy="230188"/>
            <a:chOff x="3428" y="1836"/>
            <a:chExt cx="182" cy="145"/>
          </a:xfrm>
        </p:grpSpPr>
        <p:grpSp>
          <p:nvGrpSpPr>
            <p:cNvPr id="62547" name="Group 83"/>
            <p:cNvGrpSpPr>
              <a:grpSpLocks/>
            </p:cNvGrpSpPr>
            <p:nvPr/>
          </p:nvGrpSpPr>
          <p:grpSpPr bwMode="auto">
            <a:xfrm>
              <a:off x="3428" y="1836"/>
              <a:ext cx="86" cy="145"/>
              <a:chOff x="3428" y="1836"/>
              <a:chExt cx="86" cy="145"/>
            </a:xfrm>
          </p:grpSpPr>
          <p:sp>
            <p:nvSpPr>
              <p:cNvPr id="62545" name="Line 81"/>
              <p:cNvSpPr>
                <a:spLocks noChangeShapeType="1"/>
              </p:cNvSpPr>
              <p:nvPr/>
            </p:nvSpPr>
            <p:spPr bwMode="auto">
              <a:xfrm>
                <a:off x="3428" y="1836"/>
                <a:ext cx="86" cy="145"/>
              </a:xfrm>
              <a:prstGeom prst="line">
                <a:avLst/>
              </a:prstGeom>
              <a:noFill/>
              <a:ln w="38100">
                <a:solidFill>
                  <a:schemeClr val="tx2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62546" name="Line 82"/>
              <p:cNvSpPr>
                <a:spLocks noChangeShapeType="1"/>
              </p:cNvSpPr>
              <p:nvPr/>
            </p:nvSpPr>
            <p:spPr bwMode="auto">
              <a:xfrm flipH="1">
                <a:off x="3428" y="1836"/>
                <a:ext cx="86" cy="145"/>
              </a:xfrm>
              <a:prstGeom prst="line">
                <a:avLst/>
              </a:prstGeom>
              <a:noFill/>
              <a:ln w="38100">
                <a:solidFill>
                  <a:schemeClr val="tx2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62550" name="Group 86"/>
            <p:cNvGrpSpPr>
              <a:grpSpLocks/>
            </p:cNvGrpSpPr>
            <p:nvPr/>
          </p:nvGrpSpPr>
          <p:grpSpPr bwMode="auto">
            <a:xfrm>
              <a:off x="3524" y="1836"/>
              <a:ext cx="86" cy="145"/>
              <a:chOff x="3524" y="1836"/>
              <a:chExt cx="86" cy="145"/>
            </a:xfrm>
          </p:grpSpPr>
          <p:sp>
            <p:nvSpPr>
              <p:cNvPr id="62548" name="Line 84"/>
              <p:cNvSpPr>
                <a:spLocks noChangeShapeType="1"/>
              </p:cNvSpPr>
              <p:nvPr/>
            </p:nvSpPr>
            <p:spPr bwMode="auto">
              <a:xfrm>
                <a:off x="3524" y="1836"/>
                <a:ext cx="86" cy="145"/>
              </a:xfrm>
              <a:prstGeom prst="line">
                <a:avLst/>
              </a:prstGeom>
              <a:noFill/>
              <a:ln w="38100">
                <a:solidFill>
                  <a:schemeClr val="tx2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62549" name="Line 85"/>
              <p:cNvSpPr>
                <a:spLocks noChangeShapeType="1"/>
              </p:cNvSpPr>
              <p:nvPr/>
            </p:nvSpPr>
            <p:spPr bwMode="auto">
              <a:xfrm flipH="1">
                <a:off x="3524" y="1836"/>
                <a:ext cx="86" cy="145"/>
              </a:xfrm>
              <a:prstGeom prst="line">
                <a:avLst/>
              </a:prstGeom>
              <a:noFill/>
              <a:ln w="38100">
                <a:solidFill>
                  <a:schemeClr val="tx2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</p:grpSp>
      </p:grpSp>
      <p:grpSp>
        <p:nvGrpSpPr>
          <p:cNvPr id="62559" name="Group 95"/>
          <p:cNvGrpSpPr>
            <a:grpSpLocks/>
          </p:cNvGrpSpPr>
          <p:nvPr/>
        </p:nvGrpSpPr>
        <p:grpSpPr bwMode="auto">
          <a:xfrm>
            <a:off x="7273926" y="2914650"/>
            <a:ext cx="288925" cy="230188"/>
            <a:chOff x="3622" y="1836"/>
            <a:chExt cx="182" cy="145"/>
          </a:xfrm>
        </p:grpSpPr>
        <p:grpSp>
          <p:nvGrpSpPr>
            <p:cNvPr id="62555" name="Group 91"/>
            <p:cNvGrpSpPr>
              <a:grpSpLocks/>
            </p:cNvGrpSpPr>
            <p:nvPr/>
          </p:nvGrpSpPr>
          <p:grpSpPr bwMode="auto">
            <a:xfrm>
              <a:off x="3622" y="1836"/>
              <a:ext cx="86" cy="145"/>
              <a:chOff x="3622" y="1836"/>
              <a:chExt cx="86" cy="145"/>
            </a:xfrm>
          </p:grpSpPr>
          <p:sp>
            <p:nvSpPr>
              <p:cNvPr id="62553" name="Line 89"/>
              <p:cNvSpPr>
                <a:spLocks noChangeShapeType="1"/>
              </p:cNvSpPr>
              <p:nvPr/>
            </p:nvSpPr>
            <p:spPr bwMode="auto">
              <a:xfrm>
                <a:off x="3622" y="1836"/>
                <a:ext cx="86" cy="145"/>
              </a:xfrm>
              <a:prstGeom prst="line">
                <a:avLst/>
              </a:prstGeom>
              <a:noFill/>
              <a:ln w="38100">
                <a:solidFill>
                  <a:srgbClr val="66FFFF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62554" name="Line 90"/>
              <p:cNvSpPr>
                <a:spLocks noChangeShapeType="1"/>
              </p:cNvSpPr>
              <p:nvPr/>
            </p:nvSpPr>
            <p:spPr bwMode="auto">
              <a:xfrm flipH="1">
                <a:off x="3622" y="1836"/>
                <a:ext cx="86" cy="145"/>
              </a:xfrm>
              <a:prstGeom prst="line">
                <a:avLst/>
              </a:prstGeom>
              <a:noFill/>
              <a:ln w="38100">
                <a:solidFill>
                  <a:srgbClr val="66FFFF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62558" name="Group 94"/>
            <p:cNvGrpSpPr>
              <a:grpSpLocks/>
            </p:cNvGrpSpPr>
            <p:nvPr/>
          </p:nvGrpSpPr>
          <p:grpSpPr bwMode="auto">
            <a:xfrm>
              <a:off x="3718" y="1836"/>
              <a:ext cx="86" cy="145"/>
              <a:chOff x="3718" y="1836"/>
              <a:chExt cx="86" cy="145"/>
            </a:xfrm>
          </p:grpSpPr>
          <p:sp>
            <p:nvSpPr>
              <p:cNvPr id="62556" name="Line 92"/>
              <p:cNvSpPr>
                <a:spLocks noChangeShapeType="1"/>
              </p:cNvSpPr>
              <p:nvPr/>
            </p:nvSpPr>
            <p:spPr bwMode="auto">
              <a:xfrm>
                <a:off x="3718" y="1836"/>
                <a:ext cx="86" cy="145"/>
              </a:xfrm>
              <a:prstGeom prst="line">
                <a:avLst/>
              </a:prstGeom>
              <a:noFill/>
              <a:ln w="38100">
                <a:solidFill>
                  <a:srgbClr val="66FFFF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62557" name="Line 93"/>
              <p:cNvSpPr>
                <a:spLocks noChangeShapeType="1"/>
              </p:cNvSpPr>
              <p:nvPr/>
            </p:nvSpPr>
            <p:spPr bwMode="auto">
              <a:xfrm flipH="1">
                <a:off x="3718" y="1836"/>
                <a:ext cx="86" cy="145"/>
              </a:xfrm>
              <a:prstGeom prst="line">
                <a:avLst/>
              </a:prstGeom>
              <a:noFill/>
              <a:ln w="38100">
                <a:solidFill>
                  <a:srgbClr val="66FFFF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</p:grpSp>
      </p:grpSp>
      <p:grpSp>
        <p:nvGrpSpPr>
          <p:cNvPr id="62566" name="Group 102"/>
          <p:cNvGrpSpPr>
            <a:grpSpLocks/>
          </p:cNvGrpSpPr>
          <p:nvPr/>
        </p:nvGrpSpPr>
        <p:grpSpPr bwMode="auto">
          <a:xfrm>
            <a:off x="7585076" y="2914650"/>
            <a:ext cx="288925" cy="230188"/>
            <a:chOff x="3818" y="1836"/>
            <a:chExt cx="182" cy="145"/>
          </a:xfrm>
        </p:grpSpPr>
        <p:grpSp>
          <p:nvGrpSpPr>
            <p:cNvPr id="62562" name="Group 98"/>
            <p:cNvGrpSpPr>
              <a:grpSpLocks/>
            </p:cNvGrpSpPr>
            <p:nvPr/>
          </p:nvGrpSpPr>
          <p:grpSpPr bwMode="auto">
            <a:xfrm>
              <a:off x="3818" y="1836"/>
              <a:ext cx="86" cy="145"/>
              <a:chOff x="3818" y="1836"/>
              <a:chExt cx="86" cy="145"/>
            </a:xfrm>
          </p:grpSpPr>
          <p:sp>
            <p:nvSpPr>
              <p:cNvPr id="62560" name="Line 96"/>
              <p:cNvSpPr>
                <a:spLocks noChangeShapeType="1"/>
              </p:cNvSpPr>
              <p:nvPr/>
            </p:nvSpPr>
            <p:spPr bwMode="auto">
              <a:xfrm>
                <a:off x="3818" y="1836"/>
                <a:ext cx="86" cy="145"/>
              </a:xfrm>
              <a:prstGeom prst="line">
                <a:avLst/>
              </a:prstGeom>
              <a:noFill/>
              <a:ln w="38100">
                <a:solidFill>
                  <a:schemeClr val="tx2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62561" name="Line 97"/>
              <p:cNvSpPr>
                <a:spLocks noChangeShapeType="1"/>
              </p:cNvSpPr>
              <p:nvPr/>
            </p:nvSpPr>
            <p:spPr bwMode="auto">
              <a:xfrm flipH="1">
                <a:off x="3818" y="1836"/>
                <a:ext cx="86" cy="145"/>
              </a:xfrm>
              <a:prstGeom prst="line">
                <a:avLst/>
              </a:prstGeom>
              <a:noFill/>
              <a:ln w="38100">
                <a:solidFill>
                  <a:schemeClr val="tx2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62565" name="Group 101"/>
            <p:cNvGrpSpPr>
              <a:grpSpLocks/>
            </p:cNvGrpSpPr>
            <p:nvPr/>
          </p:nvGrpSpPr>
          <p:grpSpPr bwMode="auto">
            <a:xfrm>
              <a:off x="3914" y="1836"/>
              <a:ext cx="86" cy="145"/>
              <a:chOff x="3914" y="1836"/>
              <a:chExt cx="86" cy="145"/>
            </a:xfrm>
          </p:grpSpPr>
          <p:sp>
            <p:nvSpPr>
              <p:cNvPr id="62563" name="Line 99"/>
              <p:cNvSpPr>
                <a:spLocks noChangeShapeType="1"/>
              </p:cNvSpPr>
              <p:nvPr/>
            </p:nvSpPr>
            <p:spPr bwMode="auto">
              <a:xfrm>
                <a:off x="3914" y="1836"/>
                <a:ext cx="86" cy="145"/>
              </a:xfrm>
              <a:prstGeom prst="line">
                <a:avLst/>
              </a:prstGeom>
              <a:noFill/>
              <a:ln w="38100">
                <a:solidFill>
                  <a:schemeClr val="tx2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62564" name="Line 100"/>
              <p:cNvSpPr>
                <a:spLocks noChangeShapeType="1"/>
              </p:cNvSpPr>
              <p:nvPr/>
            </p:nvSpPr>
            <p:spPr bwMode="auto">
              <a:xfrm flipH="1">
                <a:off x="3914" y="1836"/>
                <a:ext cx="86" cy="145"/>
              </a:xfrm>
              <a:prstGeom prst="line">
                <a:avLst/>
              </a:prstGeom>
              <a:noFill/>
              <a:ln w="38100">
                <a:solidFill>
                  <a:schemeClr val="tx2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</p:grpSp>
      </p:grpSp>
      <p:grpSp>
        <p:nvGrpSpPr>
          <p:cNvPr id="62573" name="Group 109"/>
          <p:cNvGrpSpPr>
            <a:grpSpLocks/>
          </p:cNvGrpSpPr>
          <p:nvPr/>
        </p:nvGrpSpPr>
        <p:grpSpPr bwMode="auto">
          <a:xfrm>
            <a:off x="7893051" y="2914650"/>
            <a:ext cx="288925" cy="230188"/>
            <a:chOff x="4012" y="1836"/>
            <a:chExt cx="182" cy="145"/>
          </a:xfrm>
        </p:grpSpPr>
        <p:grpSp>
          <p:nvGrpSpPr>
            <p:cNvPr id="62569" name="Group 105"/>
            <p:cNvGrpSpPr>
              <a:grpSpLocks/>
            </p:cNvGrpSpPr>
            <p:nvPr/>
          </p:nvGrpSpPr>
          <p:grpSpPr bwMode="auto">
            <a:xfrm>
              <a:off x="4012" y="1836"/>
              <a:ext cx="86" cy="145"/>
              <a:chOff x="4012" y="1836"/>
              <a:chExt cx="86" cy="145"/>
            </a:xfrm>
          </p:grpSpPr>
          <p:sp>
            <p:nvSpPr>
              <p:cNvPr id="62567" name="Line 103"/>
              <p:cNvSpPr>
                <a:spLocks noChangeShapeType="1"/>
              </p:cNvSpPr>
              <p:nvPr/>
            </p:nvSpPr>
            <p:spPr bwMode="auto">
              <a:xfrm>
                <a:off x="4012" y="1836"/>
                <a:ext cx="86" cy="145"/>
              </a:xfrm>
              <a:prstGeom prst="line">
                <a:avLst/>
              </a:prstGeom>
              <a:noFill/>
              <a:ln w="38100">
                <a:solidFill>
                  <a:srgbClr val="66FFFF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62568" name="Line 104"/>
              <p:cNvSpPr>
                <a:spLocks noChangeShapeType="1"/>
              </p:cNvSpPr>
              <p:nvPr/>
            </p:nvSpPr>
            <p:spPr bwMode="auto">
              <a:xfrm flipH="1">
                <a:off x="4012" y="1836"/>
                <a:ext cx="86" cy="145"/>
              </a:xfrm>
              <a:prstGeom prst="line">
                <a:avLst/>
              </a:prstGeom>
              <a:noFill/>
              <a:ln w="38100">
                <a:solidFill>
                  <a:srgbClr val="66FFFF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62572" name="Group 108"/>
            <p:cNvGrpSpPr>
              <a:grpSpLocks/>
            </p:cNvGrpSpPr>
            <p:nvPr/>
          </p:nvGrpSpPr>
          <p:grpSpPr bwMode="auto">
            <a:xfrm>
              <a:off x="4108" y="1836"/>
              <a:ext cx="86" cy="145"/>
              <a:chOff x="4108" y="1836"/>
              <a:chExt cx="86" cy="145"/>
            </a:xfrm>
          </p:grpSpPr>
          <p:sp>
            <p:nvSpPr>
              <p:cNvPr id="62570" name="Line 106"/>
              <p:cNvSpPr>
                <a:spLocks noChangeShapeType="1"/>
              </p:cNvSpPr>
              <p:nvPr/>
            </p:nvSpPr>
            <p:spPr bwMode="auto">
              <a:xfrm>
                <a:off x="4108" y="1836"/>
                <a:ext cx="86" cy="145"/>
              </a:xfrm>
              <a:prstGeom prst="line">
                <a:avLst/>
              </a:prstGeom>
              <a:noFill/>
              <a:ln w="38100">
                <a:solidFill>
                  <a:srgbClr val="66FFFF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62571" name="Line 107"/>
              <p:cNvSpPr>
                <a:spLocks noChangeShapeType="1"/>
              </p:cNvSpPr>
              <p:nvPr/>
            </p:nvSpPr>
            <p:spPr bwMode="auto">
              <a:xfrm flipH="1">
                <a:off x="4108" y="1836"/>
                <a:ext cx="86" cy="145"/>
              </a:xfrm>
              <a:prstGeom prst="line">
                <a:avLst/>
              </a:prstGeom>
              <a:noFill/>
              <a:ln w="38100">
                <a:solidFill>
                  <a:srgbClr val="66FFFF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</p:grpSp>
      </p:grpSp>
      <p:grpSp>
        <p:nvGrpSpPr>
          <p:cNvPr id="62598" name="Group 134"/>
          <p:cNvGrpSpPr>
            <a:grpSpLocks/>
          </p:cNvGrpSpPr>
          <p:nvPr/>
        </p:nvGrpSpPr>
        <p:grpSpPr bwMode="auto">
          <a:xfrm>
            <a:off x="1781176" y="2841625"/>
            <a:ext cx="8601075" cy="331788"/>
            <a:chOff x="162" y="1790"/>
            <a:chExt cx="5418" cy="209"/>
          </a:xfrm>
        </p:grpSpPr>
        <p:grpSp>
          <p:nvGrpSpPr>
            <p:cNvPr id="62596" name="Group 132"/>
            <p:cNvGrpSpPr>
              <a:grpSpLocks/>
            </p:cNvGrpSpPr>
            <p:nvPr/>
          </p:nvGrpSpPr>
          <p:grpSpPr bwMode="auto">
            <a:xfrm>
              <a:off x="162" y="1790"/>
              <a:ext cx="3151" cy="209"/>
              <a:chOff x="162" y="1790"/>
              <a:chExt cx="3151" cy="209"/>
            </a:xfrm>
          </p:grpSpPr>
          <p:grpSp>
            <p:nvGrpSpPr>
              <p:cNvPr id="62491" name="Group 27"/>
              <p:cNvGrpSpPr>
                <a:grpSpLocks/>
              </p:cNvGrpSpPr>
              <p:nvPr/>
            </p:nvGrpSpPr>
            <p:grpSpPr bwMode="auto">
              <a:xfrm>
                <a:off x="162" y="1790"/>
                <a:ext cx="178" cy="209"/>
                <a:chOff x="162" y="1790"/>
                <a:chExt cx="178" cy="209"/>
              </a:xfrm>
            </p:grpSpPr>
            <p:sp>
              <p:nvSpPr>
                <p:cNvPr id="62488" name="Line 24"/>
                <p:cNvSpPr>
                  <a:spLocks noChangeShapeType="1"/>
                </p:cNvSpPr>
                <p:nvPr/>
              </p:nvSpPr>
              <p:spPr bwMode="auto">
                <a:xfrm>
                  <a:off x="162" y="1999"/>
                  <a:ext cx="1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62489" name="Freeform 25"/>
                <p:cNvSpPr>
                  <a:spLocks/>
                </p:cNvSpPr>
                <p:nvPr/>
              </p:nvSpPr>
              <p:spPr bwMode="auto">
                <a:xfrm>
                  <a:off x="174" y="1790"/>
                  <a:ext cx="59" cy="194"/>
                </a:xfrm>
                <a:custGeom>
                  <a:avLst/>
                  <a:gdLst>
                    <a:gd name="T0" fmla="*/ 58 w 59"/>
                    <a:gd name="T1" fmla="*/ 0 h 194"/>
                    <a:gd name="T2" fmla="*/ 58 w 59"/>
                    <a:gd name="T3" fmla="*/ 193 h 194"/>
                    <a:gd name="T4" fmla="*/ 0 w 59"/>
                    <a:gd name="T5" fmla="*/ 144 h 1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59" h="194">
                      <a:moveTo>
                        <a:pt x="58" y="0"/>
                      </a:moveTo>
                      <a:lnTo>
                        <a:pt x="58" y="193"/>
                      </a:lnTo>
                      <a:lnTo>
                        <a:pt x="0" y="144"/>
                      </a:lnTo>
                    </a:path>
                  </a:pathLst>
                </a:custGeom>
                <a:noFill/>
                <a:ln w="38100" cap="rnd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62490" name="Freeform 26"/>
                <p:cNvSpPr>
                  <a:spLocks/>
                </p:cNvSpPr>
                <p:nvPr/>
              </p:nvSpPr>
              <p:spPr bwMode="auto">
                <a:xfrm>
                  <a:off x="272" y="1790"/>
                  <a:ext cx="59" cy="194"/>
                </a:xfrm>
                <a:custGeom>
                  <a:avLst/>
                  <a:gdLst>
                    <a:gd name="T0" fmla="*/ 0 w 59"/>
                    <a:gd name="T1" fmla="*/ 193 h 194"/>
                    <a:gd name="T2" fmla="*/ 0 w 59"/>
                    <a:gd name="T3" fmla="*/ 0 h 194"/>
                    <a:gd name="T4" fmla="*/ 58 w 59"/>
                    <a:gd name="T5" fmla="*/ 48 h 1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59" h="194">
                      <a:moveTo>
                        <a:pt x="0" y="193"/>
                      </a:moveTo>
                      <a:lnTo>
                        <a:pt x="0" y="0"/>
                      </a:lnTo>
                      <a:lnTo>
                        <a:pt x="58" y="48"/>
                      </a:lnTo>
                    </a:path>
                  </a:pathLst>
                </a:custGeom>
                <a:noFill/>
                <a:ln w="38100" cap="rnd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</p:grpSp>
          <p:grpSp>
            <p:nvGrpSpPr>
              <p:cNvPr id="62495" name="Group 31"/>
              <p:cNvGrpSpPr>
                <a:grpSpLocks/>
              </p:cNvGrpSpPr>
              <p:nvPr/>
            </p:nvGrpSpPr>
            <p:grpSpPr bwMode="auto">
              <a:xfrm>
                <a:off x="498" y="1790"/>
                <a:ext cx="178" cy="209"/>
                <a:chOff x="498" y="1790"/>
                <a:chExt cx="178" cy="209"/>
              </a:xfrm>
            </p:grpSpPr>
            <p:sp>
              <p:nvSpPr>
                <p:cNvPr id="62492" name="Line 28"/>
                <p:cNvSpPr>
                  <a:spLocks noChangeShapeType="1"/>
                </p:cNvSpPr>
                <p:nvPr/>
              </p:nvSpPr>
              <p:spPr bwMode="auto">
                <a:xfrm>
                  <a:off x="498" y="1999"/>
                  <a:ext cx="1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62493" name="Freeform 29"/>
                <p:cNvSpPr>
                  <a:spLocks/>
                </p:cNvSpPr>
                <p:nvPr/>
              </p:nvSpPr>
              <p:spPr bwMode="auto">
                <a:xfrm>
                  <a:off x="510" y="1790"/>
                  <a:ext cx="59" cy="194"/>
                </a:xfrm>
                <a:custGeom>
                  <a:avLst/>
                  <a:gdLst>
                    <a:gd name="T0" fmla="*/ 58 w 59"/>
                    <a:gd name="T1" fmla="*/ 0 h 194"/>
                    <a:gd name="T2" fmla="*/ 58 w 59"/>
                    <a:gd name="T3" fmla="*/ 193 h 194"/>
                    <a:gd name="T4" fmla="*/ 0 w 59"/>
                    <a:gd name="T5" fmla="*/ 144 h 1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59" h="194">
                      <a:moveTo>
                        <a:pt x="58" y="0"/>
                      </a:moveTo>
                      <a:lnTo>
                        <a:pt x="58" y="193"/>
                      </a:lnTo>
                      <a:lnTo>
                        <a:pt x="0" y="144"/>
                      </a:lnTo>
                    </a:path>
                  </a:pathLst>
                </a:custGeom>
                <a:noFill/>
                <a:ln w="38100" cap="rnd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62494" name="Freeform 30"/>
                <p:cNvSpPr>
                  <a:spLocks/>
                </p:cNvSpPr>
                <p:nvPr/>
              </p:nvSpPr>
              <p:spPr bwMode="auto">
                <a:xfrm>
                  <a:off x="608" y="1790"/>
                  <a:ext cx="59" cy="194"/>
                </a:xfrm>
                <a:custGeom>
                  <a:avLst/>
                  <a:gdLst>
                    <a:gd name="T0" fmla="*/ 0 w 59"/>
                    <a:gd name="T1" fmla="*/ 193 h 194"/>
                    <a:gd name="T2" fmla="*/ 0 w 59"/>
                    <a:gd name="T3" fmla="*/ 0 h 194"/>
                    <a:gd name="T4" fmla="*/ 58 w 59"/>
                    <a:gd name="T5" fmla="*/ 48 h 1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59" h="194">
                      <a:moveTo>
                        <a:pt x="0" y="193"/>
                      </a:moveTo>
                      <a:lnTo>
                        <a:pt x="0" y="0"/>
                      </a:lnTo>
                      <a:lnTo>
                        <a:pt x="58" y="48"/>
                      </a:lnTo>
                    </a:path>
                  </a:pathLst>
                </a:custGeom>
                <a:noFill/>
                <a:ln w="38100" cap="rnd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</p:grpSp>
          <p:grpSp>
            <p:nvGrpSpPr>
              <p:cNvPr id="62508" name="Group 44"/>
              <p:cNvGrpSpPr>
                <a:grpSpLocks/>
              </p:cNvGrpSpPr>
              <p:nvPr/>
            </p:nvGrpSpPr>
            <p:grpSpPr bwMode="auto">
              <a:xfrm>
                <a:off x="836" y="1790"/>
                <a:ext cx="567" cy="209"/>
                <a:chOff x="836" y="1790"/>
                <a:chExt cx="567" cy="209"/>
              </a:xfrm>
            </p:grpSpPr>
            <p:grpSp>
              <p:nvGrpSpPr>
                <p:cNvPr id="62499" name="Group 35"/>
                <p:cNvGrpSpPr>
                  <a:grpSpLocks/>
                </p:cNvGrpSpPr>
                <p:nvPr/>
              </p:nvGrpSpPr>
              <p:grpSpPr bwMode="auto">
                <a:xfrm>
                  <a:off x="836" y="1790"/>
                  <a:ext cx="178" cy="209"/>
                  <a:chOff x="836" y="1790"/>
                  <a:chExt cx="178" cy="209"/>
                </a:xfrm>
              </p:grpSpPr>
              <p:sp>
                <p:nvSpPr>
                  <p:cNvPr id="62496" name="Line 32"/>
                  <p:cNvSpPr>
                    <a:spLocks noChangeShapeType="1"/>
                  </p:cNvSpPr>
                  <p:nvPr/>
                </p:nvSpPr>
                <p:spPr bwMode="auto">
                  <a:xfrm>
                    <a:off x="836" y="1999"/>
                    <a:ext cx="178" cy="0"/>
                  </a:xfrm>
                  <a:prstGeom prst="line">
                    <a:avLst/>
                  </a:prstGeom>
                  <a:noFill/>
                  <a:ln w="381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62497" name="Freeform 33"/>
                  <p:cNvSpPr>
                    <a:spLocks/>
                  </p:cNvSpPr>
                  <p:nvPr/>
                </p:nvSpPr>
                <p:spPr bwMode="auto">
                  <a:xfrm>
                    <a:off x="848" y="1790"/>
                    <a:ext cx="59" cy="194"/>
                  </a:xfrm>
                  <a:custGeom>
                    <a:avLst/>
                    <a:gdLst>
                      <a:gd name="T0" fmla="*/ 58 w 59"/>
                      <a:gd name="T1" fmla="*/ 0 h 194"/>
                      <a:gd name="T2" fmla="*/ 58 w 59"/>
                      <a:gd name="T3" fmla="*/ 193 h 194"/>
                      <a:gd name="T4" fmla="*/ 0 w 59"/>
                      <a:gd name="T5" fmla="*/ 144 h 19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59" h="194">
                        <a:moveTo>
                          <a:pt x="58" y="0"/>
                        </a:moveTo>
                        <a:lnTo>
                          <a:pt x="58" y="193"/>
                        </a:lnTo>
                        <a:lnTo>
                          <a:pt x="0" y="144"/>
                        </a:lnTo>
                      </a:path>
                    </a:pathLst>
                  </a:custGeom>
                  <a:noFill/>
                  <a:ln w="38100" cap="rnd" cmpd="sng">
                    <a:solidFill>
                      <a:schemeClr val="tx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62498" name="Freeform 34"/>
                  <p:cNvSpPr>
                    <a:spLocks/>
                  </p:cNvSpPr>
                  <p:nvPr/>
                </p:nvSpPr>
                <p:spPr bwMode="auto">
                  <a:xfrm>
                    <a:off x="946" y="1790"/>
                    <a:ext cx="58" cy="194"/>
                  </a:xfrm>
                  <a:custGeom>
                    <a:avLst/>
                    <a:gdLst>
                      <a:gd name="T0" fmla="*/ 0 w 58"/>
                      <a:gd name="T1" fmla="*/ 193 h 194"/>
                      <a:gd name="T2" fmla="*/ 0 w 58"/>
                      <a:gd name="T3" fmla="*/ 0 h 194"/>
                      <a:gd name="T4" fmla="*/ 57 w 58"/>
                      <a:gd name="T5" fmla="*/ 48 h 19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58" h="194">
                        <a:moveTo>
                          <a:pt x="0" y="193"/>
                        </a:moveTo>
                        <a:lnTo>
                          <a:pt x="0" y="0"/>
                        </a:lnTo>
                        <a:lnTo>
                          <a:pt x="57" y="48"/>
                        </a:lnTo>
                      </a:path>
                    </a:pathLst>
                  </a:custGeom>
                  <a:noFill/>
                  <a:ln w="38100" cap="rnd" cmpd="sng">
                    <a:solidFill>
                      <a:schemeClr val="tx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</p:grpSp>
            <p:grpSp>
              <p:nvGrpSpPr>
                <p:cNvPr id="62503" name="Group 39"/>
                <p:cNvGrpSpPr>
                  <a:grpSpLocks/>
                </p:cNvGrpSpPr>
                <p:nvPr/>
              </p:nvGrpSpPr>
              <p:grpSpPr bwMode="auto">
                <a:xfrm>
                  <a:off x="1030" y="1790"/>
                  <a:ext cx="177" cy="209"/>
                  <a:chOff x="1030" y="1790"/>
                  <a:chExt cx="177" cy="209"/>
                </a:xfrm>
              </p:grpSpPr>
              <p:sp>
                <p:nvSpPr>
                  <p:cNvPr id="62500" name="Line 36"/>
                  <p:cNvSpPr>
                    <a:spLocks noChangeShapeType="1"/>
                  </p:cNvSpPr>
                  <p:nvPr/>
                </p:nvSpPr>
                <p:spPr bwMode="auto">
                  <a:xfrm>
                    <a:off x="1030" y="1999"/>
                    <a:ext cx="177" cy="0"/>
                  </a:xfrm>
                  <a:prstGeom prst="line">
                    <a:avLst/>
                  </a:prstGeom>
                  <a:noFill/>
                  <a:ln w="381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62501" name="Freeform 37"/>
                  <p:cNvSpPr>
                    <a:spLocks/>
                  </p:cNvSpPr>
                  <p:nvPr/>
                </p:nvSpPr>
                <p:spPr bwMode="auto">
                  <a:xfrm>
                    <a:off x="1042" y="1790"/>
                    <a:ext cx="58" cy="194"/>
                  </a:xfrm>
                  <a:custGeom>
                    <a:avLst/>
                    <a:gdLst>
                      <a:gd name="T0" fmla="*/ 57 w 58"/>
                      <a:gd name="T1" fmla="*/ 0 h 194"/>
                      <a:gd name="T2" fmla="*/ 57 w 58"/>
                      <a:gd name="T3" fmla="*/ 193 h 194"/>
                      <a:gd name="T4" fmla="*/ 0 w 58"/>
                      <a:gd name="T5" fmla="*/ 144 h 19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58" h="194">
                        <a:moveTo>
                          <a:pt x="57" y="0"/>
                        </a:moveTo>
                        <a:lnTo>
                          <a:pt x="57" y="193"/>
                        </a:lnTo>
                        <a:lnTo>
                          <a:pt x="0" y="144"/>
                        </a:lnTo>
                      </a:path>
                    </a:pathLst>
                  </a:custGeom>
                  <a:noFill/>
                  <a:ln w="38100" cap="rnd" cmpd="sng">
                    <a:solidFill>
                      <a:schemeClr val="tx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62502" name="Freeform 38"/>
                  <p:cNvSpPr>
                    <a:spLocks/>
                  </p:cNvSpPr>
                  <p:nvPr/>
                </p:nvSpPr>
                <p:spPr bwMode="auto">
                  <a:xfrm>
                    <a:off x="1141" y="1790"/>
                    <a:ext cx="59" cy="194"/>
                  </a:xfrm>
                  <a:custGeom>
                    <a:avLst/>
                    <a:gdLst>
                      <a:gd name="T0" fmla="*/ 0 w 59"/>
                      <a:gd name="T1" fmla="*/ 193 h 194"/>
                      <a:gd name="T2" fmla="*/ 0 w 59"/>
                      <a:gd name="T3" fmla="*/ 0 h 194"/>
                      <a:gd name="T4" fmla="*/ 58 w 59"/>
                      <a:gd name="T5" fmla="*/ 48 h 19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59" h="194">
                        <a:moveTo>
                          <a:pt x="0" y="193"/>
                        </a:moveTo>
                        <a:lnTo>
                          <a:pt x="0" y="0"/>
                        </a:lnTo>
                        <a:lnTo>
                          <a:pt x="58" y="48"/>
                        </a:lnTo>
                      </a:path>
                    </a:pathLst>
                  </a:custGeom>
                  <a:noFill/>
                  <a:ln w="38100" cap="rnd" cmpd="sng">
                    <a:solidFill>
                      <a:schemeClr val="tx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</p:grpSp>
            <p:grpSp>
              <p:nvGrpSpPr>
                <p:cNvPr id="62507" name="Group 43"/>
                <p:cNvGrpSpPr>
                  <a:grpSpLocks/>
                </p:cNvGrpSpPr>
                <p:nvPr/>
              </p:nvGrpSpPr>
              <p:grpSpPr bwMode="auto">
                <a:xfrm>
                  <a:off x="1225" y="1790"/>
                  <a:ext cx="178" cy="209"/>
                  <a:chOff x="1225" y="1790"/>
                  <a:chExt cx="178" cy="209"/>
                </a:xfrm>
              </p:grpSpPr>
              <p:sp>
                <p:nvSpPr>
                  <p:cNvPr id="62504" name="Line 40"/>
                  <p:cNvSpPr>
                    <a:spLocks noChangeShapeType="1"/>
                  </p:cNvSpPr>
                  <p:nvPr/>
                </p:nvSpPr>
                <p:spPr bwMode="auto">
                  <a:xfrm>
                    <a:off x="1225" y="1999"/>
                    <a:ext cx="178" cy="0"/>
                  </a:xfrm>
                  <a:prstGeom prst="line">
                    <a:avLst/>
                  </a:prstGeom>
                  <a:noFill/>
                  <a:ln w="381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62505" name="Freeform 41"/>
                  <p:cNvSpPr>
                    <a:spLocks/>
                  </p:cNvSpPr>
                  <p:nvPr/>
                </p:nvSpPr>
                <p:spPr bwMode="auto">
                  <a:xfrm>
                    <a:off x="1237" y="1790"/>
                    <a:ext cx="59" cy="194"/>
                  </a:xfrm>
                  <a:custGeom>
                    <a:avLst/>
                    <a:gdLst>
                      <a:gd name="T0" fmla="*/ 58 w 59"/>
                      <a:gd name="T1" fmla="*/ 0 h 194"/>
                      <a:gd name="T2" fmla="*/ 58 w 59"/>
                      <a:gd name="T3" fmla="*/ 193 h 194"/>
                      <a:gd name="T4" fmla="*/ 0 w 59"/>
                      <a:gd name="T5" fmla="*/ 144 h 19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59" h="194">
                        <a:moveTo>
                          <a:pt x="58" y="0"/>
                        </a:moveTo>
                        <a:lnTo>
                          <a:pt x="58" y="193"/>
                        </a:lnTo>
                        <a:lnTo>
                          <a:pt x="0" y="144"/>
                        </a:lnTo>
                      </a:path>
                    </a:pathLst>
                  </a:custGeom>
                  <a:noFill/>
                  <a:ln w="38100" cap="rnd" cmpd="sng">
                    <a:solidFill>
                      <a:schemeClr val="tx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62506" name="Freeform 42"/>
                  <p:cNvSpPr>
                    <a:spLocks/>
                  </p:cNvSpPr>
                  <p:nvPr/>
                </p:nvSpPr>
                <p:spPr bwMode="auto">
                  <a:xfrm>
                    <a:off x="1335" y="1790"/>
                    <a:ext cx="59" cy="194"/>
                  </a:xfrm>
                  <a:custGeom>
                    <a:avLst/>
                    <a:gdLst>
                      <a:gd name="T0" fmla="*/ 0 w 59"/>
                      <a:gd name="T1" fmla="*/ 193 h 194"/>
                      <a:gd name="T2" fmla="*/ 0 w 59"/>
                      <a:gd name="T3" fmla="*/ 0 h 194"/>
                      <a:gd name="T4" fmla="*/ 58 w 59"/>
                      <a:gd name="T5" fmla="*/ 48 h 19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59" h="194">
                        <a:moveTo>
                          <a:pt x="0" y="193"/>
                        </a:moveTo>
                        <a:lnTo>
                          <a:pt x="0" y="0"/>
                        </a:lnTo>
                        <a:lnTo>
                          <a:pt x="58" y="48"/>
                        </a:lnTo>
                      </a:path>
                    </a:pathLst>
                  </a:custGeom>
                  <a:noFill/>
                  <a:ln w="38100" cap="rnd" cmpd="sng">
                    <a:solidFill>
                      <a:schemeClr val="tx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</p:grpSp>
          </p:grpSp>
          <p:grpSp>
            <p:nvGrpSpPr>
              <p:cNvPr id="62526" name="Group 62"/>
              <p:cNvGrpSpPr>
                <a:grpSpLocks/>
              </p:cNvGrpSpPr>
              <p:nvPr/>
            </p:nvGrpSpPr>
            <p:grpSpPr bwMode="auto">
              <a:xfrm>
                <a:off x="1553" y="1790"/>
                <a:ext cx="906" cy="209"/>
                <a:chOff x="1553" y="1790"/>
                <a:chExt cx="906" cy="209"/>
              </a:xfrm>
            </p:grpSpPr>
            <p:grpSp>
              <p:nvGrpSpPr>
                <p:cNvPr id="62512" name="Group 48"/>
                <p:cNvGrpSpPr>
                  <a:grpSpLocks/>
                </p:cNvGrpSpPr>
                <p:nvPr/>
              </p:nvGrpSpPr>
              <p:grpSpPr bwMode="auto">
                <a:xfrm>
                  <a:off x="1553" y="1790"/>
                  <a:ext cx="177" cy="209"/>
                  <a:chOff x="1553" y="1790"/>
                  <a:chExt cx="177" cy="209"/>
                </a:xfrm>
              </p:grpSpPr>
              <p:sp>
                <p:nvSpPr>
                  <p:cNvPr id="62509" name="Line 45"/>
                  <p:cNvSpPr>
                    <a:spLocks noChangeShapeType="1"/>
                  </p:cNvSpPr>
                  <p:nvPr/>
                </p:nvSpPr>
                <p:spPr bwMode="auto">
                  <a:xfrm>
                    <a:off x="1553" y="1999"/>
                    <a:ext cx="177" cy="0"/>
                  </a:xfrm>
                  <a:prstGeom prst="line">
                    <a:avLst/>
                  </a:prstGeom>
                  <a:noFill/>
                  <a:ln w="381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62510" name="Freeform 46"/>
                  <p:cNvSpPr>
                    <a:spLocks/>
                  </p:cNvSpPr>
                  <p:nvPr/>
                </p:nvSpPr>
                <p:spPr bwMode="auto">
                  <a:xfrm>
                    <a:off x="1565" y="1790"/>
                    <a:ext cx="58" cy="194"/>
                  </a:xfrm>
                  <a:custGeom>
                    <a:avLst/>
                    <a:gdLst>
                      <a:gd name="T0" fmla="*/ 57 w 58"/>
                      <a:gd name="T1" fmla="*/ 0 h 194"/>
                      <a:gd name="T2" fmla="*/ 57 w 58"/>
                      <a:gd name="T3" fmla="*/ 193 h 194"/>
                      <a:gd name="T4" fmla="*/ 0 w 58"/>
                      <a:gd name="T5" fmla="*/ 144 h 19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58" h="194">
                        <a:moveTo>
                          <a:pt x="57" y="0"/>
                        </a:moveTo>
                        <a:lnTo>
                          <a:pt x="57" y="193"/>
                        </a:lnTo>
                        <a:lnTo>
                          <a:pt x="0" y="144"/>
                        </a:lnTo>
                      </a:path>
                    </a:pathLst>
                  </a:custGeom>
                  <a:noFill/>
                  <a:ln w="38100" cap="rnd" cmpd="sng">
                    <a:solidFill>
                      <a:schemeClr val="tx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62511" name="Freeform 47"/>
                  <p:cNvSpPr>
                    <a:spLocks/>
                  </p:cNvSpPr>
                  <p:nvPr/>
                </p:nvSpPr>
                <p:spPr bwMode="auto">
                  <a:xfrm>
                    <a:off x="1664" y="1790"/>
                    <a:ext cx="59" cy="194"/>
                  </a:xfrm>
                  <a:custGeom>
                    <a:avLst/>
                    <a:gdLst>
                      <a:gd name="T0" fmla="*/ 0 w 59"/>
                      <a:gd name="T1" fmla="*/ 193 h 194"/>
                      <a:gd name="T2" fmla="*/ 0 w 59"/>
                      <a:gd name="T3" fmla="*/ 0 h 194"/>
                      <a:gd name="T4" fmla="*/ 58 w 59"/>
                      <a:gd name="T5" fmla="*/ 48 h 19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59" h="194">
                        <a:moveTo>
                          <a:pt x="0" y="193"/>
                        </a:moveTo>
                        <a:lnTo>
                          <a:pt x="0" y="0"/>
                        </a:lnTo>
                        <a:lnTo>
                          <a:pt x="58" y="48"/>
                        </a:lnTo>
                      </a:path>
                    </a:pathLst>
                  </a:custGeom>
                  <a:noFill/>
                  <a:ln w="38100" cap="rnd" cmpd="sng">
                    <a:solidFill>
                      <a:schemeClr val="tx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</p:grpSp>
            <p:grpSp>
              <p:nvGrpSpPr>
                <p:cNvPr id="62525" name="Group 61"/>
                <p:cNvGrpSpPr>
                  <a:grpSpLocks/>
                </p:cNvGrpSpPr>
                <p:nvPr/>
              </p:nvGrpSpPr>
              <p:grpSpPr bwMode="auto">
                <a:xfrm>
                  <a:off x="1892" y="1790"/>
                  <a:ext cx="567" cy="209"/>
                  <a:chOff x="1892" y="1790"/>
                  <a:chExt cx="567" cy="209"/>
                </a:xfrm>
              </p:grpSpPr>
              <p:grpSp>
                <p:nvGrpSpPr>
                  <p:cNvPr id="62516" name="Group 52"/>
                  <p:cNvGrpSpPr>
                    <a:grpSpLocks/>
                  </p:cNvGrpSpPr>
                  <p:nvPr/>
                </p:nvGrpSpPr>
                <p:grpSpPr bwMode="auto">
                  <a:xfrm>
                    <a:off x="1892" y="1790"/>
                    <a:ext cx="178" cy="209"/>
                    <a:chOff x="1892" y="1790"/>
                    <a:chExt cx="178" cy="209"/>
                  </a:xfrm>
                </p:grpSpPr>
                <p:sp>
                  <p:nvSpPr>
                    <p:cNvPr id="62513" name="Line 49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892" y="1999"/>
                      <a:ext cx="178" cy="0"/>
                    </a:xfrm>
                    <a:prstGeom prst="line">
                      <a:avLst/>
                    </a:prstGeom>
                    <a:noFill/>
                    <a:ln w="381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tr-TR" sz="2400">
                        <a:solidFill>
                          <a:srgbClr val="FFFFFF"/>
                        </a:solidFill>
                      </a:endParaRPr>
                    </a:p>
                  </p:txBody>
                </p:sp>
                <p:sp>
                  <p:nvSpPr>
                    <p:cNvPr id="62514" name="Freeform 50"/>
                    <p:cNvSpPr>
                      <a:spLocks/>
                    </p:cNvSpPr>
                    <p:nvPr/>
                  </p:nvSpPr>
                  <p:spPr bwMode="auto">
                    <a:xfrm>
                      <a:off x="1904" y="1790"/>
                      <a:ext cx="59" cy="194"/>
                    </a:xfrm>
                    <a:custGeom>
                      <a:avLst/>
                      <a:gdLst>
                        <a:gd name="T0" fmla="*/ 58 w 59"/>
                        <a:gd name="T1" fmla="*/ 0 h 194"/>
                        <a:gd name="T2" fmla="*/ 58 w 59"/>
                        <a:gd name="T3" fmla="*/ 193 h 194"/>
                        <a:gd name="T4" fmla="*/ 0 w 59"/>
                        <a:gd name="T5" fmla="*/ 144 h 194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</a:cxnLst>
                      <a:rect l="0" t="0" r="r" b="b"/>
                      <a:pathLst>
                        <a:path w="59" h="194">
                          <a:moveTo>
                            <a:pt x="58" y="0"/>
                          </a:moveTo>
                          <a:lnTo>
                            <a:pt x="58" y="193"/>
                          </a:lnTo>
                          <a:lnTo>
                            <a:pt x="0" y="144"/>
                          </a:lnTo>
                        </a:path>
                      </a:pathLst>
                    </a:custGeom>
                    <a:noFill/>
                    <a:ln w="38100" cap="rnd" cmpd="sng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pPr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tr-TR" sz="2400">
                        <a:solidFill>
                          <a:srgbClr val="FFFFFF"/>
                        </a:solidFill>
                      </a:endParaRPr>
                    </a:p>
                  </p:txBody>
                </p:sp>
                <p:sp>
                  <p:nvSpPr>
                    <p:cNvPr id="62515" name="Freeform 51"/>
                    <p:cNvSpPr>
                      <a:spLocks/>
                    </p:cNvSpPr>
                    <p:nvPr/>
                  </p:nvSpPr>
                  <p:spPr bwMode="auto">
                    <a:xfrm>
                      <a:off x="2002" y="1790"/>
                      <a:ext cx="58" cy="194"/>
                    </a:xfrm>
                    <a:custGeom>
                      <a:avLst/>
                      <a:gdLst>
                        <a:gd name="T0" fmla="*/ 0 w 58"/>
                        <a:gd name="T1" fmla="*/ 193 h 194"/>
                        <a:gd name="T2" fmla="*/ 0 w 58"/>
                        <a:gd name="T3" fmla="*/ 0 h 194"/>
                        <a:gd name="T4" fmla="*/ 57 w 58"/>
                        <a:gd name="T5" fmla="*/ 48 h 194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</a:cxnLst>
                      <a:rect l="0" t="0" r="r" b="b"/>
                      <a:pathLst>
                        <a:path w="58" h="194">
                          <a:moveTo>
                            <a:pt x="0" y="193"/>
                          </a:moveTo>
                          <a:lnTo>
                            <a:pt x="0" y="0"/>
                          </a:lnTo>
                          <a:lnTo>
                            <a:pt x="57" y="48"/>
                          </a:lnTo>
                        </a:path>
                      </a:pathLst>
                    </a:custGeom>
                    <a:noFill/>
                    <a:ln w="38100" cap="rnd" cmpd="sng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pPr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tr-TR" sz="2400">
                        <a:solidFill>
                          <a:srgbClr val="FFFFFF"/>
                        </a:solidFill>
                      </a:endParaRPr>
                    </a:p>
                  </p:txBody>
                </p:sp>
              </p:grpSp>
              <p:grpSp>
                <p:nvGrpSpPr>
                  <p:cNvPr id="62520" name="Group 56"/>
                  <p:cNvGrpSpPr>
                    <a:grpSpLocks/>
                  </p:cNvGrpSpPr>
                  <p:nvPr/>
                </p:nvGrpSpPr>
                <p:grpSpPr bwMode="auto">
                  <a:xfrm>
                    <a:off x="2086" y="1790"/>
                    <a:ext cx="177" cy="209"/>
                    <a:chOff x="2086" y="1790"/>
                    <a:chExt cx="177" cy="209"/>
                  </a:xfrm>
                </p:grpSpPr>
                <p:sp>
                  <p:nvSpPr>
                    <p:cNvPr id="62517" name="Line 53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086" y="1999"/>
                      <a:ext cx="177" cy="0"/>
                    </a:xfrm>
                    <a:prstGeom prst="line">
                      <a:avLst/>
                    </a:prstGeom>
                    <a:noFill/>
                    <a:ln w="381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tr-TR" sz="2400">
                        <a:solidFill>
                          <a:srgbClr val="FFFFFF"/>
                        </a:solidFill>
                      </a:endParaRPr>
                    </a:p>
                  </p:txBody>
                </p:sp>
                <p:sp>
                  <p:nvSpPr>
                    <p:cNvPr id="62518" name="Freeform 54"/>
                    <p:cNvSpPr>
                      <a:spLocks/>
                    </p:cNvSpPr>
                    <p:nvPr/>
                  </p:nvSpPr>
                  <p:spPr bwMode="auto">
                    <a:xfrm>
                      <a:off x="2098" y="1790"/>
                      <a:ext cx="58" cy="194"/>
                    </a:xfrm>
                    <a:custGeom>
                      <a:avLst/>
                      <a:gdLst>
                        <a:gd name="T0" fmla="*/ 57 w 58"/>
                        <a:gd name="T1" fmla="*/ 0 h 194"/>
                        <a:gd name="T2" fmla="*/ 57 w 58"/>
                        <a:gd name="T3" fmla="*/ 193 h 194"/>
                        <a:gd name="T4" fmla="*/ 0 w 58"/>
                        <a:gd name="T5" fmla="*/ 144 h 194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</a:cxnLst>
                      <a:rect l="0" t="0" r="r" b="b"/>
                      <a:pathLst>
                        <a:path w="58" h="194">
                          <a:moveTo>
                            <a:pt x="57" y="0"/>
                          </a:moveTo>
                          <a:lnTo>
                            <a:pt x="57" y="193"/>
                          </a:lnTo>
                          <a:lnTo>
                            <a:pt x="0" y="144"/>
                          </a:lnTo>
                        </a:path>
                      </a:pathLst>
                    </a:custGeom>
                    <a:noFill/>
                    <a:ln w="38100" cap="rnd" cmpd="sng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pPr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tr-TR" sz="2400">
                        <a:solidFill>
                          <a:srgbClr val="FFFFFF"/>
                        </a:solidFill>
                      </a:endParaRPr>
                    </a:p>
                  </p:txBody>
                </p:sp>
                <p:sp>
                  <p:nvSpPr>
                    <p:cNvPr id="62519" name="Freeform 55"/>
                    <p:cNvSpPr>
                      <a:spLocks/>
                    </p:cNvSpPr>
                    <p:nvPr/>
                  </p:nvSpPr>
                  <p:spPr bwMode="auto">
                    <a:xfrm>
                      <a:off x="2197" y="1790"/>
                      <a:ext cx="59" cy="194"/>
                    </a:xfrm>
                    <a:custGeom>
                      <a:avLst/>
                      <a:gdLst>
                        <a:gd name="T0" fmla="*/ 0 w 59"/>
                        <a:gd name="T1" fmla="*/ 193 h 194"/>
                        <a:gd name="T2" fmla="*/ 0 w 59"/>
                        <a:gd name="T3" fmla="*/ 0 h 194"/>
                        <a:gd name="T4" fmla="*/ 58 w 59"/>
                        <a:gd name="T5" fmla="*/ 48 h 194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</a:cxnLst>
                      <a:rect l="0" t="0" r="r" b="b"/>
                      <a:pathLst>
                        <a:path w="59" h="194">
                          <a:moveTo>
                            <a:pt x="0" y="193"/>
                          </a:moveTo>
                          <a:lnTo>
                            <a:pt x="0" y="0"/>
                          </a:lnTo>
                          <a:lnTo>
                            <a:pt x="58" y="48"/>
                          </a:lnTo>
                        </a:path>
                      </a:pathLst>
                    </a:custGeom>
                    <a:noFill/>
                    <a:ln w="38100" cap="rnd" cmpd="sng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pPr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tr-TR" sz="2400">
                        <a:solidFill>
                          <a:srgbClr val="FFFFFF"/>
                        </a:solidFill>
                      </a:endParaRPr>
                    </a:p>
                  </p:txBody>
                </p:sp>
              </p:grpSp>
              <p:grpSp>
                <p:nvGrpSpPr>
                  <p:cNvPr id="62524" name="Group 60"/>
                  <p:cNvGrpSpPr>
                    <a:grpSpLocks/>
                  </p:cNvGrpSpPr>
                  <p:nvPr/>
                </p:nvGrpSpPr>
                <p:grpSpPr bwMode="auto">
                  <a:xfrm>
                    <a:off x="2281" y="1790"/>
                    <a:ext cx="178" cy="209"/>
                    <a:chOff x="2281" y="1790"/>
                    <a:chExt cx="178" cy="209"/>
                  </a:xfrm>
                </p:grpSpPr>
                <p:sp>
                  <p:nvSpPr>
                    <p:cNvPr id="62521" name="Line 57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281" y="1999"/>
                      <a:ext cx="178" cy="0"/>
                    </a:xfrm>
                    <a:prstGeom prst="line">
                      <a:avLst/>
                    </a:prstGeom>
                    <a:noFill/>
                    <a:ln w="381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tr-TR" sz="2400">
                        <a:solidFill>
                          <a:srgbClr val="FFFFFF"/>
                        </a:solidFill>
                      </a:endParaRPr>
                    </a:p>
                  </p:txBody>
                </p:sp>
                <p:sp>
                  <p:nvSpPr>
                    <p:cNvPr id="62522" name="Freeform 58"/>
                    <p:cNvSpPr>
                      <a:spLocks/>
                    </p:cNvSpPr>
                    <p:nvPr/>
                  </p:nvSpPr>
                  <p:spPr bwMode="auto">
                    <a:xfrm>
                      <a:off x="2293" y="1790"/>
                      <a:ext cx="59" cy="194"/>
                    </a:xfrm>
                    <a:custGeom>
                      <a:avLst/>
                      <a:gdLst>
                        <a:gd name="T0" fmla="*/ 58 w 59"/>
                        <a:gd name="T1" fmla="*/ 0 h 194"/>
                        <a:gd name="T2" fmla="*/ 58 w 59"/>
                        <a:gd name="T3" fmla="*/ 193 h 194"/>
                        <a:gd name="T4" fmla="*/ 0 w 59"/>
                        <a:gd name="T5" fmla="*/ 144 h 194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</a:cxnLst>
                      <a:rect l="0" t="0" r="r" b="b"/>
                      <a:pathLst>
                        <a:path w="59" h="194">
                          <a:moveTo>
                            <a:pt x="58" y="0"/>
                          </a:moveTo>
                          <a:lnTo>
                            <a:pt x="58" y="193"/>
                          </a:lnTo>
                          <a:lnTo>
                            <a:pt x="0" y="144"/>
                          </a:lnTo>
                        </a:path>
                      </a:pathLst>
                    </a:custGeom>
                    <a:noFill/>
                    <a:ln w="38100" cap="rnd" cmpd="sng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pPr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tr-TR" sz="2400">
                        <a:solidFill>
                          <a:srgbClr val="FFFFFF"/>
                        </a:solidFill>
                      </a:endParaRPr>
                    </a:p>
                  </p:txBody>
                </p:sp>
                <p:sp>
                  <p:nvSpPr>
                    <p:cNvPr id="62523" name="Freeform 59"/>
                    <p:cNvSpPr>
                      <a:spLocks/>
                    </p:cNvSpPr>
                    <p:nvPr/>
                  </p:nvSpPr>
                  <p:spPr bwMode="auto">
                    <a:xfrm>
                      <a:off x="2391" y="1790"/>
                      <a:ext cx="59" cy="194"/>
                    </a:xfrm>
                    <a:custGeom>
                      <a:avLst/>
                      <a:gdLst>
                        <a:gd name="T0" fmla="*/ 0 w 59"/>
                        <a:gd name="T1" fmla="*/ 193 h 194"/>
                        <a:gd name="T2" fmla="*/ 0 w 59"/>
                        <a:gd name="T3" fmla="*/ 0 h 194"/>
                        <a:gd name="T4" fmla="*/ 58 w 59"/>
                        <a:gd name="T5" fmla="*/ 48 h 194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</a:cxnLst>
                      <a:rect l="0" t="0" r="r" b="b"/>
                      <a:pathLst>
                        <a:path w="59" h="194">
                          <a:moveTo>
                            <a:pt x="0" y="193"/>
                          </a:moveTo>
                          <a:lnTo>
                            <a:pt x="0" y="0"/>
                          </a:lnTo>
                          <a:lnTo>
                            <a:pt x="58" y="48"/>
                          </a:lnTo>
                        </a:path>
                      </a:pathLst>
                    </a:custGeom>
                    <a:noFill/>
                    <a:ln w="38100" cap="rnd" cmpd="sng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pPr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tr-TR" sz="2400">
                        <a:solidFill>
                          <a:srgbClr val="FFFFFF"/>
                        </a:solidFill>
                      </a:endParaRPr>
                    </a:p>
                  </p:txBody>
                </p:sp>
              </p:grpSp>
            </p:grpSp>
          </p:grpSp>
          <p:grpSp>
            <p:nvGrpSpPr>
              <p:cNvPr id="62530" name="Group 66"/>
              <p:cNvGrpSpPr>
                <a:grpSpLocks/>
              </p:cNvGrpSpPr>
              <p:nvPr/>
            </p:nvGrpSpPr>
            <p:grpSpPr bwMode="auto">
              <a:xfrm>
                <a:off x="2549" y="1790"/>
                <a:ext cx="178" cy="209"/>
                <a:chOff x="2549" y="1790"/>
                <a:chExt cx="178" cy="209"/>
              </a:xfrm>
            </p:grpSpPr>
            <p:sp>
              <p:nvSpPr>
                <p:cNvPr id="62527" name="Line 63"/>
                <p:cNvSpPr>
                  <a:spLocks noChangeShapeType="1"/>
                </p:cNvSpPr>
                <p:nvPr/>
              </p:nvSpPr>
              <p:spPr bwMode="auto">
                <a:xfrm>
                  <a:off x="2549" y="1999"/>
                  <a:ext cx="1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62528" name="Freeform 64"/>
                <p:cNvSpPr>
                  <a:spLocks/>
                </p:cNvSpPr>
                <p:nvPr/>
              </p:nvSpPr>
              <p:spPr bwMode="auto">
                <a:xfrm>
                  <a:off x="2562" y="1790"/>
                  <a:ext cx="58" cy="194"/>
                </a:xfrm>
                <a:custGeom>
                  <a:avLst/>
                  <a:gdLst>
                    <a:gd name="T0" fmla="*/ 57 w 58"/>
                    <a:gd name="T1" fmla="*/ 0 h 194"/>
                    <a:gd name="T2" fmla="*/ 57 w 58"/>
                    <a:gd name="T3" fmla="*/ 193 h 194"/>
                    <a:gd name="T4" fmla="*/ 0 w 58"/>
                    <a:gd name="T5" fmla="*/ 144 h 1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58" h="194">
                      <a:moveTo>
                        <a:pt x="57" y="0"/>
                      </a:moveTo>
                      <a:lnTo>
                        <a:pt x="57" y="193"/>
                      </a:lnTo>
                      <a:lnTo>
                        <a:pt x="0" y="144"/>
                      </a:lnTo>
                    </a:path>
                  </a:pathLst>
                </a:custGeom>
                <a:noFill/>
                <a:ln w="38100" cap="rnd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62529" name="Freeform 65"/>
                <p:cNvSpPr>
                  <a:spLocks/>
                </p:cNvSpPr>
                <p:nvPr/>
              </p:nvSpPr>
              <p:spPr bwMode="auto">
                <a:xfrm>
                  <a:off x="2660" y="1790"/>
                  <a:ext cx="59" cy="194"/>
                </a:xfrm>
                <a:custGeom>
                  <a:avLst/>
                  <a:gdLst>
                    <a:gd name="T0" fmla="*/ 0 w 59"/>
                    <a:gd name="T1" fmla="*/ 193 h 194"/>
                    <a:gd name="T2" fmla="*/ 0 w 59"/>
                    <a:gd name="T3" fmla="*/ 0 h 194"/>
                    <a:gd name="T4" fmla="*/ 58 w 59"/>
                    <a:gd name="T5" fmla="*/ 48 h 1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59" h="194">
                      <a:moveTo>
                        <a:pt x="0" y="193"/>
                      </a:moveTo>
                      <a:lnTo>
                        <a:pt x="0" y="0"/>
                      </a:lnTo>
                      <a:lnTo>
                        <a:pt x="58" y="48"/>
                      </a:lnTo>
                    </a:path>
                  </a:pathLst>
                </a:custGeom>
                <a:noFill/>
                <a:ln w="38100" cap="rnd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</p:grpSp>
          <p:grpSp>
            <p:nvGrpSpPr>
              <p:cNvPr id="62534" name="Group 70"/>
              <p:cNvGrpSpPr>
                <a:grpSpLocks/>
              </p:cNvGrpSpPr>
              <p:nvPr/>
            </p:nvGrpSpPr>
            <p:grpSpPr bwMode="auto">
              <a:xfrm>
                <a:off x="2744" y="1790"/>
                <a:ext cx="178" cy="209"/>
                <a:chOff x="2744" y="1790"/>
                <a:chExt cx="178" cy="209"/>
              </a:xfrm>
            </p:grpSpPr>
            <p:sp>
              <p:nvSpPr>
                <p:cNvPr id="62531" name="Line 67"/>
                <p:cNvSpPr>
                  <a:spLocks noChangeShapeType="1"/>
                </p:cNvSpPr>
                <p:nvPr/>
              </p:nvSpPr>
              <p:spPr bwMode="auto">
                <a:xfrm>
                  <a:off x="2744" y="1999"/>
                  <a:ext cx="1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62532" name="Freeform 68"/>
                <p:cNvSpPr>
                  <a:spLocks/>
                </p:cNvSpPr>
                <p:nvPr/>
              </p:nvSpPr>
              <p:spPr bwMode="auto">
                <a:xfrm>
                  <a:off x="2756" y="1790"/>
                  <a:ext cx="59" cy="194"/>
                </a:xfrm>
                <a:custGeom>
                  <a:avLst/>
                  <a:gdLst>
                    <a:gd name="T0" fmla="*/ 58 w 59"/>
                    <a:gd name="T1" fmla="*/ 0 h 194"/>
                    <a:gd name="T2" fmla="*/ 58 w 59"/>
                    <a:gd name="T3" fmla="*/ 193 h 194"/>
                    <a:gd name="T4" fmla="*/ 0 w 59"/>
                    <a:gd name="T5" fmla="*/ 144 h 1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59" h="194">
                      <a:moveTo>
                        <a:pt x="58" y="0"/>
                      </a:moveTo>
                      <a:lnTo>
                        <a:pt x="58" y="193"/>
                      </a:lnTo>
                      <a:lnTo>
                        <a:pt x="0" y="144"/>
                      </a:lnTo>
                    </a:path>
                  </a:pathLst>
                </a:custGeom>
                <a:noFill/>
                <a:ln w="38100" cap="rnd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62533" name="Freeform 69"/>
                <p:cNvSpPr>
                  <a:spLocks/>
                </p:cNvSpPr>
                <p:nvPr/>
              </p:nvSpPr>
              <p:spPr bwMode="auto">
                <a:xfrm>
                  <a:off x="2855" y="1790"/>
                  <a:ext cx="58" cy="194"/>
                </a:xfrm>
                <a:custGeom>
                  <a:avLst/>
                  <a:gdLst>
                    <a:gd name="T0" fmla="*/ 0 w 58"/>
                    <a:gd name="T1" fmla="*/ 193 h 194"/>
                    <a:gd name="T2" fmla="*/ 0 w 58"/>
                    <a:gd name="T3" fmla="*/ 0 h 194"/>
                    <a:gd name="T4" fmla="*/ 57 w 58"/>
                    <a:gd name="T5" fmla="*/ 48 h 1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58" h="194">
                      <a:moveTo>
                        <a:pt x="0" y="193"/>
                      </a:moveTo>
                      <a:lnTo>
                        <a:pt x="0" y="0"/>
                      </a:lnTo>
                      <a:lnTo>
                        <a:pt x="57" y="48"/>
                      </a:lnTo>
                    </a:path>
                  </a:pathLst>
                </a:custGeom>
                <a:noFill/>
                <a:ln w="38100" cap="rnd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</p:grpSp>
          <p:grpSp>
            <p:nvGrpSpPr>
              <p:cNvPr id="62538" name="Group 74"/>
              <p:cNvGrpSpPr>
                <a:grpSpLocks/>
              </p:cNvGrpSpPr>
              <p:nvPr/>
            </p:nvGrpSpPr>
            <p:grpSpPr bwMode="auto">
              <a:xfrm>
                <a:off x="2938" y="1790"/>
                <a:ext cx="178" cy="209"/>
                <a:chOff x="2938" y="1790"/>
                <a:chExt cx="178" cy="209"/>
              </a:xfrm>
            </p:grpSpPr>
            <p:sp>
              <p:nvSpPr>
                <p:cNvPr id="62535" name="Line 71"/>
                <p:cNvSpPr>
                  <a:spLocks noChangeShapeType="1"/>
                </p:cNvSpPr>
                <p:nvPr/>
              </p:nvSpPr>
              <p:spPr bwMode="auto">
                <a:xfrm>
                  <a:off x="2938" y="1999"/>
                  <a:ext cx="1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62536" name="Freeform 72"/>
                <p:cNvSpPr>
                  <a:spLocks/>
                </p:cNvSpPr>
                <p:nvPr/>
              </p:nvSpPr>
              <p:spPr bwMode="auto">
                <a:xfrm>
                  <a:off x="2950" y="1790"/>
                  <a:ext cx="59" cy="194"/>
                </a:xfrm>
                <a:custGeom>
                  <a:avLst/>
                  <a:gdLst>
                    <a:gd name="T0" fmla="*/ 58 w 59"/>
                    <a:gd name="T1" fmla="*/ 0 h 194"/>
                    <a:gd name="T2" fmla="*/ 58 w 59"/>
                    <a:gd name="T3" fmla="*/ 193 h 194"/>
                    <a:gd name="T4" fmla="*/ 0 w 59"/>
                    <a:gd name="T5" fmla="*/ 144 h 1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59" h="194">
                      <a:moveTo>
                        <a:pt x="58" y="0"/>
                      </a:moveTo>
                      <a:lnTo>
                        <a:pt x="58" y="193"/>
                      </a:lnTo>
                      <a:lnTo>
                        <a:pt x="0" y="144"/>
                      </a:lnTo>
                    </a:path>
                  </a:pathLst>
                </a:custGeom>
                <a:noFill/>
                <a:ln w="38100" cap="rnd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62537" name="Freeform 73"/>
                <p:cNvSpPr>
                  <a:spLocks/>
                </p:cNvSpPr>
                <p:nvPr/>
              </p:nvSpPr>
              <p:spPr bwMode="auto">
                <a:xfrm>
                  <a:off x="3049" y="1790"/>
                  <a:ext cx="58" cy="194"/>
                </a:xfrm>
                <a:custGeom>
                  <a:avLst/>
                  <a:gdLst>
                    <a:gd name="T0" fmla="*/ 0 w 58"/>
                    <a:gd name="T1" fmla="*/ 193 h 194"/>
                    <a:gd name="T2" fmla="*/ 0 w 58"/>
                    <a:gd name="T3" fmla="*/ 0 h 194"/>
                    <a:gd name="T4" fmla="*/ 57 w 58"/>
                    <a:gd name="T5" fmla="*/ 48 h 1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58" h="194">
                      <a:moveTo>
                        <a:pt x="0" y="193"/>
                      </a:moveTo>
                      <a:lnTo>
                        <a:pt x="0" y="0"/>
                      </a:lnTo>
                      <a:lnTo>
                        <a:pt x="57" y="48"/>
                      </a:lnTo>
                    </a:path>
                  </a:pathLst>
                </a:custGeom>
                <a:noFill/>
                <a:ln w="38100" cap="rnd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</p:grpSp>
          <p:sp>
            <p:nvSpPr>
              <p:cNvPr id="62539" name="Line 75"/>
              <p:cNvSpPr>
                <a:spLocks noChangeShapeType="1"/>
              </p:cNvSpPr>
              <p:nvPr/>
            </p:nvSpPr>
            <p:spPr bwMode="auto">
              <a:xfrm>
                <a:off x="3136" y="1999"/>
                <a:ext cx="177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grpSp>
            <p:nvGrpSpPr>
              <p:cNvPr id="62576" name="Group 112"/>
              <p:cNvGrpSpPr>
                <a:grpSpLocks/>
              </p:cNvGrpSpPr>
              <p:nvPr/>
            </p:nvGrpSpPr>
            <p:grpSpPr bwMode="auto">
              <a:xfrm>
                <a:off x="3145" y="1790"/>
                <a:ext cx="157" cy="194"/>
                <a:chOff x="3145" y="1790"/>
                <a:chExt cx="157" cy="194"/>
              </a:xfrm>
            </p:grpSpPr>
            <p:sp>
              <p:nvSpPr>
                <p:cNvPr id="62574" name="Freeform 110"/>
                <p:cNvSpPr>
                  <a:spLocks/>
                </p:cNvSpPr>
                <p:nvPr/>
              </p:nvSpPr>
              <p:spPr bwMode="auto">
                <a:xfrm>
                  <a:off x="3145" y="1790"/>
                  <a:ext cx="59" cy="194"/>
                </a:xfrm>
                <a:custGeom>
                  <a:avLst/>
                  <a:gdLst>
                    <a:gd name="T0" fmla="*/ 58 w 59"/>
                    <a:gd name="T1" fmla="*/ 0 h 194"/>
                    <a:gd name="T2" fmla="*/ 58 w 59"/>
                    <a:gd name="T3" fmla="*/ 193 h 194"/>
                    <a:gd name="T4" fmla="*/ 0 w 59"/>
                    <a:gd name="T5" fmla="*/ 144 h 1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59" h="194">
                      <a:moveTo>
                        <a:pt x="58" y="0"/>
                      </a:moveTo>
                      <a:lnTo>
                        <a:pt x="58" y="193"/>
                      </a:lnTo>
                      <a:lnTo>
                        <a:pt x="0" y="144"/>
                      </a:lnTo>
                    </a:path>
                  </a:pathLst>
                </a:custGeom>
                <a:noFill/>
                <a:ln w="38100" cap="rnd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62575" name="Freeform 111"/>
                <p:cNvSpPr>
                  <a:spLocks/>
                </p:cNvSpPr>
                <p:nvPr/>
              </p:nvSpPr>
              <p:spPr bwMode="auto">
                <a:xfrm>
                  <a:off x="3244" y="1790"/>
                  <a:ext cx="58" cy="194"/>
                </a:xfrm>
                <a:custGeom>
                  <a:avLst/>
                  <a:gdLst>
                    <a:gd name="T0" fmla="*/ 0 w 58"/>
                    <a:gd name="T1" fmla="*/ 193 h 194"/>
                    <a:gd name="T2" fmla="*/ 0 w 58"/>
                    <a:gd name="T3" fmla="*/ 0 h 194"/>
                    <a:gd name="T4" fmla="*/ 57 w 58"/>
                    <a:gd name="T5" fmla="*/ 48 h 1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58" h="194">
                      <a:moveTo>
                        <a:pt x="0" y="193"/>
                      </a:moveTo>
                      <a:lnTo>
                        <a:pt x="0" y="0"/>
                      </a:lnTo>
                      <a:lnTo>
                        <a:pt x="57" y="48"/>
                      </a:lnTo>
                    </a:path>
                  </a:pathLst>
                </a:custGeom>
                <a:noFill/>
                <a:ln w="38100" cap="rnd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</p:grpSp>
        </p:grpSp>
        <p:grpSp>
          <p:nvGrpSpPr>
            <p:cNvPr id="62597" name="Group 133"/>
            <p:cNvGrpSpPr>
              <a:grpSpLocks/>
            </p:cNvGrpSpPr>
            <p:nvPr/>
          </p:nvGrpSpPr>
          <p:grpSpPr bwMode="auto">
            <a:xfrm>
              <a:off x="3429" y="1999"/>
              <a:ext cx="2151" cy="0"/>
              <a:chOff x="3429" y="1999"/>
              <a:chExt cx="2151" cy="0"/>
            </a:xfrm>
          </p:grpSpPr>
          <p:sp>
            <p:nvSpPr>
              <p:cNvPr id="62540" name="Line 76"/>
              <p:cNvSpPr>
                <a:spLocks noChangeShapeType="1"/>
              </p:cNvSpPr>
              <p:nvPr/>
            </p:nvSpPr>
            <p:spPr bwMode="auto">
              <a:xfrm>
                <a:off x="3429" y="1999"/>
                <a:ext cx="17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62541" name="Line 77"/>
              <p:cNvSpPr>
                <a:spLocks noChangeShapeType="1"/>
              </p:cNvSpPr>
              <p:nvPr/>
            </p:nvSpPr>
            <p:spPr bwMode="auto">
              <a:xfrm>
                <a:off x="3623" y="1999"/>
                <a:ext cx="17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62542" name="Line 78"/>
              <p:cNvSpPr>
                <a:spLocks noChangeShapeType="1"/>
              </p:cNvSpPr>
              <p:nvPr/>
            </p:nvSpPr>
            <p:spPr bwMode="auto">
              <a:xfrm>
                <a:off x="3820" y="1999"/>
                <a:ext cx="17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62543" name="Line 79"/>
              <p:cNvSpPr>
                <a:spLocks noChangeShapeType="1"/>
              </p:cNvSpPr>
              <p:nvPr/>
            </p:nvSpPr>
            <p:spPr bwMode="auto">
              <a:xfrm>
                <a:off x="4015" y="1999"/>
                <a:ext cx="177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62544" name="Line 80"/>
              <p:cNvSpPr>
                <a:spLocks noChangeShapeType="1"/>
              </p:cNvSpPr>
              <p:nvPr/>
            </p:nvSpPr>
            <p:spPr bwMode="auto">
              <a:xfrm>
                <a:off x="4320" y="1999"/>
                <a:ext cx="17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62586" name="Line 122"/>
              <p:cNvSpPr>
                <a:spLocks noChangeShapeType="1"/>
              </p:cNvSpPr>
              <p:nvPr/>
            </p:nvSpPr>
            <p:spPr bwMode="auto">
              <a:xfrm>
                <a:off x="4625" y="1999"/>
                <a:ext cx="177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62587" name="Line 123"/>
              <p:cNvSpPr>
                <a:spLocks noChangeShapeType="1"/>
              </p:cNvSpPr>
              <p:nvPr/>
            </p:nvSpPr>
            <p:spPr bwMode="auto">
              <a:xfrm>
                <a:off x="4819" y="1999"/>
                <a:ext cx="17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62588" name="Line 124"/>
              <p:cNvSpPr>
                <a:spLocks noChangeShapeType="1"/>
              </p:cNvSpPr>
              <p:nvPr/>
            </p:nvSpPr>
            <p:spPr bwMode="auto">
              <a:xfrm>
                <a:off x="5014" y="1999"/>
                <a:ext cx="177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62589" name="Line 125"/>
              <p:cNvSpPr>
                <a:spLocks noChangeShapeType="1"/>
              </p:cNvSpPr>
              <p:nvPr/>
            </p:nvSpPr>
            <p:spPr bwMode="auto">
              <a:xfrm>
                <a:off x="5208" y="1999"/>
                <a:ext cx="17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62590" name="Line 126"/>
              <p:cNvSpPr>
                <a:spLocks noChangeShapeType="1"/>
              </p:cNvSpPr>
              <p:nvPr/>
            </p:nvSpPr>
            <p:spPr bwMode="auto">
              <a:xfrm>
                <a:off x="5402" y="1999"/>
                <a:ext cx="17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</p:grpSp>
      </p:grpSp>
      <p:grpSp>
        <p:nvGrpSpPr>
          <p:cNvPr id="62599" name="Group 135"/>
          <p:cNvGrpSpPr>
            <a:grpSpLocks/>
          </p:cNvGrpSpPr>
          <p:nvPr/>
        </p:nvGrpSpPr>
        <p:grpSpPr bwMode="auto">
          <a:xfrm>
            <a:off x="1692275" y="3184526"/>
            <a:ext cx="8250238" cy="519113"/>
            <a:chOff x="106" y="2006"/>
            <a:chExt cx="5197" cy="327"/>
          </a:xfrm>
        </p:grpSpPr>
        <p:grpSp>
          <p:nvGrpSpPr>
            <p:cNvPr id="62580" name="Group 116"/>
            <p:cNvGrpSpPr>
              <a:grpSpLocks/>
            </p:cNvGrpSpPr>
            <p:nvPr/>
          </p:nvGrpSpPr>
          <p:grpSpPr bwMode="auto">
            <a:xfrm>
              <a:off x="106" y="2006"/>
              <a:ext cx="1195" cy="291"/>
              <a:chOff x="106" y="2006"/>
              <a:chExt cx="1195" cy="291"/>
            </a:xfrm>
          </p:grpSpPr>
          <p:sp>
            <p:nvSpPr>
              <p:cNvPr id="62577" name="Rectangle 113"/>
              <p:cNvSpPr>
                <a:spLocks noChangeArrowheads="1"/>
              </p:cNvSpPr>
              <p:nvPr/>
            </p:nvSpPr>
            <p:spPr bwMode="auto">
              <a:xfrm>
                <a:off x="106" y="2006"/>
                <a:ext cx="333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tr-TR" sz="2400" b="1">
                    <a:solidFill>
                      <a:srgbClr val="FFFFFF"/>
                    </a:solidFill>
                  </a:rPr>
                  <a:t>1s</a:t>
                </a:r>
              </a:p>
            </p:txBody>
          </p:sp>
          <p:sp>
            <p:nvSpPr>
              <p:cNvPr id="62578" name="Rectangle 114"/>
              <p:cNvSpPr>
                <a:spLocks noChangeArrowheads="1"/>
              </p:cNvSpPr>
              <p:nvPr/>
            </p:nvSpPr>
            <p:spPr bwMode="auto">
              <a:xfrm>
                <a:off x="442" y="2006"/>
                <a:ext cx="333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tr-TR" sz="2400" b="1">
                    <a:solidFill>
                      <a:srgbClr val="FFFFFF"/>
                    </a:solidFill>
                  </a:rPr>
                  <a:t>2s</a:t>
                </a:r>
              </a:p>
            </p:txBody>
          </p:sp>
          <p:sp>
            <p:nvSpPr>
              <p:cNvPr id="62579" name="Rectangle 115"/>
              <p:cNvSpPr>
                <a:spLocks noChangeArrowheads="1"/>
              </p:cNvSpPr>
              <p:nvPr/>
            </p:nvSpPr>
            <p:spPr bwMode="auto">
              <a:xfrm>
                <a:off x="958" y="2006"/>
                <a:ext cx="343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tr-TR" sz="2400" b="1">
                    <a:solidFill>
                      <a:srgbClr val="FFFFFF"/>
                    </a:solidFill>
                  </a:rPr>
                  <a:t>2p</a:t>
                </a:r>
              </a:p>
            </p:txBody>
          </p:sp>
        </p:grpSp>
        <p:grpSp>
          <p:nvGrpSpPr>
            <p:cNvPr id="62584" name="Group 120"/>
            <p:cNvGrpSpPr>
              <a:grpSpLocks/>
            </p:cNvGrpSpPr>
            <p:nvPr/>
          </p:nvGrpSpPr>
          <p:grpSpPr bwMode="auto">
            <a:xfrm>
              <a:off x="1498" y="2006"/>
              <a:ext cx="1723" cy="291"/>
              <a:chOff x="1498" y="2006"/>
              <a:chExt cx="1723" cy="291"/>
            </a:xfrm>
          </p:grpSpPr>
          <p:sp>
            <p:nvSpPr>
              <p:cNvPr id="62581" name="Rectangle 117"/>
              <p:cNvSpPr>
                <a:spLocks noChangeArrowheads="1"/>
              </p:cNvSpPr>
              <p:nvPr/>
            </p:nvSpPr>
            <p:spPr bwMode="auto">
              <a:xfrm>
                <a:off x="1498" y="2006"/>
                <a:ext cx="333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tr-TR" sz="2400" b="1">
                    <a:solidFill>
                      <a:srgbClr val="FFFFFF"/>
                    </a:solidFill>
                  </a:rPr>
                  <a:t>3s</a:t>
                </a:r>
              </a:p>
            </p:txBody>
          </p:sp>
          <p:sp>
            <p:nvSpPr>
              <p:cNvPr id="62582" name="Rectangle 118"/>
              <p:cNvSpPr>
                <a:spLocks noChangeArrowheads="1"/>
              </p:cNvSpPr>
              <p:nvPr/>
            </p:nvSpPr>
            <p:spPr bwMode="auto">
              <a:xfrm>
                <a:off x="2014" y="2006"/>
                <a:ext cx="343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tr-TR" sz="2400" b="1">
                    <a:solidFill>
                      <a:srgbClr val="FFFFFF"/>
                    </a:solidFill>
                  </a:rPr>
                  <a:t>3p</a:t>
                </a:r>
              </a:p>
            </p:txBody>
          </p:sp>
          <p:sp>
            <p:nvSpPr>
              <p:cNvPr id="62583" name="Rectangle 119"/>
              <p:cNvSpPr>
                <a:spLocks noChangeArrowheads="1"/>
              </p:cNvSpPr>
              <p:nvPr/>
            </p:nvSpPr>
            <p:spPr bwMode="auto">
              <a:xfrm>
                <a:off x="2878" y="2006"/>
                <a:ext cx="343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tr-TR" sz="2400" b="1">
                    <a:solidFill>
                      <a:srgbClr val="FFFFFF"/>
                    </a:solidFill>
                  </a:rPr>
                  <a:t>3d</a:t>
                </a:r>
              </a:p>
            </p:txBody>
          </p:sp>
        </p:grpSp>
        <p:sp>
          <p:nvSpPr>
            <p:cNvPr id="62585" name="Rectangle 121"/>
            <p:cNvSpPr>
              <a:spLocks noChangeArrowheads="1"/>
            </p:cNvSpPr>
            <p:nvPr/>
          </p:nvSpPr>
          <p:spPr bwMode="auto">
            <a:xfrm>
              <a:off x="3562" y="2006"/>
              <a:ext cx="600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altLang="tr-TR" sz="2800" b="1">
                  <a:solidFill>
                    <a:srgbClr val="FF6633"/>
                  </a:solidFill>
                </a:rPr>
                <a:t>dsp</a:t>
              </a:r>
              <a:r>
                <a:rPr lang="en-US" altLang="tr-TR" sz="2800" b="1" baseline="30000">
                  <a:solidFill>
                    <a:srgbClr val="FF6633"/>
                  </a:solidFill>
                </a:rPr>
                <a:t>2</a:t>
              </a:r>
            </a:p>
          </p:txBody>
        </p:sp>
        <p:sp>
          <p:nvSpPr>
            <p:cNvPr id="62591" name="Rectangle 127"/>
            <p:cNvSpPr>
              <a:spLocks noChangeArrowheads="1"/>
            </p:cNvSpPr>
            <p:nvPr/>
          </p:nvSpPr>
          <p:spPr bwMode="auto">
            <a:xfrm>
              <a:off x="4960" y="2006"/>
              <a:ext cx="343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altLang="tr-TR" sz="2400" b="1">
                  <a:solidFill>
                    <a:srgbClr val="FFFFFF"/>
                  </a:solidFill>
                </a:rPr>
                <a:t>4d</a:t>
              </a:r>
            </a:p>
          </p:txBody>
        </p:sp>
        <p:sp>
          <p:nvSpPr>
            <p:cNvPr id="62593" name="Rectangle 129"/>
            <p:cNvSpPr>
              <a:spLocks noChangeArrowheads="1"/>
            </p:cNvSpPr>
            <p:nvPr/>
          </p:nvSpPr>
          <p:spPr bwMode="auto">
            <a:xfrm>
              <a:off x="4240" y="2006"/>
              <a:ext cx="343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altLang="tr-TR" sz="2400" b="1">
                  <a:solidFill>
                    <a:srgbClr val="FFFFFF"/>
                  </a:solidFill>
                </a:rPr>
                <a:t>4p</a:t>
              </a:r>
            </a:p>
          </p:txBody>
        </p:sp>
      </p:grpSp>
      <p:sp>
        <p:nvSpPr>
          <p:cNvPr id="62595" name="Rectangle 131"/>
          <p:cNvSpPr>
            <a:spLocks noChangeArrowheads="1"/>
          </p:cNvSpPr>
          <p:nvPr/>
        </p:nvSpPr>
        <p:spPr bwMode="auto">
          <a:xfrm>
            <a:off x="3479801" y="1804988"/>
            <a:ext cx="5256247" cy="5854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tr-TR" sz="3200">
                <a:solidFill>
                  <a:srgbClr val="FFFFFF"/>
                </a:solidFill>
              </a:rPr>
              <a:t>Ni</a:t>
            </a:r>
            <a:r>
              <a:rPr lang="en-US" altLang="tr-TR" sz="3200" b="1" baseline="30000">
                <a:solidFill>
                  <a:srgbClr val="FFFFFF"/>
                </a:solidFill>
              </a:rPr>
              <a:t>2+</a:t>
            </a:r>
            <a:r>
              <a:rPr lang="en-US" altLang="tr-TR" sz="3200">
                <a:solidFill>
                  <a:srgbClr val="FFFFFF"/>
                </a:solidFill>
              </a:rPr>
              <a:t> 	1s</a:t>
            </a:r>
            <a:r>
              <a:rPr lang="en-US" altLang="tr-TR" sz="3200" b="1" baseline="30000">
                <a:solidFill>
                  <a:srgbClr val="FFFFFF"/>
                </a:solidFill>
              </a:rPr>
              <a:t>2</a:t>
            </a:r>
            <a:r>
              <a:rPr lang="en-US" altLang="tr-TR" sz="3200">
                <a:solidFill>
                  <a:srgbClr val="FFFFFF"/>
                </a:solidFill>
              </a:rPr>
              <a:t> 2s</a:t>
            </a:r>
            <a:r>
              <a:rPr lang="en-US" altLang="tr-TR" sz="3200" b="1" baseline="30000">
                <a:solidFill>
                  <a:srgbClr val="FFFFFF"/>
                </a:solidFill>
              </a:rPr>
              <a:t>2</a:t>
            </a:r>
            <a:r>
              <a:rPr lang="en-US" altLang="tr-TR" sz="3200">
                <a:solidFill>
                  <a:srgbClr val="FFFFFF"/>
                </a:solidFill>
              </a:rPr>
              <a:t> 2p</a:t>
            </a:r>
            <a:r>
              <a:rPr lang="en-US" altLang="tr-TR" sz="3200" b="1" baseline="30000">
                <a:solidFill>
                  <a:srgbClr val="FFFFFF"/>
                </a:solidFill>
              </a:rPr>
              <a:t>6</a:t>
            </a:r>
            <a:r>
              <a:rPr lang="en-US" altLang="tr-TR" sz="3200">
                <a:solidFill>
                  <a:srgbClr val="FFFFFF"/>
                </a:solidFill>
              </a:rPr>
              <a:t> 3s</a:t>
            </a:r>
            <a:r>
              <a:rPr lang="en-US" altLang="tr-TR" sz="3200" b="1" baseline="30000">
                <a:solidFill>
                  <a:srgbClr val="FFFFFF"/>
                </a:solidFill>
              </a:rPr>
              <a:t>2</a:t>
            </a:r>
            <a:r>
              <a:rPr lang="en-US" altLang="tr-TR" sz="3200">
                <a:solidFill>
                  <a:srgbClr val="FFFFFF"/>
                </a:solidFill>
              </a:rPr>
              <a:t> 3p</a:t>
            </a:r>
            <a:r>
              <a:rPr lang="en-US" altLang="tr-TR" sz="3200" b="1" baseline="30000">
                <a:solidFill>
                  <a:srgbClr val="FFFFFF"/>
                </a:solidFill>
              </a:rPr>
              <a:t>6</a:t>
            </a:r>
            <a:r>
              <a:rPr lang="en-US" altLang="tr-TR" sz="3200">
                <a:solidFill>
                  <a:srgbClr val="FFFFFF"/>
                </a:solidFill>
              </a:rPr>
              <a:t> 3d</a:t>
            </a:r>
            <a:r>
              <a:rPr lang="en-US" altLang="tr-TR" sz="3200" b="1" baseline="30000">
                <a:solidFill>
                  <a:srgbClr val="FFFFFF"/>
                </a:solidFill>
              </a:rPr>
              <a:t>8</a:t>
            </a:r>
          </a:p>
        </p:txBody>
      </p:sp>
    </p:spTree>
    <p:extLst>
      <p:ext uri="{BB962C8B-B14F-4D97-AF65-F5344CB8AC3E}">
        <p14:creationId xmlns:p14="http://schemas.microsoft.com/office/powerpoint/2010/main" val="30051041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8" presetID="9" presetClass="entr" presetSubtype="0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624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2" presetID="9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625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id="16" presetID="9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625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20" presetID="9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625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11500"/>
                            </p:stCondLst>
                            <p:childTnLst>
                              <p:par>
                                <p:cTn id="24" presetID="9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625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48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>
          <a:xfrm>
            <a:off x="3714750" y="266700"/>
            <a:ext cx="5219700" cy="1104900"/>
          </a:xfrm>
          <a:noFill/>
          <a:ln/>
        </p:spPr>
        <p:txBody>
          <a:bodyPr/>
          <a:lstStyle/>
          <a:p>
            <a:r>
              <a:rPr lang="tr-TR" altLang="tr-TR" sz="3200" dirty="0" smtClean="0"/>
              <a:t>New </a:t>
            </a:r>
            <a:r>
              <a:rPr lang="tr-TR" altLang="tr-TR" sz="3200" dirty="0" err="1" smtClean="0"/>
              <a:t>Hybrid</a:t>
            </a:r>
            <a:r>
              <a:rPr lang="tr-TR" altLang="tr-TR" sz="3200" dirty="0" smtClean="0"/>
              <a:t> </a:t>
            </a:r>
            <a:r>
              <a:rPr lang="tr-TR" altLang="tr-TR" sz="3200" dirty="0" err="1" smtClean="0"/>
              <a:t>Orbital</a:t>
            </a:r>
            <a:r>
              <a:rPr lang="tr-TR" altLang="tr-TR" sz="3200" dirty="0" smtClean="0"/>
              <a:t> Set</a:t>
            </a:r>
            <a:r>
              <a:rPr lang="en-US" altLang="tr-TR" dirty="0" smtClean="0"/>
              <a:t> </a:t>
            </a:r>
            <a:r>
              <a:rPr lang="en-US" altLang="tr-TR" sz="3200" dirty="0"/>
              <a:t>dsp</a:t>
            </a:r>
            <a:r>
              <a:rPr lang="en-US" altLang="tr-TR" sz="3200" baseline="30000" dirty="0"/>
              <a:t>2</a:t>
            </a:r>
          </a:p>
        </p:txBody>
      </p:sp>
      <p:grpSp>
        <p:nvGrpSpPr>
          <p:cNvPr id="60431" name="Group 15"/>
          <p:cNvGrpSpPr>
            <a:grpSpLocks/>
          </p:cNvGrpSpPr>
          <p:nvPr/>
        </p:nvGrpSpPr>
        <p:grpSpPr bwMode="auto">
          <a:xfrm>
            <a:off x="1558926" y="1317625"/>
            <a:ext cx="2041525" cy="2070100"/>
            <a:chOff x="22" y="830"/>
            <a:chExt cx="1286" cy="1304"/>
          </a:xfrm>
        </p:grpSpPr>
        <p:grpSp>
          <p:nvGrpSpPr>
            <p:cNvPr id="60429" name="Group 13"/>
            <p:cNvGrpSpPr>
              <a:grpSpLocks/>
            </p:cNvGrpSpPr>
            <p:nvPr/>
          </p:nvGrpSpPr>
          <p:grpSpPr bwMode="auto">
            <a:xfrm>
              <a:off x="22" y="830"/>
              <a:ext cx="1099" cy="1279"/>
              <a:chOff x="22" y="830"/>
              <a:chExt cx="1099" cy="1279"/>
            </a:xfrm>
          </p:grpSpPr>
          <p:sp>
            <p:nvSpPr>
              <p:cNvPr id="60419" name="Line 3"/>
              <p:cNvSpPr>
                <a:spLocks noChangeShapeType="1"/>
              </p:cNvSpPr>
              <p:nvPr/>
            </p:nvSpPr>
            <p:spPr bwMode="auto">
              <a:xfrm>
                <a:off x="22" y="1275"/>
                <a:ext cx="550" cy="184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60420" name="Freeform 4"/>
              <p:cNvSpPr>
                <a:spLocks/>
              </p:cNvSpPr>
              <p:nvPr/>
            </p:nvSpPr>
            <p:spPr bwMode="auto">
              <a:xfrm>
                <a:off x="89" y="1212"/>
                <a:ext cx="479" cy="319"/>
              </a:xfrm>
              <a:custGeom>
                <a:avLst/>
                <a:gdLst>
                  <a:gd name="T0" fmla="*/ 478 w 479"/>
                  <a:gd name="T1" fmla="*/ 250 h 319"/>
                  <a:gd name="T2" fmla="*/ 443 w 479"/>
                  <a:gd name="T3" fmla="*/ 288 h 319"/>
                  <a:gd name="T4" fmla="*/ 386 w 479"/>
                  <a:gd name="T5" fmla="*/ 306 h 319"/>
                  <a:gd name="T6" fmla="*/ 313 w 479"/>
                  <a:gd name="T7" fmla="*/ 318 h 319"/>
                  <a:gd name="T8" fmla="*/ 203 w 479"/>
                  <a:gd name="T9" fmla="*/ 313 h 319"/>
                  <a:gd name="T10" fmla="*/ 119 w 479"/>
                  <a:gd name="T11" fmla="*/ 290 h 319"/>
                  <a:gd name="T12" fmla="*/ 52 w 479"/>
                  <a:gd name="T13" fmla="*/ 254 h 319"/>
                  <a:gd name="T14" fmla="*/ 17 w 479"/>
                  <a:gd name="T15" fmla="*/ 220 h 319"/>
                  <a:gd name="T16" fmla="*/ 0 w 479"/>
                  <a:gd name="T17" fmla="*/ 170 h 319"/>
                  <a:gd name="T18" fmla="*/ 8 w 479"/>
                  <a:gd name="T19" fmla="*/ 101 h 319"/>
                  <a:gd name="T20" fmla="*/ 41 w 479"/>
                  <a:gd name="T21" fmla="*/ 38 h 319"/>
                  <a:gd name="T22" fmla="*/ 87 w 479"/>
                  <a:gd name="T23" fmla="*/ 7 h 319"/>
                  <a:gd name="T24" fmla="*/ 133 w 479"/>
                  <a:gd name="T25" fmla="*/ 0 h 319"/>
                  <a:gd name="T26" fmla="*/ 212 w 479"/>
                  <a:gd name="T27" fmla="*/ 10 h 319"/>
                  <a:gd name="T28" fmla="*/ 296 w 479"/>
                  <a:gd name="T29" fmla="*/ 43 h 319"/>
                  <a:gd name="T30" fmla="*/ 376 w 479"/>
                  <a:gd name="T31" fmla="*/ 96 h 319"/>
                  <a:gd name="T32" fmla="*/ 437 w 479"/>
                  <a:gd name="T33" fmla="*/ 155 h 319"/>
                  <a:gd name="T34" fmla="*/ 472 w 479"/>
                  <a:gd name="T35" fmla="*/ 204 h 319"/>
                  <a:gd name="T36" fmla="*/ 478 w 479"/>
                  <a:gd name="T37" fmla="*/ 250 h 3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479" h="319">
                    <a:moveTo>
                      <a:pt x="478" y="250"/>
                    </a:moveTo>
                    <a:lnTo>
                      <a:pt x="443" y="288"/>
                    </a:lnTo>
                    <a:lnTo>
                      <a:pt x="386" y="306"/>
                    </a:lnTo>
                    <a:lnTo>
                      <a:pt x="313" y="318"/>
                    </a:lnTo>
                    <a:lnTo>
                      <a:pt x="203" y="313"/>
                    </a:lnTo>
                    <a:lnTo>
                      <a:pt x="119" y="290"/>
                    </a:lnTo>
                    <a:lnTo>
                      <a:pt x="52" y="254"/>
                    </a:lnTo>
                    <a:lnTo>
                      <a:pt x="17" y="220"/>
                    </a:lnTo>
                    <a:lnTo>
                      <a:pt x="0" y="170"/>
                    </a:lnTo>
                    <a:lnTo>
                      <a:pt x="8" y="101"/>
                    </a:lnTo>
                    <a:lnTo>
                      <a:pt x="41" y="38"/>
                    </a:lnTo>
                    <a:lnTo>
                      <a:pt x="87" y="7"/>
                    </a:lnTo>
                    <a:lnTo>
                      <a:pt x="133" y="0"/>
                    </a:lnTo>
                    <a:lnTo>
                      <a:pt x="212" y="10"/>
                    </a:lnTo>
                    <a:lnTo>
                      <a:pt x="296" y="43"/>
                    </a:lnTo>
                    <a:lnTo>
                      <a:pt x="376" y="96"/>
                    </a:lnTo>
                    <a:lnTo>
                      <a:pt x="437" y="155"/>
                    </a:lnTo>
                    <a:lnTo>
                      <a:pt x="472" y="204"/>
                    </a:lnTo>
                    <a:lnTo>
                      <a:pt x="478" y="250"/>
                    </a:lnTo>
                  </a:path>
                </a:pathLst>
              </a:custGeom>
              <a:gradFill rotWithShape="0">
                <a:gsLst>
                  <a:gs pos="0">
                    <a:schemeClr val="accent1">
                      <a:gamma/>
                      <a:tint val="70196"/>
                      <a:invGamma/>
                    </a:schemeClr>
                  </a:gs>
                  <a:gs pos="100000">
                    <a:schemeClr val="accent1"/>
                  </a:gs>
                </a:gsLst>
                <a:path path="rect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60421" name="Line 5"/>
              <p:cNvSpPr>
                <a:spLocks noChangeShapeType="1"/>
              </p:cNvSpPr>
              <p:nvPr/>
            </p:nvSpPr>
            <p:spPr bwMode="auto">
              <a:xfrm flipV="1">
                <a:off x="23" y="1459"/>
                <a:ext cx="549" cy="183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60422" name="Line 6"/>
              <p:cNvSpPr>
                <a:spLocks noChangeShapeType="1"/>
              </p:cNvSpPr>
              <p:nvPr/>
            </p:nvSpPr>
            <p:spPr bwMode="auto">
              <a:xfrm flipV="1">
                <a:off x="570" y="1272"/>
                <a:ext cx="549" cy="184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60423" name="Line 7"/>
              <p:cNvSpPr>
                <a:spLocks noChangeShapeType="1"/>
              </p:cNvSpPr>
              <p:nvPr/>
            </p:nvSpPr>
            <p:spPr bwMode="auto">
              <a:xfrm>
                <a:off x="571" y="830"/>
                <a:ext cx="0" cy="1279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grpSp>
            <p:nvGrpSpPr>
              <p:cNvPr id="60426" name="Group 10"/>
              <p:cNvGrpSpPr>
                <a:grpSpLocks/>
              </p:cNvGrpSpPr>
              <p:nvPr/>
            </p:nvGrpSpPr>
            <p:grpSpPr bwMode="auto">
              <a:xfrm>
                <a:off x="89" y="1202"/>
                <a:ext cx="966" cy="509"/>
                <a:chOff x="89" y="1202"/>
                <a:chExt cx="966" cy="509"/>
              </a:xfrm>
            </p:grpSpPr>
            <p:sp>
              <p:nvSpPr>
                <p:cNvPr id="60424" name="Freeform 8"/>
                <p:cNvSpPr>
                  <a:spLocks/>
                </p:cNvSpPr>
                <p:nvPr/>
              </p:nvSpPr>
              <p:spPr bwMode="auto">
                <a:xfrm>
                  <a:off x="576" y="1202"/>
                  <a:ext cx="479" cy="319"/>
                </a:xfrm>
                <a:custGeom>
                  <a:avLst/>
                  <a:gdLst>
                    <a:gd name="T0" fmla="*/ 0 w 479"/>
                    <a:gd name="T1" fmla="*/ 250 h 319"/>
                    <a:gd name="T2" fmla="*/ 34 w 479"/>
                    <a:gd name="T3" fmla="*/ 288 h 319"/>
                    <a:gd name="T4" fmla="*/ 91 w 479"/>
                    <a:gd name="T5" fmla="*/ 306 h 319"/>
                    <a:gd name="T6" fmla="*/ 164 w 479"/>
                    <a:gd name="T7" fmla="*/ 318 h 319"/>
                    <a:gd name="T8" fmla="*/ 274 w 479"/>
                    <a:gd name="T9" fmla="*/ 313 h 319"/>
                    <a:gd name="T10" fmla="*/ 358 w 479"/>
                    <a:gd name="T11" fmla="*/ 290 h 319"/>
                    <a:gd name="T12" fmla="*/ 425 w 479"/>
                    <a:gd name="T13" fmla="*/ 254 h 319"/>
                    <a:gd name="T14" fmla="*/ 460 w 479"/>
                    <a:gd name="T15" fmla="*/ 220 h 319"/>
                    <a:gd name="T16" fmla="*/ 478 w 479"/>
                    <a:gd name="T17" fmla="*/ 170 h 319"/>
                    <a:gd name="T18" fmla="*/ 469 w 479"/>
                    <a:gd name="T19" fmla="*/ 101 h 319"/>
                    <a:gd name="T20" fmla="*/ 436 w 479"/>
                    <a:gd name="T21" fmla="*/ 38 h 319"/>
                    <a:gd name="T22" fmla="*/ 390 w 479"/>
                    <a:gd name="T23" fmla="*/ 7 h 319"/>
                    <a:gd name="T24" fmla="*/ 344 w 479"/>
                    <a:gd name="T25" fmla="*/ 0 h 319"/>
                    <a:gd name="T26" fmla="*/ 265 w 479"/>
                    <a:gd name="T27" fmla="*/ 10 h 319"/>
                    <a:gd name="T28" fmla="*/ 181 w 479"/>
                    <a:gd name="T29" fmla="*/ 43 h 319"/>
                    <a:gd name="T30" fmla="*/ 101 w 479"/>
                    <a:gd name="T31" fmla="*/ 96 h 319"/>
                    <a:gd name="T32" fmla="*/ 40 w 479"/>
                    <a:gd name="T33" fmla="*/ 155 h 319"/>
                    <a:gd name="T34" fmla="*/ 5 w 479"/>
                    <a:gd name="T35" fmla="*/ 204 h 319"/>
                    <a:gd name="T36" fmla="*/ 0 w 479"/>
                    <a:gd name="T37" fmla="*/ 250 h 31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479" h="319">
                      <a:moveTo>
                        <a:pt x="0" y="250"/>
                      </a:moveTo>
                      <a:lnTo>
                        <a:pt x="34" y="288"/>
                      </a:lnTo>
                      <a:lnTo>
                        <a:pt x="91" y="306"/>
                      </a:lnTo>
                      <a:lnTo>
                        <a:pt x="164" y="318"/>
                      </a:lnTo>
                      <a:lnTo>
                        <a:pt x="274" y="313"/>
                      </a:lnTo>
                      <a:lnTo>
                        <a:pt x="358" y="290"/>
                      </a:lnTo>
                      <a:lnTo>
                        <a:pt x="425" y="254"/>
                      </a:lnTo>
                      <a:lnTo>
                        <a:pt x="460" y="220"/>
                      </a:lnTo>
                      <a:lnTo>
                        <a:pt x="478" y="170"/>
                      </a:lnTo>
                      <a:lnTo>
                        <a:pt x="469" y="101"/>
                      </a:lnTo>
                      <a:lnTo>
                        <a:pt x="436" y="38"/>
                      </a:lnTo>
                      <a:lnTo>
                        <a:pt x="390" y="7"/>
                      </a:lnTo>
                      <a:lnTo>
                        <a:pt x="344" y="0"/>
                      </a:lnTo>
                      <a:lnTo>
                        <a:pt x="265" y="10"/>
                      </a:lnTo>
                      <a:lnTo>
                        <a:pt x="181" y="43"/>
                      </a:lnTo>
                      <a:lnTo>
                        <a:pt x="101" y="96"/>
                      </a:lnTo>
                      <a:lnTo>
                        <a:pt x="40" y="155"/>
                      </a:lnTo>
                      <a:lnTo>
                        <a:pt x="5" y="204"/>
                      </a:lnTo>
                      <a:lnTo>
                        <a:pt x="0" y="250"/>
                      </a:lnTo>
                    </a:path>
                  </a:pathLst>
                </a:custGeom>
                <a:gradFill rotWithShape="0">
                  <a:gsLst>
                    <a:gs pos="0">
                      <a:schemeClr val="accent1">
                        <a:gamma/>
                        <a:tint val="70196"/>
                        <a:invGamma/>
                      </a:schemeClr>
                    </a:gs>
                    <a:gs pos="100000">
                      <a:schemeClr val="accent1"/>
                    </a:gs>
                  </a:gsLst>
                  <a:path path="rect">
                    <a:fillToRect l="50000" t="50000" r="50000" b="50000"/>
                  </a:path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60425" name="Freeform 9"/>
                <p:cNvSpPr>
                  <a:spLocks/>
                </p:cNvSpPr>
                <p:nvPr/>
              </p:nvSpPr>
              <p:spPr bwMode="auto">
                <a:xfrm>
                  <a:off x="89" y="1391"/>
                  <a:ext cx="479" cy="320"/>
                </a:xfrm>
                <a:custGeom>
                  <a:avLst/>
                  <a:gdLst>
                    <a:gd name="T0" fmla="*/ 478 w 479"/>
                    <a:gd name="T1" fmla="*/ 67 h 320"/>
                    <a:gd name="T2" fmla="*/ 443 w 479"/>
                    <a:gd name="T3" fmla="*/ 29 h 320"/>
                    <a:gd name="T4" fmla="*/ 386 w 479"/>
                    <a:gd name="T5" fmla="*/ 12 h 320"/>
                    <a:gd name="T6" fmla="*/ 313 w 479"/>
                    <a:gd name="T7" fmla="*/ 0 h 320"/>
                    <a:gd name="T8" fmla="*/ 203 w 479"/>
                    <a:gd name="T9" fmla="*/ 4 h 320"/>
                    <a:gd name="T10" fmla="*/ 119 w 479"/>
                    <a:gd name="T11" fmla="*/ 27 h 320"/>
                    <a:gd name="T12" fmla="*/ 52 w 479"/>
                    <a:gd name="T13" fmla="*/ 64 h 320"/>
                    <a:gd name="T14" fmla="*/ 17 w 479"/>
                    <a:gd name="T15" fmla="*/ 97 h 320"/>
                    <a:gd name="T16" fmla="*/ 0 w 479"/>
                    <a:gd name="T17" fmla="*/ 147 h 320"/>
                    <a:gd name="T18" fmla="*/ 8 w 479"/>
                    <a:gd name="T19" fmla="*/ 217 h 320"/>
                    <a:gd name="T20" fmla="*/ 41 w 479"/>
                    <a:gd name="T21" fmla="*/ 280 h 320"/>
                    <a:gd name="T22" fmla="*/ 87 w 479"/>
                    <a:gd name="T23" fmla="*/ 311 h 320"/>
                    <a:gd name="T24" fmla="*/ 133 w 479"/>
                    <a:gd name="T25" fmla="*/ 319 h 320"/>
                    <a:gd name="T26" fmla="*/ 212 w 479"/>
                    <a:gd name="T27" fmla="*/ 308 h 320"/>
                    <a:gd name="T28" fmla="*/ 296 w 479"/>
                    <a:gd name="T29" fmla="*/ 274 h 320"/>
                    <a:gd name="T30" fmla="*/ 376 w 479"/>
                    <a:gd name="T31" fmla="*/ 222 h 320"/>
                    <a:gd name="T32" fmla="*/ 437 w 479"/>
                    <a:gd name="T33" fmla="*/ 163 h 320"/>
                    <a:gd name="T34" fmla="*/ 472 w 479"/>
                    <a:gd name="T35" fmla="*/ 113 h 320"/>
                    <a:gd name="T36" fmla="*/ 478 w 479"/>
                    <a:gd name="T37" fmla="*/ 67 h 32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479" h="320">
                      <a:moveTo>
                        <a:pt x="478" y="67"/>
                      </a:moveTo>
                      <a:lnTo>
                        <a:pt x="443" y="29"/>
                      </a:lnTo>
                      <a:lnTo>
                        <a:pt x="386" y="12"/>
                      </a:lnTo>
                      <a:lnTo>
                        <a:pt x="313" y="0"/>
                      </a:lnTo>
                      <a:lnTo>
                        <a:pt x="203" y="4"/>
                      </a:lnTo>
                      <a:lnTo>
                        <a:pt x="119" y="27"/>
                      </a:lnTo>
                      <a:lnTo>
                        <a:pt x="52" y="64"/>
                      </a:lnTo>
                      <a:lnTo>
                        <a:pt x="17" y="97"/>
                      </a:lnTo>
                      <a:lnTo>
                        <a:pt x="0" y="147"/>
                      </a:lnTo>
                      <a:lnTo>
                        <a:pt x="8" y="217"/>
                      </a:lnTo>
                      <a:lnTo>
                        <a:pt x="41" y="280"/>
                      </a:lnTo>
                      <a:lnTo>
                        <a:pt x="87" y="311"/>
                      </a:lnTo>
                      <a:lnTo>
                        <a:pt x="133" y="319"/>
                      </a:lnTo>
                      <a:lnTo>
                        <a:pt x="212" y="308"/>
                      </a:lnTo>
                      <a:lnTo>
                        <a:pt x="296" y="274"/>
                      </a:lnTo>
                      <a:lnTo>
                        <a:pt x="376" y="222"/>
                      </a:lnTo>
                      <a:lnTo>
                        <a:pt x="437" y="163"/>
                      </a:lnTo>
                      <a:lnTo>
                        <a:pt x="472" y="113"/>
                      </a:lnTo>
                      <a:lnTo>
                        <a:pt x="478" y="67"/>
                      </a:lnTo>
                    </a:path>
                  </a:pathLst>
                </a:custGeom>
                <a:gradFill rotWithShape="0">
                  <a:gsLst>
                    <a:gs pos="0">
                      <a:schemeClr val="accent1">
                        <a:gamma/>
                        <a:tint val="70196"/>
                        <a:invGamma/>
                      </a:schemeClr>
                    </a:gs>
                    <a:gs pos="100000">
                      <a:schemeClr val="accent1"/>
                    </a:gs>
                  </a:gsLst>
                  <a:path path="rect">
                    <a:fillToRect l="50000" t="50000" r="50000" b="50000"/>
                  </a:path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</p:grpSp>
          <p:sp>
            <p:nvSpPr>
              <p:cNvPr id="60427" name="Line 11"/>
              <p:cNvSpPr>
                <a:spLocks noChangeShapeType="1"/>
              </p:cNvSpPr>
              <p:nvPr/>
            </p:nvSpPr>
            <p:spPr bwMode="auto">
              <a:xfrm>
                <a:off x="572" y="1462"/>
                <a:ext cx="549" cy="184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60428" name="Freeform 12"/>
              <p:cNvSpPr>
                <a:spLocks/>
              </p:cNvSpPr>
              <p:nvPr/>
            </p:nvSpPr>
            <p:spPr bwMode="auto">
              <a:xfrm>
                <a:off x="576" y="1402"/>
                <a:ext cx="479" cy="319"/>
              </a:xfrm>
              <a:custGeom>
                <a:avLst/>
                <a:gdLst>
                  <a:gd name="T0" fmla="*/ 0 w 479"/>
                  <a:gd name="T1" fmla="*/ 67 h 319"/>
                  <a:gd name="T2" fmla="*/ 34 w 479"/>
                  <a:gd name="T3" fmla="*/ 29 h 319"/>
                  <a:gd name="T4" fmla="*/ 91 w 479"/>
                  <a:gd name="T5" fmla="*/ 11 h 319"/>
                  <a:gd name="T6" fmla="*/ 164 w 479"/>
                  <a:gd name="T7" fmla="*/ 0 h 319"/>
                  <a:gd name="T8" fmla="*/ 274 w 479"/>
                  <a:gd name="T9" fmla="*/ 4 h 319"/>
                  <a:gd name="T10" fmla="*/ 358 w 479"/>
                  <a:gd name="T11" fmla="*/ 27 h 319"/>
                  <a:gd name="T12" fmla="*/ 425 w 479"/>
                  <a:gd name="T13" fmla="*/ 63 h 319"/>
                  <a:gd name="T14" fmla="*/ 460 w 479"/>
                  <a:gd name="T15" fmla="*/ 97 h 319"/>
                  <a:gd name="T16" fmla="*/ 478 w 479"/>
                  <a:gd name="T17" fmla="*/ 147 h 319"/>
                  <a:gd name="T18" fmla="*/ 469 w 479"/>
                  <a:gd name="T19" fmla="*/ 216 h 319"/>
                  <a:gd name="T20" fmla="*/ 436 w 479"/>
                  <a:gd name="T21" fmla="*/ 279 h 319"/>
                  <a:gd name="T22" fmla="*/ 390 w 479"/>
                  <a:gd name="T23" fmla="*/ 310 h 319"/>
                  <a:gd name="T24" fmla="*/ 344 w 479"/>
                  <a:gd name="T25" fmla="*/ 318 h 319"/>
                  <a:gd name="T26" fmla="*/ 265 w 479"/>
                  <a:gd name="T27" fmla="*/ 307 h 319"/>
                  <a:gd name="T28" fmla="*/ 181 w 479"/>
                  <a:gd name="T29" fmla="*/ 274 h 319"/>
                  <a:gd name="T30" fmla="*/ 101 w 479"/>
                  <a:gd name="T31" fmla="*/ 221 h 319"/>
                  <a:gd name="T32" fmla="*/ 40 w 479"/>
                  <a:gd name="T33" fmla="*/ 162 h 319"/>
                  <a:gd name="T34" fmla="*/ 5 w 479"/>
                  <a:gd name="T35" fmla="*/ 113 h 319"/>
                  <a:gd name="T36" fmla="*/ 0 w 479"/>
                  <a:gd name="T37" fmla="*/ 67 h 3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479" h="319">
                    <a:moveTo>
                      <a:pt x="0" y="67"/>
                    </a:moveTo>
                    <a:lnTo>
                      <a:pt x="34" y="29"/>
                    </a:lnTo>
                    <a:lnTo>
                      <a:pt x="91" y="11"/>
                    </a:lnTo>
                    <a:lnTo>
                      <a:pt x="164" y="0"/>
                    </a:lnTo>
                    <a:lnTo>
                      <a:pt x="274" y="4"/>
                    </a:lnTo>
                    <a:lnTo>
                      <a:pt x="358" y="27"/>
                    </a:lnTo>
                    <a:lnTo>
                      <a:pt x="425" y="63"/>
                    </a:lnTo>
                    <a:lnTo>
                      <a:pt x="460" y="97"/>
                    </a:lnTo>
                    <a:lnTo>
                      <a:pt x="478" y="147"/>
                    </a:lnTo>
                    <a:lnTo>
                      <a:pt x="469" y="216"/>
                    </a:lnTo>
                    <a:lnTo>
                      <a:pt x="436" y="279"/>
                    </a:lnTo>
                    <a:lnTo>
                      <a:pt x="390" y="310"/>
                    </a:lnTo>
                    <a:lnTo>
                      <a:pt x="344" y="318"/>
                    </a:lnTo>
                    <a:lnTo>
                      <a:pt x="265" y="307"/>
                    </a:lnTo>
                    <a:lnTo>
                      <a:pt x="181" y="274"/>
                    </a:lnTo>
                    <a:lnTo>
                      <a:pt x="101" y="221"/>
                    </a:lnTo>
                    <a:lnTo>
                      <a:pt x="40" y="162"/>
                    </a:lnTo>
                    <a:lnTo>
                      <a:pt x="5" y="113"/>
                    </a:lnTo>
                    <a:lnTo>
                      <a:pt x="0" y="67"/>
                    </a:lnTo>
                  </a:path>
                </a:pathLst>
              </a:custGeom>
              <a:gradFill rotWithShape="0">
                <a:gsLst>
                  <a:gs pos="0">
                    <a:schemeClr val="accent1">
                      <a:gamma/>
                      <a:tint val="70196"/>
                      <a:invGamma/>
                    </a:schemeClr>
                  </a:gs>
                  <a:gs pos="100000">
                    <a:schemeClr val="accent1"/>
                  </a:gs>
                </a:gsLst>
                <a:path path="rect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</p:grpSp>
        <p:sp>
          <p:nvSpPr>
            <p:cNvPr id="60430" name="Rectangle 14"/>
            <p:cNvSpPr>
              <a:spLocks noChangeArrowheads="1"/>
            </p:cNvSpPr>
            <p:nvPr/>
          </p:nvSpPr>
          <p:spPr bwMode="auto">
            <a:xfrm>
              <a:off x="606" y="1765"/>
              <a:ext cx="702" cy="36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altLang="tr-TR" sz="3200">
                  <a:solidFill>
                    <a:srgbClr val="FFFFFF"/>
                  </a:solidFill>
                </a:rPr>
                <a:t>d</a:t>
              </a:r>
              <a:r>
                <a:rPr lang="en-US" altLang="tr-TR" sz="3200" b="1" baseline="-25000">
                  <a:solidFill>
                    <a:srgbClr val="FFFFFF"/>
                  </a:solidFill>
                </a:rPr>
                <a:t>x</a:t>
              </a:r>
              <a:r>
                <a:rPr lang="en-US" altLang="tr-TR" sz="3200" b="1" baseline="-10000">
                  <a:solidFill>
                    <a:srgbClr val="FFFFFF"/>
                  </a:solidFill>
                </a:rPr>
                <a:t>2</a:t>
              </a:r>
              <a:r>
                <a:rPr lang="en-US" altLang="tr-TR" sz="3200" b="1" baseline="-25000">
                  <a:solidFill>
                    <a:srgbClr val="FFFFFF"/>
                  </a:solidFill>
                </a:rPr>
                <a:t>-y</a:t>
              </a:r>
              <a:r>
                <a:rPr lang="en-US" altLang="tr-TR" sz="3200" b="1" baseline="-10000">
                  <a:solidFill>
                    <a:srgbClr val="FFFFFF"/>
                  </a:solidFill>
                </a:rPr>
                <a:t>2</a:t>
              </a:r>
            </a:p>
          </p:txBody>
        </p:sp>
      </p:grpSp>
      <p:sp>
        <p:nvSpPr>
          <p:cNvPr id="60432" name="Rectangle 16"/>
          <p:cNvSpPr>
            <a:spLocks noChangeArrowheads="1"/>
          </p:cNvSpPr>
          <p:nvPr/>
        </p:nvSpPr>
        <p:spPr bwMode="auto">
          <a:xfrm>
            <a:off x="3524251" y="2043113"/>
            <a:ext cx="426399" cy="5854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tr-TR" sz="3200">
                <a:solidFill>
                  <a:srgbClr val="FFFFFF"/>
                </a:solidFill>
              </a:rPr>
              <a:t>+</a:t>
            </a:r>
          </a:p>
        </p:txBody>
      </p:sp>
      <p:grpSp>
        <p:nvGrpSpPr>
          <p:cNvPr id="60443" name="Group 27"/>
          <p:cNvGrpSpPr>
            <a:grpSpLocks/>
          </p:cNvGrpSpPr>
          <p:nvPr/>
        </p:nvGrpSpPr>
        <p:grpSpPr bwMode="auto">
          <a:xfrm>
            <a:off x="4043364" y="1317625"/>
            <a:ext cx="1749425" cy="2070100"/>
            <a:chOff x="1587" y="830"/>
            <a:chExt cx="1102" cy="1304"/>
          </a:xfrm>
        </p:grpSpPr>
        <p:grpSp>
          <p:nvGrpSpPr>
            <p:cNvPr id="60441" name="Group 25"/>
            <p:cNvGrpSpPr>
              <a:grpSpLocks/>
            </p:cNvGrpSpPr>
            <p:nvPr/>
          </p:nvGrpSpPr>
          <p:grpSpPr bwMode="auto">
            <a:xfrm>
              <a:off x="1587" y="830"/>
              <a:ext cx="1102" cy="1279"/>
              <a:chOff x="1587" y="830"/>
              <a:chExt cx="1102" cy="1279"/>
            </a:xfrm>
          </p:grpSpPr>
          <p:sp>
            <p:nvSpPr>
              <p:cNvPr id="60433" name="Line 17"/>
              <p:cNvSpPr>
                <a:spLocks noChangeShapeType="1"/>
              </p:cNvSpPr>
              <p:nvPr/>
            </p:nvSpPr>
            <p:spPr bwMode="auto">
              <a:xfrm>
                <a:off x="1590" y="1275"/>
                <a:ext cx="550" cy="184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60434" name="Line 18"/>
              <p:cNvSpPr>
                <a:spLocks noChangeShapeType="1"/>
              </p:cNvSpPr>
              <p:nvPr/>
            </p:nvSpPr>
            <p:spPr bwMode="auto">
              <a:xfrm flipV="1">
                <a:off x="2138" y="1272"/>
                <a:ext cx="549" cy="184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60435" name="Line 19"/>
              <p:cNvSpPr>
                <a:spLocks noChangeShapeType="1"/>
              </p:cNvSpPr>
              <p:nvPr/>
            </p:nvSpPr>
            <p:spPr bwMode="auto">
              <a:xfrm>
                <a:off x="2139" y="830"/>
                <a:ext cx="0" cy="1279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60436" name="Line 20"/>
              <p:cNvSpPr>
                <a:spLocks noChangeShapeType="1"/>
              </p:cNvSpPr>
              <p:nvPr/>
            </p:nvSpPr>
            <p:spPr bwMode="auto">
              <a:xfrm flipV="1">
                <a:off x="1591" y="1459"/>
                <a:ext cx="549" cy="183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60437" name="Line 21"/>
              <p:cNvSpPr>
                <a:spLocks noChangeShapeType="1"/>
              </p:cNvSpPr>
              <p:nvPr/>
            </p:nvSpPr>
            <p:spPr bwMode="auto">
              <a:xfrm>
                <a:off x="2140" y="1462"/>
                <a:ext cx="549" cy="184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60438" name="Oval 22"/>
              <p:cNvSpPr>
                <a:spLocks noChangeArrowheads="1"/>
              </p:cNvSpPr>
              <p:nvPr/>
            </p:nvSpPr>
            <p:spPr bwMode="auto">
              <a:xfrm>
                <a:off x="1805" y="1124"/>
                <a:ext cx="681" cy="681"/>
              </a:xfrm>
              <a:prstGeom prst="ellipse">
                <a:avLst/>
              </a:prstGeom>
              <a:gradFill rotWithShape="0">
                <a:gsLst>
                  <a:gs pos="0">
                    <a:schemeClr val="accent1">
                      <a:gamma/>
                      <a:tint val="70196"/>
                      <a:invGamma/>
                    </a:schemeClr>
                  </a:gs>
                  <a:gs pos="100000">
                    <a:schemeClr val="accent1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60439" name="Line 23"/>
              <p:cNvSpPr>
                <a:spLocks noChangeShapeType="1"/>
              </p:cNvSpPr>
              <p:nvPr/>
            </p:nvSpPr>
            <p:spPr bwMode="auto">
              <a:xfrm flipV="1">
                <a:off x="1587" y="1535"/>
                <a:ext cx="330" cy="11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60440" name="Line 24"/>
              <p:cNvSpPr>
                <a:spLocks noChangeShapeType="1"/>
              </p:cNvSpPr>
              <p:nvPr/>
            </p:nvSpPr>
            <p:spPr bwMode="auto">
              <a:xfrm>
                <a:off x="2360" y="1537"/>
                <a:ext cx="329" cy="11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</p:grpSp>
        <p:sp>
          <p:nvSpPr>
            <p:cNvPr id="60442" name="Rectangle 26"/>
            <p:cNvSpPr>
              <a:spLocks noChangeArrowheads="1"/>
            </p:cNvSpPr>
            <p:nvPr/>
          </p:nvSpPr>
          <p:spPr bwMode="auto">
            <a:xfrm>
              <a:off x="2224" y="1765"/>
              <a:ext cx="246" cy="36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altLang="tr-TR" sz="3200">
                  <a:solidFill>
                    <a:srgbClr val="FFFFFF"/>
                  </a:solidFill>
                </a:rPr>
                <a:t>s</a:t>
              </a:r>
            </a:p>
          </p:txBody>
        </p:sp>
      </p:grpSp>
      <p:sp>
        <p:nvSpPr>
          <p:cNvPr id="60444" name="Rectangle 28"/>
          <p:cNvSpPr>
            <a:spLocks noChangeArrowheads="1"/>
          </p:cNvSpPr>
          <p:nvPr/>
        </p:nvSpPr>
        <p:spPr bwMode="auto">
          <a:xfrm>
            <a:off x="5853114" y="2043113"/>
            <a:ext cx="426399" cy="5854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tr-TR" sz="3200">
                <a:solidFill>
                  <a:srgbClr val="FFFFFF"/>
                </a:solidFill>
              </a:rPr>
              <a:t>+</a:t>
            </a:r>
          </a:p>
        </p:txBody>
      </p:sp>
      <p:grpSp>
        <p:nvGrpSpPr>
          <p:cNvPr id="60455" name="Group 39"/>
          <p:cNvGrpSpPr>
            <a:grpSpLocks/>
          </p:cNvGrpSpPr>
          <p:nvPr/>
        </p:nvGrpSpPr>
        <p:grpSpPr bwMode="auto">
          <a:xfrm>
            <a:off x="6391275" y="1317626"/>
            <a:ext cx="1746250" cy="2030413"/>
            <a:chOff x="3066" y="830"/>
            <a:chExt cx="1100" cy="1279"/>
          </a:xfrm>
        </p:grpSpPr>
        <p:grpSp>
          <p:nvGrpSpPr>
            <p:cNvPr id="60453" name="Group 37"/>
            <p:cNvGrpSpPr>
              <a:grpSpLocks/>
            </p:cNvGrpSpPr>
            <p:nvPr/>
          </p:nvGrpSpPr>
          <p:grpSpPr bwMode="auto">
            <a:xfrm>
              <a:off x="3066" y="830"/>
              <a:ext cx="1100" cy="1279"/>
              <a:chOff x="3066" y="830"/>
              <a:chExt cx="1100" cy="1279"/>
            </a:xfrm>
          </p:grpSpPr>
          <p:sp>
            <p:nvSpPr>
              <p:cNvPr id="60445" name="Line 29"/>
              <p:cNvSpPr>
                <a:spLocks noChangeShapeType="1"/>
              </p:cNvSpPr>
              <p:nvPr/>
            </p:nvSpPr>
            <p:spPr bwMode="auto">
              <a:xfrm flipV="1">
                <a:off x="3067" y="1460"/>
                <a:ext cx="550" cy="183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60446" name="Line 30"/>
              <p:cNvSpPr>
                <a:spLocks noChangeShapeType="1"/>
              </p:cNvSpPr>
              <p:nvPr/>
            </p:nvSpPr>
            <p:spPr bwMode="auto">
              <a:xfrm>
                <a:off x="3066" y="1275"/>
                <a:ext cx="550" cy="184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60447" name="Line 31"/>
              <p:cNvSpPr>
                <a:spLocks noChangeShapeType="1"/>
              </p:cNvSpPr>
              <p:nvPr/>
            </p:nvSpPr>
            <p:spPr bwMode="auto">
              <a:xfrm flipV="1">
                <a:off x="3614" y="1272"/>
                <a:ext cx="550" cy="184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60448" name="Line 32"/>
              <p:cNvSpPr>
                <a:spLocks noChangeShapeType="1"/>
              </p:cNvSpPr>
              <p:nvPr/>
            </p:nvSpPr>
            <p:spPr bwMode="auto">
              <a:xfrm>
                <a:off x="3615" y="830"/>
                <a:ext cx="0" cy="1279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grpSp>
            <p:nvGrpSpPr>
              <p:cNvPr id="60451" name="Group 35"/>
              <p:cNvGrpSpPr>
                <a:grpSpLocks/>
              </p:cNvGrpSpPr>
              <p:nvPr/>
            </p:nvGrpSpPr>
            <p:grpSpPr bwMode="auto">
              <a:xfrm>
                <a:off x="3133" y="1202"/>
                <a:ext cx="967" cy="510"/>
                <a:chOff x="3133" y="1202"/>
                <a:chExt cx="967" cy="510"/>
              </a:xfrm>
            </p:grpSpPr>
            <p:sp>
              <p:nvSpPr>
                <p:cNvPr id="60449" name="Freeform 33"/>
                <p:cNvSpPr>
                  <a:spLocks/>
                </p:cNvSpPr>
                <p:nvPr/>
              </p:nvSpPr>
              <p:spPr bwMode="auto">
                <a:xfrm>
                  <a:off x="3621" y="1202"/>
                  <a:ext cx="479" cy="319"/>
                </a:xfrm>
                <a:custGeom>
                  <a:avLst/>
                  <a:gdLst>
                    <a:gd name="T0" fmla="*/ 0 w 479"/>
                    <a:gd name="T1" fmla="*/ 250 h 319"/>
                    <a:gd name="T2" fmla="*/ 34 w 479"/>
                    <a:gd name="T3" fmla="*/ 288 h 319"/>
                    <a:gd name="T4" fmla="*/ 91 w 479"/>
                    <a:gd name="T5" fmla="*/ 306 h 319"/>
                    <a:gd name="T6" fmla="*/ 164 w 479"/>
                    <a:gd name="T7" fmla="*/ 318 h 319"/>
                    <a:gd name="T8" fmla="*/ 274 w 479"/>
                    <a:gd name="T9" fmla="*/ 313 h 319"/>
                    <a:gd name="T10" fmla="*/ 358 w 479"/>
                    <a:gd name="T11" fmla="*/ 290 h 319"/>
                    <a:gd name="T12" fmla="*/ 425 w 479"/>
                    <a:gd name="T13" fmla="*/ 254 h 319"/>
                    <a:gd name="T14" fmla="*/ 460 w 479"/>
                    <a:gd name="T15" fmla="*/ 220 h 319"/>
                    <a:gd name="T16" fmla="*/ 478 w 479"/>
                    <a:gd name="T17" fmla="*/ 170 h 319"/>
                    <a:gd name="T18" fmla="*/ 469 w 479"/>
                    <a:gd name="T19" fmla="*/ 101 h 319"/>
                    <a:gd name="T20" fmla="*/ 436 w 479"/>
                    <a:gd name="T21" fmla="*/ 38 h 319"/>
                    <a:gd name="T22" fmla="*/ 390 w 479"/>
                    <a:gd name="T23" fmla="*/ 7 h 319"/>
                    <a:gd name="T24" fmla="*/ 344 w 479"/>
                    <a:gd name="T25" fmla="*/ 0 h 319"/>
                    <a:gd name="T26" fmla="*/ 265 w 479"/>
                    <a:gd name="T27" fmla="*/ 10 h 319"/>
                    <a:gd name="T28" fmla="*/ 181 w 479"/>
                    <a:gd name="T29" fmla="*/ 43 h 319"/>
                    <a:gd name="T30" fmla="*/ 101 w 479"/>
                    <a:gd name="T31" fmla="*/ 96 h 319"/>
                    <a:gd name="T32" fmla="*/ 40 w 479"/>
                    <a:gd name="T33" fmla="*/ 155 h 319"/>
                    <a:gd name="T34" fmla="*/ 5 w 479"/>
                    <a:gd name="T35" fmla="*/ 204 h 319"/>
                    <a:gd name="T36" fmla="*/ 0 w 479"/>
                    <a:gd name="T37" fmla="*/ 250 h 31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479" h="319">
                      <a:moveTo>
                        <a:pt x="0" y="250"/>
                      </a:moveTo>
                      <a:lnTo>
                        <a:pt x="34" y="288"/>
                      </a:lnTo>
                      <a:lnTo>
                        <a:pt x="91" y="306"/>
                      </a:lnTo>
                      <a:lnTo>
                        <a:pt x="164" y="318"/>
                      </a:lnTo>
                      <a:lnTo>
                        <a:pt x="274" y="313"/>
                      </a:lnTo>
                      <a:lnTo>
                        <a:pt x="358" y="290"/>
                      </a:lnTo>
                      <a:lnTo>
                        <a:pt x="425" y="254"/>
                      </a:lnTo>
                      <a:lnTo>
                        <a:pt x="460" y="220"/>
                      </a:lnTo>
                      <a:lnTo>
                        <a:pt x="478" y="170"/>
                      </a:lnTo>
                      <a:lnTo>
                        <a:pt x="469" y="101"/>
                      </a:lnTo>
                      <a:lnTo>
                        <a:pt x="436" y="38"/>
                      </a:lnTo>
                      <a:lnTo>
                        <a:pt x="390" y="7"/>
                      </a:lnTo>
                      <a:lnTo>
                        <a:pt x="344" y="0"/>
                      </a:lnTo>
                      <a:lnTo>
                        <a:pt x="265" y="10"/>
                      </a:lnTo>
                      <a:lnTo>
                        <a:pt x="181" y="43"/>
                      </a:lnTo>
                      <a:lnTo>
                        <a:pt x="101" y="96"/>
                      </a:lnTo>
                      <a:lnTo>
                        <a:pt x="40" y="155"/>
                      </a:lnTo>
                      <a:lnTo>
                        <a:pt x="5" y="204"/>
                      </a:lnTo>
                      <a:lnTo>
                        <a:pt x="0" y="250"/>
                      </a:lnTo>
                    </a:path>
                  </a:pathLst>
                </a:custGeom>
                <a:gradFill rotWithShape="0">
                  <a:gsLst>
                    <a:gs pos="0">
                      <a:schemeClr val="accent1">
                        <a:gamma/>
                        <a:tint val="70196"/>
                        <a:invGamma/>
                      </a:schemeClr>
                    </a:gs>
                    <a:gs pos="100000">
                      <a:schemeClr val="accent1"/>
                    </a:gs>
                  </a:gsLst>
                  <a:path path="rect">
                    <a:fillToRect l="50000" t="50000" r="50000" b="50000"/>
                  </a:path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60450" name="Freeform 34"/>
                <p:cNvSpPr>
                  <a:spLocks/>
                </p:cNvSpPr>
                <p:nvPr/>
              </p:nvSpPr>
              <p:spPr bwMode="auto">
                <a:xfrm>
                  <a:off x="3133" y="1392"/>
                  <a:ext cx="479" cy="320"/>
                </a:xfrm>
                <a:custGeom>
                  <a:avLst/>
                  <a:gdLst>
                    <a:gd name="T0" fmla="*/ 478 w 479"/>
                    <a:gd name="T1" fmla="*/ 67 h 320"/>
                    <a:gd name="T2" fmla="*/ 443 w 479"/>
                    <a:gd name="T3" fmla="*/ 29 h 320"/>
                    <a:gd name="T4" fmla="*/ 386 w 479"/>
                    <a:gd name="T5" fmla="*/ 12 h 320"/>
                    <a:gd name="T6" fmla="*/ 313 w 479"/>
                    <a:gd name="T7" fmla="*/ 0 h 320"/>
                    <a:gd name="T8" fmla="*/ 203 w 479"/>
                    <a:gd name="T9" fmla="*/ 4 h 320"/>
                    <a:gd name="T10" fmla="*/ 119 w 479"/>
                    <a:gd name="T11" fmla="*/ 27 h 320"/>
                    <a:gd name="T12" fmla="*/ 52 w 479"/>
                    <a:gd name="T13" fmla="*/ 64 h 320"/>
                    <a:gd name="T14" fmla="*/ 17 w 479"/>
                    <a:gd name="T15" fmla="*/ 97 h 320"/>
                    <a:gd name="T16" fmla="*/ 0 w 479"/>
                    <a:gd name="T17" fmla="*/ 147 h 320"/>
                    <a:gd name="T18" fmla="*/ 8 w 479"/>
                    <a:gd name="T19" fmla="*/ 217 h 320"/>
                    <a:gd name="T20" fmla="*/ 41 w 479"/>
                    <a:gd name="T21" fmla="*/ 280 h 320"/>
                    <a:gd name="T22" fmla="*/ 87 w 479"/>
                    <a:gd name="T23" fmla="*/ 311 h 320"/>
                    <a:gd name="T24" fmla="*/ 133 w 479"/>
                    <a:gd name="T25" fmla="*/ 319 h 320"/>
                    <a:gd name="T26" fmla="*/ 212 w 479"/>
                    <a:gd name="T27" fmla="*/ 308 h 320"/>
                    <a:gd name="T28" fmla="*/ 296 w 479"/>
                    <a:gd name="T29" fmla="*/ 274 h 320"/>
                    <a:gd name="T30" fmla="*/ 376 w 479"/>
                    <a:gd name="T31" fmla="*/ 222 h 320"/>
                    <a:gd name="T32" fmla="*/ 437 w 479"/>
                    <a:gd name="T33" fmla="*/ 163 h 320"/>
                    <a:gd name="T34" fmla="*/ 472 w 479"/>
                    <a:gd name="T35" fmla="*/ 113 h 320"/>
                    <a:gd name="T36" fmla="*/ 478 w 479"/>
                    <a:gd name="T37" fmla="*/ 67 h 32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479" h="320">
                      <a:moveTo>
                        <a:pt x="478" y="67"/>
                      </a:moveTo>
                      <a:lnTo>
                        <a:pt x="443" y="29"/>
                      </a:lnTo>
                      <a:lnTo>
                        <a:pt x="386" y="12"/>
                      </a:lnTo>
                      <a:lnTo>
                        <a:pt x="313" y="0"/>
                      </a:lnTo>
                      <a:lnTo>
                        <a:pt x="203" y="4"/>
                      </a:lnTo>
                      <a:lnTo>
                        <a:pt x="119" y="27"/>
                      </a:lnTo>
                      <a:lnTo>
                        <a:pt x="52" y="64"/>
                      </a:lnTo>
                      <a:lnTo>
                        <a:pt x="17" y="97"/>
                      </a:lnTo>
                      <a:lnTo>
                        <a:pt x="0" y="147"/>
                      </a:lnTo>
                      <a:lnTo>
                        <a:pt x="8" y="217"/>
                      </a:lnTo>
                      <a:lnTo>
                        <a:pt x="41" y="280"/>
                      </a:lnTo>
                      <a:lnTo>
                        <a:pt x="87" y="311"/>
                      </a:lnTo>
                      <a:lnTo>
                        <a:pt x="133" y="319"/>
                      </a:lnTo>
                      <a:lnTo>
                        <a:pt x="212" y="308"/>
                      </a:lnTo>
                      <a:lnTo>
                        <a:pt x="296" y="274"/>
                      </a:lnTo>
                      <a:lnTo>
                        <a:pt x="376" y="222"/>
                      </a:lnTo>
                      <a:lnTo>
                        <a:pt x="437" y="163"/>
                      </a:lnTo>
                      <a:lnTo>
                        <a:pt x="472" y="113"/>
                      </a:lnTo>
                      <a:lnTo>
                        <a:pt x="478" y="67"/>
                      </a:lnTo>
                    </a:path>
                  </a:pathLst>
                </a:custGeom>
                <a:gradFill rotWithShape="0">
                  <a:gsLst>
                    <a:gs pos="0">
                      <a:schemeClr val="accent1">
                        <a:gamma/>
                        <a:tint val="70196"/>
                        <a:invGamma/>
                      </a:schemeClr>
                    </a:gs>
                    <a:gs pos="100000">
                      <a:schemeClr val="accent1"/>
                    </a:gs>
                  </a:gsLst>
                  <a:path path="rect">
                    <a:fillToRect l="50000" t="50000" r="50000" b="50000"/>
                  </a:path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</p:grpSp>
          <p:sp>
            <p:nvSpPr>
              <p:cNvPr id="60452" name="Line 36"/>
              <p:cNvSpPr>
                <a:spLocks noChangeShapeType="1"/>
              </p:cNvSpPr>
              <p:nvPr/>
            </p:nvSpPr>
            <p:spPr bwMode="auto">
              <a:xfrm>
                <a:off x="3616" y="1462"/>
                <a:ext cx="550" cy="184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</p:grpSp>
        <p:sp>
          <p:nvSpPr>
            <p:cNvPr id="60454" name="Rectangle 38"/>
            <p:cNvSpPr>
              <a:spLocks noChangeArrowheads="1"/>
            </p:cNvSpPr>
            <p:nvPr/>
          </p:nvSpPr>
          <p:spPr bwMode="auto">
            <a:xfrm>
              <a:off x="3666" y="1717"/>
              <a:ext cx="356" cy="36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altLang="tr-TR" sz="3200">
                  <a:solidFill>
                    <a:srgbClr val="FFFFFF"/>
                  </a:solidFill>
                </a:rPr>
                <a:t>p</a:t>
              </a:r>
              <a:r>
                <a:rPr lang="en-US" altLang="tr-TR" sz="3200" b="1" baseline="-25000">
                  <a:solidFill>
                    <a:srgbClr val="FFFFFF"/>
                  </a:solidFill>
                </a:rPr>
                <a:t>x</a:t>
              </a:r>
            </a:p>
          </p:txBody>
        </p:sp>
      </p:grpSp>
      <p:sp>
        <p:nvSpPr>
          <p:cNvPr id="60456" name="Rectangle 40"/>
          <p:cNvSpPr>
            <a:spLocks noChangeArrowheads="1"/>
          </p:cNvSpPr>
          <p:nvPr/>
        </p:nvSpPr>
        <p:spPr bwMode="auto">
          <a:xfrm>
            <a:off x="8328026" y="2043113"/>
            <a:ext cx="426399" cy="5854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tr-TR" sz="3200">
                <a:solidFill>
                  <a:srgbClr val="FFFFFF"/>
                </a:solidFill>
              </a:rPr>
              <a:t>+</a:t>
            </a:r>
          </a:p>
        </p:txBody>
      </p:sp>
      <p:grpSp>
        <p:nvGrpSpPr>
          <p:cNvPr id="60466" name="Group 50"/>
          <p:cNvGrpSpPr>
            <a:grpSpLocks/>
          </p:cNvGrpSpPr>
          <p:nvPr/>
        </p:nvGrpSpPr>
        <p:grpSpPr bwMode="auto">
          <a:xfrm>
            <a:off x="8890001" y="1316038"/>
            <a:ext cx="1744663" cy="2032000"/>
            <a:chOff x="4640" y="829"/>
            <a:chExt cx="1099" cy="1280"/>
          </a:xfrm>
        </p:grpSpPr>
        <p:grpSp>
          <p:nvGrpSpPr>
            <p:cNvPr id="60464" name="Group 48"/>
            <p:cNvGrpSpPr>
              <a:grpSpLocks/>
            </p:cNvGrpSpPr>
            <p:nvPr/>
          </p:nvGrpSpPr>
          <p:grpSpPr bwMode="auto">
            <a:xfrm>
              <a:off x="4640" y="829"/>
              <a:ext cx="1099" cy="1280"/>
              <a:chOff x="4640" y="829"/>
              <a:chExt cx="1099" cy="1280"/>
            </a:xfrm>
          </p:grpSpPr>
          <p:sp>
            <p:nvSpPr>
              <p:cNvPr id="60457" name="Line 41"/>
              <p:cNvSpPr>
                <a:spLocks noChangeShapeType="1"/>
              </p:cNvSpPr>
              <p:nvPr/>
            </p:nvSpPr>
            <p:spPr bwMode="auto">
              <a:xfrm>
                <a:off x="4640" y="1274"/>
                <a:ext cx="550" cy="184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60458" name="Line 42"/>
              <p:cNvSpPr>
                <a:spLocks noChangeShapeType="1"/>
              </p:cNvSpPr>
              <p:nvPr/>
            </p:nvSpPr>
            <p:spPr bwMode="auto">
              <a:xfrm flipV="1">
                <a:off x="5188" y="1272"/>
                <a:ext cx="549" cy="184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60459" name="Line 43"/>
              <p:cNvSpPr>
                <a:spLocks noChangeShapeType="1"/>
              </p:cNvSpPr>
              <p:nvPr/>
            </p:nvSpPr>
            <p:spPr bwMode="auto">
              <a:xfrm>
                <a:off x="5189" y="829"/>
                <a:ext cx="0" cy="128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60460" name="Freeform 44"/>
              <p:cNvSpPr>
                <a:spLocks/>
              </p:cNvSpPr>
              <p:nvPr/>
            </p:nvSpPr>
            <p:spPr bwMode="auto">
              <a:xfrm>
                <a:off x="4707" y="1201"/>
                <a:ext cx="479" cy="320"/>
              </a:xfrm>
              <a:custGeom>
                <a:avLst/>
                <a:gdLst>
                  <a:gd name="T0" fmla="*/ 478 w 479"/>
                  <a:gd name="T1" fmla="*/ 251 h 320"/>
                  <a:gd name="T2" fmla="*/ 443 w 479"/>
                  <a:gd name="T3" fmla="*/ 289 h 320"/>
                  <a:gd name="T4" fmla="*/ 386 w 479"/>
                  <a:gd name="T5" fmla="*/ 306 h 320"/>
                  <a:gd name="T6" fmla="*/ 313 w 479"/>
                  <a:gd name="T7" fmla="*/ 319 h 320"/>
                  <a:gd name="T8" fmla="*/ 203 w 479"/>
                  <a:gd name="T9" fmla="*/ 314 h 320"/>
                  <a:gd name="T10" fmla="*/ 119 w 479"/>
                  <a:gd name="T11" fmla="*/ 291 h 320"/>
                  <a:gd name="T12" fmla="*/ 52 w 479"/>
                  <a:gd name="T13" fmla="*/ 254 h 320"/>
                  <a:gd name="T14" fmla="*/ 17 w 479"/>
                  <a:gd name="T15" fmla="*/ 221 h 320"/>
                  <a:gd name="T16" fmla="*/ 0 w 479"/>
                  <a:gd name="T17" fmla="*/ 171 h 320"/>
                  <a:gd name="T18" fmla="*/ 8 w 479"/>
                  <a:gd name="T19" fmla="*/ 101 h 320"/>
                  <a:gd name="T20" fmla="*/ 41 w 479"/>
                  <a:gd name="T21" fmla="*/ 38 h 320"/>
                  <a:gd name="T22" fmla="*/ 87 w 479"/>
                  <a:gd name="T23" fmla="*/ 7 h 320"/>
                  <a:gd name="T24" fmla="*/ 133 w 479"/>
                  <a:gd name="T25" fmla="*/ 0 h 320"/>
                  <a:gd name="T26" fmla="*/ 212 w 479"/>
                  <a:gd name="T27" fmla="*/ 10 h 320"/>
                  <a:gd name="T28" fmla="*/ 296 w 479"/>
                  <a:gd name="T29" fmla="*/ 44 h 320"/>
                  <a:gd name="T30" fmla="*/ 376 w 479"/>
                  <a:gd name="T31" fmla="*/ 96 h 320"/>
                  <a:gd name="T32" fmla="*/ 437 w 479"/>
                  <a:gd name="T33" fmla="*/ 155 h 320"/>
                  <a:gd name="T34" fmla="*/ 472 w 479"/>
                  <a:gd name="T35" fmla="*/ 205 h 320"/>
                  <a:gd name="T36" fmla="*/ 478 w 479"/>
                  <a:gd name="T37" fmla="*/ 251 h 3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479" h="320">
                    <a:moveTo>
                      <a:pt x="478" y="251"/>
                    </a:moveTo>
                    <a:lnTo>
                      <a:pt x="443" y="289"/>
                    </a:lnTo>
                    <a:lnTo>
                      <a:pt x="386" y="306"/>
                    </a:lnTo>
                    <a:lnTo>
                      <a:pt x="313" y="319"/>
                    </a:lnTo>
                    <a:lnTo>
                      <a:pt x="203" y="314"/>
                    </a:lnTo>
                    <a:lnTo>
                      <a:pt x="119" y="291"/>
                    </a:lnTo>
                    <a:lnTo>
                      <a:pt x="52" y="254"/>
                    </a:lnTo>
                    <a:lnTo>
                      <a:pt x="17" y="221"/>
                    </a:lnTo>
                    <a:lnTo>
                      <a:pt x="0" y="171"/>
                    </a:lnTo>
                    <a:lnTo>
                      <a:pt x="8" y="101"/>
                    </a:lnTo>
                    <a:lnTo>
                      <a:pt x="41" y="38"/>
                    </a:lnTo>
                    <a:lnTo>
                      <a:pt x="87" y="7"/>
                    </a:lnTo>
                    <a:lnTo>
                      <a:pt x="133" y="0"/>
                    </a:lnTo>
                    <a:lnTo>
                      <a:pt x="212" y="10"/>
                    </a:lnTo>
                    <a:lnTo>
                      <a:pt x="296" y="44"/>
                    </a:lnTo>
                    <a:lnTo>
                      <a:pt x="376" y="96"/>
                    </a:lnTo>
                    <a:lnTo>
                      <a:pt x="437" y="155"/>
                    </a:lnTo>
                    <a:lnTo>
                      <a:pt x="472" y="205"/>
                    </a:lnTo>
                    <a:lnTo>
                      <a:pt x="478" y="251"/>
                    </a:lnTo>
                  </a:path>
                </a:pathLst>
              </a:custGeom>
              <a:gradFill rotWithShape="0">
                <a:gsLst>
                  <a:gs pos="0">
                    <a:schemeClr val="accent1">
                      <a:gamma/>
                      <a:tint val="70196"/>
                      <a:invGamma/>
                    </a:schemeClr>
                  </a:gs>
                  <a:gs pos="100000">
                    <a:schemeClr val="accent1"/>
                  </a:gs>
                </a:gsLst>
                <a:path path="rect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60461" name="Line 45"/>
              <p:cNvSpPr>
                <a:spLocks noChangeShapeType="1"/>
              </p:cNvSpPr>
              <p:nvPr/>
            </p:nvSpPr>
            <p:spPr bwMode="auto">
              <a:xfrm>
                <a:off x="5190" y="1461"/>
                <a:ext cx="549" cy="185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60462" name="Line 46"/>
              <p:cNvSpPr>
                <a:spLocks noChangeShapeType="1"/>
              </p:cNvSpPr>
              <p:nvPr/>
            </p:nvSpPr>
            <p:spPr bwMode="auto">
              <a:xfrm flipV="1">
                <a:off x="4641" y="1459"/>
                <a:ext cx="549" cy="184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60463" name="Freeform 47"/>
              <p:cNvSpPr>
                <a:spLocks/>
              </p:cNvSpPr>
              <p:nvPr/>
            </p:nvSpPr>
            <p:spPr bwMode="auto">
              <a:xfrm>
                <a:off x="5194" y="1392"/>
                <a:ext cx="479" cy="319"/>
              </a:xfrm>
              <a:custGeom>
                <a:avLst/>
                <a:gdLst>
                  <a:gd name="T0" fmla="*/ 0 w 479"/>
                  <a:gd name="T1" fmla="*/ 67 h 319"/>
                  <a:gd name="T2" fmla="*/ 34 w 479"/>
                  <a:gd name="T3" fmla="*/ 29 h 319"/>
                  <a:gd name="T4" fmla="*/ 91 w 479"/>
                  <a:gd name="T5" fmla="*/ 11 h 319"/>
                  <a:gd name="T6" fmla="*/ 164 w 479"/>
                  <a:gd name="T7" fmla="*/ 0 h 319"/>
                  <a:gd name="T8" fmla="*/ 274 w 479"/>
                  <a:gd name="T9" fmla="*/ 4 h 319"/>
                  <a:gd name="T10" fmla="*/ 358 w 479"/>
                  <a:gd name="T11" fmla="*/ 27 h 319"/>
                  <a:gd name="T12" fmla="*/ 425 w 479"/>
                  <a:gd name="T13" fmla="*/ 63 h 319"/>
                  <a:gd name="T14" fmla="*/ 460 w 479"/>
                  <a:gd name="T15" fmla="*/ 97 h 319"/>
                  <a:gd name="T16" fmla="*/ 478 w 479"/>
                  <a:gd name="T17" fmla="*/ 147 h 319"/>
                  <a:gd name="T18" fmla="*/ 469 w 479"/>
                  <a:gd name="T19" fmla="*/ 216 h 319"/>
                  <a:gd name="T20" fmla="*/ 436 w 479"/>
                  <a:gd name="T21" fmla="*/ 279 h 319"/>
                  <a:gd name="T22" fmla="*/ 390 w 479"/>
                  <a:gd name="T23" fmla="*/ 310 h 319"/>
                  <a:gd name="T24" fmla="*/ 344 w 479"/>
                  <a:gd name="T25" fmla="*/ 318 h 319"/>
                  <a:gd name="T26" fmla="*/ 265 w 479"/>
                  <a:gd name="T27" fmla="*/ 307 h 319"/>
                  <a:gd name="T28" fmla="*/ 181 w 479"/>
                  <a:gd name="T29" fmla="*/ 274 h 319"/>
                  <a:gd name="T30" fmla="*/ 101 w 479"/>
                  <a:gd name="T31" fmla="*/ 221 h 319"/>
                  <a:gd name="T32" fmla="*/ 40 w 479"/>
                  <a:gd name="T33" fmla="*/ 162 h 319"/>
                  <a:gd name="T34" fmla="*/ 5 w 479"/>
                  <a:gd name="T35" fmla="*/ 113 h 319"/>
                  <a:gd name="T36" fmla="*/ 0 w 479"/>
                  <a:gd name="T37" fmla="*/ 67 h 3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479" h="319">
                    <a:moveTo>
                      <a:pt x="0" y="67"/>
                    </a:moveTo>
                    <a:lnTo>
                      <a:pt x="34" y="29"/>
                    </a:lnTo>
                    <a:lnTo>
                      <a:pt x="91" y="11"/>
                    </a:lnTo>
                    <a:lnTo>
                      <a:pt x="164" y="0"/>
                    </a:lnTo>
                    <a:lnTo>
                      <a:pt x="274" y="4"/>
                    </a:lnTo>
                    <a:lnTo>
                      <a:pt x="358" y="27"/>
                    </a:lnTo>
                    <a:lnTo>
                      <a:pt x="425" y="63"/>
                    </a:lnTo>
                    <a:lnTo>
                      <a:pt x="460" y="97"/>
                    </a:lnTo>
                    <a:lnTo>
                      <a:pt x="478" y="147"/>
                    </a:lnTo>
                    <a:lnTo>
                      <a:pt x="469" y="216"/>
                    </a:lnTo>
                    <a:lnTo>
                      <a:pt x="436" y="279"/>
                    </a:lnTo>
                    <a:lnTo>
                      <a:pt x="390" y="310"/>
                    </a:lnTo>
                    <a:lnTo>
                      <a:pt x="344" y="318"/>
                    </a:lnTo>
                    <a:lnTo>
                      <a:pt x="265" y="307"/>
                    </a:lnTo>
                    <a:lnTo>
                      <a:pt x="181" y="274"/>
                    </a:lnTo>
                    <a:lnTo>
                      <a:pt x="101" y="221"/>
                    </a:lnTo>
                    <a:lnTo>
                      <a:pt x="40" y="162"/>
                    </a:lnTo>
                    <a:lnTo>
                      <a:pt x="5" y="113"/>
                    </a:lnTo>
                    <a:lnTo>
                      <a:pt x="0" y="67"/>
                    </a:lnTo>
                  </a:path>
                </a:pathLst>
              </a:custGeom>
              <a:gradFill rotWithShape="0">
                <a:gsLst>
                  <a:gs pos="0">
                    <a:schemeClr val="accent1">
                      <a:gamma/>
                      <a:tint val="70196"/>
                      <a:invGamma/>
                    </a:schemeClr>
                  </a:gs>
                  <a:gs pos="100000">
                    <a:schemeClr val="accent1"/>
                  </a:gs>
                </a:gsLst>
                <a:path path="rect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</p:grpSp>
        <p:sp>
          <p:nvSpPr>
            <p:cNvPr id="60465" name="Rectangle 49"/>
            <p:cNvSpPr>
              <a:spLocks noChangeArrowheads="1"/>
            </p:cNvSpPr>
            <p:nvPr/>
          </p:nvSpPr>
          <p:spPr bwMode="auto">
            <a:xfrm>
              <a:off x="5236" y="1717"/>
              <a:ext cx="356" cy="36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altLang="tr-TR" sz="3200">
                  <a:solidFill>
                    <a:srgbClr val="FFFFFF"/>
                  </a:solidFill>
                </a:rPr>
                <a:t>p</a:t>
              </a:r>
              <a:r>
                <a:rPr lang="en-US" altLang="tr-TR" sz="3200" b="1" baseline="-25000">
                  <a:solidFill>
                    <a:srgbClr val="FFFFFF"/>
                  </a:solidFill>
                </a:rPr>
                <a:t>y</a:t>
              </a:r>
            </a:p>
          </p:txBody>
        </p:sp>
      </p:grpSp>
      <p:grpSp>
        <p:nvGrpSpPr>
          <p:cNvPr id="60477" name="Group 61"/>
          <p:cNvGrpSpPr>
            <a:grpSpLocks/>
          </p:cNvGrpSpPr>
          <p:nvPr/>
        </p:nvGrpSpPr>
        <p:grpSpPr bwMode="auto">
          <a:xfrm>
            <a:off x="5222876" y="3455988"/>
            <a:ext cx="1744663" cy="2030412"/>
            <a:chOff x="2330" y="2177"/>
            <a:chExt cx="1099" cy="1279"/>
          </a:xfrm>
        </p:grpSpPr>
        <p:sp>
          <p:nvSpPr>
            <p:cNvPr id="60467" name="Line 51"/>
            <p:cNvSpPr>
              <a:spLocks noChangeShapeType="1"/>
            </p:cNvSpPr>
            <p:nvPr/>
          </p:nvSpPr>
          <p:spPr bwMode="auto">
            <a:xfrm>
              <a:off x="2879" y="2177"/>
              <a:ext cx="0" cy="1279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  <p:sp>
          <p:nvSpPr>
            <p:cNvPr id="60468" name="Line 52"/>
            <p:cNvSpPr>
              <a:spLocks noChangeShapeType="1"/>
            </p:cNvSpPr>
            <p:nvPr/>
          </p:nvSpPr>
          <p:spPr bwMode="auto">
            <a:xfrm>
              <a:off x="2330" y="2622"/>
              <a:ext cx="550" cy="18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  <p:sp>
          <p:nvSpPr>
            <p:cNvPr id="60469" name="Freeform 53"/>
            <p:cNvSpPr>
              <a:spLocks/>
            </p:cNvSpPr>
            <p:nvPr/>
          </p:nvSpPr>
          <p:spPr bwMode="auto">
            <a:xfrm>
              <a:off x="2397" y="2559"/>
              <a:ext cx="479" cy="319"/>
            </a:xfrm>
            <a:custGeom>
              <a:avLst/>
              <a:gdLst>
                <a:gd name="T0" fmla="*/ 478 w 479"/>
                <a:gd name="T1" fmla="*/ 250 h 319"/>
                <a:gd name="T2" fmla="*/ 443 w 479"/>
                <a:gd name="T3" fmla="*/ 288 h 319"/>
                <a:gd name="T4" fmla="*/ 386 w 479"/>
                <a:gd name="T5" fmla="*/ 306 h 319"/>
                <a:gd name="T6" fmla="*/ 313 w 479"/>
                <a:gd name="T7" fmla="*/ 318 h 319"/>
                <a:gd name="T8" fmla="*/ 203 w 479"/>
                <a:gd name="T9" fmla="*/ 313 h 319"/>
                <a:gd name="T10" fmla="*/ 119 w 479"/>
                <a:gd name="T11" fmla="*/ 290 h 319"/>
                <a:gd name="T12" fmla="*/ 52 w 479"/>
                <a:gd name="T13" fmla="*/ 254 h 319"/>
                <a:gd name="T14" fmla="*/ 17 w 479"/>
                <a:gd name="T15" fmla="*/ 220 h 319"/>
                <a:gd name="T16" fmla="*/ 0 w 479"/>
                <a:gd name="T17" fmla="*/ 170 h 319"/>
                <a:gd name="T18" fmla="*/ 8 w 479"/>
                <a:gd name="T19" fmla="*/ 101 h 319"/>
                <a:gd name="T20" fmla="*/ 41 w 479"/>
                <a:gd name="T21" fmla="*/ 38 h 319"/>
                <a:gd name="T22" fmla="*/ 87 w 479"/>
                <a:gd name="T23" fmla="*/ 7 h 319"/>
                <a:gd name="T24" fmla="*/ 133 w 479"/>
                <a:gd name="T25" fmla="*/ 0 h 319"/>
                <a:gd name="T26" fmla="*/ 212 w 479"/>
                <a:gd name="T27" fmla="*/ 10 h 319"/>
                <a:gd name="T28" fmla="*/ 296 w 479"/>
                <a:gd name="T29" fmla="*/ 43 h 319"/>
                <a:gd name="T30" fmla="*/ 376 w 479"/>
                <a:gd name="T31" fmla="*/ 96 h 319"/>
                <a:gd name="T32" fmla="*/ 437 w 479"/>
                <a:gd name="T33" fmla="*/ 155 h 319"/>
                <a:gd name="T34" fmla="*/ 472 w 479"/>
                <a:gd name="T35" fmla="*/ 204 h 319"/>
                <a:gd name="T36" fmla="*/ 478 w 479"/>
                <a:gd name="T37" fmla="*/ 250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479" h="319">
                  <a:moveTo>
                    <a:pt x="478" y="250"/>
                  </a:moveTo>
                  <a:lnTo>
                    <a:pt x="443" y="288"/>
                  </a:lnTo>
                  <a:lnTo>
                    <a:pt x="386" y="306"/>
                  </a:lnTo>
                  <a:lnTo>
                    <a:pt x="313" y="318"/>
                  </a:lnTo>
                  <a:lnTo>
                    <a:pt x="203" y="313"/>
                  </a:lnTo>
                  <a:lnTo>
                    <a:pt x="119" y="290"/>
                  </a:lnTo>
                  <a:lnTo>
                    <a:pt x="52" y="254"/>
                  </a:lnTo>
                  <a:lnTo>
                    <a:pt x="17" y="220"/>
                  </a:lnTo>
                  <a:lnTo>
                    <a:pt x="0" y="170"/>
                  </a:lnTo>
                  <a:lnTo>
                    <a:pt x="8" y="101"/>
                  </a:lnTo>
                  <a:lnTo>
                    <a:pt x="41" y="38"/>
                  </a:lnTo>
                  <a:lnTo>
                    <a:pt x="87" y="7"/>
                  </a:lnTo>
                  <a:lnTo>
                    <a:pt x="133" y="0"/>
                  </a:lnTo>
                  <a:lnTo>
                    <a:pt x="212" y="10"/>
                  </a:lnTo>
                  <a:lnTo>
                    <a:pt x="296" y="43"/>
                  </a:lnTo>
                  <a:lnTo>
                    <a:pt x="376" y="96"/>
                  </a:lnTo>
                  <a:lnTo>
                    <a:pt x="437" y="155"/>
                  </a:lnTo>
                  <a:lnTo>
                    <a:pt x="472" y="204"/>
                  </a:lnTo>
                  <a:lnTo>
                    <a:pt x="478" y="250"/>
                  </a:lnTo>
                </a:path>
              </a:pathLst>
            </a:custGeom>
            <a:gradFill rotWithShape="0">
              <a:gsLst>
                <a:gs pos="0">
                  <a:schemeClr val="accent1">
                    <a:gamma/>
                    <a:tint val="70196"/>
                    <a:invGamma/>
                  </a:schemeClr>
                </a:gs>
                <a:gs pos="100000">
                  <a:schemeClr val="accent1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  <p:sp>
          <p:nvSpPr>
            <p:cNvPr id="60470" name="Line 54"/>
            <p:cNvSpPr>
              <a:spLocks noChangeShapeType="1"/>
            </p:cNvSpPr>
            <p:nvPr/>
          </p:nvSpPr>
          <p:spPr bwMode="auto">
            <a:xfrm flipV="1">
              <a:off x="2331" y="2806"/>
              <a:ext cx="549" cy="183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  <p:sp>
          <p:nvSpPr>
            <p:cNvPr id="60471" name="Line 55"/>
            <p:cNvSpPr>
              <a:spLocks noChangeShapeType="1"/>
            </p:cNvSpPr>
            <p:nvPr/>
          </p:nvSpPr>
          <p:spPr bwMode="auto">
            <a:xfrm flipV="1">
              <a:off x="2878" y="2619"/>
              <a:ext cx="549" cy="18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  <p:grpSp>
          <p:nvGrpSpPr>
            <p:cNvPr id="60474" name="Group 58"/>
            <p:cNvGrpSpPr>
              <a:grpSpLocks/>
            </p:cNvGrpSpPr>
            <p:nvPr/>
          </p:nvGrpSpPr>
          <p:grpSpPr bwMode="auto">
            <a:xfrm>
              <a:off x="2397" y="2549"/>
              <a:ext cx="966" cy="509"/>
              <a:chOff x="2397" y="2549"/>
              <a:chExt cx="966" cy="509"/>
            </a:xfrm>
          </p:grpSpPr>
          <p:sp>
            <p:nvSpPr>
              <p:cNvPr id="60472" name="Freeform 56"/>
              <p:cNvSpPr>
                <a:spLocks/>
              </p:cNvSpPr>
              <p:nvPr/>
            </p:nvSpPr>
            <p:spPr bwMode="auto">
              <a:xfrm>
                <a:off x="2884" y="2549"/>
                <a:ext cx="479" cy="319"/>
              </a:xfrm>
              <a:custGeom>
                <a:avLst/>
                <a:gdLst>
                  <a:gd name="T0" fmla="*/ 0 w 479"/>
                  <a:gd name="T1" fmla="*/ 250 h 319"/>
                  <a:gd name="T2" fmla="*/ 34 w 479"/>
                  <a:gd name="T3" fmla="*/ 288 h 319"/>
                  <a:gd name="T4" fmla="*/ 91 w 479"/>
                  <a:gd name="T5" fmla="*/ 306 h 319"/>
                  <a:gd name="T6" fmla="*/ 164 w 479"/>
                  <a:gd name="T7" fmla="*/ 318 h 319"/>
                  <a:gd name="T8" fmla="*/ 274 w 479"/>
                  <a:gd name="T9" fmla="*/ 313 h 319"/>
                  <a:gd name="T10" fmla="*/ 358 w 479"/>
                  <a:gd name="T11" fmla="*/ 290 h 319"/>
                  <a:gd name="T12" fmla="*/ 425 w 479"/>
                  <a:gd name="T13" fmla="*/ 254 h 319"/>
                  <a:gd name="T14" fmla="*/ 460 w 479"/>
                  <a:gd name="T15" fmla="*/ 220 h 319"/>
                  <a:gd name="T16" fmla="*/ 478 w 479"/>
                  <a:gd name="T17" fmla="*/ 170 h 319"/>
                  <a:gd name="T18" fmla="*/ 469 w 479"/>
                  <a:gd name="T19" fmla="*/ 101 h 319"/>
                  <a:gd name="T20" fmla="*/ 436 w 479"/>
                  <a:gd name="T21" fmla="*/ 38 h 319"/>
                  <a:gd name="T22" fmla="*/ 390 w 479"/>
                  <a:gd name="T23" fmla="*/ 7 h 319"/>
                  <a:gd name="T24" fmla="*/ 344 w 479"/>
                  <a:gd name="T25" fmla="*/ 0 h 319"/>
                  <a:gd name="T26" fmla="*/ 265 w 479"/>
                  <a:gd name="T27" fmla="*/ 10 h 319"/>
                  <a:gd name="T28" fmla="*/ 181 w 479"/>
                  <a:gd name="T29" fmla="*/ 43 h 319"/>
                  <a:gd name="T30" fmla="*/ 101 w 479"/>
                  <a:gd name="T31" fmla="*/ 96 h 319"/>
                  <a:gd name="T32" fmla="*/ 40 w 479"/>
                  <a:gd name="T33" fmla="*/ 155 h 319"/>
                  <a:gd name="T34" fmla="*/ 5 w 479"/>
                  <a:gd name="T35" fmla="*/ 204 h 319"/>
                  <a:gd name="T36" fmla="*/ 0 w 479"/>
                  <a:gd name="T37" fmla="*/ 250 h 3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479" h="319">
                    <a:moveTo>
                      <a:pt x="0" y="250"/>
                    </a:moveTo>
                    <a:lnTo>
                      <a:pt x="34" y="288"/>
                    </a:lnTo>
                    <a:lnTo>
                      <a:pt x="91" y="306"/>
                    </a:lnTo>
                    <a:lnTo>
                      <a:pt x="164" y="318"/>
                    </a:lnTo>
                    <a:lnTo>
                      <a:pt x="274" y="313"/>
                    </a:lnTo>
                    <a:lnTo>
                      <a:pt x="358" y="290"/>
                    </a:lnTo>
                    <a:lnTo>
                      <a:pt x="425" y="254"/>
                    </a:lnTo>
                    <a:lnTo>
                      <a:pt x="460" y="220"/>
                    </a:lnTo>
                    <a:lnTo>
                      <a:pt x="478" y="170"/>
                    </a:lnTo>
                    <a:lnTo>
                      <a:pt x="469" y="101"/>
                    </a:lnTo>
                    <a:lnTo>
                      <a:pt x="436" y="38"/>
                    </a:lnTo>
                    <a:lnTo>
                      <a:pt x="390" y="7"/>
                    </a:lnTo>
                    <a:lnTo>
                      <a:pt x="344" y="0"/>
                    </a:lnTo>
                    <a:lnTo>
                      <a:pt x="265" y="10"/>
                    </a:lnTo>
                    <a:lnTo>
                      <a:pt x="181" y="43"/>
                    </a:lnTo>
                    <a:lnTo>
                      <a:pt x="101" y="96"/>
                    </a:lnTo>
                    <a:lnTo>
                      <a:pt x="40" y="155"/>
                    </a:lnTo>
                    <a:lnTo>
                      <a:pt x="5" y="204"/>
                    </a:lnTo>
                    <a:lnTo>
                      <a:pt x="0" y="250"/>
                    </a:lnTo>
                  </a:path>
                </a:pathLst>
              </a:custGeom>
              <a:gradFill rotWithShape="0">
                <a:gsLst>
                  <a:gs pos="0">
                    <a:schemeClr val="accent1">
                      <a:gamma/>
                      <a:tint val="70196"/>
                      <a:invGamma/>
                    </a:schemeClr>
                  </a:gs>
                  <a:gs pos="100000">
                    <a:schemeClr val="accent1"/>
                  </a:gs>
                </a:gsLst>
                <a:path path="rect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60473" name="Freeform 57"/>
              <p:cNvSpPr>
                <a:spLocks/>
              </p:cNvSpPr>
              <p:nvPr/>
            </p:nvSpPr>
            <p:spPr bwMode="auto">
              <a:xfrm>
                <a:off x="2397" y="2738"/>
                <a:ext cx="479" cy="320"/>
              </a:xfrm>
              <a:custGeom>
                <a:avLst/>
                <a:gdLst>
                  <a:gd name="T0" fmla="*/ 478 w 479"/>
                  <a:gd name="T1" fmla="*/ 67 h 320"/>
                  <a:gd name="T2" fmla="*/ 443 w 479"/>
                  <a:gd name="T3" fmla="*/ 29 h 320"/>
                  <a:gd name="T4" fmla="*/ 386 w 479"/>
                  <a:gd name="T5" fmla="*/ 12 h 320"/>
                  <a:gd name="T6" fmla="*/ 313 w 479"/>
                  <a:gd name="T7" fmla="*/ 0 h 320"/>
                  <a:gd name="T8" fmla="*/ 203 w 479"/>
                  <a:gd name="T9" fmla="*/ 4 h 320"/>
                  <a:gd name="T10" fmla="*/ 119 w 479"/>
                  <a:gd name="T11" fmla="*/ 27 h 320"/>
                  <a:gd name="T12" fmla="*/ 52 w 479"/>
                  <a:gd name="T13" fmla="*/ 64 h 320"/>
                  <a:gd name="T14" fmla="*/ 17 w 479"/>
                  <a:gd name="T15" fmla="*/ 97 h 320"/>
                  <a:gd name="T16" fmla="*/ 0 w 479"/>
                  <a:gd name="T17" fmla="*/ 147 h 320"/>
                  <a:gd name="T18" fmla="*/ 8 w 479"/>
                  <a:gd name="T19" fmla="*/ 217 h 320"/>
                  <a:gd name="T20" fmla="*/ 41 w 479"/>
                  <a:gd name="T21" fmla="*/ 280 h 320"/>
                  <a:gd name="T22" fmla="*/ 87 w 479"/>
                  <a:gd name="T23" fmla="*/ 311 h 320"/>
                  <a:gd name="T24" fmla="*/ 133 w 479"/>
                  <a:gd name="T25" fmla="*/ 319 h 320"/>
                  <a:gd name="T26" fmla="*/ 212 w 479"/>
                  <a:gd name="T27" fmla="*/ 308 h 320"/>
                  <a:gd name="T28" fmla="*/ 296 w 479"/>
                  <a:gd name="T29" fmla="*/ 274 h 320"/>
                  <a:gd name="T30" fmla="*/ 376 w 479"/>
                  <a:gd name="T31" fmla="*/ 222 h 320"/>
                  <a:gd name="T32" fmla="*/ 437 w 479"/>
                  <a:gd name="T33" fmla="*/ 163 h 320"/>
                  <a:gd name="T34" fmla="*/ 472 w 479"/>
                  <a:gd name="T35" fmla="*/ 113 h 320"/>
                  <a:gd name="T36" fmla="*/ 478 w 479"/>
                  <a:gd name="T37" fmla="*/ 67 h 3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479" h="320">
                    <a:moveTo>
                      <a:pt x="478" y="67"/>
                    </a:moveTo>
                    <a:lnTo>
                      <a:pt x="443" y="29"/>
                    </a:lnTo>
                    <a:lnTo>
                      <a:pt x="386" y="12"/>
                    </a:lnTo>
                    <a:lnTo>
                      <a:pt x="313" y="0"/>
                    </a:lnTo>
                    <a:lnTo>
                      <a:pt x="203" y="4"/>
                    </a:lnTo>
                    <a:lnTo>
                      <a:pt x="119" y="27"/>
                    </a:lnTo>
                    <a:lnTo>
                      <a:pt x="52" y="64"/>
                    </a:lnTo>
                    <a:lnTo>
                      <a:pt x="17" y="97"/>
                    </a:lnTo>
                    <a:lnTo>
                      <a:pt x="0" y="147"/>
                    </a:lnTo>
                    <a:lnTo>
                      <a:pt x="8" y="217"/>
                    </a:lnTo>
                    <a:lnTo>
                      <a:pt x="41" y="280"/>
                    </a:lnTo>
                    <a:lnTo>
                      <a:pt x="87" y="311"/>
                    </a:lnTo>
                    <a:lnTo>
                      <a:pt x="133" y="319"/>
                    </a:lnTo>
                    <a:lnTo>
                      <a:pt x="212" y="308"/>
                    </a:lnTo>
                    <a:lnTo>
                      <a:pt x="296" y="274"/>
                    </a:lnTo>
                    <a:lnTo>
                      <a:pt x="376" y="222"/>
                    </a:lnTo>
                    <a:lnTo>
                      <a:pt x="437" y="163"/>
                    </a:lnTo>
                    <a:lnTo>
                      <a:pt x="472" y="113"/>
                    </a:lnTo>
                    <a:lnTo>
                      <a:pt x="478" y="67"/>
                    </a:lnTo>
                  </a:path>
                </a:pathLst>
              </a:custGeom>
              <a:gradFill rotWithShape="0">
                <a:gsLst>
                  <a:gs pos="0">
                    <a:schemeClr val="accent1">
                      <a:gamma/>
                      <a:tint val="70196"/>
                      <a:invGamma/>
                    </a:schemeClr>
                  </a:gs>
                  <a:gs pos="100000">
                    <a:schemeClr val="accent1"/>
                  </a:gs>
                </a:gsLst>
                <a:path path="rect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</p:grpSp>
        <p:sp>
          <p:nvSpPr>
            <p:cNvPr id="60475" name="Line 59"/>
            <p:cNvSpPr>
              <a:spLocks noChangeShapeType="1"/>
            </p:cNvSpPr>
            <p:nvPr/>
          </p:nvSpPr>
          <p:spPr bwMode="auto">
            <a:xfrm>
              <a:off x="2880" y="2809"/>
              <a:ext cx="549" cy="18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  <p:sp>
          <p:nvSpPr>
            <p:cNvPr id="60476" name="Freeform 60"/>
            <p:cNvSpPr>
              <a:spLocks/>
            </p:cNvSpPr>
            <p:nvPr/>
          </p:nvSpPr>
          <p:spPr bwMode="auto">
            <a:xfrm>
              <a:off x="2884" y="2749"/>
              <a:ext cx="479" cy="319"/>
            </a:xfrm>
            <a:custGeom>
              <a:avLst/>
              <a:gdLst>
                <a:gd name="T0" fmla="*/ 0 w 479"/>
                <a:gd name="T1" fmla="*/ 67 h 319"/>
                <a:gd name="T2" fmla="*/ 34 w 479"/>
                <a:gd name="T3" fmla="*/ 29 h 319"/>
                <a:gd name="T4" fmla="*/ 91 w 479"/>
                <a:gd name="T5" fmla="*/ 11 h 319"/>
                <a:gd name="T6" fmla="*/ 164 w 479"/>
                <a:gd name="T7" fmla="*/ 0 h 319"/>
                <a:gd name="T8" fmla="*/ 274 w 479"/>
                <a:gd name="T9" fmla="*/ 4 h 319"/>
                <a:gd name="T10" fmla="*/ 358 w 479"/>
                <a:gd name="T11" fmla="*/ 27 h 319"/>
                <a:gd name="T12" fmla="*/ 425 w 479"/>
                <a:gd name="T13" fmla="*/ 63 h 319"/>
                <a:gd name="T14" fmla="*/ 460 w 479"/>
                <a:gd name="T15" fmla="*/ 97 h 319"/>
                <a:gd name="T16" fmla="*/ 478 w 479"/>
                <a:gd name="T17" fmla="*/ 147 h 319"/>
                <a:gd name="T18" fmla="*/ 469 w 479"/>
                <a:gd name="T19" fmla="*/ 216 h 319"/>
                <a:gd name="T20" fmla="*/ 436 w 479"/>
                <a:gd name="T21" fmla="*/ 279 h 319"/>
                <a:gd name="T22" fmla="*/ 390 w 479"/>
                <a:gd name="T23" fmla="*/ 310 h 319"/>
                <a:gd name="T24" fmla="*/ 344 w 479"/>
                <a:gd name="T25" fmla="*/ 318 h 319"/>
                <a:gd name="T26" fmla="*/ 265 w 479"/>
                <a:gd name="T27" fmla="*/ 307 h 319"/>
                <a:gd name="T28" fmla="*/ 181 w 479"/>
                <a:gd name="T29" fmla="*/ 274 h 319"/>
                <a:gd name="T30" fmla="*/ 101 w 479"/>
                <a:gd name="T31" fmla="*/ 221 h 319"/>
                <a:gd name="T32" fmla="*/ 40 w 479"/>
                <a:gd name="T33" fmla="*/ 162 h 319"/>
                <a:gd name="T34" fmla="*/ 5 w 479"/>
                <a:gd name="T35" fmla="*/ 113 h 319"/>
                <a:gd name="T36" fmla="*/ 0 w 479"/>
                <a:gd name="T37" fmla="*/ 67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479" h="319">
                  <a:moveTo>
                    <a:pt x="0" y="67"/>
                  </a:moveTo>
                  <a:lnTo>
                    <a:pt x="34" y="29"/>
                  </a:lnTo>
                  <a:lnTo>
                    <a:pt x="91" y="11"/>
                  </a:lnTo>
                  <a:lnTo>
                    <a:pt x="164" y="0"/>
                  </a:lnTo>
                  <a:lnTo>
                    <a:pt x="274" y="4"/>
                  </a:lnTo>
                  <a:lnTo>
                    <a:pt x="358" y="27"/>
                  </a:lnTo>
                  <a:lnTo>
                    <a:pt x="425" y="63"/>
                  </a:lnTo>
                  <a:lnTo>
                    <a:pt x="460" y="97"/>
                  </a:lnTo>
                  <a:lnTo>
                    <a:pt x="478" y="147"/>
                  </a:lnTo>
                  <a:lnTo>
                    <a:pt x="469" y="216"/>
                  </a:lnTo>
                  <a:lnTo>
                    <a:pt x="436" y="279"/>
                  </a:lnTo>
                  <a:lnTo>
                    <a:pt x="390" y="310"/>
                  </a:lnTo>
                  <a:lnTo>
                    <a:pt x="344" y="318"/>
                  </a:lnTo>
                  <a:lnTo>
                    <a:pt x="265" y="307"/>
                  </a:lnTo>
                  <a:lnTo>
                    <a:pt x="181" y="274"/>
                  </a:lnTo>
                  <a:lnTo>
                    <a:pt x="101" y="221"/>
                  </a:lnTo>
                  <a:lnTo>
                    <a:pt x="40" y="162"/>
                  </a:lnTo>
                  <a:lnTo>
                    <a:pt x="5" y="113"/>
                  </a:lnTo>
                  <a:lnTo>
                    <a:pt x="0" y="67"/>
                  </a:lnTo>
                </a:path>
              </a:pathLst>
            </a:custGeom>
            <a:gradFill rotWithShape="0">
              <a:gsLst>
                <a:gs pos="0">
                  <a:schemeClr val="accent1">
                    <a:gamma/>
                    <a:tint val="70196"/>
                    <a:invGamma/>
                  </a:schemeClr>
                </a:gs>
                <a:gs pos="100000">
                  <a:schemeClr val="accent1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</p:grpSp>
      <p:sp>
        <p:nvSpPr>
          <p:cNvPr id="60478" name="Rectangle 62"/>
          <p:cNvSpPr>
            <a:spLocks noChangeArrowheads="1"/>
          </p:cNvSpPr>
          <p:nvPr/>
        </p:nvSpPr>
        <p:spPr bwMode="auto">
          <a:xfrm>
            <a:off x="4955890" y="5530850"/>
            <a:ext cx="2327560" cy="954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altLang="tr-TR" sz="2800" dirty="0">
                <a:solidFill>
                  <a:srgbClr val="FFFFFF"/>
                </a:solidFill>
                <a:latin typeface="Comic Sans MS" panose="030F0702030302020204" pitchFamily="66" charset="0"/>
              </a:rPr>
              <a:t>dsp</a:t>
            </a:r>
            <a:r>
              <a:rPr lang="tr-TR" altLang="tr-TR" sz="2800" baseline="30000" dirty="0">
                <a:solidFill>
                  <a:srgbClr val="FFFFFF"/>
                </a:solidFill>
                <a:latin typeface="Comic Sans MS" panose="030F0702030302020204" pitchFamily="66" charset="0"/>
              </a:rPr>
              <a:t>2 </a:t>
            </a:r>
          </a:p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altLang="tr-TR" sz="2800" dirty="0" err="1">
                <a:solidFill>
                  <a:srgbClr val="FFFFFF"/>
                </a:solidFill>
                <a:latin typeface="Comic Sans MS" panose="030F0702030302020204" pitchFamily="66" charset="0"/>
              </a:rPr>
              <a:t>Square</a:t>
            </a:r>
            <a:r>
              <a:rPr lang="tr-TR" altLang="tr-TR" sz="2800" dirty="0">
                <a:solidFill>
                  <a:srgbClr val="FFFFFF"/>
                </a:solidFill>
                <a:latin typeface="Comic Sans MS" panose="030F0702030302020204" pitchFamily="66" charset="0"/>
              </a:rPr>
              <a:t> </a:t>
            </a:r>
            <a:r>
              <a:rPr lang="tr-TR" altLang="tr-TR" sz="2800" dirty="0" err="1">
                <a:solidFill>
                  <a:srgbClr val="FFFFFF"/>
                </a:solidFill>
                <a:latin typeface="Comic Sans MS" panose="030F0702030302020204" pitchFamily="66" charset="0"/>
              </a:rPr>
              <a:t>plane</a:t>
            </a:r>
            <a:endParaRPr lang="en-US" altLang="tr-TR" sz="2800" dirty="0">
              <a:solidFill>
                <a:srgbClr val="FFFFFF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55193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04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604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604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604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1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604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2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604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604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33" presetID="9" presetClass="entr" presetSubtype="0" fill="hold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604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12000"/>
                            </p:stCondLst>
                            <p:childTnLst>
                              <p:par>
                                <p:cTn id="37" presetID="9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604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32" grpId="0" autoUpdateAnimBg="0"/>
      <p:bldP spid="60444" grpId="0" autoUpdateAnimBg="0"/>
      <p:bldP spid="60456" grpId="0" autoUpdateAnimBg="0"/>
      <p:bldP spid="60478" grpId="0" autoUpdateAnimBg="0"/>
    </p:bldLst>
  </p:timing>
</p:sld>
</file>

<file path=ppt/theme/theme1.xml><?xml version="1.0" encoding="utf-8"?>
<a:theme xmlns:a="http://schemas.openxmlformats.org/drawingml/2006/main" name="vbt">
  <a:themeElements>
    <a:clrScheme name="">
      <a:dk1>
        <a:srgbClr val="000099"/>
      </a:dk1>
      <a:lt1>
        <a:srgbClr val="FFFFFF"/>
      </a:lt1>
      <a:dk2>
        <a:srgbClr val="000099"/>
      </a:dk2>
      <a:lt2>
        <a:srgbClr val="FFFF00"/>
      </a:lt2>
      <a:accent1>
        <a:srgbClr val="FF6633"/>
      </a:accent1>
      <a:accent2>
        <a:srgbClr val="FF00FF"/>
      </a:accent2>
      <a:accent3>
        <a:srgbClr val="AAAACA"/>
      </a:accent3>
      <a:accent4>
        <a:srgbClr val="DADADA"/>
      </a:accent4>
      <a:accent5>
        <a:srgbClr val="FFB8AD"/>
      </a:accent5>
      <a:accent6>
        <a:srgbClr val="E700E7"/>
      </a:accent6>
      <a:hlink>
        <a:srgbClr val="FF0000"/>
      </a:hlink>
      <a:folHlink>
        <a:srgbClr val="808080"/>
      </a:folHlink>
    </a:clrScheme>
    <a:fontScheme name="vbt">
      <a:majorFont>
        <a:latin typeface="Helvetica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tr-T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tr-T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anose="020B0604020202020204" pitchFamily="34" charset="0"/>
          </a:defRPr>
        </a:defPPr>
      </a:lstStyle>
    </a:lnDef>
  </a:objectDefaults>
  <a:extraClrSchemeLst>
    <a:extraClrScheme>
      <a:clrScheme name="vbt 1">
        <a:dk1>
          <a:srgbClr val="000099"/>
        </a:dk1>
        <a:lt1>
          <a:srgbClr val="FFFFFF"/>
        </a:lt1>
        <a:dk2>
          <a:srgbClr val="0000FF"/>
        </a:dk2>
        <a:lt2>
          <a:srgbClr val="FFFF00"/>
        </a:lt2>
        <a:accent1>
          <a:srgbClr val="FF6633"/>
        </a:accent1>
        <a:accent2>
          <a:srgbClr val="FF00FF"/>
        </a:accent2>
        <a:accent3>
          <a:srgbClr val="AAAAFF"/>
        </a:accent3>
        <a:accent4>
          <a:srgbClr val="DADADA"/>
        </a:accent4>
        <a:accent5>
          <a:srgbClr val="FFB8AD"/>
        </a:accent5>
        <a:accent6>
          <a:srgbClr val="E700E7"/>
        </a:accent6>
        <a:hlink>
          <a:srgbClr val="FF0000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bt 2">
        <a:dk1>
          <a:srgbClr val="000066"/>
        </a:dk1>
        <a:lt1>
          <a:srgbClr val="CCECFF"/>
        </a:lt1>
        <a:dk2>
          <a:srgbClr val="000080"/>
        </a:dk2>
        <a:lt2>
          <a:srgbClr val="000000"/>
        </a:lt2>
        <a:accent1>
          <a:srgbClr val="9999FF"/>
        </a:accent1>
        <a:accent2>
          <a:srgbClr val="CC00FF"/>
        </a:accent2>
        <a:accent3>
          <a:srgbClr val="E2F4FF"/>
        </a:accent3>
        <a:accent4>
          <a:srgbClr val="000056"/>
        </a:accent4>
        <a:accent5>
          <a:srgbClr val="CACAFF"/>
        </a:accent5>
        <a:accent6>
          <a:srgbClr val="B900E7"/>
        </a:accent6>
        <a:hlink>
          <a:srgbClr val="00CC99"/>
        </a:hlink>
        <a:folHlink>
          <a:srgbClr val="0099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bt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B2B2B2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D5D5D5"/>
        </a:accent5>
        <a:accent6>
          <a:srgbClr val="797979"/>
        </a:accent6>
        <a:hlink>
          <a:srgbClr val="5F5F5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bt 4">
        <a:dk1>
          <a:srgbClr val="000000"/>
        </a:dk1>
        <a:lt1>
          <a:srgbClr val="FFFFFF"/>
        </a:lt1>
        <a:dk2>
          <a:srgbClr val="660033"/>
        </a:dk2>
        <a:lt2>
          <a:srgbClr val="FFFF66"/>
        </a:lt2>
        <a:accent1>
          <a:srgbClr val="FF0033"/>
        </a:accent1>
        <a:accent2>
          <a:srgbClr val="CC6600"/>
        </a:accent2>
        <a:accent3>
          <a:srgbClr val="B8AAAD"/>
        </a:accent3>
        <a:accent4>
          <a:srgbClr val="DADADA"/>
        </a:accent4>
        <a:accent5>
          <a:srgbClr val="FFAAAD"/>
        </a:accent5>
        <a:accent6>
          <a:srgbClr val="B95C00"/>
        </a:accent6>
        <a:hlink>
          <a:srgbClr val="999933"/>
        </a:hlink>
        <a:folHlink>
          <a:srgbClr val="A50021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vbt">
  <a:themeElements>
    <a:clrScheme name="">
      <a:dk1>
        <a:srgbClr val="000099"/>
      </a:dk1>
      <a:lt1>
        <a:srgbClr val="FFFFFF"/>
      </a:lt1>
      <a:dk2>
        <a:srgbClr val="000099"/>
      </a:dk2>
      <a:lt2>
        <a:srgbClr val="FFFF00"/>
      </a:lt2>
      <a:accent1>
        <a:srgbClr val="FF6633"/>
      </a:accent1>
      <a:accent2>
        <a:srgbClr val="FF00FF"/>
      </a:accent2>
      <a:accent3>
        <a:srgbClr val="AAAACA"/>
      </a:accent3>
      <a:accent4>
        <a:srgbClr val="DADADA"/>
      </a:accent4>
      <a:accent5>
        <a:srgbClr val="FFB8AD"/>
      </a:accent5>
      <a:accent6>
        <a:srgbClr val="E700E7"/>
      </a:accent6>
      <a:hlink>
        <a:srgbClr val="FF0000"/>
      </a:hlink>
      <a:folHlink>
        <a:srgbClr val="808080"/>
      </a:folHlink>
    </a:clrScheme>
    <a:fontScheme name="vbt">
      <a:majorFont>
        <a:latin typeface="Helvetica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tr-T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tr-T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anose="020B0604020202020204" pitchFamily="34" charset="0"/>
          </a:defRPr>
        </a:defPPr>
      </a:lstStyle>
    </a:lnDef>
  </a:objectDefaults>
  <a:extraClrSchemeLst>
    <a:extraClrScheme>
      <a:clrScheme name="vbt 1">
        <a:dk1>
          <a:srgbClr val="000099"/>
        </a:dk1>
        <a:lt1>
          <a:srgbClr val="FFFFFF"/>
        </a:lt1>
        <a:dk2>
          <a:srgbClr val="0000FF"/>
        </a:dk2>
        <a:lt2>
          <a:srgbClr val="FFFF00"/>
        </a:lt2>
        <a:accent1>
          <a:srgbClr val="FF6633"/>
        </a:accent1>
        <a:accent2>
          <a:srgbClr val="FF00FF"/>
        </a:accent2>
        <a:accent3>
          <a:srgbClr val="AAAAFF"/>
        </a:accent3>
        <a:accent4>
          <a:srgbClr val="DADADA"/>
        </a:accent4>
        <a:accent5>
          <a:srgbClr val="FFB8AD"/>
        </a:accent5>
        <a:accent6>
          <a:srgbClr val="E700E7"/>
        </a:accent6>
        <a:hlink>
          <a:srgbClr val="FF0000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bt 2">
        <a:dk1>
          <a:srgbClr val="000066"/>
        </a:dk1>
        <a:lt1>
          <a:srgbClr val="CCECFF"/>
        </a:lt1>
        <a:dk2>
          <a:srgbClr val="000080"/>
        </a:dk2>
        <a:lt2>
          <a:srgbClr val="000000"/>
        </a:lt2>
        <a:accent1>
          <a:srgbClr val="9999FF"/>
        </a:accent1>
        <a:accent2>
          <a:srgbClr val="CC00FF"/>
        </a:accent2>
        <a:accent3>
          <a:srgbClr val="E2F4FF"/>
        </a:accent3>
        <a:accent4>
          <a:srgbClr val="000056"/>
        </a:accent4>
        <a:accent5>
          <a:srgbClr val="CACAFF"/>
        </a:accent5>
        <a:accent6>
          <a:srgbClr val="B900E7"/>
        </a:accent6>
        <a:hlink>
          <a:srgbClr val="00CC99"/>
        </a:hlink>
        <a:folHlink>
          <a:srgbClr val="0099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bt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B2B2B2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D5D5D5"/>
        </a:accent5>
        <a:accent6>
          <a:srgbClr val="797979"/>
        </a:accent6>
        <a:hlink>
          <a:srgbClr val="5F5F5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bt 4">
        <a:dk1>
          <a:srgbClr val="000000"/>
        </a:dk1>
        <a:lt1>
          <a:srgbClr val="FFFFFF"/>
        </a:lt1>
        <a:dk2>
          <a:srgbClr val="660033"/>
        </a:dk2>
        <a:lt2>
          <a:srgbClr val="FFFF66"/>
        </a:lt2>
        <a:accent1>
          <a:srgbClr val="FF0033"/>
        </a:accent1>
        <a:accent2>
          <a:srgbClr val="CC6600"/>
        </a:accent2>
        <a:accent3>
          <a:srgbClr val="B8AAAD"/>
        </a:accent3>
        <a:accent4>
          <a:srgbClr val="DADADA"/>
        </a:accent4>
        <a:accent5>
          <a:srgbClr val="FFAAAD"/>
        </a:accent5>
        <a:accent6>
          <a:srgbClr val="B95C00"/>
        </a:accent6>
        <a:hlink>
          <a:srgbClr val="999933"/>
        </a:hlink>
        <a:folHlink>
          <a:srgbClr val="A50021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121</TotalTime>
  <Words>1099</Words>
  <Application>Microsoft Office PowerPoint</Application>
  <PresentationFormat>Geniş ekran</PresentationFormat>
  <Paragraphs>457</Paragraphs>
  <Slides>28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7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28</vt:i4>
      </vt:variant>
    </vt:vector>
  </HeadingPairs>
  <TitlesOfParts>
    <vt:vector size="37" baseType="lpstr">
      <vt:lpstr>Arial Unicode MS</vt:lpstr>
      <vt:lpstr>Arial</vt:lpstr>
      <vt:lpstr>Comic Sans MS</vt:lpstr>
      <vt:lpstr>Helvetica</vt:lpstr>
      <vt:lpstr>Monotype Sorts</vt:lpstr>
      <vt:lpstr>Symbol</vt:lpstr>
      <vt:lpstr>Times New Roman</vt:lpstr>
      <vt:lpstr>vbt</vt:lpstr>
      <vt:lpstr>1_vbt</vt:lpstr>
      <vt:lpstr>PowerPoint Sunusu</vt:lpstr>
      <vt:lpstr>Tetrachloronickelate (II) Ion [NiCl4]2–</vt:lpstr>
      <vt:lpstr>[NiCl4]2–</vt:lpstr>
      <vt:lpstr>Tetrachloronickelate (II) Ion [NiCl4]2–</vt:lpstr>
      <vt:lpstr> [NiCl4]2–</vt:lpstr>
      <vt:lpstr>[Ni(CN)4]2–</vt:lpstr>
      <vt:lpstr>[Ni(CN)4]2–</vt:lpstr>
      <vt:lpstr>[Ni(CN)4]2–</vt:lpstr>
      <vt:lpstr>New Hybrid Orbital Set dsp2</vt:lpstr>
      <vt:lpstr>dsp2 hybridization</vt:lpstr>
      <vt:lpstr>Square Plane Symmetry</vt:lpstr>
      <vt:lpstr>diamminesilver(I) ion [Ag(NH3)2]+</vt:lpstr>
      <vt:lpstr>Diammingümüş(I) İyonu [Ag(NH3)2]+</vt:lpstr>
      <vt:lpstr>[Ag(NH3)2]+</vt:lpstr>
      <vt:lpstr>Pentafluoroarsenic (V) AsF5</vt:lpstr>
      <vt:lpstr>Pentafluoroarsenic (V) AsF5</vt:lpstr>
      <vt:lpstr>AsF5</vt:lpstr>
      <vt:lpstr>sp3d</vt:lpstr>
      <vt:lpstr>sp3d</vt:lpstr>
      <vt:lpstr>Triangle Bipyramid Geometry</vt:lpstr>
      <vt:lpstr>Pentafluoroarsenic (V)</vt:lpstr>
      <vt:lpstr>PowerPoint Sunusu</vt:lpstr>
      <vt:lpstr>dp Hibritleşmesi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nuracar54@outlook.com</dc:creator>
  <cp:lastModifiedBy>nuracar54@outlook.com</cp:lastModifiedBy>
  <cp:revision>11</cp:revision>
  <dcterms:created xsi:type="dcterms:W3CDTF">2020-12-15T13:08:10Z</dcterms:created>
  <dcterms:modified xsi:type="dcterms:W3CDTF">2020-12-15T15:09:21Z</dcterms:modified>
</cp:coreProperties>
</file>