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odevreni.com/2672-c-diziler-arrays-geni%C5%9F-kapsaml%C4%B1-konu-anlat%C4%B1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Diziler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</a:t>
            </a:r>
            <a:r>
              <a:rPr lang="tr-TR" dirty="0" smtClean="0"/>
              <a:t>15.11.2017</a:t>
            </a:r>
          </a:p>
          <a:p>
            <a:r>
              <a:rPr lang="tr-TR" dirty="0"/>
              <a:t>[4] </a:t>
            </a:r>
            <a:r>
              <a:rPr lang="tr-TR" dirty="0">
                <a:hlinkClick r:id="rId4"/>
              </a:rPr>
              <a:t>http://www.kodevreni.com/2672-c-diziler-arrays-geni%C5%9F-kapsaml%C4%B1-konu-anlat%C4%B1m</a:t>
            </a:r>
            <a:r>
              <a:rPr lang="tr-TR" dirty="0" smtClean="0">
                <a:hlinkClick r:id="rId4"/>
              </a:rPr>
              <a:t>/</a:t>
            </a:r>
            <a:r>
              <a:rPr lang="tr-TR" dirty="0" smtClean="0"/>
              <a:t> </a:t>
            </a:r>
            <a:r>
              <a:rPr lang="tr-TR" smtClean="0"/>
              <a:t>erişim tarihi:14.11.2017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Değişkenlerde aynı anda tek bir değer tutulmaktadır. Bazen birden fazla veri tutulmak istenildiği durumlar olabilmektedir. </a:t>
            </a:r>
            <a:r>
              <a:rPr lang="tr-TR" dirty="0" smtClean="0">
                <a:solidFill>
                  <a:srgbClr val="FF0000"/>
                </a:solidFill>
              </a:rPr>
              <a:t>Aynı türden birden fazla veriyi </a:t>
            </a:r>
            <a:r>
              <a:rPr lang="tr-TR" dirty="0" smtClean="0"/>
              <a:t>saklayabileceğimiz yapılara dizi denilmektedir.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/>
              <a:t>i</a:t>
            </a:r>
            <a:r>
              <a:rPr lang="tr-TR" dirty="0" err="1" smtClean="0"/>
              <a:t>nt</a:t>
            </a:r>
            <a:r>
              <a:rPr lang="tr-TR" dirty="0" smtClean="0"/>
              <a:t> [] dizi=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[5];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 [] </a:t>
            </a:r>
            <a:r>
              <a:rPr lang="tr-TR" dirty="0"/>
              <a:t>dizi = { 1, 5, 7, 8, 9, 12, 28 };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544661"/>
              </p:ext>
            </p:extLst>
          </p:nvPr>
        </p:nvGraphicFramePr>
        <p:xfrm>
          <a:off x="1266283" y="4243452"/>
          <a:ext cx="812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38400755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3589314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21589087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5022461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15989919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588585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9476958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9174380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İndis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089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Değer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938396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167161" y="3746810"/>
            <a:ext cx="401444" cy="341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806498" y="3813717"/>
            <a:ext cx="423746" cy="2750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438400" y="3746811"/>
            <a:ext cx="2460702" cy="341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Eğri Bağlayıcı 9"/>
          <p:cNvCxnSpPr>
            <a:stCxn id="5" idx="0"/>
          </p:cNvCxnSpPr>
          <p:nvPr/>
        </p:nvCxnSpPr>
        <p:spPr>
          <a:xfrm rot="5400000" flipH="1" flipV="1">
            <a:off x="1787912" y="2434683"/>
            <a:ext cx="892098" cy="173215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3026107" y="2688324"/>
            <a:ext cx="1285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 veri tipi</a:t>
            </a:r>
            <a:endParaRPr lang="tr-TR" dirty="0"/>
          </a:p>
        </p:txBody>
      </p:sp>
      <p:cxnSp>
        <p:nvCxnSpPr>
          <p:cNvPr id="13" name="Eğri Bağlayıcı 12"/>
          <p:cNvCxnSpPr/>
          <p:nvPr/>
        </p:nvCxnSpPr>
        <p:spPr>
          <a:xfrm flipV="1">
            <a:off x="2018371" y="3116096"/>
            <a:ext cx="2412380" cy="63071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4386222" y="2884533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 adı</a:t>
            </a:r>
            <a:endParaRPr lang="tr-TR" dirty="0"/>
          </a:p>
        </p:txBody>
      </p:sp>
      <p:cxnSp>
        <p:nvCxnSpPr>
          <p:cNvPr id="16" name="Eğri Bağlayıcı 15"/>
          <p:cNvCxnSpPr/>
          <p:nvPr/>
        </p:nvCxnSpPr>
        <p:spPr>
          <a:xfrm flipV="1">
            <a:off x="3850888" y="3431453"/>
            <a:ext cx="1398071" cy="38226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5190662" y="3260087"/>
            <a:ext cx="1574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 elemanları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96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Dizilerin tanımlanması</a:t>
            </a:r>
          </a:p>
          <a:p>
            <a:r>
              <a:rPr lang="tr-TR" dirty="0"/>
              <a:t> </a:t>
            </a:r>
            <a:r>
              <a:rPr lang="tr-TR" dirty="0" err="1"/>
              <a:t>veriTipi</a:t>
            </a:r>
            <a:r>
              <a:rPr lang="tr-TR" dirty="0"/>
              <a:t>[] </a:t>
            </a:r>
            <a:r>
              <a:rPr lang="tr-TR" dirty="0" err="1" smtClean="0"/>
              <a:t>dizi_adi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dizininVeriTipi</a:t>
            </a:r>
            <a:r>
              <a:rPr lang="tr-TR" dirty="0"/>
              <a:t>[</a:t>
            </a:r>
            <a:r>
              <a:rPr lang="tr-TR" dirty="0" err="1"/>
              <a:t>elemanSayısı</a:t>
            </a:r>
            <a:r>
              <a:rPr lang="tr-TR" dirty="0"/>
              <a:t>];</a:t>
            </a:r>
          </a:p>
          <a:p>
            <a:r>
              <a:rPr lang="tr-TR" dirty="0"/>
              <a:t> </a:t>
            </a:r>
            <a:r>
              <a:rPr lang="tr-TR" dirty="0" err="1" smtClean="0"/>
              <a:t>veriTipi</a:t>
            </a:r>
            <a:r>
              <a:rPr lang="tr-TR" dirty="0"/>
              <a:t>[] </a:t>
            </a:r>
            <a:r>
              <a:rPr lang="tr-TR" dirty="0" err="1" smtClean="0"/>
              <a:t>dizi_adi</a:t>
            </a:r>
            <a:r>
              <a:rPr lang="tr-TR" dirty="0" smtClean="0"/>
              <a:t> </a:t>
            </a:r>
            <a:r>
              <a:rPr lang="tr-TR" dirty="0"/>
              <a:t>= { değer1, değer2, değer3........};</a:t>
            </a:r>
          </a:p>
        </p:txBody>
      </p:sp>
    </p:spTree>
    <p:extLst>
      <p:ext uri="{BB962C8B-B14F-4D97-AF65-F5344CB8AC3E}">
        <p14:creationId xmlns:p14="http://schemas.microsoft.com/office/powerpoint/2010/main" val="298875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int</a:t>
            </a:r>
            <a:r>
              <a:rPr lang="tr-TR" dirty="0"/>
              <a:t>[] </a:t>
            </a:r>
            <a:r>
              <a:rPr lang="tr-TR" dirty="0" err="1"/>
              <a:t>sayilar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int</a:t>
            </a:r>
            <a:r>
              <a:rPr lang="tr-TR" dirty="0"/>
              <a:t>[30]; 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30 elemanlı bir dizi oluşturulması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int</a:t>
            </a:r>
            <a:r>
              <a:rPr lang="tr-TR" dirty="0"/>
              <a:t>[] </a:t>
            </a:r>
            <a:r>
              <a:rPr lang="tr-TR" dirty="0" err="1"/>
              <a:t>sayilar</a:t>
            </a:r>
            <a:r>
              <a:rPr lang="tr-TR" dirty="0"/>
              <a:t>; </a:t>
            </a:r>
          </a:p>
          <a:p>
            <a:endParaRPr lang="tr-TR" dirty="0" smtClean="0"/>
          </a:p>
          <a:p>
            <a:r>
              <a:rPr lang="tr-TR" dirty="0" err="1" smtClean="0"/>
              <a:t>int</a:t>
            </a:r>
            <a:r>
              <a:rPr lang="tr-TR" dirty="0"/>
              <a:t>[] </a:t>
            </a:r>
            <a:r>
              <a:rPr lang="tr-TR" dirty="0" err="1"/>
              <a:t>sayilar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int</a:t>
            </a:r>
            <a:r>
              <a:rPr lang="tr-TR" dirty="0"/>
              <a:t>[1];</a:t>
            </a:r>
          </a:p>
          <a:p>
            <a:r>
              <a:rPr lang="tr-TR" dirty="0"/>
              <a:t>                </a:t>
            </a:r>
            <a:r>
              <a:rPr lang="tr-TR" dirty="0" err="1"/>
              <a:t>sayilar</a:t>
            </a:r>
            <a:r>
              <a:rPr lang="tr-TR" dirty="0"/>
              <a:t>[0] = 5</a:t>
            </a:r>
            <a:r>
              <a:rPr lang="tr-TR" dirty="0" smtClean="0"/>
              <a:t>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261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int</a:t>
            </a:r>
            <a:r>
              <a:rPr lang="tr-TR" dirty="0"/>
              <a:t>[] </a:t>
            </a:r>
            <a:r>
              <a:rPr lang="tr-TR" dirty="0" err="1"/>
              <a:t>sayilar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[5]; </a:t>
            </a:r>
            <a:r>
              <a:rPr lang="tr-TR" dirty="0"/>
              <a:t>//4 elemanlı bir </a:t>
            </a:r>
            <a:r>
              <a:rPr lang="tr-TR" dirty="0" err="1"/>
              <a:t>sayilar</a:t>
            </a:r>
            <a:r>
              <a:rPr lang="tr-TR" dirty="0"/>
              <a:t> dizisi</a:t>
            </a:r>
          </a:p>
          <a:p>
            <a:r>
              <a:rPr lang="tr-TR" dirty="0"/>
              <a:t>                </a:t>
            </a:r>
            <a:r>
              <a:rPr lang="tr-TR" dirty="0" err="1"/>
              <a:t>sayilar</a:t>
            </a:r>
            <a:r>
              <a:rPr lang="tr-TR" dirty="0"/>
              <a:t>[0] = </a:t>
            </a:r>
            <a:r>
              <a:rPr lang="tr-TR" dirty="0" smtClean="0"/>
              <a:t>15; </a:t>
            </a:r>
            <a:r>
              <a:rPr lang="tr-TR" dirty="0"/>
              <a:t>//1.eleman</a:t>
            </a:r>
          </a:p>
          <a:p>
            <a:r>
              <a:rPr lang="tr-TR" dirty="0"/>
              <a:t>                </a:t>
            </a:r>
            <a:r>
              <a:rPr lang="tr-TR" dirty="0" err="1"/>
              <a:t>sayilar</a:t>
            </a:r>
            <a:r>
              <a:rPr lang="tr-TR" dirty="0"/>
              <a:t>[1] = </a:t>
            </a:r>
            <a:r>
              <a:rPr lang="tr-TR" dirty="0" smtClean="0"/>
              <a:t>18; </a:t>
            </a:r>
            <a:r>
              <a:rPr lang="tr-TR" dirty="0"/>
              <a:t>//2.eleman</a:t>
            </a:r>
          </a:p>
          <a:p>
            <a:r>
              <a:rPr lang="tr-TR" dirty="0"/>
              <a:t>                </a:t>
            </a:r>
            <a:r>
              <a:rPr lang="tr-TR" dirty="0" err="1"/>
              <a:t>sayilar</a:t>
            </a:r>
            <a:r>
              <a:rPr lang="tr-TR" dirty="0"/>
              <a:t>[2] = </a:t>
            </a:r>
            <a:r>
              <a:rPr lang="tr-TR" dirty="0" smtClean="0"/>
              <a:t>22; </a:t>
            </a:r>
            <a:r>
              <a:rPr lang="tr-TR" dirty="0"/>
              <a:t>//3.eleman</a:t>
            </a:r>
          </a:p>
          <a:p>
            <a:r>
              <a:rPr lang="tr-TR" dirty="0"/>
              <a:t>                </a:t>
            </a:r>
            <a:r>
              <a:rPr lang="tr-TR" dirty="0" err="1"/>
              <a:t>sayilar</a:t>
            </a:r>
            <a:r>
              <a:rPr lang="tr-TR" dirty="0"/>
              <a:t>[3] = </a:t>
            </a:r>
            <a:r>
              <a:rPr lang="tr-TR" dirty="0" smtClean="0"/>
              <a:t>2105</a:t>
            </a:r>
            <a:r>
              <a:rPr lang="tr-TR" dirty="0"/>
              <a:t>; //</a:t>
            </a:r>
            <a:r>
              <a:rPr lang="tr-TR" dirty="0" smtClean="0"/>
              <a:t>4.eleman</a:t>
            </a:r>
          </a:p>
          <a:p>
            <a:r>
              <a:rPr lang="tr-TR" dirty="0" smtClean="0"/>
              <a:t>                </a:t>
            </a:r>
            <a:r>
              <a:rPr lang="tr-TR" dirty="0" err="1" smtClean="0"/>
              <a:t>sayilar</a:t>
            </a:r>
            <a:r>
              <a:rPr lang="tr-TR" dirty="0" smtClean="0"/>
              <a:t>[4] </a:t>
            </a:r>
            <a:r>
              <a:rPr lang="tr-TR" dirty="0"/>
              <a:t>= 2105; </a:t>
            </a:r>
            <a:r>
              <a:rPr lang="tr-TR" dirty="0" smtClean="0"/>
              <a:t>//5.eleman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54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string</a:t>
            </a:r>
            <a:r>
              <a:rPr lang="tr-TR" dirty="0"/>
              <a:t>[] </a:t>
            </a:r>
            <a:r>
              <a:rPr lang="tr-TR" dirty="0" err="1"/>
              <a:t>haftaninGünleri</a:t>
            </a:r>
            <a:r>
              <a:rPr lang="tr-TR" dirty="0"/>
              <a:t> =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string</a:t>
            </a:r>
            <a:r>
              <a:rPr lang="tr-TR" dirty="0"/>
              <a:t>[7</a:t>
            </a:r>
            <a:r>
              <a:rPr lang="tr-TR" dirty="0" smtClean="0"/>
              <a:t>]; </a:t>
            </a:r>
            <a:endParaRPr lang="tr-TR" dirty="0"/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[0] = "Pazartesi";</a:t>
            </a:r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[1] = "Salı";</a:t>
            </a:r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[2] = "Çarşamba";</a:t>
            </a:r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[3] = "Perşembe";</a:t>
            </a:r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[4] = "Cuma";</a:t>
            </a:r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[5] = "Cumartesi";</a:t>
            </a:r>
          </a:p>
          <a:p>
            <a:r>
              <a:rPr lang="tr-TR" dirty="0"/>
              <a:t>                </a:t>
            </a:r>
            <a:r>
              <a:rPr lang="tr-TR" dirty="0" err="1"/>
              <a:t>haftaninGünleri</a:t>
            </a:r>
            <a:r>
              <a:rPr lang="tr-TR" dirty="0"/>
              <a:t>[6] = "Pazar";</a:t>
            </a:r>
          </a:p>
        </p:txBody>
      </p:sp>
    </p:spTree>
    <p:extLst>
      <p:ext uri="{BB962C8B-B14F-4D97-AF65-F5344CB8AC3E}">
        <p14:creationId xmlns:p14="http://schemas.microsoft.com/office/powerpoint/2010/main" val="422305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Dizi boyutu kullanıcı tarafından belirlenebilir. Bu tür dizilere dinamik diziler denir.</a:t>
            </a:r>
          </a:p>
          <a:p>
            <a:r>
              <a:rPr lang="tr-TR" dirty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 [] dizi=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[n]; // n kullanıcı tarafından girilen tam sayı değeri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0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8597" y="275063"/>
            <a:ext cx="10058400" cy="599936"/>
          </a:xfrm>
        </p:spPr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56" y="951572"/>
            <a:ext cx="4773744" cy="4793646"/>
          </a:xfrm>
        </p:spPr>
      </p:pic>
    </p:spTree>
    <p:extLst>
      <p:ext uri="{BB962C8B-B14F-4D97-AF65-F5344CB8AC3E}">
        <p14:creationId xmlns:p14="http://schemas.microsoft.com/office/powerpoint/2010/main" val="37251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toplam = 0;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n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[n];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i= 0;i&lt;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n;i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dizi[i] =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n; i++)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toplam = toplam + dizi[i];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(toplam);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619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</TotalTime>
  <Words>406</Words>
  <Application>Microsoft Office PowerPoint</Application>
  <PresentationFormat>Geniş ekran</PresentationFormat>
  <Paragraphs>80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Consolas</vt:lpstr>
      <vt:lpstr>Times New Roman</vt:lpstr>
      <vt:lpstr>temaacik</vt:lpstr>
      <vt:lpstr>Diziler</vt:lpstr>
      <vt:lpstr>Diziler</vt:lpstr>
      <vt:lpstr>Diziler</vt:lpstr>
      <vt:lpstr>Diziler</vt:lpstr>
      <vt:lpstr>Diziler</vt:lpstr>
      <vt:lpstr>Diziler</vt:lpstr>
      <vt:lpstr>Diziler</vt:lpstr>
      <vt:lpstr>Diziler</vt:lpstr>
      <vt:lpstr>Diziler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48</cp:revision>
  <dcterms:created xsi:type="dcterms:W3CDTF">2017-11-14T11:12:27Z</dcterms:created>
  <dcterms:modified xsi:type="dcterms:W3CDTF">2017-11-14T22:41:14Z</dcterms:modified>
</cp:coreProperties>
</file>