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67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AP2" initials="B" lastIdx="1" clrIdx="0">
    <p:extLst>
      <p:ext uri="{19B8F6BF-5375-455C-9EA6-DF929625EA0E}">
        <p15:presenceInfo xmlns:p15="http://schemas.microsoft.com/office/powerpoint/2012/main" userId="BAP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5A84"/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 varScale="1">
        <p:scale>
          <a:sx n="86" d="100"/>
          <a:sy n="86" d="100"/>
        </p:scale>
        <p:origin x="620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Resim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4" name="Metin kutusu 13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256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18139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8920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6432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54738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5240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5239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8936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1557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4468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15.11.2017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82998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15.11.2017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589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askent.edu.tr/~tkaracay/etudio/ders/prg/csharp/ch05.pdf" TargetMode="External"/><Relationship Id="rId2" Type="http://schemas.openxmlformats.org/officeDocument/2006/relationships/hyperlink" Target="http://www.dijitalders.com/icerik/29/620/akis_diagram_sembolleri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kodevreni.com/2672-c-diziler-arrays-geni%C5%9F-kapsaml%C4%B1-konu-anlat%C4%B1m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Diziler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NBP103 Programlama Temelleri</a:t>
            </a:r>
          </a:p>
          <a:p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Gör. Mahmut Kılıçaslan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[1] </a:t>
            </a:r>
            <a:r>
              <a:rPr lang="tr-TR" dirty="0">
                <a:hlinkClick r:id="rId2"/>
              </a:rPr>
              <a:t>http://</a:t>
            </a:r>
            <a:r>
              <a:rPr lang="tr-TR" dirty="0" smtClean="0">
                <a:hlinkClick r:id="rId2"/>
              </a:rPr>
              <a:t>www.dijitalders.com/icerik/29/620/akis_diagram_sembolleri.html</a:t>
            </a:r>
            <a:r>
              <a:rPr lang="tr-TR" dirty="0" smtClean="0"/>
              <a:t> erişim tarihi:14.11.2017</a:t>
            </a:r>
          </a:p>
          <a:p>
            <a:r>
              <a:rPr lang="tr-TR" dirty="0" smtClean="0"/>
              <a:t>[2] Erhan ARI, Algoritma ve C# Programlama, Seçkin Yayıncılık</a:t>
            </a:r>
          </a:p>
          <a:p>
            <a:r>
              <a:rPr lang="tr-TR" dirty="0"/>
              <a:t>[3] </a:t>
            </a:r>
            <a:r>
              <a:rPr lang="tr-TR" dirty="0">
                <a:hlinkClick r:id="rId3"/>
              </a:rPr>
              <a:t>http://www.baskent.edu.tr/~</a:t>
            </a:r>
            <a:r>
              <a:rPr lang="tr-TR" dirty="0" smtClean="0">
                <a:hlinkClick r:id="rId3"/>
              </a:rPr>
              <a:t>tkaracay/etudio/ders/prg/csharp/ch05.pdf</a:t>
            </a:r>
            <a:r>
              <a:rPr lang="tr-TR" dirty="0" smtClean="0"/>
              <a:t> erişim tarihi: </a:t>
            </a:r>
            <a:r>
              <a:rPr lang="tr-TR" dirty="0" smtClean="0"/>
              <a:t>15.11.2017</a:t>
            </a:r>
          </a:p>
          <a:p>
            <a:r>
              <a:rPr lang="tr-TR" dirty="0"/>
              <a:t>[4] </a:t>
            </a:r>
            <a:r>
              <a:rPr lang="tr-TR" dirty="0">
                <a:hlinkClick r:id="rId4"/>
              </a:rPr>
              <a:t>http://www.kodevreni.com/2672-c-diziler-arrays-geni%C5%9F-kapsaml%C4%B1-konu-anlat%C4%B1m</a:t>
            </a:r>
            <a:r>
              <a:rPr lang="tr-TR" dirty="0" smtClean="0">
                <a:hlinkClick r:id="rId4"/>
              </a:rPr>
              <a:t>/</a:t>
            </a:r>
            <a:r>
              <a:rPr lang="tr-TR" dirty="0" smtClean="0"/>
              <a:t> </a:t>
            </a:r>
            <a:r>
              <a:rPr lang="tr-TR" smtClean="0"/>
              <a:t>erişim tarihi:14.11.2017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863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Diziler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Değişkenlerde aynı anda tek bir değer tutulmaktadır. Bazen birden fazla veri tutulmak istenildiği durumlar olabilmektedir. </a:t>
            </a:r>
            <a:r>
              <a:rPr lang="tr-TR" dirty="0" smtClean="0">
                <a:solidFill>
                  <a:srgbClr val="FF0000"/>
                </a:solidFill>
              </a:rPr>
              <a:t>Aynı türden birden fazla veriyi </a:t>
            </a:r>
            <a:r>
              <a:rPr lang="tr-TR" dirty="0" smtClean="0"/>
              <a:t>saklayabileceğimiz yapılara dizi denilmektedir.</a:t>
            </a:r>
          </a:p>
          <a:p>
            <a:endParaRPr lang="tr-TR" dirty="0"/>
          </a:p>
          <a:p>
            <a:r>
              <a:rPr lang="tr-TR" dirty="0" smtClean="0"/>
              <a:t> </a:t>
            </a:r>
            <a:r>
              <a:rPr lang="tr-TR" dirty="0" err="1"/>
              <a:t>i</a:t>
            </a:r>
            <a:r>
              <a:rPr lang="tr-TR" dirty="0" err="1" smtClean="0"/>
              <a:t>nt</a:t>
            </a:r>
            <a:r>
              <a:rPr lang="tr-TR" dirty="0" smtClean="0"/>
              <a:t> [] dizi= </a:t>
            </a:r>
            <a:r>
              <a:rPr lang="tr-TR" dirty="0" err="1" smtClean="0"/>
              <a:t>new</a:t>
            </a:r>
            <a:r>
              <a:rPr lang="tr-TR" dirty="0" smtClean="0"/>
              <a:t> </a:t>
            </a:r>
            <a:r>
              <a:rPr lang="tr-TR" dirty="0" err="1" smtClean="0"/>
              <a:t>int</a:t>
            </a:r>
            <a:r>
              <a:rPr lang="tr-TR" dirty="0" smtClean="0"/>
              <a:t>[5];</a:t>
            </a:r>
          </a:p>
          <a:p>
            <a:r>
              <a:rPr lang="tr-TR" dirty="0" smtClean="0"/>
              <a:t> </a:t>
            </a:r>
            <a:r>
              <a:rPr lang="tr-TR" dirty="0" err="1" smtClean="0"/>
              <a:t>int</a:t>
            </a:r>
            <a:r>
              <a:rPr lang="tr-TR" dirty="0" smtClean="0"/>
              <a:t> [] </a:t>
            </a:r>
            <a:r>
              <a:rPr lang="tr-TR" dirty="0"/>
              <a:t>dizi = { 1, 5, 7, 8, 9, 12, 28 };</a:t>
            </a: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1544661"/>
              </p:ext>
            </p:extLst>
          </p:nvPr>
        </p:nvGraphicFramePr>
        <p:xfrm>
          <a:off x="1266283" y="4243452"/>
          <a:ext cx="8128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38400755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93589314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215890879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50224617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15989919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45885850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59476958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9174380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İndis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4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6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20897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Değer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7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8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9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12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28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1938396"/>
                  </a:ext>
                </a:extLst>
              </a:tr>
            </a:tbl>
          </a:graphicData>
        </a:graphic>
      </p:graphicFrame>
      <p:sp>
        <p:nvSpPr>
          <p:cNvPr id="5" name="Dikdörtgen 4"/>
          <p:cNvSpPr/>
          <p:nvPr/>
        </p:nvSpPr>
        <p:spPr>
          <a:xfrm>
            <a:off x="1167161" y="3746810"/>
            <a:ext cx="401444" cy="34197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Dikdörtgen 5"/>
          <p:cNvSpPr/>
          <p:nvPr/>
        </p:nvSpPr>
        <p:spPr>
          <a:xfrm>
            <a:off x="1806498" y="3813717"/>
            <a:ext cx="423746" cy="27506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Dikdörtgen 6"/>
          <p:cNvSpPr/>
          <p:nvPr/>
        </p:nvSpPr>
        <p:spPr>
          <a:xfrm>
            <a:off x="2438400" y="3746811"/>
            <a:ext cx="2460702" cy="34197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0" name="Eğri Bağlayıcı 9"/>
          <p:cNvCxnSpPr>
            <a:stCxn id="5" idx="0"/>
          </p:cNvCxnSpPr>
          <p:nvPr/>
        </p:nvCxnSpPr>
        <p:spPr>
          <a:xfrm rot="5400000" flipH="1" flipV="1">
            <a:off x="1787912" y="2434683"/>
            <a:ext cx="892098" cy="1732156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Metin kutusu 10"/>
          <p:cNvSpPr txBox="1"/>
          <p:nvPr/>
        </p:nvSpPr>
        <p:spPr>
          <a:xfrm>
            <a:off x="3026107" y="2688324"/>
            <a:ext cx="1285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Dizi veri tipi</a:t>
            </a:r>
            <a:endParaRPr lang="tr-TR" dirty="0"/>
          </a:p>
        </p:txBody>
      </p:sp>
      <p:cxnSp>
        <p:nvCxnSpPr>
          <p:cNvPr id="13" name="Eğri Bağlayıcı 12"/>
          <p:cNvCxnSpPr/>
          <p:nvPr/>
        </p:nvCxnSpPr>
        <p:spPr>
          <a:xfrm flipV="1">
            <a:off x="2018371" y="3116096"/>
            <a:ext cx="2412380" cy="630714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Metin kutusu 13"/>
          <p:cNvSpPr txBox="1"/>
          <p:nvPr/>
        </p:nvSpPr>
        <p:spPr>
          <a:xfrm>
            <a:off x="4386222" y="2884533"/>
            <a:ext cx="8627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Dizi adı</a:t>
            </a:r>
            <a:endParaRPr lang="tr-TR" dirty="0"/>
          </a:p>
        </p:txBody>
      </p:sp>
      <p:cxnSp>
        <p:nvCxnSpPr>
          <p:cNvPr id="16" name="Eğri Bağlayıcı 15"/>
          <p:cNvCxnSpPr/>
          <p:nvPr/>
        </p:nvCxnSpPr>
        <p:spPr>
          <a:xfrm flipV="1">
            <a:off x="3850888" y="3431453"/>
            <a:ext cx="1398071" cy="382264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Metin kutusu 16"/>
          <p:cNvSpPr txBox="1"/>
          <p:nvPr/>
        </p:nvSpPr>
        <p:spPr>
          <a:xfrm>
            <a:off x="5190662" y="3260087"/>
            <a:ext cx="1574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Dizi elemanları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91966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Diziler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Dizilerin tanımlanması</a:t>
            </a:r>
          </a:p>
          <a:p>
            <a:r>
              <a:rPr lang="tr-TR" dirty="0"/>
              <a:t> </a:t>
            </a:r>
            <a:r>
              <a:rPr lang="tr-TR" dirty="0" err="1"/>
              <a:t>veriTipi</a:t>
            </a:r>
            <a:r>
              <a:rPr lang="tr-TR" dirty="0"/>
              <a:t>[] </a:t>
            </a:r>
            <a:r>
              <a:rPr lang="tr-TR" dirty="0" err="1" smtClean="0"/>
              <a:t>dizi_adi</a:t>
            </a:r>
            <a:r>
              <a:rPr lang="tr-TR" dirty="0" smtClean="0"/>
              <a:t> </a:t>
            </a:r>
            <a:r>
              <a:rPr lang="tr-TR" dirty="0"/>
              <a:t>= </a:t>
            </a:r>
            <a:r>
              <a:rPr lang="tr-TR" dirty="0" err="1"/>
              <a:t>new</a:t>
            </a:r>
            <a:r>
              <a:rPr lang="tr-TR" dirty="0"/>
              <a:t> </a:t>
            </a:r>
            <a:r>
              <a:rPr lang="tr-TR" dirty="0" err="1"/>
              <a:t>dizininVeriTipi</a:t>
            </a:r>
            <a:r>
              <a:rPr lang="tr-TR" dirty="0"/>
              <a:t>[</a:t>
            </a:r>
            <a:r>
              <a:rPr lang="tr-TR" dirty="0" err="1"/>
              <a:t>elemanSayısı</a:t>
            </a:r>
            <a:r>
              <a:rPr lang="tr-TR" dirty="0"/>
              <a:t>];</a:t>
            </a:r>
          </a:p>
          <a:p>
            <a:r>
              <a:rPr lang="tr-TR" dirty="0"/>
              <a:t> </a:t>
            </a:r>
            <a:r>
              <a:rPr lang="tr-TR" dirty="0" err="1" smtClean="0"/>
              <a:t>veriTipi</a:t>
            </a:r>
            <a:r>
              <a:rPr lang="tr-TR" dirty="0"/>
              <a:t>[] </a:t>
            </a:r>
            <a:r>
              <a:rPr lang="tr-TR" dirty="0" err="1" smtClean="0"/>
              <a:t>dizi_adi</a:t>
            </a:r>
            <a:r>
              <a:rPr lang="tr-TR" dirty="0" smtClean="0"/>
              <a:t> </a:t>
            </a:r>
            <a:r>
              <a:rPr lang="tr-TR" dirty="0"/>
              <a:t>= { değer1, değer2, değer3........};</a:t>
            </a:r>
          </a:p>
        </p:txBody>
      </p:sp>
    </p:spTree>
    <p:extLst>
      <p:ext uri="{BB962C8B-B14F-4D97-AF65-F5344CB8AC3E}">
        <p14:creationId xmlns:p14="http://schemas.microsoft.com/office/powerpoint/2010/main" val="2988757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Diziler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int</a:t>
            </a:r>
            <a:r>
              <a:rPr lang="tr-TR" dirty="0"/>
              <a:t>[] </a:t>
            </a:r>
            <a:r>
              <a:rPr lang="tr-TR" dirty="0" err="1"/>
              <a:t>sayilar</a:t>
            </a:r>
            <a:r>
              <a:rPr lang="tr-TR" dirty="0"/>
              <a:t> = </a:t>
            </a:r>
            <a:r>
              <a:rPr lang="tr-TR" dirty="0" err="1"/>
              <a:t>new</a:t>
            </a:r>
            <a:r>
              <a:rPr lang="tr-TR" dirty="0"/>
              <a:t> </a:t>
            </a:r>
            <a:r>
              <a:rPr lang="tr-TR" dirty="0" err="1"/>
              <a:t>int</a:t>
            </a:r>
            <a:r>
              <a:rPr lang="tr-TR" dirty="0"/>
              <a:t>[30]; </a:t>
            </a:r>
            <a:r>
              <a:rPr lang="tr-TR" dirty="0" smtClean="0"/>
              <a:t> </a:t>
            </a:r>
            <a:r>
              <a:rPr lang="tr-TR" dirty="0" smtClean="0">
                <a:solidFill>
                  <a:srgbClr val="FF0000"/>
                </a:solidFill>
              </a:rPr>
              <a:t>30 elemanlı bir dizi oluşturulması</a:t>
            </a:r>
          </a:p>
          <a:p>
            <a:endParaRPr lang="tr-TR" dirty="0" smtClean="0"/>
          </a:p>
          <a:p>
            <a:pPr marL="0" indent="0">
              <a:buNone/>
            </a:pPr>
            <a:r>
              <a:rPr lang="tr-TR" dirty="0" err="1" smtClean="0"/>
              <a:t>int</a:t>
            </a:r>
            <a:r>
              <a:rPr lang="tr-TR" dirty="0"/>
              <a:t>[] </a:t>
            </a:r>
            <a:r>
              <a:rPr lang="tr-TR" dirty="0" err="1"/>
              <a:t>sayilar</a:t>
            </a:r>
            <a:r>
              <a:rPr lang="tr-TR" dirty="0"/>
              <a:t>; </a:t>
            </a:r>
          </a:p>
          <a:p>
            <a:endParaRPr lang="tr-TR" dirty="0" smtClean="0"/>
          </a:p>
          <a:p>
            <a:r>
              <a:rPr lang="tr-TR" dirty="0" err="1" smtClean="0"/>
              <a:t>int</a:t>
            </a:r>
            <a:r>
              <a:rPr lang="tr-TR" dirty="0"/>
              <a:t>[] </a:t>
            </a:r>
            <a:r>
              <a:rPr lang="tr-TR" dirty="0" err="1"/>
              <a:t>sayilar</a:t>
            </a:r>
            <a:r>
              <a:rPr lang="tr-TR" dirty="0"/>
              <a:t> = </a:t>
            </a:r>
            <a:r>
              <a:rPr lang="tr-TR" dirty="0" err="1"/>
              <a:t>new</a:t>
            </a:r>
            <a:r>
              <a:rPr lang="tr-TR" dirty="0"/>
              <a:t> </a:t>
            </a:r>
            <a:r>
              <a:rPr lang="tr-TR" dirty="0" err="1"/>
              <a:t>int</a:t>
            </a:r>
            <a:r>
              <a:rPr lang="tr-TR" dirty="0"/>
              <a:t>[1];</a:t>
            </a:r>
          </a:p>
          <a:p>
            <a:r>
              <a:rPr lang="tr-TR" dirty="0"/>
              <a:t>                </a:t>
            </a:r>
            <a:r>
              <a:rPr lang="tr-TR" dirty="0" err="1"/>
              <a:t>sayilar</a:t>
            </a:r>
            <a:r>
              <a:rPr lang="tr-TR" dirty="0"/>
              <a:t>[0] = 5</a:t>
            </a:r>
            <a:r>
              <a:rPr lang="tr-TR" dirty="0" smtClean="0"/>
              <a:t>;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32611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Diziler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int</a:t>
            </a:r>
            <a:r>
              <a:rPr lang="tr-TR" dirty="0"/>
              <a:t>[] </a:t>
            </a:r>
            <a:r>
              <a:rPr lang="tr-TR" dirty="0" err="1"/>
              <a:t>sayilar</a:t>
            </a:r>
            <a:r>
              <a:rPr lang="tr-TR" dirty="0"/>
              <a:t> = </a:t>
            </a:r>
            <a:r>
              <a:rPr lang="tr-TR" dirty="0" err="1"/>
              <a:t>new</a:t>
            </a:r>
            <a:r>
              <a:rPr lang="tr-TR" dirty="0"/>
              <a:t> </a:t>
            </a:r>
            <a:r>
              <a:rPr lang="tr-TR" dirty="0" err="1" smtClean="0"/>
              <a:t>int</a:t>
            </a:r>
            <a:r>
              <a:rPr lang="tr-TR" dirty="0" smtClean="0"/>
              <a:t>[5]; </a:t>
            </a:r>
            <a:r>
              <a:rPr lang="tr-TR" dirty="0"/>
              <a:t>//4 elemanlı bir </a:t>
            </a:r>
            <a:r>
              <a:rPr lang="tr-TR" dirty="0" err="1"/>
              <a:t>sayilar</a:t>
            </a:r>
            <a:r>
              <a:rPr lang="tr-TR" dirty="0"/>
              <a:t> dizisi</a:t>
            </a:r>
          </a:p>
          <a:p>
            <a:r>
              <a:rPr lang="tr-TR" dirty="0"/>
              <a:t>                </a:t>
            </a:r>
            <a:r>
              <a:rPr lang="tr-TR" dirty="0" err="1"/>
              <a:t>sayilar</a:t>
            </a:r>
            <a:r>
              <a:rPr lang="tr-TR" dirty="0"/>
              <a:t>[0] = </a:t>
            </a:r>
            <a:r>
              <a:rPr lang="tr-TR" dirty="0" smtClean="0"/>
              <a:t>15; </a:t>
            </a:r>
            <a:r>
              <a:rPr lang="tr-TR" dirty="0"/>
              <a:t>//1.eleman</a:t>
            </a:r>
          </a:p>
          <a:p>
            <a:r>
              <a:rPr lang="tr-TR" dirty="0"/>
              <a:t>                </a:t>
            </a:r>
            <a:r>
              <a:rPr lang="tr-TR" dirty="0" err="1"/>
              <a:t>sayilar</a:t>
            </a:r>
            <a:r>
              <a:rPr lang="tr-TR" dirty="0"/>
              <a:t>[1] = </a:t>
            </a:r>
            <a:r>
              <a:rPr lang="tr-TR" dirty="0" smtClean="0"/>
              <a:t>18; </a:t>
            </a:r>
            <a:r>
              <a:rPr lang="tr-TR" dirty="0"/>
              <a:t>//2.eleman</a:t>
            </a:r>
          </a:p>
          <a:p>
            <a:r>
              <a:rPr lang="tr-TR" dirty="0"/>
              <a:t>                </a:t>
            </a:r>
            <a:r>
              <a:rPr lang="tr-TR" dirty="0" err="1"/>
              <a:t>sayilar</a:t>
            </a:r>
            <a:r>
              <a:rPr lang="tr-TR" dirty="0"/>
              <a:t>[2] = </a:t>
            </a:r>
            <a:r>
              <a:rPr lang="tr-TR" dirty="0" smtClean="0"/>
              <a:t>22; </a:t>
            </a:r>
            <a:r>
              <a:rPr lang="tr-TR" dirty="0"/>
              <a:t>//3.eleman</a:t>
            </a:r>
          </a:p>
          <a:p>
            <a:r>
              <a:rPr lang="tr-TR" dirty="0"/>
              <a:t>                </a:t>
            </a:r>
            <a:r>
              <a:rPr lang="tr-TR" dirty="0" err="1"/>
              <a:t>sayilar</a:t>
            </a:r>
            <a:r>
              <a:rPr lang="tr-TR" dirty="0"/>
              <a:t>[3] = </a:t>
            </a:r>
            <a:r>
              <a:rPr lang="tr-TR" dirty="0" smtClean="0"/>
              <a:t>2105</a:t>
            </a:r>
            <a:r>
              <a:rPr lang="tr-TR" dirty="0"/>
              <a:t>; //</a:t>
            </a:r>
            <a:r>
              <a:rPr lang="tr-TR" dirty="0" smtClean="0"/>
              <a:t>4.eleman</a:t>
            </a:r>
          </a:p>
          <a:p>
            <a:r>
              <a:rPr lang="tr-TR" dirty="0" smtClean="0"/>
              <a:t>                </a:t>
            </a:r>
            <a:r>
              <a:rPr lang="tr-TR" dirty="0" err="1" smtClean="0"/>
              <a:t>sayilar</a:t>
            </a:r>
            <a:r>
              <a:rPr lang="tr-TR" dirty="0" smtClean="0"/>
              <a:t>[4] </a:t>
            </a:r>
            <a:r>
              <a:rPr lang="tr-TR" dirty="0"/>
              <a:t>= 2105; </a:t>
            </a:r>
            <a:r>
              <a:rPr lang="tr-TR" dirty="0" smtClean="0"/>
              <a:t>//5.eleman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05477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Diziler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string</a:t>
            </a:r>
            <a:r>
              <a:rPr lang="tr-TR" dirty="0"/>
              <a:t>[] </a:t>
            </a:r>
            <a:r>
              <a:rPr lang="tr-TR" dirty="0" err="1"/>
              <a:t>haftaninGünleri</a:t>
            </a:r>
            <a:r>
              <a:rPr lang="tr-TR" dirty="0"/>
              <a:t> = </a:t>
            </a:r>
            <a:r>
              <a:rPr lang="tr-TR" dirty="0" err="1"/>
              <a:t>new</a:t>
            </a:r>
            <a:r>
              <a:rPr lang="tr-TR" dirty="0"/>
              <a:t> </a:t>
            </a:r>
            <a:r>
              <a:rPr lang="tr-TR" dirty="0" err="1"/>
              <a:t>string</a:t>
            </a:r>
            <a:r>
              <a:rPr lang="tr-TR" dirty="0"/>
              <a:t>[7</a:t>
            </a:r>
            <a:r>
              <a:rPr lang="tr-TR" dirty="0" smtClean="0"/>
              <a:t>]; </a:t>
            </a:r>
            <a:endParaRPr lang="tr-TR" dirty="0"/>
          </a:p>
          <a:p>
            <a:r>
              <a:rPr lang="tr-TR" dirty="0"/>
              <a:t>                </a:t>
            </a:r>
            <a:r>
              <a:rPr lang="tr-TR" dirty="0" err="1"/>
              <a:t>haftaninGünleri</a:t>
            </a:r>
            <a:r>
              <a:rPr lang="tr-TR" dirty="0"/>
              <a:t>[0] = "Pazartesi";</a:t>
            </a:r>
          </a:p>
          <a:p>
            <a:r>
              <a:rPr lang="tr-TR" dirty="0"/>
              <a:t>                </a:t>
            </a:r>
            <a:r>
              <a:rPr lang="tr-TR" dirty="0" err="1"/>
              <a:t>haftaninGünleri</a:t>
            </a:r>
            <a:r>
              <a:rPr lang="tr-TR" dirty="0"/>
              <a:t>[1] = "Salı";</a:t>
            </a:r>
          </a:p>
          <a:p>
            <a:r>
              <a:rPr lang="tr-TR" dirty="0"/>
              <a:t>                </a:t>
            </a:r>
            <a:r>
              <a:rPr lang="tr-TR" dirty="0" err="1"/>
              <a:t>haftaninGünleri</a:t>
            </a:r>
            <a:r>
              <a:rPr lang="tr-TR" dirty="0"/>
              <a:t>[2] = "Çarşamba";</a:t>
            </a:r>
          </a:p>
          <a:p>
            <a:r>
              <a:rPr lang="tr-TR" dirty="0"/>
              <a:t>                </a:t>
            </a:r>
            <a:r>
              <a:rPr lang="tr-TR" dirty="0" err="1"/>
              <a:t>haftaninGünleri</a:t>
            </a:r>
            <a:r>
              <a:rPr lang="tr-TR" dirty="0"/>
              <a:t>[3] = "Perşembe";</a:t>
            </a:r>
          </a:p>
          <a:p>
            <a:r>
              <a:rPr lang="tr-TR" dirty="0"/>
              <a:t>                </a:t>
            </a:r>
            <a:r>
              <a:rPr lang="tr-TR" dirty="0" err="1"/>
              <a:t>haftaninGünleri</a:t>
            </a:r>
            <a:r>
              <a:rPr lang="tr-TR" dirty="0"/>
              <a:t>[4] = "Cuma";</a:t>
            </a:r>
          </a:p>
          <a:p>
            <a:r>
              <a:rPr lang="tr-TR" dirty="0"/>
              <a:t>                </a:t>
            </a:r>
            <a:r>
              <a:rPr lang="tr-TR" dirty="0" err="1"/>
              <a:t>haftaninGünleri</a:t>
            </a:r>
            <a:r>
              <a:rPr lang="tr-TR" dirty="0"/>
              <a:t>[5] = "Cumartesi";</a:t>
            </a:r>
          </a:p>
          <a:p>
            <a:r>
              <a:rPr lang="tr-TR" dirty="0"/>
              <a:t>                </a:t>
            </a:r>
            <a:r>
              <a:rPr lang="tr-TR" dirty="0" err="1"/>
              <a:t>haftaninGünleri</a:t>
            </a:r>
            <a:r>
              <a:rPr lang="tr-TR" dirty="0"/>
              <a:t>[6] = "Pazar";</a:t>
            </a:r>
          </a:p>
        </p:txBody>
      </p:sp>
    </p:spTree>
    <p:extLst>
      <p:ext uri="{BB962C8B-B14F-4D97-AF65-F5344CB8AC3E}">
        <p14:creationId xmlns:p14="http://schemas.microsoft.com/office/powerpoint/2010/main" val="4223055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Diziler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Dizi boyutu kullanıcı tarafından belirlenebilir. Bu tür dizilere dinamik diziler denir.</a:t>
            </a:r>
          </a:p>
          <a:p>
            <a:r>
              <a:rPr lang="tr-TR" dirty="0"/>
              <a:t> </a:t>
            </a:r>
            <a:r>
              <a:rPr lang="tr-TR" dirty="0" err="1" smtClean="0"/>
              <a:t>int</a:t>
            </a:r>
            <a:r>
              <a:rPr lang="tr-TR" dirty="0" smtClean="0"/>
              <a:t> [] dizi=</a:t>
            </a:r>
            <a:r>
              <a:rPr lang="tr-TR" dirty="0" err="1" smtClean="0"/>
              <a:t>new</a:t>
            </a:r>
            <a:r>
              <a:rPr lang="tr-TR" dirty="0" smtClean="0"/>
              <a:t> </a:t>
            </a:r>
            <a:r>
              <a:rPr lang="tr-TR" dirty="0" err="1" smtClean="0"/>
              <a:t>int</a:t>
            </a:r>
            <a:r>
              <a:rPr lang="tr-TR" dirty="0" smtClean="0"/>
              <a:t>[n]; // n kullanıcı tarafından girilen tam sayı değeri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103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48597" y="275063"/>
            <a:ext cx="10058400" cy="599936"/>
          </a:xfrm>
        </p:spPr>
        <p:txBody>
          <a:bodyPr/>
          <a:lstStyle/>
          <a:p>
            <a:r>
              <a:rPr lang="tr-TR" dirty="0" smtClean="0"/>
              <a:t>Diziler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456" y="951572"/>
            <a:ext cx="4773744" cy="4793646"/>
          </a:xfrm>
        </p:spPr>
      </p:pic>
    </p:spTree>
    <p:extLst>
      <p:ext uri="{BB962C8B-B14F-4D97-AF65-F5344CB8AC3E}">
        <p14:creationId xmlns:p14="http://schemas.microsoft.com/office/powerpoint/2010/main" val="372510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Diziler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static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void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Main(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string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[] 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args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)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{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toplam = 0;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n = 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.Parse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tr-TR" dirty="0" err="1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Console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.ReadLine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());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[] dizi = 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new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[n];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for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(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i= 0;i&lt;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n;i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++)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{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    dizi[i] = </a:t>
            </a:r>
            <a:r>
              <a:rPr lang="tr-TR" dirty="0" err="1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.Parse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</a:t>
            </a:r>
            <a:r>
              <a:rPr lang="tr-TR" dirty="0" err="1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Console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.ReadLine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());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}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nn-NO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nn-NO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for</a:t>
            </a:r>
            <a:r>
              <a:rPr lang="nn-NO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(</a:t>
            </a:r>
            <a:r>
              <a:rPr lang="nn-NO" dirty="0">
                <a:solidFill>
                  <a:srgbClr val="0000F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int</a:t>
            </a:r>
            <a:r>
              <a:rPr lang="nn-NO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i = 0; i &lt; n; i++)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{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    toplam = toplam + dizi[i];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tr-TR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}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 smtClean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Console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.WriteLine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(toplam);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    </a:t>
            </a:r>
            <a:r>
              <a:rPr lang="tr-TR" dirty="0" err="1">
                <a:solidFill>
                  <a:srgbClr val="2B91AF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Console</a:t>
            </a:r>
            <a:r>
              <a:rPr lang="tr-TR" dirty="0" err="1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.ReadKey</a:t>
            </a: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();</a:t>
            </a:r>
          </a:p>
          <a:p>
            <a:pPr mar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highlight>
                  <a:srgbClr val="FFFFFF"/>
                </a:highlight>
                <a:latin typeface="Consolas" panose="020B0609020204030204" pitchFamily="49" charset="0"/>
              </a:rPr>
              <a:t>        }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56191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479</TotalTime>
  <Words>406</Words>
  <Application>Microsoft Office PowerPoint</Application>
  <PresentationFormat>Geniş ekran</PresentationFormat>
  <Paragraphs>80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Calibri</vt:lpstr>
      <vt:lpstr>Consolas</vt:lpstr>
      <vt:lpstr>Times New Roman</vt:lpstr>
      <vt:lpstr>temaacik</vt:lpstr>
      <vt:lpstr>Diziler</vt:lpstr>
      <vt:lpstr>Diziler</vt:lpstr>
      <vt:lpstr>Diziler</vt:lpstr>
      <vt:lpstr>Diziler</vt:lpstr>
      <vt:lpstr>Diziler</vt:lpstr>
      <vt:lpstr>Diziler</vt:lpstr>
      <vt:lpstr>Diziler</vt:lpstr>
      <vt:lpstr>Diziler</vt:lpstr>
      <vt:lpstr>Diziler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BAP2</cp:lastModifiedBy>
  <cp:revision>48</cp:revision>
  <dcterms:created xsi:type="dcterms:W3CDTF">2017-11-14T11:12:27Z</dcterms:created>
  <dcterms:modified xsi:type="dcterms:W3CDTF">2017-11-14T22:41:14Z</dcterms:modified>
</cp:coreProperties>
</file>