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1E56-5078-4A7F-928A-060102456E2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D44D-BA0E-4610-BDF8-ADE00DC4A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550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1E56-5078-4A7F-928A-060102456E2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D44D-BA0E-4610-BDF8-ADE00DC4A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5770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1E56-5078-4A7F-928A-060102456E2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D44D-BA0E-4610-BDF8-ADE00DC4A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416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1E56-5078-4A7F-928A-060102456E2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D44D-BA0E-4610-BDF8-ADE00DC4A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467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1E56-5078-4A7F-928A-060102456E2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D44D-BA0E-4610-BDF8-ADE00DC4A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0965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1E56-5078-4A7F-928A-060102456E2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D44D-BA0E-4610-BDF8-ADE00DC4A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794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1E56-5078-4A7F-928A-060102456E2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D44D-BA0E-4610-BDF8-ADE00DC4A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5314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1E56-5078-4A7F-928A-060102456E2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D44D-BA0E-4610-BDF8-ADE00DC4A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4250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1E56-5078-4A7F-928A-060102456E2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D44D-BA0E-4610-BDF8-ADE00DC4A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0206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1E56-5078-4A7F-928A-060102456E2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D44D-BA0E-4610-BDF8-ADE00DC4A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4137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1E56-5078-4A7F-928A-060102456E2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FD44D-BA0E-4610-BDF8-ADE00DC4A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5057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01E56-5078-4A7F-928A-060102456E2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FD44D-BA0E-4610-BDF8-ADE00DC4A6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8657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ÖN ÇED </a:t>
            </a: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uygulamalarında hızlı, pratik ve kolay yöntemler kullanılarak proje ve faaliyetlerin gecikmesi önlenebilir.</a:t>
            </a: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85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Çevrenin mevcut durumunun belirlenmesi</a:t>
            </a:r>
            <a:endParaRPr lang="tr-T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sz="3600" dirty="0" smtClean="0"/>
              <a:t>Ölçüm ve veri toplama çalışmalarında çevresel parametrelerin iki ana özelliği dikkate alınmalıdır:</a:t>
            </a:r>
          </a:p>
          <a:p>
            <a:pPr marL="0" indent="0" algn="just">
              <a:buNone/>
            </a:pPr>
            <a:r>
              <a:rPr lang="tr-TR" sz="3600" dirty="0" smtClean="0"/>
              <a:t>-Doğal değişimler,</a:t>
            </a:r>
          </a:p>
          <a:p>
            <a:pPr marL="0" indent="0" algn="just">
              <a:buNone/>
            </a:pPr>
            <a:r>
              <a:rPr lang="tr-TR" sz="3600" dirty="0" smtClean="0"/>
              <a:t>-Rastgele unsurların etkileri ( rastgele etkiler altındaki değişimleri değerlendirme ve yorumunda istatistiksel yöntemler kullanılması zorunlu sayı ve sıklıkta yapılması) .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79216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Çevrenin mevcut durumunun belirlenmesi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496944" cy="4997152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Çevre yönetimi ve planlanmasında ölçüm, önemli uygulama araçlarından biridir.</a:t>
            </a:r>
          </a:p>
          <a:p>
            <a:pPr marL="0" indent="0" algn="just">
              <a:buNone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Çevreden elde edilen veriler sağlıklı ve güvenilir olması gereklidir.</a:t>
            </a:r>
          </a:p>
          <a:p>
            <a:pPr marL="0" indent="0" algn="just">
              <a:buNone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Büyük ölçüde ölçümleri yapan kişinin deneyim ve bilgisine bağımlıdır.</a:t>
            </a:r>
          </a:p>
          <a:p>
            <a:pPr marL="0" indent="0" algn="just">
              <a:buNone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Çevresel ölçümlerin numune alma aşamasından başlayarak uzman kişilerce yapılması sağlanmalıdır.</a:t>
            </a: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57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Kapsam ve etkilerinin belirlenmesi</a:t>
            </a:r>
            <a:endParaRPr lang="tr-T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ÇED çalışmasının sınırlarının çizilmesini amaçlar. </a:t>
            </a:r>
          </a:p>
          <a:p>
            <a:pPr marL="0" indent="0" algn="just">
              <a:buNone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Planlanan faaliyetin çevreye yapabileceği tüm olası etkilerin saptanması ve proje ve faaliyetin çeşitli alternatiflerinin çevresel etkilerinin neler olacağı bu aşamada ortaya konur.</a:t>
            </a: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71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Nükleer güç santrallerinin çevresel etkilerinin belirlenmesinde;</a:t>
            </a:r>
            <a:endParaRPr lang="tr-T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Proje alanı ve topoğrafyası,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Bölgesel nüfus yapısı, arazi ve su kullanımı,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Bölgedeki tarihi, kültürel, doğal ve estetik değerler,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Jeoloji,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Hidroloji,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Meteoroloji,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Ekoloji,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Mevcut radyasyon seviyeleri ana başlıklar altında çalışmalar yapılması önerilir.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292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Doğal gaz boru hattı</a:t>
            </a:r>
            <a:endParaRPr lang="tr-T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Yörenin özellikleri ve arazi kullanımı,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Türler ve ekosistemler,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Sosyo</a:t>
            </a: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-ekonomik faktörler,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Atmosferik ve sucul ortamlar,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Çevrenin istisnai özellikleri,</a:t>
            </a:r>
          </a:p>
          <a:p>
            <a:pPr marL="0" indent="0">
              <a:buNone/>
            </a:pP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56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arajlar</a:t>
            </a:r>
            <a:endParaRPr lang="tr-T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Arazi ve verim kaybının </a:t>
            </a:r>
            <a:r>
              <a:rPr lang="tr-TR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tesbiti</a:t>
            </a: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Mevcut yapıların, arkeolojik ve tarihi sit alanlarının kaybı,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Estetik kalitedeki değişimler,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Doğal akarsu mecralarının yok olmasının getirdiği sonuçlar,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Baraj haznesinin oluşturacağı etkiler,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3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Barajlar</a:t>
            </a:r>
            <a:endParaRPr lang="tr-TR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Baraj haznesinin neden olacağı su kalite değişimleri,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Baraj yapısının neden olacağı etkiler,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Dolu ve dip savaklarla, su alma yapılarının etkileri,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ansaptaki değişimler,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Yeraltı suyuna etkiler,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Baraj su seviyesi değişiminin etkileri</a:t>
            </a:r>
          </a:p>
          <a:p>
            <a:pPr marL="0" indent="0">
              <a:buNone/>
            </a:pP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53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Hava Alanları</a:t>
            </a:r>
            <a:endParaRPr lang="tr-T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742950" indent="-742950">
              <a:buAutoNum type="arabicPeriod"/>
            </a:pPr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İnsan çevresine olan etkiler;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Taşınmazlara olan etkiler,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Estetik ve görsel etkiler,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Yerleşim bölgelerine olan etkiler,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Kamu hizmetlerine etkiler,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İskan yerlerindeki zorunlu değişimler,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Gürültü etkileri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28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Hava Alanları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Havaalanı konumu, uçuş konileri, güvenlik sorunları,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Havaalanının planlanan kullanım kapasitesinin etkileri,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İş piyasasına etkiler,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Sosyo</a:t>
            </a: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-psikolojik etkiler.</a:t>
            </a:r>
          </a:p>
          <a:p>
            <a:pPr marL="0" indent="0" algn="just">
              <a:buNone/>
            </a:pP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23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Doğal çevreye olan etkiler,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Proje alanındaki yaban hayatı,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Su kirlenmesi,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Ormanlar,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Mevcut binalar ve kullanımlar,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Hava kirlenmesi,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Erozyon,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Genel çevreyle ilgili etkiler</a:t>
            </a: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371</Words>
  <Application>Microsoft Office PowerPoint</Application>
  <PresentationFormat>Ekran Gösterisi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PowerPoint Sunusu</vt:lpstr>
      <vt:lpstr>Kapsam ve etkilerinin belirlenmesi</vt:lpstr>
      <vt:lpstr>Nükleer güç santrallerinin çevresel etkilerinin belirlenmesinde;</vt:lpstr>
      <vt:lpstr>Doğal gaz boru hattı</vt:lpstr>
      <vt:lpstr>Barajlar</vt:lpstr>
      <vt:lpstr>Barajlar</vt:lpstr>
      <vt:lpstr>Hava Alanları</vt:lpstr>
      <vt:lpstr>Hava Alanları</vt:lpstr>
      <vt:lpstr>PowerPoint Sunusu</vt:lpstr>
      <vt:lpstr>Çevrenin mevcut durumunun belirlenmesi</vt:lpstr>
      <vt:lpstr>Çevrenin mevcut durumunun belirlenmesi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2019-04-28T14:54:58Z</dcterms:created>
  <dcterms:modified xsi:type="dcterms:W3CDTF">2019-04-28T14:55:45Z</dcterms:modified>
</cp:coreProperties>
</file>