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5" r:id="rId3"/>
    <p:sldId id="276" r:id="rId4"/>
    <p:sldId id="277" r:id="rId5"/>
    <p:sldId id="278" r:id="rId6"/>
    <p:sldId id="27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eyin.gen.t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BEYİN </a:t>
            </a:r>
            <a:r>
              <a:rPr lang="tr-TR" dirty="0" smtClean="0"/>
              <a:t>HASARLARI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DOÇ. DR. ENDER DURUALP</a:t>
            </a:r>
          </a:p>
          <a:p>
            <a:r>
              <a:rPr lang="tr-TR" dirty="0" smtClean="0"/>
              <a:t>ANKARA ÜNİVERSİTESİ SAĞLIK BİLİMLERİ FAKÜLTESİ </a:t>
            </a:r>
          </a:p>
          <a:p>
            <a:r>
              <a:rPr lang="tr-TR" dirty="0" smtClean="0"/>
              <a:t>ÇOCUK GELİŞİMİ BÖLÜMÜ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9243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b="1" dirty="0"/>
              <a:t>Nöral Tüp </a:t>
            </a:r>
            <a:r>
              <a:rPr lang="tr-TR" b="1" dirty="0" err="1"/>
              <a:t>Defektleri</a:t>
            </a:r>
            <a:r>
              <a:rPr lang="tr-TR" b="1" dirty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sv-SE" b="1" dirty="0"/>
              <a:t>Spina bifida; </a:t>
            </a:r>
            <a:r>
              <a:rPr lang="sv-SE" dirty="0"/>
              <a:t>Spinal bölgede görülen nöral tüp defektleri </a:t>
            </a:r>
          </a:p>
          <a:p>
            <a:r>
              <a:rPr lang="tr-TR" b="1" dirty="0"/>
              <a:t>1)</a:t>
            </a:r>
            <a:r>
              <a:rPr lang="tr-TR" b="1" dirty="0" err="1"/>
              <a:t>Spina</a:t>
            </a:r>
            <a:r>
              <a:rPr lang="tr-TR" b="1" dirty="0"/>
              <a:t> </a:t>
            </a:r>
            <a:r>
              <a:rPr lang="tr-TR" b="1" dirty="0" err="1"/>
              <a:t>bifida</a:t>
            </a:r>
            <a:r>
              <a:rPr lang="tr-TR" b="1" dirty="0"/>
              <a:t> </a:t>
            </a:r>
            <a:r>
              <a:rPr lang="tr-TR" b="1" dirty="0" err="1" smtClean="0"/>
              <a:t>occulta</a:t>
            </a:r>
            <a:r>
              <a:rPr lang="tr-TR" b="1" dirty="0" smtClean="0"/>
              <a:t> (</a:t>
            </a:r>
            <a:r>
              <a:rPr lang="tr-TR" b="1" dirty="0" err="1" smtClean="0"/>
              <a:t>okkülta</a:t>
            </a:r>
            <a:r>
              <a:rPr lang="tr-TR" b="1" dirty="0" smtClean="0"/>
              <a:t>): </a:t>
            </a:r>
            <a:endParaRPr lang="tr-TR" dirty="0"/>
          </a:p>
          <a:p>
            <a:r>
              <a:rPr lang="tr-TR" b="1" dirty="0"/>
              <a:t>2)</a:t>
            </a:r>
            <a:r>
              <a:rPr lang="tr-TR" b="1" dirty="0" err="1"/>
              <a:t>Spina</a:t>
            </a:r>
            <a:r>
              <a:rPr lang="tr-TR" b="1" dirty="0"/>
              <a:t> </a:t>
            </a:r>
            <a:r>
              <a:rPr lang="tr-TR" b="1" dirty="0" err="1"/>
              <a:t>bifida</a:t>
            </a:r>
            <a:r>
              <a:rPr lang="tr-TR" b="1" dirty="0"/>
              <a:t> </a:t>
            </a:r>
            <a:r>
              <a:rPr lang="tr-TR" b="1" dirty="0" err="1"/>
              <a:t>cystica</a:t>
            </a:r>
            <a:r>
              <a:rPr lang="tr-TR" b="1" dirty="0"/>
              <a:t> (</a:t>
            </a:r>
            <a:r>
              <a:rPr lang="tr-TR" b="1" dirty="0" err="1"/>
              <a:t>kistika</a:t>
            </a:r>
            <a:r>
              <a:rPr lang="tr-TR" b="1" dirty="0"/>
              <a:t>): </a:t>
            </a:r>
            <a:endParaRPr lang="tr-TR" b="1" dirty="0" smtClean="0"/>
          </a:p>
          <a:p>
            <a:pPr lvl="1"/>
            <a:r>
              <a:rPr lang="tr-TR" b="1" dirty="0" err="1" smtClean="0"/>
              <a:t>Meningosel</a:t>
            </a:r>
            <a:endParaRPr lang="tr-TR" b="1" dirty="0" smtClean="0"/>
          </a:p>
          <a:p>
            <a:pPr lvl="1"/>
            <a:r>
              <a:rPr lang="tr-TR" b="1" dirty="0" err="1" smtClean="0"/>
              <a:t>Meningomiyelosel</a:t>
            </a:r>
            <a:r>
              <a:rPr lang="tr-TR" b="1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6099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 err="1"/>
              <a:t>Krania</a:t>
            </a:r>
            <a:r>
              <a:rPr lang="tr-TR" dirty="0"/>
              <a:t> </a:t>
            </a:r>
            <a:r>
              <a:rPr lang="tr-TR" dirty="0" err="1"/>
              <a:t>bifida</a:t>
            </a:r>
            <a:r>
              <a:rPr lang="tr-TR" dirty="0"/>
              <a:t> </a:t>
            </a:r>
            <a:endParaRPr lang="tr-TR" dirty="0" smtClean="0"/>
          </a:p>
          <a:p>
            <a:endParaRPr lang="tr-TR" dirty="0"/>
          </a:p>
          <a:p>
            <a:r>
              <a:rPr lang="tr-TR" dirty="0" err="1"/>
              <a:t>Anensefali</a:t>
            </a:r>
            <a:r>
              <a:rPr lang="tr-TR" dirty="0"/>
              <a:t>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Hidrosefali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1770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Travmatik</a:t>
            </a:r>
            <a:r>
              <a:rPr lang="tr-TR" b="1" dirty="0"/>
              <a:t> Beyin Hasarları: 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Düşme </a:t>
            </a:r>
            <a:r>
              <a:rPr lang="tr-TR" dirty="0"/>
              <a:t>sonucu alınan fiziksel darbeler</a:t>
            </a:r>
          </a:p>
          <a:p>
            <a:r>
              <a:rPr lang="tr-TR" dirty="0"/>
              <a:t>Trafik kazaları ve iş kazaları</a:t>
            </a:r>
          </a:p>
          <a:p>
            <a:r>
              <a:rPr lang="tr-TR" dirty="0"/>
              <a:t>Ateşli silah yaralanmaları</a:t>
            </a:r>
          </a:p>
          <a:p>
            <a:r>
              <a:rPr lang="tr-TR" dirty="0" smtClean="0"/>
              <a:t>Darp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4425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Travma Dışı Beyin Hasarları: 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Beyin tümörüne </a:t>
            </a:r>
            <a:r>
              <a:rPr lang="tr-TR" dirty="0"/>
              <a:t>bağlı hasarlar,</a:t>
            </a:r>
          </a:p>
          <a:p>
            <a:r>
              <a:rPr lang="tr-TR" dirty="0"/>
              <a:t>Beyin zarı veya beyin dokusu enfeksiyonu (menenjit veya </a:t>
            </a:r>
            <a:r>
              <a:rPr lang="tr-TR" dirty="0" err="1"/>
              <a:t>ensefalit</a:t>
            </a:r>
            <a:r>
              <a:rPr lang="tr-TR" dirty="0"/>
              <a:t>),</a:t>
            </a:r>
          </a:p>
          <a:p>
            <a:r>
              <a:rPr lang="tr-TR" dirty="0"/>
              <a:t>Soba gazı ve </a:t>
            </a:r>
            <a:r>
              <a:rPr lang="tr-TR" dirty="0" err="1"/>
              <a:t>toksik</a:t>
            </a:r>
            <a:r>
              <a:rPr lang="tr-TR" dirty="0"/>
              <a:t> diğer gazlar veya kurşun zehirlenmesi</a:t>
            </a:r>
          </a:p>
          <a:p>
            <a:r>
              <a:rPr lang="tr-TR" dirty="0"/>
              <a:t>Kalp durmasına bağlı beynin oksijensiz </a:t>
            </a:r>
            <a:r>
              <a:rPr lang="tr-TR" dirty="0" smtClean="0"/>
              <a:t>kalması (</a:t>
            </a:r>
            <a:r>
              <a:rPr lang="tr-TR" dirty="0" err="1" smtClean="0"/>
              <a:t>hipoksik-anoksik</a:t>
            </a:r>
            <a:r>
              <a:rPr lang="tr-TR" dirty="0" smtClean="0"/>
              <a:t> </a:t>
            </a:r>
            <a:r>
              <a:rPr lang="tr-TR" dirty="0" err="1"/>
              <a:t>iskemik</a:t>
            </a:r>
            <a:r>
              <a:rPr lang="tr-TR" dirty="0"/>
              <a:t> beyin </a:t>
            </a:r>
            <a:r>
              <a:rPr lang="tr-TR" dirty="0" smtClean="0"/>
              <a:t>hasarı)</a:t>
            </a:r>
          </a:p>
          <a:p>
            <a:r>
              <a:rPr lang="tr-TR" dirty="0"/>
              <a:t>Beyin kanamasına bağlı oluşan beyin </a:t>
            </a:r>
            <a:r>
              <a:rPr lang="tr-TR" dirty="0" smtClean="0"/>
              <a:t>hasarları</a:t>
            </a:r>
          </a:p>
          <a:p>
            <a:r>
              <a:rPr lang="tr-TR" dirty="0"/>
              <a:t>Beyin damarlarının tıkanmasına bağlı oluşan beyin </a:t>
            </a:r>
            <a:r>
              <a:rPr lang="tr-TR" dirty="0" smtClean="0"/>
              <a:t>hasarları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9463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645921"/>
            <a:ext cx="8596668" cy="4395442"/>
          </a:xfrm>
        </p:spPr>
        <p:txBody>
          <a:bodyPr/>
          <a:lstStyle/>
          <a:p>
            <a:r>
              <a:rPr lang="tr-TR" u="sng" dirty="0" smtClean="0">
                <a:solidFill>
                  <a:schemeClr val="tx1"/>
                </a:solidFill>
                <a:hlinkClick r:id="rId2"/>
              </a:rPr>
              <a:t>Aral N. (2015) Beyin gelişimi. Duyuların Gelişimi ve Desteklenmesi </a:t>
            </a:r>
            <a:r>
              <a:rPr lang="tr-TR" u="sng" dirty="0" err="1" smtClean="0">
                <a:solidFill>
                  <a:schemeClr val="tx1"/>
                </a:solidFill>
                <a:hlinkClick r:id="rId2"/>
              </a:rPr>
              <a:t>Ed</a:t>
            </a:r>
            <a:r>
              <a:rPr lang="tr-TR" u="sng" dirty="0" smtClean="0">
                <a:solidFill>
                  <a:schemeClr val="tx1"/>
                </a:solidFill>
                <a:hlinkClick r:id=""/>
              </a:rPr>
              <a:t>: M. Yıldız-Bıçakçı. Ankara: Eğiten Kitap.</a:t>
            </a:r>
          </a:p>
          <a:p>
            <a:r>
              <a:rPr lang="tr-TR" u="sng" dirty="0" smtClean="0">
                <a:solidFill>
                  <a:schemeClr val="tx1"/>
                </a:solidFill>
                <a:hlinkClick r:id=""/>
              </a:rPr>
              <a:t>Doğan, H. (2018). Beyin gelişimi. Çocuk gelişimi. </a:t>
            </a:r>
            <a:r>
              <a:rPr lang="tr-TR" u="sng" dirty="0" err="1" smtClean="0">
                <a:solidFill>
                  <a:schemeClr val="tx1"/>
                </a:solidFill>
                <a:hlinkClick r:id="rId2"/>
              </a:rPr>
              <a:t>Ed</a:t>
            </a:r>
            <a:r>
              <a:rPr lang="tr-TR" u="sng" dirty="0" smtClean="0">
                <a:solidFill>
                  <a:schemeClr val="tx1"/>
                </a:solidFill>
                <a:hlinkClick r:id="rId2"/>
              </a:rPr>
              <a:t>: </a:t>
            </a:r>
            <a:r>
              <a:rPr lang="tr-TR" u="sng" dirty="0">
                <a:solidFill>
                  <a:schemeClr val="tx1"/>
                </a:solidFill>
                <a:hlinkClick r:id="rId2"/>
              </a:rPr>
              <a:t>N. </a:t>
            </a:r>
            <a:r>
              <a:rPr lang="tr-TR" u="sng" dirty="0" smtClean="0">
                <a:solidFill>
                  <a:schemeClr val="tx1"/>
                </a:solidFill>
                <a:hlinkClick r:id=""/>
              </a:rPr>
              <a:t>Aral ve Z.F. Temel. Ankara: Hedef.</a:t>
            </a:r>
          </a:p>
          <a:p>
            <a:r>
              <a:rPr lang="tr-TR" u="sng" dirty="0" smtClean="0">
                <a:solidFill>
                  <a:schemeClr val="tx1"/>
                </a:solidFill>
                <a:hlinkClick r:id=""/>
              </a:rPr>
              <a:t>Aral, N. ve Doğan-Keskin, A. (2018). Beynin yapısı ve beyin gelişimi. Erken Çocukluk döneminde Gelişim I. Ankara: Anı.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3243436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335</TotalTime>
  <Words>204</Words>
  <Application>Microsoft Office PowerPoint</Application>
  <PresentationFormat>Geniş ekran</PresentationFormat>
  <Paragraphs>33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Yüzeyler</vt:lpstr>
      <vt:lpstr>BEYİN HASARLARI</vt:lpstr>
      <vt:lpstr> Nöral Tüp Defektleri </vt:lpstr>
      <vt:lpstr>PowerPoint Sunusu</vt:lpstr>
      <vt:lpstr>Travmatik Beyin Hasarları:  </vt:lpstr>
      <vt:lpstr>Travma Dışı Beyin Hasarları:  </vt:lpstr>
      <vt:lpstr>Kaynaklar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BEYNİN FONKSİYONLARI</dc:title>
  <dc:creator>Ender Durualp</dc:creator>
  <cp:lastModifiedBy>Ender Durualp</cp:lastModifiedBy>
  <cp:revision>45</cp:revision>
  <dcterms:created xsi:type="dcterms:W3CDTF">2021-03-13T16:12:55Z</dcterms:created>
  <dcterms:modified xsi:type="dcterms:W3CDTF">2021-04-30T15:14:36Z</dcterms:modified>
</cp:coreProperties>
</file>