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9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027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89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662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43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22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60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557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71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82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0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0EB0C-BA36-4A88-8DB1-43BD6FAD711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8D33C-1DB8-48EE-9729-F8B9596DEA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052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AYAK MASAJI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660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Ayak Parmakları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ile </a:t>
            </a:r>
            <a:r>
              <a:rPr lang="tr-TR" dirty="0" err="1" smtClean="0"/>
              <a:t>metatarsallerden</a:t>
            </a:r>
            <a:r>
              <a:rPr lang="tr-TR" dirty="0" smtClean="0"/>
              <a:t> desteklenir. Diğer elin baş ve işaret parmakları ile masaj yapılacak parmağın </a:t>
            </a:r>
            <a:r>
              <a:rPr lang="tr-TR" dirty="0" err="1" smtClean="0"/>
              <a:t>distalinden</a:t>
            </a:r>
            <a:r>
              <a:rPr lang="tr-TR" dirty="0" smtClean="0"/>
              <a:t> </a:t>
            </a:r>
            <a:r>
              <a:rPr lang="tr-TR" dirty="0" err="1" smtClean="0"/>
              <a:t>proksimaline</a:t>
            </a:r>
            <a:r>
              <a:rPr lang="tr-TR" dirty="0" smtClean="0"/>
              <a:t> kadar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 </a:t>
            </a:r>
          </a:p>
          <a:p>
            <a:endParaRPr lang="tr-TR" dirty="0"/>
          </a:p>
          <a:p>
            <a:r>
              <a:rPr lang="tr-TR" dirty="0" smtClean="0"/>
              <a:t>Yine tüm parmak boyunca baş ve işaret parmağı ile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Parmak masajı bitirilirken tekrar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6312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Genel </a:t>
            </a:r>
            <a:r>
              <a:rPr lang="tr-TR" b="1" dirty="0" err="1" smtClean="0"/>
              <a:t>Stroking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Ayak masajı bitirilirken ayak </a:t>
            </a:r>
            <a:r>
              <a:rPr lang="tr-TR" dirty="0" err="1" smtClean="0"/>
              <a:t>distalinden</a:t>
            </a:r>
            <a:r>
              <a:rPr lang="tr-TR" dirty="0" smtClean="0"/>
              <a:t> bilek üstüne kadar 3 kez genel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3053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206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Hazırlanması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Diz üstünden itibaren tüm alt </a:t>
            </a:r>
            <a:r>
              <a:rPr lang="tr-TR" dirty="0" err="1" smtClean="0"/>
              <a:t>ekstremitedeki</a:t>
            </a:r>
            <a:r>
              <a:rPr lang="tr-TR" dirty="0" smtClean="0"/>
              <a:t> giysiler çıkartılmalıdır.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Uylukta dolaşımı engelleyecek sıklıkta herhangi bir giysi olmamalıdır.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269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tedavi masasına sırtüstü yatırılır. İnce bir yastık bacak altına uzunlamasına yerleştirilir.</a:t>
            </a:r>
          </a:p>
          <a:p>
            <a:endParaRPr lang="tr-TR" dirty="0"/>
          </a:p>
          <a:p>
            <a:r>
              <a:rPr lang="tr-TR" dirty="0" smtClean="0"/>
              <a:t>Yastığı yerleştirirken ayağın </a:t>
            </a:r>
            <a:r>
              <a:rPr lang="tr-TR" dirty="0" err="1" smtClean="0"/>
              <a:t>proksimal</a:t>
            </a:r>
            <a:r>
              <a:rPr lang="tr-TR" dirty="0" smtClean="0"/>
              <a:t> kısma oranla daha yüksekte olmasına dikkat edilmelidir.</a:t>
            </a:r>
          </a:p>
          <a:p>
            <a:endParaRPr lang="tr-TR" dirty="0"/>
          </a:p>
          <a:p>
            <a:r>
              <a:rPr lang="tr-TR" dirty="0" smtClean="0"/>
              <a:t>Baş altına da yastık yerleştirilir. Hastanın üzeri sadece bacak bölgesi açıkta kalacak şekilde çarşaf ile örtülür.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878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Terapstin</a:t>
            </a:r>
            <a:r>
              <a:rPr lang="tr-TR" b="1" dirty="0" smtClean="0"/>
              <a:t>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Hastaya yüzü dönük şekilde yatağın sağ ya da sol tarafında ayakta durur.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0915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Uygulama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Ayak </a:t>
            </a:r>
            <a:r>
              <a:rPr lang="tr-TR" dirty="0" err="1" smtClean="0"/>
              <a:t>distalinden</a:t>
            </a:r>
            <a:r>
              <a:rPr lang="tr-TR" dirty="0" smtClean="0"/>
              <a:t> bilek üstüne kadar 3 kez genel </a:t>
            </a:r>
            <a:r>
              <a:rPr lang="tr-TR" dirty="0" err="1" smtClean="0"/>
              <a:t>stroking</a:t>
            </a:r>
            <a:r>
              <a:rPr lang="tr-TR" dirty="0" smtClean="0"/>
              <a:t> uygulanır.</a:t>
            </a:r>
          </a:p>
          <a:p>
            <a:endParaRPr lang="tr-TR" dirty="0"/>
          </a:p>
          <a:p>
            <a:r>
              <a:rPr lang="tr-TR" dirty="0" smtClean="0"/>
              <a:t>Bir el iç taraftan alta diğer el dış taraftan üste yerleştirilerek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Bilek </a:t>
            </a:r>
            <a:r>
              <a:rPr lang="tr-TR" dirty="0" err="1" smtClean="0"/>
              <a:t>proksimalinde</a:t>
            </a:r>
            <a:r>
              <a:rPr lang="tr-TR" dirty="0" smtClean="0"/>
              <a:t> alttaki el üste ve iç tarafa üstteki el de alta doğru dönerek aşağı inilir.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9439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Ayak </a:t>
            </a:r>
            <a:r>
              <a:rPr lang="tr-TR" b="1" dirty="0" err="1" smtClean="0"/>
              <a:t>Dorsumu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MTP eklem hizasından itibaren iki elin başparmakları </a:t>
            </a:r>
            <a:r>
              <a:rPr lang="tr-TR" dirty="0" err="1" smtClean="0"/>
              <a:t>ilederin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bilek hizasına ilerlenir. Bilek hizasına gelince </a:t>
            </a:r>
            <a:r>
              <a:rPr lang="tr-TR" dirty="0" err="1" smtClean="0"/>
              <a:t>malleolllerin</a:t>
            </a:r>
            <a:r>
              <a:rPr lang="tr-TR" dirty="0" smtClean="0"/>
              <a:t> birbirine bakan taraflarından üst kısımlara geçilir ve buradan geri dönülür. (3 kez)</a:t>
            </a:r>
          </a:p>
          <a:p>
            <a:endParaRPr lang="tr-TR" dirty="0"/>
          </a:p>
          <a:p>
            <a:r>
              <a:rPr lang="tr-TR" dirty="0" smtClean="0"/>
              <a:t>MTP eklem hizasından başlayarak başparmaklar ile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Ayağın </a:t>
            </a:r>
            <a:r>
              <a:rPr lang="tr-TR" dirty="0" err="1" smtClean="0"/>
              <a:t>dorsal</a:t>
            </a:r>
            <a:r>
              <a:rPr lang="tr-TR" dirty="0" smtClean="0"/>
              <a:t> yüzünün masajı bitirilirken tekrar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712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Ayağın </a:t>
            </a:r>
            <a:r>
              <a:rPr lang="tr-TR" b="1" dirty="0" err="1" smtClean="0"/>
              <a:t>Medial</a:t>
            </a:r>
            <a:r>
              <a:rPr lang="tr-TR" b="1" dirty="0" smtClean="0"/>
              <a:t> Yüzü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ayak bileğinden destekler. Diğer elin başparmağı ile MP eklem hizasından başlayarak enlemesine olarak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Tek elin başparmağı ile diğer parmaklar yönünde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Ayağın </a:t>
            </a:r>
            <a:r>
              <a:rPr lang="tr-TR" dirty="0" err="1" smtClean="0"/>
              <a:t>medial</a:t>
            </a:r>
            <a:r>
              <a:rPr lang="tr-TR" dirty="0" smtClean="0"/>
              <a:t> yüzünün masajı bitirilirken tekrar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5227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Ayağın </a:t>
            </a:r>
            <a:r>
              <a:rPr lang="tr-TR" b="1" dirty="0" err="1" smtClean="0"/>
              <a:t>Lateral</a:t>
            </a:r>
            <a:r>
              <a:rPr lang="tr-TR" b="1" dirty="0" smtClean="0"/>
              <a:t> Yüzü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ayak bileğinden destekler. Diğer el ile MP eklem hizasından başlayarak </a:t>
            </a:r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 err="1" smtClean="0"/>
              <a:t>malleole</a:t>
            </a:r>
            <a:r>
              <a:rPr lang="tr-TR" dirty="0" smtClean="0"/>
              <a:t> doğru </a:t>
            </a:r>
            <a:r>
              <a:rPr lang="tr-TR" dirty="0" err="1" smtClean="0"/>
              <a:t>stroking</a:t>
            </a:r>
            <a:r>
              <a:rPr lang="tr-TR" dirty="0" smtClean="0"/>
              <a:t> ile ilerlenir(3 kez).</a:t>
            </a:r>
          </a:p>
          <a:p>
            <a:endParaRPr lang="tr-TR" dirty="0"/>
          </a:p>
          <a:p>
            <a:r>
              <a:rPr lang="tr-TR" dirty="0" smtClean="0"/>
              <a:t>Tek elin başparmağı ile 3 kez </a:t>
            </a:r>
            <a:r>
              <a:rPr lang="tr-TR" dirty="0" err="1" smtClean="0"/>
              <a:t>kneading</a:t>
            </a:r>
            <a:r>
              <a:rPr lang="tr-TR" dirty="0" smtClean="0"/>
              <a:t> hareketi yapılır.</a:t>
            </a:r>
          </a:p>
          <a:p>
            <a:endParaRPr lang="tr-TR" dirty="0"/>
          </a:p>
          <a:p>
            <a:r>
              <a:rPr lang="tr-TR" dirty="0" smtClean="0"/>
              <a:t>Ayağın </a:t>
            </a:r>
            <a:r>
              <a:rPr lang="tr-TR" dirty="0" err="1" smtClean="0"/>
              <a:t>lateral</a:t>
            </a:r>
            <a:r>
              <a:rPr lang="tr-TR" dirty="0" smtClean="0"/>
              <a:t> yüzünün masajı bitirilirken tekrar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4799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Ayağın </a:t>
            </a:r>
            <a:r>
              <a:rPr lang="tr-TR" b="1" dirty="0" err="1" smtClean="0"/>
              <a:t>Plantar</a:t>
            </a:r>
            <a:r>
              <a:rPr lang="tr-TR" b="1" dirty="0" smtClean="0"/>
              <a:t> Yüzü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ile ayak üstten desteklenir. Diğer elin </a:t>
            </a:r>
            <a:r>
              <a:rPr lang="tr-TR" dirty="0" err="1" smtClean="0"/>
              <a:t>ulnar</a:t>
            </a:r>
            <a:r>
              <a:rPr lang="tr-TR" dirty="0" smtClean="0"/>
              <a:t> kenarı ile MP eklem hizasından topuğa doğru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Avuç içi ile parmaklar yönünde daireler çizerek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Ayağın </a:t>
            </a:r>
            <a:r>
              <a:rPr lang="tr-TR" dirty="0" err="1" smtClean="0"/>
              <a:t>plantar</a:t>
            </a:r>
            <a:r>
              <a:rPr lang="tr-TR" dirty="0" smtClean="0"/>
              <a:t> yüzünün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7961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401</Words>
  <Application>Microsoft Office PowerPoint</Application>
  <PresentationFormat>Geniş ekran</PresentationFormat>
  <Paragraphs>56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AYAK MASAJI</vt:lpstr>
      <vt:lpstr>Hastanın Hazırlanması</vt:lpstr>
      <vt:lpstr>Hastanın Pozisyonu</vt:lpstr>
      <vt:lpstr>Terapstin Pozisyonu</vt:lpstr>
      <vt:lpstr>Uygulama </vt:lpstr>
      <vt:lpstr>Ayak Dorsumu</vt:lpstr>
      <vt:lpstr>Ayağın Medial Yüzü</vt:lpstr>
      <vt:lpstr>Ayağın Lateral Yüzü</vt:lpstr>
      <vt:lpstr>Ayağın Plantar Yüzü</vt:lpstr>
      <vt:lpstr>Ayak Parmakları</vt:lpstr>
      <vt:lpstr>Genel Stroking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AYAK MASAJI</dc:title>
  <dc:creator>Windows Kullanıcısı</dc:creator>
  <cp:lastModifiedBy>Windows Kullanıcısı</cp:lastModifiedBy>
  <cp:revision>7</cp:revision>
  <dcterms:created xsi:type="dcterms:W3CDTF">2020-05-03T11:04:53Z</dcterms:created>
  <dcterms:modified xsi:type="dcterms:W3CDTF">2020-05-03T11:31:49Z</dcterms:modified>
</cp:coreProperties>
</file>