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65" r:id="rId5"/>
    <p:sldId id="266" r:id="rId6"/>
    <p:sldId id="269" r:id="rId7"/>
    <p:sldId id="275" r:id="rId8"/>
    <p:sldId id="267" r:id="rId9"/>
    <p:sldId id="276" r:id="rId10"/>
    <p:sldId id="277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10. HAFTA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Devanagari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Alfabesi ve Örnek Sanskrit Metinler-I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431EE249-20AA-4E11-BBB5-8072958D5774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39552" y="1391248"/>
            <a:ext cx="7529814" cy="3189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5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B1D92123-3F0B-46E3-B3B9-63F94A5985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808" y="1600200"/>
            <a:ext cx="7701213" cy="434908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204D25E6-101B-4117-B2C7-7C9CCC14F90D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23528" y="1556792"/>
            <a:ext cx="8289752" cy="468144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B367C81A-29EE-4FAD-B1AA-4ED546AB57F0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25312" y="1484784"/>
            <a:ext cx="8207128" cy="310986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/>
              <a:t> 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CF94DBE1-68BE-4482-8566-9CE860F7FD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83244"/>
            <a:ext cx="7754034" cy="273784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41A8F546-CB05-4209-AF74-6ED49F4CED9C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53713" y="1817948"/>
            <a:ext cx="7545734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482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BE2D0F96-96D3-4137-A1CB-183A3D4ECE4D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39552" y="1700808"/>
            <a:ext cx="7749672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852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İçerik Yer Tutucusu 1">
            <a:extLst>
              <a:ext uri="{FF2B5EF4-FFF2-40B4-BE49-F238E27FC236}">
                <a16:creationId xmlns:a16="http://schemas.microsoft.com/office/drawing/2014/main" id="{A20AE1AD-632F-4FD6-B8C1-80C12D0FE3E8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11560" y="1561356"/>
            <a:ext cx="7775524" cy="2745432"/>
          </a:xfrm>
          <a:prstGeom prst="rect">
            <a:avLst/>
          </a:prstGeom>
        </p:spPr>
      </p:pic>
      <p:sp>
        <p:nvSpPr>
          <p:cNvPr id="4" name="1 Başlık">
            <a:extLst>
              <a:ext uri="{FF2B5EF4-FFF2-40B4-BE49-F238E27FC236}">
                <a16:creationId xmlns:a16="http://schemas.microsoft.com/office/drawing/2014/main" id="{3A189409-7656-4D73-8A99-6D4963E4CEA2}"/>
              </a:ext>
            </a:extLst>
          </p:cNvPr>
          <p:cNvSpPr txBox="1">
            <a:spLocks/>
          </p:cNvSpPr>
          <p:nvPr/>
        </p:nvSpPr>
        <p:spPr>
          <a:xfrm>
            <a:off x="611560" y="188640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2011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A546450E-7A1F-4C0B-8012-178EB95C993D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827584" y="1340768"/>
            <a:ext cx="7309021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5999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1346</TotalTime>
  <Words>102</Words>
  <Application>Microsoft Office PowerPoint</Application>
  <PresentationFormat>Ekran Gösterisi (4:3)</PresentationFormat>
  <Paragraphs>18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131 DEVANAGARİ ALFABESİ  10. HAFTA   Devanagari Alfabesi ve Örnek Sanskrit Metinler-I        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PowerPoint Sunusu</vt:lpstr>
      <vt:lpstr>HİN 131 DEVANAGARİ ALFABESİ</vt:lpstr>
      <vt:lpstr>HİN 131 DEVANAGARİ ALFABESİ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164</cp:revision>
  <dcterms:created xsi:type="dcterms:W3CDTF">2014-11-21T09:52:05Z</dcterms:created>
  <dcterms:modified xsi:type="dcterms:W3CDTF">2020-03-08T19:26:06Z</dcterms:modified>
</cp:coreProperties>
</file>