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6D2A7-AB9E-49A2-A7F1-EDAFC7741E0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3AE92-CA61-45DE-9032-36E6E1C01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Müze – Toplum </a:t>
            </a:r>
            <a:br>
              <a:rPr lang="tr-TR" dirty="0" smtClean="0"/>
            </a:br>
            <a:r>
              <a:rPr lang="tr-TR" dirty="0" smtClean="0"/>
              <a:t>Öğrenci </a:t>
            </a:r>
            <a:r>
              <a:rPr lang="tr-TR" dirty="0" smtClean="0"/>
              <a:t>sunumları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Final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Süre: 3 saat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Müze – Toplum  Öğrenci sunumları  Final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Temaya İlişkin Öğrenci sunumları </dc:title>
  <dc:creator>SAMSUNG</dc:creator>
  <cp:lastModifiedBy>SAMSUNG</cp:lastModifiedBy>
  <cp:revision>2</cp:revision>
  <dcterms:created xsi:type="dcterms:W3CDTF">2017-11-08T20:05:58Z</dcterms:created>
  <dcterms:modified xsi:type="dcterms:W3CDTF">2017-11-08T20:13:49Z</dcterms:modified>
</cp:coreProperties>
</file>