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68" r:id="rId3"/>
    <p:sldId id="269" r:id="rId4"/>
    <p:sldId id="270" r:id="rId5"/>
    <p:sldId id="272" r:id="rId6"/>
    <p:sldId id="273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569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400" dirty="0" smtClean="0"/>
              <a:t>-4-</a:t>
            </a:r>
          </a:p>
          <a:p>
            <a:pPr marL="0" indent="0" algn="ctr">
              <a:buNone/>
            </a:pPr>
            <a:r>
              <a:rPr lang="tr-TR" sz="4400" dirty="0" smtClean="0"/>
              <a:t>THE CONCEPTS OF GOD</a:t>
            </a:r>
          </a:p>
          <a:p>
            <a:pPr marL="0" indent="0" algn="ctr">
              <a:buNone/>
            </a:pPr>
            <a:r>
              <a:rPr lang="tr-TR" sz="4400" dirty="0" smtClean="0"/>
              <a:t>(MONOTHEISM AND DEISM)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900709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Autofit/>
          </a:bodyPr>
          <a:lstStyle/>
          <a:p>
            <a:endParaRPr lang="tr-TR" sz="2400" dirty="0" smtClean="0"/>
          </a:p>
          <a:p>
            <a:pPr algn="just"/>
            <a:r>
              <a:rPr lang="tr-TR" sz="2400" dirty="0" err="1" smtClean="0"/>
              <a:t>There</a:t>
            </a:r>
            <a:r>
              <a:rPr lang="tr-TR" sz="2400" dirty="0"/>
              <a:t> </a:t>
            </a:r>
            <a:r>
              <a:rPr lang="tr-TR" sz="2400" dirty="0" smtClean="0"/>
              <a:t>is a </a:t>
            </a:r>
            <a:r>
              <a:rPr lang="tr-TR" sz="2400" dirty="0" err="1" smtClean="0"/>
              <a:t>close</a:t>
            </a:r>
            <a:r>
              <a:rPr lang="tr-TR" sz="2400" dirty="0" smtClean="0"/>
              <a:t> </a:t>
            </a:r>
            <a:r>
              <a:rPr lang="tr-TR" sz="2400" dirty="0" err="1" smtClean="0"/>
              <a:t>relationship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caharacter</a:t>
            </a:r>
            <a:r>
              <a:rPr lang="tr-TR" sz="2400" dirty="0" smtClean="0"/>
              <a:t> </a:t>
            </a:r>
            <a:r>
              <a:rPr lang="tr-TR" sz="2400" dirty="0"/>
              <a:t>o</a:t>
            </a:r>
            <a:r>
              <a:rPr lang="tr-TR" sz="2400" dirty="0" smtClean="0"/>
              <a:t>f </a:t>
            </a:r>
            <a:r>
              <a:rPr lang="tr-TR" sz="2400" dirty="0" smtClean="0"/>
              <a:t>a </a:t>
            </a:r>
            <a:r>
              <a:rPr lang="tr-TR" sz="2400" dirty="0" err="1" smtClean="0"/>
              <a:t>religion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its</a:t>
            </a:r>
            <a:r>
              <a:rPr lang="tr-TR" sz="2400" dirty="0" smtClean="0"/>
              <a:t> </a:t>
            </a:r>
            <a:r>
              <a:rPr lang="tr-TR" sz="2400" dirty="0" err="1" smtClean="0"/>
              <a:t>conception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God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err="1"/>
              <a:t>R</a:t>
            </a:r>
            <a:r>
              <a:rPr lang="tr-TR" sz="2400" dirty="0" err="1" smtClean="0"/>
              <a:t>eligions</a:t>
            </a:r>
            <a:r>
              <a:rPr lang="tr-TR" sz="2400" dirty="0" smtClean="0"/>
              <a:t> </a:t>
            </a:r>
            <a:r>
              <a:rPr lang="tr-TR" sz="2400" dirty="0" err="1" smtClean="0"/>
              <a:t>basically</a:t>
            </a:r>
            <a:r>
              <a:rPr lang="tr-TR" sz="2400" dirty="0" smtClean="0"/>
              <a:t> </a:t>
            </a:r>
            <a:r>
              <a:rPr lang="tr-TR" sz="2400" dirty="0" err="1" smtClean="0"/>
              <a:t>differ</a:t>
            </a:r>
            <a:r>
              <a:rPr lang="tr-TR" sz="2400" dirty="0" smtClean="0"/>
              <a:t> in </a:t>
            </a:r>
            <a:r>
              <a:rPr lang="tr-TR" sz="2400" dirty="0" err="1" smtClean="0"/>
              <a:t>terms</a:t>
            </a:r>
            <a:r>
              <a:rPr lang="tr-TR" sz="2400" dirty="0" smtClean="0"/>
              <a:t> of </a:t>
            </a:r>
            <a:r>
              <a:rPr lang="tr-TR" sz="2400" dirty="0" err="1" smtClean="0"/>
              <a:t>their</a:t>
            </a:r>
            <a:r>
              <a:rPr lang="tr-TR" sz="2400" dirty="0" smtClean="0"/>
              <a:t> </a:t>
            </a:r>
            <a:r>
              <a:rPr lang="tr-TR" sz="2400" dirty="0" err="1" smtClean="0"/>
              <a:t>different</a:t>
            </a:r>
            <a:r>
              <a:rPr lang="tr-TR" sz="2400" dirty="0" smtClean="0"/>
              <a:t> </a:t>
            </a:r>
            <a:r>
              <a:rPr lang="tr-TR" sz="2400" dirty="0" err="1" smtClean="0"/>
              <a:t>conception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deity</a:t>
            </a:r>
            <a:r>
              <a:rPr lang="tr-TR" sz="2400" dirty="0" smtClean="0"/>
              <a:t>. 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err="1"/>
              <a:t>R</a:t>
            </a:r>
            <a:r>
              <a:rPr lang="tr-TR" sz="2400" dirty="0" err="1" smtClean="0"/>
              <a:t>eligions</a:t>
            </a:r>
            <a:r>
              <a:rPr lang="tr-TR" sz="2400" dirty="0" smtClean="0"/>
              <a:t> can be </a:t>
            </a:r>
            <a:r>
              <a:rPr lang="tr-TR" sz="2400" dirty="0" err="1" smtClean="0"/>
              <a:t>roughly</a:t>
            </a:r>
            <a:r>
              <a:rPr lang="tr-TR" sz="2400" dirty="0" smtClean="0"/>
              <a:t> </a:t>
            </a:r>
            <a:r>
              <a:rPr lang="tr-TR" sz="2400" dirty="0" err="1" smtClean="0"/>
              <a:t>divided</a:t>
            </a:r>
            <a:r>
              <a:rPr lang="tr-TR" sz="2400" dirty="0" smtClean="0"/>
              <a:t> </a:t>
            </a:r>
            <a:r>
              <a:rPr lang="tr-TR" sz="2400" dirty="0" err="1" smtClean="0"/>
              <a:t>into</a:t>
            </a:r>
            <a:r>
              <a:rPr lang="tr-TR" sz="2400" dirty="0" smtClean="0"/>
              <a:t> </a:t>
            </a:r>
            <a:r>
              <a:rPr lang="tr-TR" sz="2400" dirty="0" err="1" smtClean="0"/>
              <a:t>theistic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religions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non-theistic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religions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non-theistic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religions</a:t>
            </a:r>
            <a:r>
              <a:rPr lang="tr-TR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source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ground</a:t>
            </a:r>
            <a:r>
              <a:rPr lang="tr-TR" sz="2400" dirty="0" smtClean="0"/>
              <a:t> of </a:t>
            </a:r>
            <a:r>
              <a:rPr lang="tr-TR" sz="2400" dirty="0" err="1" smtClean="0"/>
              <a:t>being</a:t>
            </a:r>
            <a:r>
              <a:rPr lang="tr-TR" sz="2400" dirty="0" smtClean="0"/>
              <a:t> is </a:t>
            </a:r>
            <a:r>
              <a:rPr lang="tr-TR" sz="2400" dirty="0" err="1" smtClean="0"/>
              <a:t>conceived</a:t>
            </a:r>
            <a:r>
              <a:rPr lang="tr-TR" sz="2400" dirty="0" smtClean="0"/>
              <a:t> in </a:t>
            </a:r>
            <a:r>
              <a:rPr lang="tr-TR" sz="2400" dirty="0" err="1" smtClean="0"/>
              <a:t>non-personal</a:t>
            </a:r>
            <a:r>
              <a:rPr lang="tr-TR" sz="2400" dirty="0" smtClean="0"/>
              <a:t> </a:t>
            </a:r>
            <a:r>
              <a:rPr lang="tr-TR" sz="2400" dirty="0" err="1" smtClean="0"/>
              <a:t>terms</a:t>
            </a:r>
            <a:r>
              <a:rPr lang="tr-TR" sz="2400" dirty="0" smtClean="0"/>
              <a:t> </a:t>
            </a:r>
            <a:r>
              <a:rPr lang="tr-TR" sz="2400" dirty="0" err="1" smtClean="0"/>
              <a:t>such</a:t>
            </a:r>
            <a:r>
              <a:rPr lang="tr-TR" sz="2400" dirty="0" smtClean="0"/>
              <a:t> as</a:t>
            </a:r>
            <a:r>
              <a:rPr lang="tr-TR" sz="2400" dirty="0"/>
              <a:t> </a:t>
            </a:r>
            <a:r>
              <a:rPr lang="tr-TR" sz="2400" i="1" dirty="0" err="1" smtClean="0"/>
              <a:t>the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ultimate</a:t>
            </a:r>
            <a:r>
              <a:rPr lang="tr-TR" sz="2400" i="1" dirty="0"/>
              <a:t> </a:t>
            </a:r>
            <a:r>
              <a:rPr lang="tr-TR" sz="2400" i="1" dirty="0" err="1" smtClean="0"/>
              <a:t>or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the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absolute</a:t>
            </a:r>
            <a:r>
              <a:rPr lang="tr-TR" sz="2400" i="1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767105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800" dirty="0" smtClean="0"/>
          </a:p>
          <a:p>
            <a:pPr algn="just"/>
            <a:r>
              <a:rPr lang="tr-TR" sz="2800" dirty="0" err="1" smtClean="0"/>
              <a:t>Theistic</a:t>
            </a:r>
            <a:r>
              <a:rPr lang="tr-TR" sz="2800" dirty="0" smtClean="0"/>
              <a:t> </a:t>
            </a:r>
            <a:r>
              <a:rPr lang="tr-TR" sz="2800" dirty="0" err="1" smtClean="0"/>
              <a:t>religions</a:t>
            </a:r>
            <a:r>
              <a:rPr lang="tr-TR" sz="2800" dirty="0" smtClean="0"/>
              <a:t> </a:t>
            </a:r>
            <a:r>
              <a:rPr lang="tr-TR" sz="2800" dirty="0" err="1" smtClean="0"/>
              <a:t>differ</a:t>
            </a:r>
            <a:r>
              <a:rPr lang="tr-TR" sz="2800" dirty="0" smtClean="0"/>
              <a:t> </a:t>
            </a:r>
            <a:r>
              <a:rPr lang="tr-TR" sz="2800" dirty="0" err="1" smtClean="0"/>
              <a:t>from</a:t>
            </a:r>
            <a:r>
              <a:rPr lang="tr-TR" sz="2800" dirty="0" smtClean="0"/>
              <a:t> </a:t>
            </a:r>
            <a:r>
              <a:rPr lang="tr-TR" sz="2800" dirty="0" err="1" smtClean="0"/>
              <a:t>non-theistic</a:t>
            </a:r>
            <a:r>
              <a:rPr lang="tr-TR" sz="2800" dirty="0" smtClean="0"/>
              <a:t> </a:t>
            </a:r>
            <a:r>
              <a:rPr lang="tr-TR" sz="2800" dirty="0" err="1" smtClean="0"/>
              <a:t>religions</a:t>
            </a:r>
            <a:r>
              <a:rPr lang="tr-TR" sz="2800" dirty="0" smtClean="0"/>
              <a:t> in </a:t>
            </a:r>
            <a:r>
              <a:rPr lang="tr-TR" sz="2800" dirty="0" err="1" smtClean="0"/>
              <a:t>that</a:t>
            </a:r>
            <a:r>
              <a:rPr lang="tr-TR" sz="2800" dirty="0" smtClean="0"/>
              <a:t> </a:t>
            </a:r>
            <a:r>
              <a:rPr lang="tr-TR" sz="2800" dirty="0" err="1" smtClean="0"/>
              <a:t>they</a:t>
            </a:r>
            <a:r>
              <a:rPr lang="tr-TR" sz="2800" dirty="0" smtClean="0"/>
              <a:t> </a:t>
            </a:r>
            <a:r>
              <a:rPr lang="tr-TR" sz="2800" dirty="0" err="1" smtClean="0"/>
              <a:t>attribute</a:t>
            </a:r>
            <a:r>
              <a:rPr lang="tr-TR" sz="2800" dirty="0" smtClean="0"/>
              <a:t> </a:t>
            </a:r>
            <a:r>
              <a:rPr lang="tr-TR" sz="2800" dirty="0" err="1" smtClean="0"/>
              <a:t>personal</a:t>
            </a:r>
            <a:r>
              <a:rPr lang="tr-TR" sz="2800" dirty="0" smtClean="0"/>
              <a:t> </a:t>
            </a:r>
            <a:r>
              <a:rPr lang="tr-TR" sz="2800" dirty="0" err="1" smtClean="0"/>
              <a:t>properties</a:t>
            </a:r>
            <a:r>
              <a:rPr lang="tr-TR" sz="2800" dirty="0" smtClean="0"/>
              <a:t> </a:t>
            </a:r>
            <a:r>
              <a:rPr lang="tr-TR" sz="2800" dirty="0" err="1" smtClean="0"/>
              <a:t>such</a:t>
            </a:r>
            <a:r>
              <a:rPr lang="tr-TR" sz="2800" dirty="0" smtClean="0"/>
              <a:t> </a:t>
            </a:r>
            <a:r>
              <a:rPr lang="tr-TR" sz="2800" dirty="0" err="1" smtClean="0"/>
              <a:t>conciousness</a:t>
            </a:r>
            <a:r>
              <a:rPr lang="tr-TR" sz="2800" dirty="0" smtClean="0"/>
              <a:t>, </a:t>
            </a:r>
            <a:r>
              <a:rPr lang="tr-TR" sz="2800" dirty="0" err="1" smtClean="0"/>
              <a:t>knowledge</a:t>
            </a:r>
            <a:r>
              <a:rPr lang="tr-TR" sz="2800" dirty="0" smtClean="0"/>
              <a:t>, </a:t>
            </a:r>
            <a:r>
              <a:rPr lang="tr-TR" sz="2800" dirty="0" err="1" smtClean="0"/>
              <a:t>goodness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will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God</a:t>
            </a:r>
            <a:r>
              <a:rPr lang="tr-TR" sz="2800" dirty="0" smtClean="0"/>
              <a:t>. </a:t>
            </a:r>
            <a:r>
              <a:rPr lang="tr-TR" sz="2800" dirty="0" err="1" smtClean="0"/>
              <a:t>God</a:t>
            </a:r>
            <a:r>
              <a:rPr lang="tr-TR" sz="2800" dirty="0" smtClean="0"/>
              <a:t> is a </a:t>
            </a:r>
            <a:r>
              <a:rPr lang="tr-TR" sz="2800" dirty="0" err="1" smtClean="0"/>
              <a:t>person</a:t>
            </a:r>
            <a:r>
              <a:rPr lang="tr-TR" sz="2800" dirty="0" smtClean="0"/>
              <a:t>.</a:t>
            </a:r>
          </a:p>
          <a:p>
            <a:pPr algn="just"/>
            <a:endParaRPr lang="tr-TR" sz="2800" dirty="0" smtClean="0"/>
          </a:p>
          <a:p>
            <a:pPr algn="just"/>
            <a:r>
              <a:rPr lang="tr-TR" sz="2800" dirty="0" smtClean="0"/>
              <a:t>Apart </a:t>
            </a:r>
            <a:r>
              <a:rPr lang="tr-TR" sz="2800" dirty="0" err="1" smtClean="0"/>
              <a:t>from</a:t>
            </a:r>
            <a:r>
              <a:rPr lang="tr-TR" sz="2800" dirty="0" smtClean="0"/>
              <a:t> </a:t>
            </a:r>
            <a:r>
              <a:rPr lang="tr-TR" sz="2800" dirty="0" err="1" smtClean="0"/>
              <a:t>this</a:t>
            </a:r>
            <a:r>
              <a:rPr lang="tr-TR" sz="2800" dirty="0" smtClean="0"/>
              <a:t> general </a:t>
            </a:r>
            <a:r>
              <a:rPr lang="tr-TR" sz="2800" dirty="0" err="1" smtClean="0"/>
              <a:t>distinction</a:t>
            </a:r>
            <a:r>
              <a:rPr lang="tr-TR" sz="2800" dirty="0" smtClean="0"/>
              <a:t>, </a:t>
            </a:r>
            <a:r>
              <a:rPr lang="tr-TR" sz="2800" dirty="0" err="1" smtClean="0"/>
              <a:t>philosophically</a:t>
            </a:r>
            <a:r>
              <a:rPr lang="tr-TR" sz="2800" dirty="0" smtClean="0"/>
              <a:t> </a:t>
            </a:r>
            <a:r>
              <a:rPr lang="tr-TR" sz="2800" dirty="0" err="1" smtClean="0"/>
              <a:t>speaking</a:t>
            </a:r>
            <a:r>
              <a:rPr lang="tr-TR" sz="2800" dirty="0" smtClean="0"/>
              <a:t>, </a:t>
            </a:r>
            <a:r>
              <a:rPr lang="tr-TR" sz="2800" dirty="0" err="1" smtClean="0"/>
              <a:t>one</a:t>
            </a:r>
            <a:r>
              <a:rPr lang="tr-TR" sz="2800" dirty="0" smtClean="0"/>
              <a:t> can </a:t>
            </a:r>
            <a:r>
              <a:rPr lang="tr-TR" sz="2800" dirty="0" err="1" smtClean="0"/>
              <a:t>classify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conceptions</a:t>
            </a:r>
            <a:r>
              <a:rPr lang="tr-TR" sz="2800" dirty="0" smtClean="0"/>
              <a:t> of </a:t>
            </a:r>
            <a:r>
              <a:rPr lang="tr-TR" sz="2800" dirty="0" err="1" smtClean="0"/>
              <a:t>God</a:t>
            </a:r>
            <a:r>
              <a:rPr lang="tr-TR" sz="2800" dirty="0" smtClean="0"/>
              <a:t> as </a:t>
            </a:r>
            <a:r>
              <a:rPr lang="tr-TR" sz="2800" dirty="0" err="1" smtClean="0"/>
              <a:t>follows</a:t>
            </a:r>
            <a:r>
              <a:rPr lang="tr-TR" sz="2800" dirty="0" smtClean="0"/>
              <a:t>: </a:t>
            </a:r>
            <a:r>
              <a:rPr lang="tr-TR" sz="2800" i="1" dirty="0" err="1" smtClean="0"/>
              <a:t>theism</a:t>
            </a:r>
            <a:r>
              <a:rPr lang="tr-TR" sz="2800" dirty="0" smtClean="0"/>
              <a:t> (</a:t>
            </a:r>
            <a:r>
              <a:rPr lang="tr-TR" sz="2800" dirty="0" err="1" smtClean="0"/>
              <a:t>or</a:t>
            </a:r>
            <a:r>
              <a:rPr lang="tr-TR" sz="2800" dirty="0" smtClean="0"/>
              <a:t> </a:t>
            </a:r>
            <a:r>
              <a:rPr lang="tr-TR" sz="2800" i="1" dirty="0" err="1" smtClean="0"/>
              <a:t>monotheism</a:t>
            </a:r>
            <a:r>
              <a:rPr lang="tr-TR" sz="2800" i="1" dirty="0" smtClean="0"/>
              <a:t>), </a:t>
            </a:r>
            <a:r>
              <a:rPr lang="tr-TR" sz="2800" i="1" dirty="0" err="1" smtClean="0"/>
              <a:t>deism</a:t>
            </a:r>
            <a:r>
              <a:rPr lang="tr-TR" sz="2800" i="1" dirty="0" smtClean="0"/>
              <a:t>, </a:t>
            </a:r>
            <a:r>
              <a:rPr lang="tr-TR" sz="2800" i="1" dirty="0" err="1" smtClean="0"/>
              <a:t>pantheism</a:t>
            </a:r>
            <a:r>
              <a:rPr lang="tr-TR" sz="2800" i="1" dirty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i="1" dirty="0" err="1" smtClean="0"/>
              <a:t>panentheism</a:t>
            </a:r>
            <a:r>
              <a:rPr lang="tr-TR" sz="2800" i="1" dirty="0" smtClean="0"/>
              <a:t>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506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r-TR" dirty="0" smtClean="0"/>
              <a:t>THEISM</a:t>
            </a:r>
          </a:p>
          <a:p>
            <a:pPr algn="just"/>
            <a:r>
              <a:rPr lang="tr-TR" dirty="0" err="1" smtClean="0"/>
              <a:t>Theism</a:t>
            </a:r>
            <a:r>
              <a:rPr lang="tr-TR" dirty="0" smtClean="0"/>
              <a:t> </a:t>
            </a:r>
            <a:r>
              <a:rPr lang="tr-TR" dirty="0" err="1" smtClean="0"/>
              <a:t>argues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is </a:t>
            </a:r>
            <a:r>
              <a:rPr lang="tr-TR" dirty="0" err="1" smtClean="0"/>
              <a:t>necessary</a:t>
            </a:r>
            <a:r>
              <a:rPr lang="tr-TR" dirty="0" smtClean="0"/>
              <a:t>, </a:t>
            </a:r>
            <a:r>
              <a:rPr lang="tr-TR" dirty="0" err="1" smtClean="0"/>
              <a:t>eternal</a:t>
            </a:r>
            <a:r>
              <a:rPr lang="tr-TR" dirty="0" smtClean="0"/>
              <a:t>, </a:t>
            </a:r>
            <a:r>
              <a:rPr lang="tr-TR" dirty="0" err="1" smtClean="0"/>
              <a:t>omniscient</a:t>
            </a:r>
            <a:r>
              <a:rPr lang="tr-TR" dirty="0" smtClean="0"/>
              <a:t>, </a:t>
            </a:r>
            <a:r>
              <a:rPr lang="tr-TR" dirty="0" err="1" smtClean="0"/>
              <a:t>omnipotent</a:t>
            </a:r>
            <a:r>
              <a:rPr lang="tr-TR" dirty="0" smtClean="0"/>
              <a:t>, </a:t>
            </a:r>
            <a:r>
              <a:rPr lang="tr-TR" dirty="0" err="1" smtClean="0"/>
              <a:t>omnibenevolent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free</a:t>
            </a:r>
            <a:r>
              <a:rPr lang="tr-TR" dirty="0" smtClean="0"/>
              <a:t> </a:t>
            </a:r>
            <a:r>
              <a:rPr lang="tr-TR" dirty="0" err="1" smtClean="0"/>
              <a:t>creator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.   </a:t>
            </a:r>
          </a:p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dirty="0" err="1" smtClean="0"/>
              <a:t>God</a:t>
            </a:r>
            <a:r>
              <a:rPr lang="tr-TR" dirty="0" smtClean="0"/>
              <a:t> not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creates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 but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maintains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interferes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course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nature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history</a:t>
            </a:r>
            <a:r>
              <a:rPr lang="tr-TR" dirty="0" smtClean="0"/>
              <a:t> in </a:t>
            </a:r>
            <a:r>
              <a:rPr lang="tr-TR" dirty="0" err="1" smtClean="0"/>
              <a:t>terms</a:t>
            </a:r>
            <a:r>
              <a:rPr lang="tr-TR" dirty="0" smtClean="0"/>
              <a:t> of </a:t>
            </a:r>
            <a:r>
              <a:rPr lang="tr-TR" dirty="0" err="1" smtClean="0"/>
              <a:t>divine</a:t>
            </a:r>
            <a:r>
              <a:rPr lang="tr-TR" dirty="0" smtClean="0"/>
              <a:t> </a:t>
            </a:r>
            <a:r>
              <a:rPr lang="tr-TR" dirty="0" err="1" smtClean="0"/>
              <a:t>actions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revealing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performing</a:t>
            </a:r>
            <a:r>
              <a:rPr lang="tr-TR" dirty="0" smtClean="0"/>
              <a:t> </a:t>
            </a:r>
            <a:r>
              <a:rPr lang="tr-TR" dirty="0" err="1" smtClean="0"/>
              <a:t>miracles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theism</a:t>
            </a:r>
            <a:r>
              <a:rPr lang="tr-TR" dirty="0" smtClean="0"/>
              <a:t> </a:t>
            </a:r>
            <a:r>
              <a:rPr lang="tr-TR" dirty="0" err="1" smtClean="0"/>
              <a:t>again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is </a:t>
            </a:r>
            <a:r>
              <a:rPr lang="tr-TR" dirty="0" err="1" smtClean="0"/>
              <a:t>transcendent</a:t>
            </a:r>
            <a:r>
              <a:rPr lang="tr-TR" dirty="0" smtClean="0"/>
              <a:t>. </a:t>
            </a:r>
            <a:r>
              <a:rPr lang="tr-TR" dirty="0" err="1" smtClean="0"/>
              <a:t>There</a:t>
            </a:r>
            <a:r>
              <a:rPr lang="tr-TR" dirty="0" smtClean="0"/>
              <a:t> is an </a:t>
            </a:r>
            <a:r>
              <a:rPr lang="tr-TR" dirty="0" err="1" smtClean="0"/>
              <a:t>essential</a:t>
            </a:r>
            <a:r>
              <a:rPr lang="tr-TR" dirty="0" smtClean="0"/>
              <a:t> </a:t>
            </a:r>
            <a:r>
              <a:rPr lang="tr-TR" dirty="0" err="1" smtClean="0"/>
              <a:t>ontological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as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creator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 as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created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317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tr-TR" dirty="0" smtClean="0"/>
              <a:t>DEISM</a:t>
            </a:r>
          </a:p>
          <a:p>
            <a:endParaRPr lang="tr-TR" dirty="0" smtClean="0"/>
          </a:p>
          <a:p>
            <a:pPr algn="just"/>
            <a:r>
              <a:rPr lang="tr-TR" dirty="0" err="1" smtClean="0"/>
              <a:t>Like</a:t>
            </a:r>
            <a:r>
              <a:rPr lang="tr-TR" dirty="0" smtClean="0"/>
              <a:t> </a:t>
            </a:r>
            <a:r>
              <a:rPr lang="tr-TR" dirty="0" err="1" smtClean="0"/>
              <a:t>theism</a:t>
            </a:r>
            <a:r>
              <a:rPr lang="tr-TR" dirty="0" smtClean="0"/>
              <a:t>, </a:t>
            </a:r>
            <a:r>
              <a:rPr lang="tr-TR" dirty="0" err="1" smtClean="0"/>
              <a:t>deism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accepts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 as </a:t>
            </a:r>
            <a:r>
              <a:rPr lang="tr-TR" dirty="0" err="1" smtClean="0"/>
              <a:t>the</a:t>
            </a:r>
            <a:r>
              <a:rPr lang="tr-TR" dirty="0"/>
              <a:t> </a:t>
            </a:r>
            <a:r>
              <a:rPr lang="tr-TR" dirty="0" err="1" smtClean="0"/>
              <a:t>creator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distinguishes</a:t>
            </a:r>
            <a:r>
              <a:rPr lang="tr-TR" dirty="0" smtClean="0"/>
              <a:t> </a:t>
            </a:r>
            <a:r>
              <a:rPr lang="tr-TR" dirty="0" err="1" smtClean="0"/>
              <a:t>deism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theism</a:t>
            </a:r>
            <a:r>
              <a:rPr lang="tr-TR" dirty="0" smtClean="0"/>
              <a:t> is </a:t>
            </a:r>
            <a:r>
              <a:rPr lang="tr-TR" dirty="0" err="1" smtClean="0"/>
              <a:t>that</a:t>
            </a:r>
            <a:r>
              <a:rPr lang="tr-TR" dirty="0" smtClean="0"/>
              <a:t>, </a:t>
            </a:r>
            <a:r>
              <a:rPr lang="tr-TR" dirty="0" err="1" smtClean="0"/>
              <a:t>unlike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latter</a:t>
            </a:r>
            <a:r>
              <a:rPr lang="tr-TR" dirty="0" smtClean="0"/>
              <a:t>, 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former</a:t>
            </a:r>
            <a:r>
              <a:rPr lang="tr-TR" dirty="0" smtClean="0"/>
              <a:t> </a:t>
            </a:r>
            <a:r>
              <a:rPr lang="tr-TR" dirty="0" err="1" smtClean="0"/>
              <a:t>does</a:t>
            </a:r>
            <a:r>
              <a:rPr lang="tr-TR" dirty="0" smtClean="0"/>
              <a:t> not </a:t>
            </a:r>
            <a:r>
              <a:rPr lang="tr-TR" dirty="0" err="1" smtClean="0"/>
              <a:t>accept</a:t>
            </a:r>
            <a:r>
              <a:rPr lang="tr-TR" dirty="0" smtClean="0"/>
              <a:t> </a:t>
            </a:r>
            <a:r>
              <a:rPr lang="tr-TR" dirty="0" err="1" smtClean="0"/>
              <a:t>God’s</a:t>
            </a:r>
            <a:r>
              <a:rPr lang="tr-TR" dirty="0" smtClean="0"/>
              <a:t>  </a:t>
            </a:r>
            <a:r>
              <a:rPr lang="tr-TR" dirty="0" err="1" smtClean="0"/>
              <a:t>intervention</a:t>
            </a:r>
            <a:r>
              <a:rPr lang="tr-TR" dirty="0" smtClean="0"/>
              <a:t> in </a:t>
            </a:r>
            <a:r>
              <a:rPr lang="tr-TR" dirty="0" err="1" smtClean="0"/>
              <a:t>history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nature</a:t>
            </a:r>
            <a:r>
              <a:rPr lang="tr-TR" dirty="0" smtClean="0"/>
              <a:t> in </a:t>
            </a:r>
            <a:r>
              <a:rPr lang="tr-TR" dirty="0" err="1" smtClean="0"/>
              <a:t>terms</a:t>
            </a:r>
            <a:r>
              <a:rPr lang="tr-TR" dirty="0" smtClean="0"/>
              <a:t> of </a:t>
            </a:r>
            <a:r>
              <a:rPr lang="tr-TR" dirty="0" err="1" smtClean="0"/>
              <a:t>revelation</a:t>
            </a:r>
            <a:r>
              <a:rPr lang="tr-TR" dirty="0" smtClean="0"/>
              <a:t> </a:t>
            </a:r>
            <a:r>
              <a:rPr lang="tr-TR" dirty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miracles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Thus</a:t>
            </a:r>
            <a:r>
              <a:rPr lang="tr-TR" dirty="0" smtClean="0"/>
              <a:t>, </a:t>
            </a:r>
            <a:r>
              <a:rPr lang="tr-TR" dirty="0" err="1" smtClean="0"/>
              <a:t>deists</a:t>
            </a:r>
            <a:r>
              <a:rPr lang="tr-TR" dirty="0" smtClean="0"/>
              <a:t> </a:t>
            </a:r>
            <a:r>
              <a:rPr lang="tr-TR" dirty="0" err="1" smtClean="0"/>
              <a:t>generally</a:t>
            </a:r>
            <a:r>
              <a:rPr lang="tr-TR" dirty="0" smtClean="0"/>
              <a:t> </a:t>
            </a:r>
            <a:r>
              <a:rPr lang="tr-TR" dirty="0" err="1" smtClean="0"/>
              <a:t>refuses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accept</a:t>
            </a:r>
            <a:r>
              <a:rPr lang="tr-TR" dirty="0" smtClean="0"/>
              <a:t> </a:t>
            </a:r>
            <a:r>
              <a:rPr lang="tr-TR" dirty="0" err="1" smtClean="0"/>
              <a:t>miracles</a:t>
            </a:r>
            <a:r>
              <a:rPr lang="tr-TR" dirty="0" smtClean="0"/>
              <a:t>, </a:t>
            </a:r>
            <a:r>
              <a:rPr lang="tr-TR" dirty="0" err="1" smtClean="0"/>
              <a:t>revelation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prophecy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Deism</a:t>
            </a:r>
            <a:r>
              <a:rPr lang="tr-TR" dirty="0" smtClean="0"/>
              <a:t> </a:t>
            </a:r>
            <a:r>
              <a:rPr lang="tr-TR" dirty="0" err="1" smtClean="0"/>
              <a:t>claims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can </a:t>
            </a:r>
            <a:r>
              <a:rPr lang="tr-TR" dirty="0" err="1" smtClean="0"/>
              <a:t>get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necessary</a:t>
            </a:r>
            <a:r>
              <a:rPr lang="tr-TR" dirty="0" smtClean="0"/>
              <a:t>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knowledge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(</a:t>
            </a:r>
            <a:r>
              <a:rPr lang="tr-TR" dirty="0" err="1" smtClean="0"/>
              <a:t>unaided</a:t>
            </a:r>
            <a:r>
              <a:rPr lang="tr-TR" dirty="0" smtClean="0"/>
              <a:t>) </a:t>
            </a:r>
            <a:r>
              <a:rPr lang="tr-TR" dirty="0" err="1" smtClean="0"/>
              <a:t>reason</a:t>
            </a:r>
            <a:r>
              <a:rPr lang="tr-TR" dirty="0" smtClean="0"/>
              <a:t> </a:t>
            </a:r>
            <a:r>
              <a:rPr lang="tr-TR" dirty="0" err="1" smtClean="0"/>
              <a:t>alone</a:t>
            </a:r>
            <a:r>
              <a:rPr lang="tr-TR" dirty="0" smtClean="0"/>
              <a:t>. </a:t>
            </a:r>
            <a:r>
              <a:rPr lang="tr-TR" dirty="0" err="1" smtClean="0"/>
              <a:t>Such</a:t>
            </a:r>
            <a:r>
              <a:rPr lang="tr-TR" dirty="0" smtClean="0"/>
              <a:t> </a:t>
            </a:r>
            <a:r>
              <a:rPr lang="tr-TR" dirty="0" err="1" smtClean="0"/>
              <a:t>knowledge</a:t>
            </a:r>
            <a:r>
              <a:rPr lang="tr-TR" dirty="0" smtClean="0"/>
              <a:t> </a:t>
            </a:r>
            <a:r>
              <a:rPr lang="tr-TR" dirty="0" err="1" smtClean="0"/>
              <a:t>involves</a:t>
            </a:r>
            <a:r>
              <a:rPr lang="tr-TR" dirty="0" smtClean="0"/>
              <a:t>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knowledge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nature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, of moral </a:t>
            </a:r>
            <a:r>
              <a:rPr lang="tr-TR" dirty="0" err="1" smtClean="0"/>
              <a:t>knowledge</a:t>
            </a:r>
            <a:r>
              <a:rPr lang="tr-TR" dirty="0" smtClean="0"/>
              <a:t> of </a:t>
            </a:r>
            <a:r>
              <a:rPr lang="tr-TR" dirty="0" err="1" smtClean="0"/>
              <a:t>right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wrong</a:t>
            </a:r>
            <a:r>
              <a:rPr lang="tr-TR" dirty="0" smtClean="0"/>
              <a:t> </a:t>
            </a:r>
            <a:r>
              <a:rPr lang="tr-TR" dirty="0" err="1" smtClean="0"/>
              <a:t>etc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17696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tr-TR" dirty="0" smtClean="0"/>
              <a:t>DEISM</a:t>
            </a:r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contrast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theism</a:t>
            </a:r>
            <a:r>
              <a:rPr lang="tr-TR" dirty="0" smtClean="0"/>
              <a:t>, </a:t>
            </a:r>
            <a:r>
              <a:rPr lang="tr-TR" dirty="0" err="1"/>
              <a:t>d</a:t>
            </a:r>
            <a:r>
              <a:rPr lang="tr-TR" dirty="0" err="1" smtClean="0"/>
              <a:t>eism</a:t>
            </a:r>
            <a:r>
              <a:rPr lang="tr-TR" dirty="0" smtClean="0"/>
              <a:t> </a:t>
            </a:r>
            <a:r>
              <a:rPr lang="tr-TR" dirty="0" err="1" smtClean="0"/>
              <a:t>defends</a:t>
            </a:r>
            <a:r>
              <a:rPr lang="tr-TR" dirty="0" smtClean="0"/>
              <a:t> «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natural</a:t>
            </a:r>
            <a:r>
              <a:rPr lang="tr-TR" dirty="0" smtClean="0"/>
              <a:t> </a:t>
            </a:r>
            <a:r>
              <a:rPr lang="tr-TR" dirty="0" err="1" smtClean="0"/>
              <a:t>religion</a:t>
            </a:r>
            <a:r>
              <a:rPr lang="tr-TR" dirty="0" smtClean="0"/>
              <a:t>» </a:t>
            </a:r>
            <a:r>
              <a:rPr lang="tr-TR" dirty="0" err="1" smtClean="0"/>
              <a:t>versus</a:t>
            </a:r>
            <a:r>
              <a:rPr lang="tr-TR" dirty="0" smtClean="0"/>
              <a:t> «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revealed</a:t>
            </a:r>
            <a:r>
              <a:rPr lang="tr-TR" dirty="0" smtClean="0"/>
              <a:t> </a:t>
            </a:r>
            <a:r>
              <a:rPr lang="tr-TR" dirty="0" err="1" smtClean="0"/>
              <a:t>religion</a:t>
            </a:r>
            <a:r>
              <a:rPr lang="tr-TR" dirty="0" smtClean="0"/>
              <a:t>» </a:t>
            </a:r>
            <a:r>
              <a:rPr lang="tr-TR" dirty="0" err="1" smtClean="0"/>
              <a:t>or</a:t>
            </a:r>
            <a:r>
              <a:rPr lang="tr-TR" dirty="0" smtClean="0"/>
              <a:t> «</a:t>
            </a:r>
            <a:r>
              <a:rPr lang="tr-TR" dirty="0" err="1" smtClean="0"/>
              <a:t>historical</a:t>
            </a:r>
            <a:r>
              <a:rPr lang="tr-TR" dirty="0" smtClean="0"/>
              <a:t> </a:t>
            </a:r>
            <a:r>
              <a:rPr lang="tr-TR" dirty="0" err="1" smtClean="0"/>
              <a:t>religion</a:t>
            </a:r>
            <a:r>
              <a:rPr lang="tr-TR" dirty="0" smtClean="0"/>
              <a:t>»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deists</a:t>
            </a:r>
            <a:r>
              <a:rPr lang="tr-TR" dirty="0" smtClean="0"/>
              <a:t>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knowledge</a:t>
            </a:r>
            <a:r>
              <a:rPr lang="tr-TR" dirty="0" smtClean="0"/>
              <a:t> </a:t>
            </a:r>
            <a:r>
              <a:rPr lang="tr-TR" dirty="0" err="1" smtClean="0"/>
              <a:t>gained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ground</a:t>
            </a:r>
            <a:r>
              <a:rPr lang="tr-TR" dirty="0" smtClean="0"/>
              <a:t> of </a:t>
            </a:r>
            <a:r>
              <a:rPr lang="tr-TR" dirty="0" err="1" smtClean="0"/>
              <a:t>reason</a:t>
            </a:r>
            <a:r>
              <a:rPr lang="tr-TR" dirty="0" smtClean="0"/>
              <a:t> </a:t>
            </a:r>
            <a:r>
              <a:rPr lang="tr-TR" dirty="0" err="1" smtClean="0"/>
              <a:t>provides</a:t>
            </a:r>
            <a:r>
              <a:rPr lang="tr-TR" dirty="0" smtClean="0"/>
              <a:t> a </a:t>
            </a:r>
            <a:r>
              <a:rPr lang="tr-TR" dirty="0" err="1" smtClean="0"/>
              <a:t>better</a:t>
            </a:r>
            <a:r>
              <a:rPr lang="tr-TR" dirty="0" smtClean="0"/>
              <a:t> </a:t>
            </a:r>
            <a:r>
              <a:rPr lang="tr-TR" dirty="0" err="1" smtClean="0"/>
              <a:t>account</a:t>
            </a:r>
            <a:r>
              <a:rPr lang="tr-TR" dirty="0" smtClean="0"/>
              <a:t> od </a:t>
            </a:r>
            <a:r>
              <a:rPr lang="tr-TR" dirty="0" err="1" smtClean="0"/>
              <a:t>Divine</a:t>
            </a:r>
            <a:r>
              <a:rPr lang="tr-TR" dirty="0" smtClean="0"/>
              <a:t> </a:t>
            </a:r>
            <a:r>
              <a:rPr lang="tr-TR" dirty="0" err="1" smtClean="0"/>
              <a:t>justice</a:t>
            </a:r>
            <a:r>
              <a:rPr lang="tr-TR" dirty="0" smtClean="0"/>
              <a:t> as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equally</a:t>
            </a:r>
            <a:r>
              <a:rPr lang="tr-TR" dirty="0" smtClean="0"/>
              <a:t> </a:t>
            </a:r>
            <a:r>
              <a:rPr lang="tr-TR" dirty="0" err="1" smtClean="0"/>
              <a:t>open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every</a:t>
            </a:r>
            <a:r>
              <a:rPr lang="tr-TR" dirty="0" smtClean="0"/>
              <a:t> </a:t>
            </a:r>
            <a:r>
              <a:rPr lang="tr-TR" dirty="0" err="1" smtClean="0"/>
              <a:t>rational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err="1" smtClean="0"/>
              <a:t>However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basic</a:t>
            </a:r>
            <a:r>
              <a:rPr lang="tr-TR" dirty="0" smtClean="0"/>
              <a:t> </a:t>
            </a:r>
            <a:r>
              <a:rPr lang="tr-TR" dirty="0" err="1" smtClean="0"/>
              <a:t>tenets</a:t>
            </a:r>
            <a:r>
              <a:rPr lang="tr-TR" dirty="0" smtClean="0"/>
              <a:t> of </a:t>
            </a:r>
            <a:r>
              <a:rPr lang="tr-TR" dirty="0" err="1" smtClean="0"/>
              <a:t>deism</a:t>
            </a:r>
            <a:r>
              <a:rPr lang="tr-TR" dirty="0" smtClean="0"/>
              <a:t> </a:t>
            </a:r>
            <a:r>
              <a:rPr lang="tr-TR" dirty="0" err="1" smtClean="0"/>
              <a:t>remain</a:t>
            </a:r>
            <a:r>
              <a:rPr lang="tr-TR" dirty="0" smtClean="0"/>
              <a:t> </a:t>
            </a:r>
            <a:r>
              <a:rPr lang="tr-TR" dirty="0" err="1" smtClean="0"/>
              <a:t>controversial</a:t>
            </a:r>
            <a:r>
              <a:rPr lang="tr-TR" dirty="0" smtClean="0"/>
              <a:t>.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fact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reason</a:t>
            </a:r>
            <a:r>
              <a:rPr lang="tr-TR" dirty="0" smtClean="0"/>
              <a:t> is not </a:t>
            </a:r>
            <a:r>
              <a:rPr lang="tr-TR" dirty="0" err="1" smtClean="0"/>
              <a:t>always</a:t>
            </a:r>
            <a:r>
              <a:rPr lang="tr-TR" dirty="0" smtClean="0"/>
              <a:t> an </a:t>
            </a:r>
            <a:r>
              <a:rPr lang="tr-TR" dirty="0" err="1" smtClean="0"/>
              <a:t>infallible</a:t>
            </a:r>
            <a:r>
              <a:rPr lang="tr-TR" dirty="0" smtClean="0"/>
              <a:t> </a:t>
            </a:r>
            <a:r>
              <a:rPr lang="tr-TR" dirty="0" err="1" smtClean="0"/>
              <a:t>source</a:t>
            </a:r>
            <a:r>
              <a:rPr lang="tr-TR" dirty="0" smtClean="0"/>
              <a:t> of </a:t>
            </a:r>
            <a:r>
              <a:rPr lang="tr-TR" dirty="0" err="1" smtClean="0"/>
              <a:t>knowledge</a:t>
            </a:r>
            <a:r>
              <a:rPr lang="tr-TR" dirty="0" smtClean="0"/>
              <a:t>, it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guidance</a:t>
            </a:r>
            <a:r>
              <a:rPr lang="tr-TR" dirty="0" smtClean="0"/>
              <a:t>. </a:t>
            </a:r>
            <a:r>
              <a:rPr lang="tr-TR" dirty="0" err="1" smtClean="0"/>
              <a:t>Theism</a:t>
            </a:r>
            <a:r>
              <a:rPr lang="tr-TR" dirty="0" smtClean="0"/>
              <a:t> </a:t>
            </a:r>
            <a:r>
              <a:rPr lang="tr-TR" dirty="0" err="1" smtClean="0"/>
              <a:t>therefore</a:t>
            </a:r>
            <a:r>
              <a:rPr lang="tr-TR" dirty="0" smtClean="0"/>
              <a:t> can be </a:t>
            </a:r>
            <a:r>
              <a:rPr lang="tr-TR" dirty="0" err="1" smtClean="0"/>
              <a:t>better</a:t>
            </a:r>
            <a:r>
              <a:rPr lang="tr-TR" dirty="0" smtClean="0"/>
              <a:t> </a:t>
            </a:r>
            <a:r>
              <a:rPr lang="tr-TR" dirty="0" err="1" smtClean="0"/>
              <a:t>alternative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it can </a:t>
            </a:r>
            <a:r>
              <a:rPr lang="tr-TR" dirty="0" err="1" smtClean="0"/>
              <a:t>show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revelation</a:t>
            </a:r>
            <a:r>
              <a:rPr lang="tr-TR" dirty="0" smtClean="0"/>
              <a:t> </a:t>
            </a:r>
            <a:r>
              <a:rPr lang="tr-TR" dirty="0" err="1" smtClean="0"/>
              <a:t>helps</a:t>
            </a:r>
            <a:r>
              <a:rPr lang="tr-TR" dirty="0" smtClean="0"/>
              <a:t> us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develop</a:t>
            </a:r>
            <a:r>
              <a:rPr lang="tr-TR" dirty="0" smtClean="0"/>
              <a:t>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understanding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respect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religion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morality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6834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1559</TotalTime>
  <Words>413</Words>
  <Application>Microsoft Office PowerPoint</Application>
  <PresentationFormat>Ekran Gösterisi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Calibri</vt:lpstr>
      <vt:lpstr>Constantia</vt:lpstr>
      <vt:lpstr>Wingdings 2</vt:lpstr>
      <vt:lpstr>Akış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AHLAK KANITI</dc:title>
  <dc:creator>yusufduman</dc:creator>
  <cp:lastModifiedBy>Ahmet Erkan</cp:lastModifiedBy>
  <cp:revision>153</cp:revision>
  <dcterms:created xsi:type="dcterms:W3CDTF">2018-02-11T14:26:47Z</dcterms:created>
  <dcterms:modified xsi:type="dcterms:W3CDTF">2020-05-07T10:40:43Z</dcterms:modified>
</cp:coreProperties>
</file>