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09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2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9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3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84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3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832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76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55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42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92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6E1EB-56AE-4755-9886-4042D6218BA6}" type="datetimeFigureOut">
              <a:rPr lang="en-US" smtClean="0"/>
              <a:t>5/8/2017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4DA5B-2A5C-450C-9945-1F6DEEBE6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4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Hayvan refahına uygun koşulların belirlenmesi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Hayvan refahına uygun koşulları belirlerken tercih testleri, çevre koşulları ile ilgili çalışmalar,  epidemiyolojik çalışmalar Ve konu ile ilgili mevcut tüm bilgiler dikkate alınmalıdır.</a:t>
            </a:r>
          </a:p>
          <a:p>
            <a:r>
              <a:rPr lang="tr-TR" dirty="0" smtClean="0"/>
              <a:t>Tercih testlerinde hayvana ilgili özellikle ilgili birden fazla ortam sağlanarak tercih yapması istenir. Hayvanın en fazla zaman geçirdiği ortam refah bakımından uygun kabul edilmektedir.</a:t>
            </a:r>
          </a:p>
          <a:p>
            <a:r>
              <a:rPr lang="tr-TR" dirty="0" smtClean="0"/>
              <a:t>Fakat tercih testleri DE bazen Doğru sonuçlar vermemektedir.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161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Beslenme ve hayvan refahı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447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Seleksiyon ve hayvan refahı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5801" y="1837766"/>
            <a:ext cx="10394706" cy="353682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103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Biyoteknoloji</a:t>
            </a:r>
            <a:r>
              <a:rPr lang="tr-TR" dirty="0" smtClean="0"/>
              <a:t> ve hayvan refahı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5044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81891" y="95004"/>
            <a:ext cx="10500792" cy="174276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BARINAK VE HAYVAN REFAHI</a:t>
            </a:r>
            <a:r>
              <a:rPr lang="tr-TR" dirty="0"/>
              <a:t/>
            </a:r>
            <a:br>
              <a:rPr lang="tr-TR" dirty="0"/>
            </a:br>
            <a:r>
              <a:rPr lang="tr-TR" sz="3600" dirty="0" smtClean="0"/>
              <a:t>1. Barınak </a:t>
            </a:r>
            <a:r>
              <a:rPr lang="tr-TR" sz="3600" dirty="0"/>
              <a:t>içi </a:t>
            </a:r>
            <a:r>
              <a:rPr lang="tr-TR" sz="3600" dirty="0" err="1"/>
              <a:t>mikroklima</a:t>
            </a:r>
            <a:r>
              <a:rPr lang="tr-TR" sz="3600" dirty="0"/>
              <a:t> şartları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81892" y="1959430"/>
            <a:ext cx="10498616" cy="34151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Değerlendirilirken; sıcaklık, hava kalitesi ve aydınlatma dikkate alınmalıdır.</a:t>
            </a:r>
          </a:p>
          <a:p>
            <a:pPr>
              <a:buFontTx/>
              <a:buChar char="-"/>
            </a:pPr>
            <a:r>
              <a:rPr lang="tr-TR" dirty="0" smtClean="0"/>
              <a:t>sıcaklık; her türe, yetiştirmeye ve yaşa özgü olarak barınak içi optimum sıcaklık değeri sağlanmalıdır. Sıcaklık verim ve sağlık üzerine etkilidir. </a:t>
            </a:r>
          </a:p>
          <a:p>
            <a:pPr marL="0" indent="0">
              <a:buNone/>
            </a:pPr>
            <a:r>
              <a:rPr lang="tr-TR" dirty="0" smtClean="0"/>
              <a:t>Sıcaklık düzeyindeki değişimlere karşı hayvanların tepkisi tür, ırk ve yaşa göre farklılık gösterir. </a:t>
            </a:r>
          </a:p>
          <a:p>
            <a:pPr>
              <a:buFontTx/>
              <a:buChar char="-"/>
            </a:pPr>
            <a:r>
              <a:rPr lang="tr-TR" dirty="0" smtClean="0"/>
              <a:t>Hava kalitesi; Nem, hava akım hızı, çeşitli gazların seviyesi ve toz</a:t>
            </a:r>
          </a:p>
        </p:txBody>
      </p:sp>
    </p:spTree>
    <p:extLst>
      <p:ext uri="{BB962C8B-B14F-4D97-AF65-F5344CB8AC3E}">
        <p14:creationId xmlns:p14="http://schemas.microsoft.com/office/powerpoint/2010/main" val="3908382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 smtClean="0"/>
              <a:t>aydınlatma, sürekli karanlık veya sürekli aydınlıkta tutulması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8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70017" y="225632"/>
            <a:ext cx="10510490" cy="1505256"/>
          </a:xfrm>
        </p:spPr>
        <p:txBody>
          <a:bodyPr>
            <a:normAutofit fontScale="90000"/>
          </a:bodyPr>
          <a:lstStyle/>
          <a:p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2</a:t>
            </a:r>
            <a:r>
              <a:rPr lang="tr-TR" sz="3600" dirty="0"/>
              <a:t>. Hayvan başına ayrılan </a:t>
            </a:r>
            <a:r>
              <a:rPr lang="tr-TR" sz="3600" dirty="0" smtClean="0"/>
              <a:t>alan</a:t>
            </a:r>
            <a:r>
              <a:rPr lang="tr-TR" dirty="0"/>
              <a:t/>
            </a:r>
            <a:br>
              <a:rPr lang="tr-TR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Barınak </a:t>
            </a:r>
            <a:r>
              <a:rPr lang="tr-TR" dirty="0"/>
              <a:t>içinde hayvan başına ayrılan alanın azalması saldırganlık davranışının </a:t>
            </a:r>
            <a:r>
              <a:rPr lang="tr-TR" dirty="0" smtClean="0"/>
              <a:t>artmasına ve dinlenme için harcanan zamanın azalmasına yol açmaktadır. Hayvanlar daha uzun süre ayakta kaldıkları için yemden yararlanma kabiliyetleri de düşmektedir. </a:t>
            </a:r>
          </a:p>
          <a:p>
            <a:r>
              <a:rPr lang="tr-TR" dirty="0" smtClean="0"/>
              <a:t>Ayrıca birim alanda daha fazla hayvan barındırılması ve hava hacminin azalmasıyla solunum sistemi problemlerinin artmasına neden olmaktadır. </a:t>
            </a:r>
          </a:p>
          <a:p>
            <a:r>
              <a:rPr lang="tr-TR" dirty="0" smtClean="0"/>
              <a:t>Yerleşim sıklığı arttıkça hayvan başına düşen yemlik ve suluk miktarı da azalmaktadır. </a:t>
            </a:r>
          </a:p>
          <a:p>
            <a:r>
              <a:rPr lang="tr-TR" dirty="0" smtClean="0"/>
              <a:t>Hayvan başına ayrılan alan; verim yönü,  yaş, fizyolojik dönem, canlı ağırlık, grup yada bireysel barınması, barınak koşulları gibi faktörlere bağlı olarak değişir.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79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3. Zemin yapısı ve altlık</a:t>
            </a:r>
            <a:endParaRPr lang="en-US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Beton, ızgara veya altlık malzemesinin kullanılması</a:t>
            </a:r>
          </a:p>
          <a:p>
            <a:r>
              <a:rPr lang="tr-TR" dirty="0" smtClean="0"/>
              <a:t>Zemin eğiminin artması ayak problemlerine neden oluyor.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06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4. Bağlamanın etkisi</a:t>
            </a:r>
            <a:endParaRPr lang="en-US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Bağlı hayvanların hareketi kısıtlanmakta, yürümeleri engellenmekte ve diğer hayvanlarla olan sosyal ilişkileri sınırlanmaktadır. </a:t>
            </a:r>
          </a:p>
          <a:p>
            <a:r>
              <a:rPr lang="tr-TR" dirty="0" smtClean="0"/>
              <a:t>Büyüme dönemindeki sığırların bağlanması kas ve kemik büyümesini olumsuz yönde etkilemektedir. </a:t>
            </a:r>
          </a:p>
          <a:p>
            <a:r>
              <a:rPr lang="tr-TR" dirty="0" smtClean="0"/>
              <a:t>Bağlı boğalarda da sperma kalitesinin düştüğü ve ayak sorunlarının arttığı bildirilmiştir.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1410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5. Barınak izolasyonu</a:t>
            </a:r>
            <a:endParaRPr lang="en-US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İzolasyon iyi değilse yaşama payı için harcanan enerji miktarı artmakta ve yemden yararlanma oranı düşmektedir.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210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Bakıcı ve Hayvan refahı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094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Yetiştiricilikte bazı pratik uygulamalar ve hayvan refahı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05323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337</Words>
  <Application>Microsoft Office PowerPoint</Application>
  <PresentationFormat>Geniş ekran</PresentationFormat>
  <Paragraphs>29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Hayvan refahına uygun koşulların belirlenmesi</vt:lpstr>
      <vt:lpstr> BARINAK VE HAYVAN REFAHI 1. Barınak içi mikroklima şartları </vt:lpstr>
      <vt:lpstr>PowerPoint Sunusu</vt:lpstr>
      <vt:lpstr> 2. Hayvan başına ayrılan alan </vt:lpstr>
      <vt:lpstr>3. Zemin yapısı ve altlık</vt:lpstr>
      <vt:lpstr>4. Bağlamanın etkisi</vt:lpstr>
      <vt:lpstr>5. Barınak izolasyonu</vt:lpstr>
      <vt:lpstr>Bakıcı ve Hayvan refahı</vt:lpstr>
      <vt:lpstr>Yetiştiricilikte bazı pratik uygulamalar ve hayvan refahı</vt:lpstr>
      <vt:lpstr>Beslenme ve hayvan refahı</vt:lpstr>
      <vt:lpstr>Seleksiyon ve hayvan refahı</vt:lpstr>
      <vt:lpstr>Biyoteknoloji ve hayvan refahı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refahına uygun koşulların belirlenmesi</dc:title>
  <dc:creator>user</dc:creator>
  <cp:lastModifiedBy>user</cp:lastModifiedBy>
  <cp:revision>3</cp:revision>
  <dcterms:created xsi:type="dcterms:W3CDTF">2017-05-08T11:56:54Z</dcterms:created>
  <dcterms:modified xsi:type="dcterms:W3CDTF">2017-05-08T12:21:49Z</dcterms:modified>
</cp:coreProperties>
</file>