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63" r:id="rId3"/>
    <p:sldId id="364" r:id="rId4"/>
    <p:sldId id="365" r:id="rId5"/>
    <p:sldId id="366" r:id="rId6"/>
    <p:sldId id="367" r:id="rId7"/>
    <p:sldId id="368" r:id="rId8"/>
    <p:sldId id="369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BA2835D-B98D-A13C-F3D8-F491CE4376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3B8AF90-6304-032A-99F3-5060367C40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1AED27C-F1E0-3C47-A65A-22F4F60C1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C46AE-2496-4BCF-8D55-1FE5DF141254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D8C5A7B-1F2B-304F-1C5F-A98ACB874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C45D299-FF5A-F3D8-2693-46442C6D4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B9AC5-D439-46B9-87F1-58B057EFBB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2461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4C34FC2-6C98-3792-A2E9-0679311B8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9714766-7FC9-221D-1E70-576AE05F9E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ACF404C-C665-4C8C-1BB3-99A010E13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C46AE-2496-4BCF-8D55-1FE5DF141254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5E21A0A-DD20-0B4B-D7ED-5712318E3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F29C684-A109-39A7-F182-A7A776FA8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B9AC5-D439-46B9-87F1-58B057EFBB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9977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0480734A-ED36-D894-80D7-BF7BDC7B14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00031A5-57FE-7A3F-CB97-AD7841730C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1FEA451-EED4-82FF-DB23-D15DC17DE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C46AE-2496-4BCF-8D55-1FE5DF141254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EDB9BF7-0344-3A9D-AFBD-4CAD121FD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B4D6564-AF4C-29D3-A534-9D02AA159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B9AC5-D439-46B9-87F1-58B057EFBB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9767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06788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11363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9387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1122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93056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33367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332064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50893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297F997-787C-7923-BCFE-C48BBB18A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8CE8837-4A5C-3E84-2157-B4D45F4C9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3A219E3-5988-9E3B-D385-40930E9B2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C46AE-2496-4BCF-8D55-1FE5DF141254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1EC9196-7106-6068-AA6C-0EFAC4494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7276D3A-1CD5-FBA0-1404-AAFE5DA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B9AC5-D439-46B9-87F1-58B057EFBB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78962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108966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09908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351887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468667" y="1397533"/>
            <a:ext cx="2448400" cy="2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806533" y="1323000"/>
            <a:ext cx="3288800" cy="524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▫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8293467" y="1323000"/>
            <a:ext cx="3288800" cy="524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▫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93605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1785367" y="1131767"/>
            <a:ext cx="77848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5961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1801467" y="1029200"/>
            <a:ext cx="77768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801467" y="3314401"/>
            <a:ext cx="777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72146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2547233" y="1402600"/>
            <a:ext cx="70952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592652" rtl="0">
              <a:spcBef>
                <a:spcPts val="800"/>
              </a:spcBef>
              <a:spcAft>
                <a:spcPts val="0"/>
              </a:spcAft>
              <a:buSzPts val="3400"/>
              <a:buFont typeface="Abril Fatface"/>
              <a:buChar char="▫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1pPr>
            <a:lvl2pPr marL="1219170" lvl="1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◦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2pPr>
            <a:lvl3pPr marL="1828754" lvl="2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■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3pPr>
            <a:lvl4pPr marL="2438339" lvl="3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●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4pPr>
            <a:lvl5pPr marL="3047924" lvl="4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○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5pPr>
            <a:lvl6pPr marL="3657509" lvl="5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■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6pPr>
            <a:lvl7pPr marL="4267093" lvl="6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●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7pPr>
            <a:lvl8pPr marL="4876678" lvl="7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○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8pPr>
            <a:lvl9pPr marL="5486263" lvl="8" indent="-592652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■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851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468667" y="1397533"/>
            <a:ext cx="2448400" cy="2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5483800" y="799933"/>
            <a:ext cx="5354800" cy="4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91054">
              <a:spcBef>
                <a:spcPts val="800"/>
              </a:spcBef>
              <a:spcAft>
                <a:spcPts val="0"/>
              </a:spcAft>
              <a:buSzPts val="2200"/>
              <a:buChar char="▫"/>
              <a:defRPr/>
            </a:lvl1pPr>
            <a:lvl2pPr marL="1219170" lvl="1" indent="-491054">
              <a:spcBef>
                <a:spcPts val="0"/>
              </a:spcBef>
              <a:spcAft>
                <a:spcPts val="0"/>
              </a:spcAft>
              <a:buSzPts val="2200"/>
              <a:buChar char="◦"/>
              <a:defRPr/>
            </a:lvl2pPr>
            <a:lvl3pPr marL="1828754" lvl="2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3047924" lvl="4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3657509" lvl="5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4267093" lvl="6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4876678" lvl="7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5486263" lvl="8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64725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468667" y="1397533"/>
            <a:ext cx="2448400" cy="2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697533" y="1345800"/>
            <a:ext cx="2274000" cy="4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▫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7088584" y="1345800"/>
            <a:ext cx="2274000" cy="4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▫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9479633" y="1345800"/>
            <a:ext cx="2274000" cy="4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▫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9178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F1CB549-15E3-9969-2BC2-106CD145C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5B45E39-CD40-47D3-4054-2331CFFAD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5DAC993-B9A2-D9EF-8D26-57F768F6F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C46AE-2496-4BCF-8D55-1FE5DF141254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F71A127-4BB9-4A4B-9FB9-CD6E00507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EE9EDD8-407E-9634-D68B-6B95195B3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B9AC5-D439-46B9-87F1-58B057EFBB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1790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608BE62-A681-13BB-0448-BEEAA7A7D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D13DD65-C67F-AEBA-C6D1-0A30671CB9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82CB78A-6796-9D55-588A-CA8410EF20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64F5CBA-1A16-3CA9-5923-A909BCD46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C46AE-2496-4BCF-8D55-1FE5DF141254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D21746A-93BE-63CB-F54E-DFE9A8759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7B8B846-7DC4-7557-A939-B8B9DCD98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B9AC5-D439-46B9-87F1-58B057EFBB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6905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4A9D28-F2F5-45E1-F2B3-4369D9127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74A673D-8321-2E77-7BBB-30F6298BB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850674F-D18F-709C-8F29-9A1FA0D799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D1EA2B43-2CEE-6EEC-2F0E-E5081B006F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034A837-8444-B051-4FEA-F77003DEA0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A25A8D7C-2016-D895-3C67-9C8D0A007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C46AE-2496-4BCF-8D55-1FE5DF141254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750E430A-9F80-57C9-ED53-F32BB69B2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E49DA66A-C99C-79AA-9F59-728CC52D2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B9AC5-D439-46B9-87F1-58B057EFBB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305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7BC8B51-598C-E14B-A89A-E0534780A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C3723238-4836-5C21-A1E1-9F40E95E2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C46AE-2496-4BCF-8D55-1FE5DF141254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29AF0CE-3F18-641B-BF0F-12E3A5FDE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3434173-F5F5-8172-06DC-85899CD7B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B9AC5-D439-46B9-87F1-58B057EFBB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8515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0BB20891-E976-BC3D-A62B-AE2225764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C46AE-2496-4BCF-8D55-1FE5DF141254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83F8C87-7487-353F-F5FC-73C7D8C4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5B87AEE-004C-2D05-0C7A-BA79F54F6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B9AC5-D439-46B9-87F1-58B057EFBB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6496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25AA68-EF11-07E2-A192-6A88F5791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EC0D330-CF5E-F974-1856-5ED8EF278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2466EE8-D788-C580-9CEC-77EADEA8FE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F042B90-DA25-F788-D6AC-DC000A0D2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C46AE-2496-4BCF-8D55-1FE5DF141254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38585B3-6F67-673A-7F7D-16A2F1C1D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36E9E84-019D-4DBD-80F3-B06C2AEAE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B9AC5-D439-46B9-87F1-58B057EFBB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1956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B2D4216-508C-A18C-1738-80CA61506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F9436976-D728-30D5-4510-496187C35C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45C6E49-999B-FE1D-584A-FD563271A9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0F8716F-B836-9489-9BE5-2EB965E39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C46AE-2496-4BCF-8D55-1FE5DF141254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7ECD718-D886-C3ED-4636-2E986D407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2B36814-88CC-6795-7FF0-7F1C35462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B9AC5-D439-46B9-87F1-58B057EFBB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4415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DC95E6D2-1F0A-1C41-559F-C78D09039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F9FF66D-C126-D8F2-1560-22F85BE90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A594525-F197-2D5E-34C2-251CB9F83B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C46AE-2496-4BCF-8D55-1FE5DF141254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3387C90-CD91-C4C1-523F-E3C2A0B67B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2BB4DB5-0E38-A04C-2CEC-794CDF5A77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B9AC5-D439-46B9-87F1-58B057EFBB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915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43787-D3DC-45D5-B56C-69A6C1B79726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6254B-239C-4179-BDCB-5F38BC1EE8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753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4044F06-F3D9-4BF5-89A0-B1B6635F1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KEDİLERDE SOSYALİZASYON SORUNLARI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D475926-C7C0-44C0-AC83-9A617477D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14565" cy="4667251"/>
          </a:xfrm>
        </p:spPr>
        <p:txBody>
          <a:bodyPr>
            <a:normAutofit/>
          </a:bodyPr>
          <a:lstStyle/>
          <a:p>
            <a:r>
              <a:rPr lang="tr-TR" dirty="0"/>
              <a:t>Kedilerde sosyalizasyon 2-7 hafta arasındadır.</a:t>
            </a:r>
          </a:p>
          <a:p>
            <a:pPr lvl="1"/>
            <a:r>
              <a:rPr lang="tr-TR" dirty="0"/>
              <a:t>Yaşamın ilk yıllarındaki fiziksel ve sosyal temas, </a:t>
            </a:r>
          </a:p>
          <a:p>
            <a:pPr lvl="1"/>
            <a:r>
              <a:rPr lang="tr-TR" dirty="0"/>
              <a:t>genetik, </a:t>
            </a:r>
          </a:p>
          <a:p>
            <a:pPr lvl="1"/>
            <a:r>
              <a:rPr lang="tr-TR" dirty="0"/>
              <a:t>anne kedinin bu dönemdeki varlığı vb. faktörler insanlar ile olan sosyalizasyonda önemlidir.</a:t>
            </a:r>
          </a:p>
          <a:p>
            <a:r>
              <a:rPr lang="tr-TR" dirty="0"/>
              <a:t>Bazı kedilerin sosyal ilişki ihtiyacı çok azdır. </a:t>
            </a:r>
          </a:p>
          <a:p>
            <a:r>
              <a:rPr lang="tr-TR" dirty="0"/>
              <a:t>Bu nedenle, insanlarla uygun ve yeterli sosyalizasyon bu dönemde önemlidir.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5648598-FD05-42DF-8BC3-15DE528DF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664" y="2076043"/>
            <a:ext cx="4058873" cy="2705915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550FB6AD-2F63-480D-A1BB-2CD3FBD3C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5969" y="6027679"/>
            <a:ext cx="774259" cy="75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887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4044F06-F3D9-4BF5-89A0-B1B6635F1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KEDİ İLE İLİŞKİLERDE PÜF NOKTALAR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D475926-C7C0-44C0-AC83-9A617477D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14565" cy="4667251"/>
          </a:xfrm>
        </p:spPr>
        <p:txBody>
          <a:bodyPr>
            <a:normAutofit/>
          </a:bodyPr>
          <a:lstStyle/>
          <a:p>
            <a:r>
              <a:rPr lang="tr-TR" dirty="0"/>
              <a:t>İnsanlar: Az sıklıkta fakat fazla yoğun ilişkileri severken kediler çok sık ve az yoğun ilişkileri tercih etmektedir. </a:t>
            </a:r>
          </a:p>
          <a:p>
            <a:pPr lvl="1"/>
            <a:r>
              <a:rPr lang="tr-TR" dirty="0"/>
              <a:t>İnsanlar kedi ile iletişimde fiziksel teması sever </a:t>
            </a:r>
          </a:p>
          <a:p>
            <a:pPr lvl="1"/>
            <a:r>
              <a:rPr lang="tr-TR" dirty="0"/>
              <a:t>Kediler selamlaştıktan sonra uzaklaşmayı tercih eder</a:t>
            </a:r>
          </a:p>
          <a:p>
            <a:pPr lvl="1"/>
            <a:r>
              <a:rPr lang="tr-TR" dirty="0"/>
              <a:t>Kucaklanma, kedilerin en çok tercih ettikleri stratejiyi kullanmalarını (kaçınma) engellediğinden kediler için kabul edilmesi zor bir davranış şeklidir.</a:t>
            </a:r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8BF4469-700F-4E8C-B94D-B6B50C28E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4306" y="2128399"/>
            <a:ext cx="3901805" cy="2601203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76E40739-93AE-4187-A44B-7507CA22D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6241" y="6008224"/>
            <a:ext cx="774259" cy="75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723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2442D5C-8C67-4F0E-9EC1-0350C15F1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160" y="809109"/>
            <a:ext cx="9122584" cy="1325563"/>
          </a:xfrm>
        </p:spPr>
        <p:txBody>
          <a:bodyPr>
            <a:normAutofit/>
          </a:bodyPr>
          <a:lstStyle/>
          <a:p>
            <a:r>
              <a:rPr lang="tr-TR" b="1" dirty="0"/>
              <a:t>Kedilerin sosyal davranışları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DD5A28D-2728-4C78-8568-3274F244E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9481" y="1909602"/>
            <a:ext cx="6140324" cy="2813729"/>
          </a:xfrm>
        </p:spPr>
        <p:txBody>
          <a:bodyPr>
            <a:noAutofit/>
          </a:bodyPr>
          <a:lstStyle/>
          <a:p>
            <a:r>
              <a:rPr lang="tr-TR" sz="2400" dirty="0"/>
              <a:t>Kedilerin çok kedili ortama uyum sağlaması açısından sosyalizasyon önemli – ancak kedi etolojisine DİKKAT!!</a:t>
            </a:r>
          </a:p>
          <a:p>
            <a:r>
              <a:rPr lang="tr-TR" sz="2400" dirty="0"/>
              <a:t>Kediler sosyal canlılardır, sosyal ilişki kurup sürdürebilirler ancak hayatta kalmak için sosyal ilişkilere ihtiyaç duymazlar.</a:t>
            </a:r>
          </a:p>
          <a:p>
            <a:r>
              <a:rPr lang="tr-TR" sz="2400" dirty="0"/>
              <a:t>Doğal yaşamda sosyal ilişkiler için akrabalarını (kardeşler, anne ve yavrular </a:t>
            </a:r>
            <a:r>
              <a:rPr lang="tr-TR" sz="2400" dirty="0" err="1"/>
              <a:t>vb</a:t>
            </a:r>
            <a:r>
              <a:rPr lang="tr-TR" sz="2400" dirty="0"/>
              <a:t>) tercih ederler.</a:t>
            </a:r>
          </a:p>
          <a:p>
            <a:r>
              <a:rPr lang="tr-TR" sz="2400" dirty="0"/>
              <a:t> Yabancı bireylerle fiziksel temasa girmemeye özen gösterirler.</a:t>
            </a:r>
            <a:endParaRPr lang="en-US" sz="24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8C2DABB-F119-4BA9-946C-AF3112EEAA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21" r="12471" b="1"/>
          <a:stretch/>
        </p:blipFill>
        <p:spPr>
          <a:xfrm>
            <a:off x="8374808" y="3191553"/>
            <a:ext cx="2096745" cy="219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797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0E6A526-40BF-4CAD-A7F7-C7AB72AF3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811" y="1573587"/>
            <a:ext cx="9122584" cy="1325563"/>
          </a:xfrm>
        </p:spPr>
        <p:txBody>
          <a:bodyPr>
            <a:normAutofit/>
          </a:bodyPr>
          <a:lstStyle/>
          <a:p>
            <a:br>
              <a:rPr lang="en-US"/>
            </a:br>
            <a:r>
              <a:rPr lang="en-US"/>
              <a:t> </a:t>
            </a:r>
            <a:r>
              <a:rPr lang="tr-TR" b="1"/>
              <a:t>Kedilerin sosyal davranışları</a:t>
            </a:r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26B641F-9371-4C3A-B716-E78F9BB50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1811" y="3060017"/>
            <a:ext cx="6066119" cy="2438547"/>
          </a:xfrm>
        </p:spPr>
        <p:txBody>
          <a:bodyPr>
            <a:normAutofit/>
          </a:bodyPr>
          <a:lstStyle/>
          <a:p>
            <a:r>
              <a:rPr lang="tr-TR" sz="2400"/>
              <a:t>Kedilerde herşeyin «kontrol» altında tutulması önemlidir (n artı 1 kaynak-lokalizasyon açısından)!</a:t>
            </a:r>
          </a:p>
          <a:p>
            <a:r>
              <a:rPr lang="tr-TR" sz="2400"/>
              <a:t>İşbirliğine yönelik davranışlar çok sınırlıdır.</a:t>
            </a:r>
          </a:p>
          <a:p>
            <a:r>
              <a:rPr lang="tr-TR" sz="2400"/>
              <a:t>Kendilerine ait bir bölgenin olması önemlidir.</a:t>
            </a:r>
          </a:p>
          <a:p>
            <a:pPr marL="0" indent="0">
              <a:buNone/>
            </a:pPr>
            <a:endParaRPr lang="tr-TR" sz="240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5C1A68D5-C91E-4F56-9A57-5979B55AB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1964" y="3440293"/>
            <a:ext cx="2542433" cy="169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46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0E6A526-40BF-4CAD-A7F7-C7AB72AF3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159" y="451144"/>
            <a:ext cx="5244301" cy="1538131"/>
          </a:xfrm>
        </p:spPr>
        <p:txBody>
          <a:bodyPr>
            <a:normAutofit/>
          </a:bodyPr>
          <a:lstStyle/>
          <a:p>
            <a:br>
              <a:rPr lang="en-US" sz="3400" dirty="0"/>
            </a:br>
            <a:r>
              <a:rPr lang="en-US" sz="3400" dirty="0"/>
              <a:t> </a:t>
            </a:r>
            <a:r>
              <a:rPr lang="tr-TR" sz="3400" b="1" dirty="0"/>
              <a:t>Kedilerin sosyal davranışları</a:t>
            </a:r>
            <a:endParaRPr lang="tr-TR" sz="34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26B641F-9371-4C3A-B716-E78F9BB50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1482" y="1989275"/>
            <a:ext cx="5841437" cy="3983509"/>
          </a:xfrm>
        </p:spPr>
        <p:txBody>
          <a:bodyPr>
            <a:normAutofit fontScale="92500"/>
          </a:bodyPr>
          <a:lstStyle/>
          <a:p>
            <a:r>
              <a:rPr lang="tr-TR" sz="2400" b="1" dirty="0"/>
              <a:t>Kaçınma</a:t>
            </a:r>
            <a:r>
              <a:rPr lang="tr-TR" sz="2400" dirty="0"/>
              <a:t> en önemli savunma stratejileridir – bu durumda saklanmayı veya yükseklerde bulunmayı tercih ederler. </a:t>
            </a:r>
          </a:p>
          <a:p>
            <a:r>
              <a:rPr lang="tr-TR" sz="2400" dirty="0"/>
              <a:t>Sosyal bile olsalar </a:t>
            </a:r>
            <a:r>
              <a:rPr lang="tr-TR" sz="2400" b="1" dirty="0"/>
              <a:t>yalnız zaman geçirmey</a:t>
            </a:r>
            <a:r>
              <a:rPr lang="tr-TR" sz="2400" dirty="0"/>
              <a:t>i ve </a:t>
            </a:r>
            <a:r>
              <a:rPr lang="tr-TR" sz="2400" b="1" dirty="0"/>
              <a:t>mahremiyeti</a:t>
            </a:r>
            <a:r>
              <a:rPr lang="tr-TR" sz="2400" dirty="0"/>
              <a:t> severler.</a:t>
            </a:r>
            <a:r>
              <a:rPr lang="en-US" sz="2400" dirty="0"/>
              <a:t> </a:t>
            </a:r>
          </a:p>
          <a:p>
            <a:r>
              <a:rPr lang="tr-TR" sz="2400" dirty="0"/>
              <a:t>Bu ihtiyaçlar karşılanmadığı zaman kronik strese maruz kalırlar.</a:t>
            </a:r>
          </a:p>
          <a:p>
            <a:r>
              <a:rPr lang="tr-TR" sz="2400" dirty="0"/>
              <a:t>Kedilerde fizyolojik stres başta alt </a:t>
            </a:r>
            <a:r>
              <a:rPr lang="tr-TR" sz="2400" dirty="0" err="1"/>
              <a:t>üriner</a:t>
            </a:r>
            <a:r>
              <a:rPr lang="tr-TR" sz="2400" dirty="0"/>
              <a:t> sistem hastalıkları olmak üzere, deri problemleri ve bağışıklık sistemlerinin baskılanması gibi fiziksel rahatsızlıklara neden olabilmektedir.</a:t>
            </a:r>
          </a:p>
          <a:p>
            <a:endParaRPr lang="en-US" sz="1900" dirty="0"/>
          </a:p>
          <a:p>
            <a:pPr marL="0" indent="0">
              <a:buNone/>
            </a:pPr>
            <a:endParaRPr lang="tr-TR" sz="19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E42A7D9-20A9-4D7E-A376-7879F5E062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23" r="10249" b="2"/>
          <a:stretch/>
        </p:blipFill>
        <p:spPr>
          <a:xfrm>
            <a:off x="1480174" y="1714499"/>
            <a:ext cx="3267943" cy="342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20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B5F3B09-870F-427C-AE64-D208A507D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6"/>
            <a:ext cx="4977976" cy="1454051"/>
          </a:xfrm>
        </p:spPr>
        <p:txBody>
          <a:bodyPr>
            <a:normAutofit/>
          </a:bodyPr>
          <a:lstStyle/>
          <a:p>
            <a:r>
              <a:rPr lang="tr-TR" b="1">
                <a:solidFill>
                  <a:srgbClr val="000000"/>
                </a:solidFill>
              </a:rPr>
              <a:t>Kedilerde sorun çözme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5B06796-0574-4906-AF07-2A63D8067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3" y="2421684"/>
            <a:ext cx="4977579" cy="3639289"/>
          </a:xfrm>
        </p:spPr>
        <p:txBody>
          <a:bodyPr anchor="ctr">
            <a:normAutofit lnSpcReduction="10000"/>
          </a:bodyPr>
          <a:lstStyle/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tr-TR" sz="2400" dirty="0" err="1">
                <a:solidFill>
                  <a:srgbClr val="000000"/>
                </a:solidFill>
              </a:rPr>
              <a:t>Soliter</a:t>
            </a:r>
            <a:r>
              <a:rPr lang="tr-TR" sz="2400" dirty="0">
                <a:solidFill>
                  <a:srgbClr val="000000"/>
                </a:solidFill>
              </a:rPr>
              <a:t> hayvanlar oldukları için ortamı yumuşatmaya yönelik davranışları sınırlıdır.</a:t>
            </a:r>
          </a:p>
          <a:p>
            <a:r>
              <a:rPr lang="tr-TR" sz="2400" dirty="0">
                <a:solidFill>
                  <a:srgbClr val="000000"/>
                </a:solidFill>
              </a:rPr>
              <a:t>Fiziksel hasardan korunmak için kaçınmayı tercih ederler.</a:t>
            </a:r>
          </a:p>
          <a:p>
            <a:r>
              <a:rPr lang="tr-TR" sz="2400" dirty="0">
                <a:solidFill>
                  <a:srgbClr val="000000"/>
                </a:solidFill>
              </a:rPr>
              <a:t>Aşırı uyarılma sonucu gerçekleşen kavgalar genellikle yaralanmayla sonuçlanır.</a:t>
            </a: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 </a:t>
            </a:r>
            <a:endParaRPr lang="tr-TR" sz="2000" dirty="0">
              <a:solidFill>
                <a:srgbClr val="000000"/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2B7949C-1F7D-4DDD-9B1F-8D2B92B60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50" y="2409211"/>
            <a:ext cx="3661831" cy="205977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89EF721D-3CCF-45C2-B244-8877CA48A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5969" y="6055045"/>
            <a:ext cx="774259" cy="75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73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2B0CB2F-78C4-462C-8849-17E02FBEA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0510" y="402505"/>
            <a:ext cx="5244301" cy="1538131"/>
          </a:xfrm>
        </p:spPr>
        <p:txBody>
          <a:bodyPr>
            <a:normAutofit/>
          </a:bodyPr>
          <a:lstStyle/>
          <a:p>
            <a:r>
              <a:rPr lang="tr-TR" b="1" dirty="0"/>
              <a:t>Kedilerde avlanma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6797DEF-0E61-433A-87E8-AB17CFBCC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0834" y="1578457"/>
            <a:ext cx="5383652" cy="3470097"/>
          </a:xfrm>
        </p:spPr>
        <p:txBody>
          <a:bodyPr>
            <a:noAutofit/>
          </a:bodyPr>
          <a:lstStyle/>
          <a:p>
            <a:r>
              <a:rPr lang="tr-TR" sz="2400" dirty="0"/>
              <a:t>Yavru kedi yaklaşık 5-6 haftalık yaşta avlanmayı deneyimlemeye başlar.</a:t>
            </a:r>
          </a:p>
          <a:p>
            <a:r>
              <a:rPr lang="tr-TR" sz="2400" dirty="0"/>
              <a:t>Kedilerde avlanma ve beslenme tamamen </a:t>
            </a:r>
            <a:r>
              <a:rPr lang="tr-TR" sz="2400" b="1" dirty="0" err="1"/>
              <a:t>soliter</a:t>
            </a:r>
            <a:r>
              <a:rPr lang="tr-TR" sz="2400" b="1" dirty="0"/>
              <a:t> </a:t>
            </a:r>
            <a:r>
              <a:rPr lang="tr-TR" sz="2400" dirty="0"/>
              <a:t>aktivitelerdir.</a:t>
            </a:r>
          </a:p>
          <a:p>
            <a:r>
              <a:rPr lang="tr-TR" sz="2400" dirty="0"/>
              <a:t>Kedi tamamen etkin ve yetkin bir avcı olarak tasarlanmıştır.</a:t>
            </a:r>
          </a:p>
          <a:p>
            <a:r>
              <a:rPr lang="tr-TR" sz="2400" dirty="0"/>
              <a:t>Açlık ve av güdüsü birbirinden farklı duygulardır. </a:t>
            </a:r>
          </a:p>
          <a:p>
            <a:r>
              <a:rPr lang="tr-TR" sz="2400" dirty="0"/>
              <a:t>Kedilerde istek giderme davranışı çoğunlukla avla ilgilidir.</a:t>
            </a:r>
          </a:p>
          <a:p>
            <a:r>
              <a:rPr lang="tr-TR" sz="2400" dirty="0"/>
              <a:t>Bu nedenle uygun oyun seçimi önemlidir.</a:t>
            </a:r>
            <a:r>
              <a:rPr lang="en-US" sz="2400" dirty="0"/>
              <a:t> </a:t>
            </a:r>
            <a:endParaRPr lang="tr-TR" sz="24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49752C8-B930-4F3D-8CBF-FE825CE0F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174" y="2509682"/>
            <a:ext cx="3267943" cy="183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69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352</Words>
  <Application>Microsoft Office PowerPoint</Application>
  <PresentationFormat>Geniş ekran</PresentationFormat>
  <Paragraphs>39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7</vt:i4>
      </vt:variant>
    </vt:vector>
  </HeadingPairs>
  <TitlesOfParts>
    <vt:vector size="13" baseType="lpstr">
      <vt:lpstr>Abril Fatface</vt:lpstr>
      <vt:lpstr>Arial</vt:lpstr>
      <vt:lpstr>Calibri</vt:lpstr>
      <vt:lpstr>Calibri Light</vt:lpstr>
      <vt:lpstr>Office Teması</vt:lpstr>
      <vt:lpstr>1_Office Teması</vt:lpstr>
      <vt:lpstr>KEDİLERDE SOSYALİZASYON SORUNLARI</vt:lpstr>
      <vt:lpstr>KEDİ İLE İLİŞKİLERDE PÜF NOKTALAR</vt:lpstr>
      <vt:lpstr>Kedilerin sosyal davranışları</vt:lpstr>
      <vt:lpstr>  Kedilerin sosyal davranışları</vt:lpstr>
      <vt:lpstr>  Kedilerin sosyal davranışları</vt:lpstr>
      <vt:lpstr>Kedilerde sorun çözme</vt:lpstr>
      <vt:lpstr>Kedilerde avlanma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nailmert bıçakcı</dc:creator>
  <cp:lastModifiedBy>nailmert bıçakcı</cp:lastModifiedBy>
  <cp:revision>1</cp:revision>
  <dcterms:created xsi:type="dcterms:W3CDTF">2025-09-09T11:50:58Z</dcterms:created>
  <dcterms:modified xsi:type="dcterms:W3CDTF">2025-09-09T11:51:05Z</dcterms:modified>
</cp:coreProperties>
</file>