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1484784"/>
            <a:ext cx="5105400" cy="2232248"/>
          </a:xfrm>
        </p:spPr>
        <p:txBody>
          <a:bodyPr/>
          <a:lstStyle/>
          <a:p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14 :</a:t>
            </a:r>
            <a:br>
              <a:rPr lang="tr-TR" dirty="0" smtClean="0">
                <a:latin typeface="Bookman Old Style" pitchFamily="18" charset="0"/>
              </a:rPr>
            </a:b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کیا وقت ہے؟</a:t>
            </a:r>
            <a:r>
              <a:rPr lang="tr-TR" dirty="0" smtClean="0">
                <a:latin typeface="Bookman Old Style" pitchFamily="18" charset="0"/>
              </a:rPr>
              <a:t> </a:t>
            </a: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77500" lnSpcReduction="20000"/>
          </a:bodyPr>
          <a:lstStyle/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گھڑی پر کیا وقت ہے؟</a:t>
            </a:r>
          </a:p>
          <a:p>
            <a:pPr algn="r" rtl="1">
              <a:buNone/>
            </a:pP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  بجے ہیں۔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 			6:00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 بج کر دس منٹ۔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3:10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ایک بجا ہے۔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		1:00</a:t>
            </a:r>
          </a:p>
          <a:p>
            <a:pPr algn="r" rtl="1"/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تین بج کر  بیس منٹ ہیں۔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3:20</a:t>
            </a:r>
          </a:p>
          <a:p>
            <a:pPr algn="r" rtl="1"/>
            <a:endParaRPr lang="tr-TR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سات بج کر  بیس منٹ ہیں۔ 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7:20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	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	</a:t>
            </a: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پانچ  بجنے میں دس  منٹ ہیں۔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4:50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دو بجنے میں پانچ  منٹ ہیں۔ 		</a:t>
            </a:r>
            <a:r>
              <a:rPr lang="tr-TR" dirty="0" smtClean="0">
                <a:cs typeface="Nafees Nastaleeq" pitchFamily="2" charset="-78"/>
              </a:rPr>
              <a:t>1:55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پانچ بجے۔		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5:00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گیارہ  بجے۔ 				</a:t>
            </a:r>
            <a:r>
              <a:rPr lang="tr-TR" dirty="0" smtClean="0">
                <a:cs typeface="Nafees Nastaleeq" pitchFamily="2" charset="-78"/>
              </a:rPr>
              <a:t>11:00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چھ بجنے میں پندرہ منٹ۔ </a:t>
            </a:r>
            <a:r>
              <a:rPr lang="tr-TR" dirty="0" smtClean="0">
                <a:cs typeface="Nafees Nastaleeq" pitchFamily="2" charset="-78"/>
              </a:rPr>
              <a:t>			5:45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ڈیڑھ بجا  ہے۔				</a:t>
            </a:r>
            <a:r>
              <a:rPr lang="tr-TR" dirty="0" smtClean="0">
                <a:latin typeface="Nafees Nastaleeq" pitchFamily="2" charset="-78"/>
                <a:cs typeface="Nafees Nastaleeq" pitchFamily="2" charset="-78"/>
              </a:rPr>
              <a:t>2:30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اڑھائی بجے ہیں۔			</a:t>
            </a:r>
            <a:r>
              <a:rPr lang="tr-TR" dirty="0" smtClean="0">
                <a:cs typeface="Nafees Nastaleeq" pitchFamily="2" charset="-78"/>
              </a:rPr>
              <a:t>1:30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سارھے تین بجے ہیں۔			</a:t>
            </a:r>
            <a:r>
              <a:rPr lang="tr-TR" dirty="0" smtClean="0">
                <a:cs typeface="Nafees Nastaleeq" pitchFamily="2" charset="-78"/>
              </a:rPr>
              <a:t>3:30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پونے  تین بجے ہیں۔ 			</a:t>
            </a:r>
            <a:r>
              <a:rPr lang="tr-TR" dirty="0" smtClean="0">
                <a:cs typeface="Nafees Nastaleeq" pitchFamily="2" charset="-78"/>
              </a:rPr>
              <a:t>2:45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سوا تین بجے ہیں۔ 			</a:t>
            </a:r>
            <a:r>
              <a:rPr lang="tr-TR" dirty="0" smtClean="0">
                <a:cs typeface="Nafees Nastaleeq" pitchFamily="2" charset="-78"/>
              </a:rPr>
              <a:t>3:15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سوا دو  بجے ہیں۔ 			</a:t>
            </a:r>
            <a:r>
              <a:rPr lang="tr-TR" dirty="0" smtClean="0">
                <a:cs typeface="Nafees Nastaleeq" pitchFamily="2" charset="-78"/>
              </a:rPr>
              <a:t>2:15</a:t>
            </a:r>
          </a:p>
          <a:p>
            <a:pPr algn="r" rtl="1"/>
            <a:endParaRPr lang="tr-TR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شمال 		  جنوب    		مغرب     		 مشرق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آگے 		سامنے  		نیچے 		پیچھے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دایاں   	بایاں  		دائیں  		بائیں 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ا: کراچی کی گاڑی کتنے بجے چلتی ہے؟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ب: جی، کراچی تین گاڑیاں جاتی ہیں؟ خیبر میل رات کے بارہ بجے ، تیزرو صبح کے دس بجے اور چناب ایکس پریس شام کے تین بجے۔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ا: میں وہاں صبح پہنچنا چاہتا ہوں۔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ب: اچھا تو  آپ خیبر  میل سے جائیے۔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ا: کیا کل شام کو درجہ اول کی سیٹ مل سکے گی؟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ب: جی نہیں، آپ پر سوں کی گاڑی میں لے سکتے ہیں۔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ا: اچھا تو اول درجے کا ایک ٹکٹ دے دیچیے۔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ب: بہت اچھا۔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665</TotalTime>
  <Words>184</Words>
  <Application>Microsoft Office PowerPoint</Application>
  <PresentationFormat>Ekran Gösterisi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     URDU KonuŞma ders 14 : کیا وقت ہے؟  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59</cp:revision>
  <dcterms:created xsi:type="dcterms:W3CDTF">2017-04-17T09:25:51Z</dcterms:created>
  <dcterms:modified xsi:type="dcterms:W3CDTF">2017-05-28T21:05:15Z</dcterms:modified>
</cp:coreProperties>
</file>