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7"/>
  </p:notesMasterIdLst>
  <p:handoutMasterIdLst>
    <p:handoutMasterId r:id="rId8"/>
  </p:handoutMasterIdLst>
  <p:sldIdLst>
    <p:sldId id="505" r:id="rId2"/>
    <p:sldId id="654" r:id="rId3"/>
    <p:sldId id="653" r:id="rId4"/>
    <p:sldId id="652" r:id="rId5"/>
    <p:sldId id="265" r:id="rId6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Classification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State financial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according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its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obligations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easures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financial burden on the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state,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financial burden to the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measures,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eneral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policy measures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83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Classification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According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the intervention area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area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 area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regional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area of economics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50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Contribution of Agriculture to Economic Development 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 contribution of agriculture 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and market contribution of agriculture to 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 of agriculture 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Foreign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exchange contribution of agriculture to 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maintaining agricultural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balance in the state budget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55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5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7248</TotalTime>
  <Words>145</Words>
  <Application>Microsoft Office PowerPoint</Application>
  <PresentationFormat>Ekran Gösterisi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Comic Sans MS</vt:lpstr>
      <vt:lpstr>Times New Roman</vt:lpstr>
      <vt:lpstr>Ofis Teması</vt:lpstr>
      <vt:lpstr>PowerPoint Sunusu</vt:lpstr>
      <vt:lpstr>Classification-State financial according to its obligations</vt:lpstr>
      <vt:lpstr>Classification-According to the intervention area</vt:lpstr>
      <vt:lpstr>Contribution of Agriculture to Economic Development 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947</cp:revision>
  <dcterms:created xsi:type="dcterms:W3CDTF">2008-06-04T02:57:44Z</dcterms:created>
  <dcterms:modified xsi:type="dcterms:W3CDTF">2022-10-05T20:18:02Z</dcterms:modified>
</cp:coreProperties>
</file>