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8"/>
    <p:restoredTop sz="94729"/>
  </p:normalViewPr>
  <p:slideViewPr>
    <p:cSldViewPr snapToGrid="0" snapToObjects="1">
      <p:cViewPr varScale="1">
        <p:scale>
          <a:sx n="83" d="100"/>
          <a:sy n="83" d="100"/>
        </p:scale>
        <p:origin x="21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C49021-57F5-CB47-BF72-C6A6DB164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D47740A-60F1-3441-9676-939C1C7AE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8B992F-FFF7-4A4B-A769-332792477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95F42F-0D81-7943-827A-2B518CE07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42AEA1-C188-804C-BCD4-58E1179C5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157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CFFDD71-5189-B946-B1E2-62997692A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5CA4EA5-3CC8-F843-B55D-9BB30D756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F02E2CA-B500-A848-902A-B3F43B30D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33785A-A8CB-3D49-ACE6-D6096AC54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3983DA9-96E5-7C42-AC82-F2127F0AD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31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1A0B088-8B6B-384D-9175-36F39DDB61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5DF6AFC-384A-C642-B83D-C0062BC88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7508994-421B-1B45-BF89-CA8DF718A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66EC71-4E06-4D48-94AF-FF20021C1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DDFABC-50AF-DC44-9D67-23F52058A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751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5BDF4C-2A6E-8C4B-90F4-6820EFDC5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1F3A79-37F3-934C-92DE-2244F5A28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EC9068-D3B7-8349-819A-51B072C41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A1204C-4276-3A41-BBF3-7DAD5A288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6C99BA7-E4CB-F842-BAE1-94D3C87E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84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585038A-574A-CC4C-B186-5C9221D6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DEEF82E-DBF0-D04D-969A-93FBA5A60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7536067-F49C-284B-AFA7-0F6CD5F6A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247D23B-AEA4-1E4B-BE79-ABE8D6F80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1CB7BA7-0E32-9C4F-B15A-AE895AF1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44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4FF8F8-B5C0-0A4F-B77E-F50CA7354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0F819-7A02-944C-9E37-694C010302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91C1715-3552-7E4A-8405-0DDA80B02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27E8E77-339C-B34D-967A-8C9B7490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F5FD182-A458-E141-A54B-0A84EEBEC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82B866-95E9-C145-94FE-F50201C0F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25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29010D2-FC6A-5246-8F11-01C7A7EE4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2FCBA96-D3C5-574A-A6E6-8479FBA36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1563B68-6FA7-4547-B82C-C1FE2D3D6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B0C7D28-9C3E-6746-B382-82AD7AF60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AAFE618-F88E-FF41-B2E1-472031DD3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3AC8574-2BD4-0E4A-8890-38A31851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6727F19-31FF-F24C-9031-FA1B0E44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B4EA8A1-27D2-A743-AA4A-011018F19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86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7382557-96C6-9F48-86A6-C9B402558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D5C7073-A552-0C42-B61C-27A63B8C6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BD88808-B9D5-C64C-9001-307EBE178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6BCE8D-B41B-E14C-A55E-6CDBC972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59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9A1E0E8-7CD1-B346-BC02-F035D8EA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0877C84-AFA5-8840-AB4B-DD01701E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2A9ACD0-F463-D842-AAA8-FA7E34CF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83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AA1B7AF-6B2B-E341-B288-C07B51025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024EAB-4645-2C48-B38A-6FF1FA49D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7697FAF-DFFD-154E-B8C7-5E5F30AD9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6AA6576-8C34-C44B-86B1-59FEF5184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0165C7F-F621-B942-B2E0-B67F55C28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555E562-61E7-5A4B-ABF7-4810ADA0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10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4A2690D-590E-5148-81FB-122E63355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A184685-4C6E-E249-89C2-1C498E4B6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A81F588-D877-0F4E-BF75-5B879AC7D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7200803-DF32-2241-8236-0629689A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B021555-C984-D544-A5CA-2879B3BB8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722892D-5433-7B48-8879-24A5A58A7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02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EEABEF3-082F-5042-9D44-43985DAB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7E593D8-C06D-EF4D-BA3A-FBC0ADF6E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43C4E90-E5E6-D24B-9D53-5C4F59285E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36C49-D668-9841-AD6F-FCE149474089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DE358A1-800F-8F47-860A-C195A133F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0FDE437-70D8-434B-A4D4-CEAFE7A2C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0EE22-55F0-284A-86A8-B35895C201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97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508B8E-2332-A942-95C9-50DD854B9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59942"/>
          </a:xfrm>
        </p:spPr>
        <p:txBody>
          <a:bodyPr>
            <a:normAutofit fontScale="90000"/>
          </a:bodyPr>
          <a:lstStyle/>
          <a:p>
            <a:r>
              <a:rPr lang="tr-TR" dirty="0"/>
              <a:t>Konu 1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09EF12C-D8B8-5041-B59D-FBC2BD45A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898" y="1782305"/>
            <a:ext cx="9738102" cy="3475495"/>
          </a:xfrm>
        </p:spPr>
        <p:txBody>
          <a:bodyPr>
            <a:normAutofit/>
          </a:bodyPr>
          <a:lstStyle/>
          <a:p>
            <a:r>
              <a:rPr lang="tr-TR" dirty="0" err="1"/>
              <a:t>Stopień</a:t>
            </a:r>
            <a:r>
              <a:rPr lang="tr-TR" dirty="0"/>
              <a:t> </a:t>
            </a:r>
            <a:r>
              <a:rPr lang="tr-TR" dirty="0" err="1"/>
              <a:t>wyższy</a:t>
            </a:r>
            <a:r>
              <a:rPr lang="tr-TR" dirty="0"/>
              <a:t>/</a:t>
            </a:r>
            <a:r>
              <a:rPr lang="tr-TR" dirty="0" err="1"/>
              <a:t>najwyższy</a:t>
            </a:r>
            <a:r>
              <a:rPr lang="tr-TR" dirty="0"/>
              <a:t> (Üstünlük/En Üstünlük Derecesi)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Sıfat ve türleri anlatıldıktan sonra üstünlük/en üstünlük derecesi takıları verilir. Sıfatın ne gibi dönüşüme uğradığı kurallar konularak anlatılır. Sıfatın biçimsel olarak uzunluğu ya da kısalığına göre gelen üstünlük/en üstünlük takılar öğretilir. „</a:t>
            </a:r>
            <a:r>
              <a:rPr lang="tr-TR" dirty="0" err="1"/>
              <a:t>Coraz</a:t>
            </a:r>
            <a:r>
              <a:rPr lang="tr-TR" dirty="0"/>
              <a:t>, o </a:t>
            </a:r>
            <a:r>
              <a:rPr lang="tr-TR" dirty="0" err="1"/>
              <a:t>wiele</a:t>
            </a:r>
            <a:r>
              <a:rPr lang="tr-TR" dirty="0"/>
              <a:t>, im..., </a:t>
            </a:r>
            <a:r>
              <a:rPr lang="tr-TR" dirty="0" err="1"/>
              <a:t>tym</a:t>
            </a:r>
            <a:r>
              <a:rPr lang="tr-TR" dirty="0"/>
              <a:t>..., </a:t>
            </a:r>
            <a:r>
              <a:rPr lang="tr-TR" dirty="0" err="1"/>
              <a:t>niż</a:t>
            </a:r>
            <a:r>
              <a:rPr lang="tr-TR" dirty="0"/>
              <a:t>, od” kalıplarının cümle içindeki görevleri ve hangi durumlarda kullanılacağı açıklanır.</a:t>
            </a:r>
          </a:p>
          <a:p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331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456B0A-1C33-4044-AC4D-28E9455FB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1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6D666A-A593-FB42-B61E-157B9A1BF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Ten pan jest stary. Tamten pan jest młody.</a:t>
            </a:r>
          </a:p>
          <a:p>
            <a:r>
              <a:rPr lang="pl-PL" dirty="0"/>
              <a:t>Mój dywan jest czysty. Twój dywan jest brudny.</a:t>
            </a:r>
          </a:p>
          <a:p>
            <a:r>
              <a:rPr lang="pl-PL" dirty="0"/>
              <a:t>Marek jest silny. Paweł jest słaby.</a:t>
            </a:r>
          </a:p>
          <a:p>
            <a:r>
              <a:rPr lang="pl-PL" dirty="0"/>
              <a:t>Nasze mieszkanie jest małe. Wasze mieszkanie jest duże.</a:t>
            </a:r>
          </a:p>
          <a:p>
            <a:r>
              <a:rPr lang="pl-PL" dirty="0"/>
              <a:t>Marzec jest długi. Kwiecień jest krótki.</a:t>
            </a:r>
          </a:p>
          <a:p>
            <a:r>
              <a:rPr lang="pl-PL" dirty="0"/>
              <a:t>Mój ogród jest duży. Twój ogród jest małe.</a:t>
            </a:r>
          </a:p>
          <a:p>
            <a:r>
              <a:rPr lang="pl-PL" dirty="0" err="1"/>
              <a:t>Studentci</a:t>
            </a:r>
            <a:r>
              <a:rPr lang="pl-PL" dirty="0"/>
              <a:t> są pracowici. Studentki są leniwe.</a:t>
            </a:r>
          </a:p>
          <a:p>
            <a:r>
              <a:rPr lang="pl-PL" dirty="0"/>
              <a:t>Wakacje są długie. Ferie letnie są krótkie.</a:t>
            </a:r>
          </a:p>
          <a:p>
            <a:r>
              <a:rPr lang="pl-PL" dirty="0"/>
              <a:t>Dziewczyny są niskie. Chłopcy są wysocy.</a:t>
            </a:r>
          </a:p>
          <a:p>
            <a:r>
              <a:rPr lang="pl-PL" dirty="0"/>
              <a:t>Te zeszyty są tanie. Tamte zeszyty są drogie.</a:t>
            </a:r>
          </a:p>
          <a:p>
            <a:r>
              <a:rPr lang="pl-PL" dirty="0"/>
              <a:t>Te mieszkania są jasne. Tamte są ciemne.</a:t>
            </a:r>
          </a:p>
          <a:p>
            <a:r>
              <a:rPr lang="pl-PL" dirty="0"/>
              <a:t>Dziadkowie są surowi. Babcie są łagodne.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30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B0976F-9881-9748-8B0F-B1F8A17AA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1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749E8D-6E37-9945-95FB-724B11927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Ten mężczyzna jest silny, ale tamten jest.</a:t>
            </a:r>
          </a:p>
          <a:p>
            <a:r>
              <a:rPr lang="pl-PL" dirty="0"/>
              <a:t>Ta uczennica jest </a:t>
            </a:r>
            <a:r>
              <a:rPr lang="pl-PL" dirty="0" err="1"/>
              <a:t>pięknę</a:t>
            </a:r>
            <a:r>
              <a:rPr lang="pl-PL" dirty="0"/>
              <a:t>, ale tamta jest .......................................... .</a:t>
            </a:r>
          </a:p>
          <a:p>
            <a:r>
              <a:rPr lang="pl-PL" dirty="0"/>
              <a:t>Ten człowiek jest życzliwy, ale tamten jest .......................................... .</a:t>
            </a:r>
          </a:p>
          <a:p>
            <a:r>
              <a:rPr lang="pl-PL" dirty="0"/>
              <a:t>Ten sąsiad jest biedny, ale tamten jest .......................................... .</a:t>
            </a:r>
          </a:p>
          <a:p>
            <a:r>
              <a:rPr lang="pl-PL" dirty="0"/>
              <a:t>Ten rok zimny, ale tamten .......................................... .</a:t>
            </a:r>
          </a:p>
          <a:p>
            <a:r>
              <a:rPr lang="pl-PL" dirty="0"/>
              <a:t>Ten pracownik jest o wiele solidniejszy niż tamten.</a:t>
            </a:r>
          </a:p>
          <a:p>
            <a:r>
              <a:rPr lang="pl-PL" dirty="0"/>
              <a:t>To czasopismo jest o wiele bardziej </a:t>
            </a:r>
            <a:r>
              <a:rPr lang="pl-PL" dirty="0" err="1"/>
              <a:t>interesujęce</a:t>
            </a:r>
            <a:r>
              <a:rPr lang="pl-PL" dirty="0"/>
              <a:t>.</a:t>
            </a:r>
          </a:p>
          <a:p>
            <a:r>
              <a:rPr lang="pl-PL" dirty="0"/>
              <a:t>Moja matka jest o wiele niższa niż twoja.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667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6E567-0553-A343-ACD3-C1A59A4D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1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E5F271-1C3F-8546-BA41-1CCBACDFE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Jego ojciec jest o wiele wyższy od twojego.</a:t>
            </a:r>
          </a:p>
          <a:p>
            <a:r>
              <a:rPr lang="pl-PL" dirty="0"/>
              <a:t>Mój brat jest o wiele cierpliwszy niż twój brat.</a:t>
            </a:r>
          </a:p>
          <a:p>
            <a:r>
              <a:rPr lang="pl-PL" dirty="0"/>
              <a:t>Anna jest coraz ładniejsza.</a:t>
            </a:r>
          </a:p>
          <a:p>
            <a:r>
              <a:rPr lang="pl-PL" dirty="0"/>
              <a:t>Śmiech stawał się coraz wyraźniejszy</a:t>
            </a:r>
          </a:p>
          <a:p>
            <a:r>
              <a:rPr lang="pl-PL" dirty="0"/>
              <a:t>Nauczyciel jest coraz zmęczony.</a:t>
            </a:r>
          </a:p>
          <a:p>
            <a:r>
              <a:rPr lang="pl-PL" dirty="0" err="1"/>
              <a:t>Cioca</a:t>
            </a:r>
            <a:r>
              <a:rPr lang="pl-PL" dirty="0"/>
              <a:t> jest niestety coraz słabsza.</a:t>
            </a:r>
          </a:p>
          <a:p>
            <a:r>
              <a:rPr lang="pl-PL" dirty="0"/>
              <a:t>Im krótszy dzień, tym dłuższa noc.</a:t>
            </a:r>
          </a:p>
          <a:p>
            <a:r>
              <a:rPr lang="pl-PL" dirty="0"/>
              <a:t>Im cieplejszy klimat, tym  większy koszt.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3132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326</Words>
  <Application>Microsoft Macintosh PowerPoint</Application>
  <PresentationFormat>Geniş ekran</PresentationFormat>
  <Paragraphs>36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Konu 1</vt:lpstr>
      <vt:lpstr>Konu 1 Devamı</vt:lpstr>
      <vt:lpstr>Konu 1 Devamı</vt:lpstr>
      <vt:lpstr>Konu 1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1</dc:title>
  <dc:creator>Saadet Buyuk Guler</dc:creator>
  <cp:lastModifiedBy>Saadet Buyuk Guler</cp:lastModifiedBy>
  <cp:revision>1</cp:revision>
  <dcterms:created xsi:type="dcterms:W3CDTF">2020-05-19T09:00:15Z</dcterms:created>
  <dcterms:modified xsi:type="dcterms:W3CDTF">2020-05-19T09:02:35Z</dcterms:modified>
</cp:coreProperties>
</file>