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A7AB7-E7A0-41A7-A5C8-12B1DC796D9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78078-3B4E-4BCF-9CC3-8F7158D2EC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04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1C1D1B-1A3E-47C1-ADE5-4AD270DE6BAC}" type="slidenum">
              <a:rPr lang="tr-TR"/>
              <a:pPr eaLnBrk="1" hangingPunct="1"/>
              <a:t>9</a:t>
            </a:fld>
            <a:endParaRPr lang="tr-TR"/>
          </a:p>
        </p:txBody>
      </p:sp>
      <p:sp>
        <p:nvSpPr>
          <p:cNvPr id="165891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2" name="2 Not Yer Tutucusu"/>
          <p:cNvSpPr>
            <a:spLocks noGrp="1"/>
          </p:cNvSpPr>
          <p:nvPr>
            <p:ph type="body" idx="1"/>
          </p:nvPr>
        </p:nvSpPr>
        <p:spPr>
          <a:xfrm>
            <a:off x="687388" y="4343400"/>
            <a:ext cx="54832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smtClean="0">
              <a:latin typeface="Arial" charset="0"/>
            </a:endParaRPr>
          </a:p>
        </p:txBody>
      </p:sp>
      <p:sp>
        <p:nvSpPr>
          <p:cNvPr id="165893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C9EE6A1-9E14-4405-AA5D-EFF3525A8B3E}" type="slidenum">
              <a:rPr lang="tr-TR" sz="1200" b="1"/>
              <a:pPr algn="r" eaLnBrk="1" hangingPunct="1"/>
              <a:t>9</a:t>
            </a:fld>
            <a:endParaRPr lang="tr-TR" sz="1200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56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35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376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6F01A-25FD-42C2-968A-5DFF412E02EF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552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64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72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2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54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10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06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67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EE6BE-1C08-4CDC-89C8-69DFE00B87B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02BC6-6752-441C-9737-067E5591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95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Doğal kaynaklar ve çevre yönetimi 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SEVİNÇ ARCAK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0493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AutoShape 2"/>
          <p:cNvSpPr>
            <a:spLocks noChangeArrowheads="1"/>
          </p:cNvSpPr>
          <p:nvPr/>
        </p:nvSpPr>
        <p:spPr bwMode="auto">
          <a:xfrm>
            <a:off x="457200" y="274638"/>
            <a:ext cx="8229600" cy="92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tr-TR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Türkiye’de arazi kullanımındaki değişim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2114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64443"/>
              </p:ext>
            </p:extLst>
          </p:nvPr>
        </p:nvGraphicFramePr>
        <p:xfrm>
          <a:off x="107505" y="1590138"/>
          <a:ext cx="9017860" cy="4850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Çalışma Sayfası" r:id="rId3" imgW="4886228" imgH="2628920" progId="Excel.Sheet.8">
                  <p:embed/>
                </p:oleObj>
              </mc:Choice>
              <mc:Fallback>
                <p:oleObj name="Çalışma Sayfası" r:id="rId3" imgW="4886228" imgH="262892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5" y="1590138"/>
                        <a:ext cx="9017860" cy="485035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232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GİRİŞ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1992 deki Rio Dünya Zirvesinden sonra nesil değişti ve dünya bambaşka yer haline geldi.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Doğal kaynakların yönetiminde kırsal nüfuslara yetki vermenin iklim değişikliğiyle mücadeleye değer kattığı görülmüştür.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Dünyadaki ormanlar toplulukların temel geçim kaynağı olarak işlev görmektedir. 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68591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3200" b="1" dirty="0" smtClean="0">
                <a:latin typeface="Arial" pitchFamily="34" charset="0"/>
                <a:cs typeface="Arial" pitchFamily="34" charset="0"/>
              </a:rPr>
              <a:t>Ormanlar; gıda, enerji, ilaç, konut ve gelir kaynağıdır.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tr-TR" sz="32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3200" b="1" dirty="0" smtClean="0">
                <a:latin typeface="Arial" pitchFamily="34" charset="0"/>
                <a:cs typeface="Arial" pitchFamily="34" charset="0"/>
              </a:rPr>
              <a:t>Toplulukların ormanlar ve diğer doğal kaynaklar üzerindeki haklarını artırmak, pek çok ülkenin uygulayabileceği  ve uygulamak zorunda olduğu, işe yarayan, başarılı bir modeldir.  </a:t>
            </a:r>
            <a:endParaRPr lang="tr-T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9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84976" cy="4495800"/>
          </a:xfrm>
        </p:spPr>
        <p:txBody>
          <a:bodyPr>
            <a:noAutofit/>
          </a:bodyPr>
          <a:lstStyle/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3200" b="1" dirty="0" smtClean="0">
                <a:latin typeface="Arial" pitchFamily="34" charset="0"/>
                <a:cs typeface="Arial" pitchFamily="34" charset="0"/>
              </a:rPr>
              <a:t>Sürdürülebilir geleceğe yönelik kentsel kalkınmanın, kentlerdeki büyümenin merkeze oturtulması gerektiği çok net bir şekilde görülmektedir.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3200" b="1" dirty="0" smtClean="0">
                <a:latin typeface="Arial" pitchFamily="34" charset="0"/>
                <a:cs typeface="Arial" pitchFamily="34" charset="0"/>
              </a:rPr>
              <a:t>Yaşanması beklenen nüfus artışı kentsel alanlarda gerçekleşecektir.</a:t>
            </a:r>
          </a:p>
          <a:p>
            <a:pPr algn="just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3200" b="1" dirty="0" smtClean="0">
                <a:latin typeface="Arial" pitchFamily="34" charset="0"/>
                <a:cs typeface="Arial" pitchFamily="34" charset="0"/>
              </a:rPr>
              <a:t>Kentler ve kentsel kalkınma için yoğunluğu, çeşitliliği, akıllı arazi kullanımı ve düzenlemeleri sağlayan yeni bir düşünce gerekmektedir.</a:t>
            </a:r>
          </a:p>
          <a:p>
            <a:pPr algn="just"/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" y="116632"/>
            <a:ext cx="9145016" cy="616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97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potansiyeli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484784"/>
            <a:ext cx="8064896" cy="504085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Türkiye ekilebilir alan bakımından varlıklı bir ülke değildir.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Ülkemizin ortalama yükseltisi 1131 m’dir.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Ülke topraklarının % 24’ü (19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mha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tarımsal kullanıma elverişlidir (I,II,III). 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Türkiye’de I. Sınıf arazinin oranı yalnızca % 4.8, II. sınıf arazinin oranı ise % 6.0’dır. 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Arazilerin % 68 de toprak derinliği 50 cm’den azdır.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Toprakların % 40 ‘ı aşırı sığ niteliktedir,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 64 ünde ekim yapılamaz,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 8 de taşlık –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kayalılık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 7 de drenaj,</a:t>
            </a:r>
          </a:p>
          <a:p>
            <a:pPr algn="just" eaLnBrk="1" hangingPunct="1">
              <a:lnSpc>
                <a:spcPct val="80000"/>
              </a:lnSpc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 3 de tuzluluk alkalilik sorunları vardır.</a:t>
            </a:r>
          </a:p>
        </p:txBody>
      </p:sp>
    </p:spTree>
    <p:extLst>
      <p:ext uri="{BB962C8B-B14F-4D97-AF65-F5344CB8AC3E}">
        <p14:creationId xmlns:p14="http://schemas.microsoft.com/office/powerpoint/2010/main" val="398298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5" descr="image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35536"/>
            <a:ext cx="8496944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6"/>
          <p:cNvSpPr>
            <a:spLocks noChangeArrowheads="1"/>
          </p:cNvSpPr>
          <p:nvPr/>
        </p:nvSpPr>
        <p:spPr bwMode="auto">
          <a:xfrm>
            <a:off x="0" y="0"/>
            <a:ext cx="9144000" cy="1557338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Ülkemiz arazisinin % 64’ünün </a:t>
            </a:r>
            <a:endParaRPr lang="tr-TR" sz="2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eğimi </a:t>
            </a:r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12’nin üzerindedir</a:t>
            </a:r>
          </a:p>
          <a:p>
            <a:pPr algn="ctr"/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pPr algn="ctr" eaLnBrk="1" hangingPunct="1"/>
            <a:r>
              <a:rPr lang="tr-TR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Ekilebilir toprak dağılımı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1491266"/>
            <a:ext cx="7992888" cy="216058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Ekilebilir toprakların bölgelere göre dağılımı dengesizdir.</a:t>
            </a:r>
          </a:p>
          <a:p>
            <a:pPr algn="just" eaLnBrk="1" hangingPunct="1">
              <a:lnSpc>
                <a:spcPct val="8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Ekilebilir toprakların % 30 u nüfusun yoğun ve tarım dışı etkinliklerin fazla olduğu Marmara ve Orta-kuzey bölgelerinde görülmektedir.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 dirty="0" smtClean="0">
              <a:solidFill>
                <a:srgbClr val="FF0066"/>
              </a:solidFill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899592" y="3441680"/>
            <a:ext cx="777686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kaynaklarının sürdürülebilir kullanımına yönelik planlar yapılırken şu özellikler dikkate alınmalıdır:</a:t>
            </a: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A- Ekilebilir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alanların 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sınırlılığı,</a:t>
            </a: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B-Toprak yapısındaki değişkenlikler,</a:t>
            </a: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C-Bölgeler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arası dağılım 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dengesizlikleri.</a:t>
            </a: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69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1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algn="ctr" eaLnBrk="1" hangingPunct="1"/>
            <a:r>
              <a:rPr lang="tr-TR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Türkiye’nin ana toprak grupları</a:t>
            </a:r>
            <a:endParaRPr lang="de-DE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-266700" y="2211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47108" name="Picture 4" descr="Turkish soil map tr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" y="1313606"/>
            <a:ext cx="9142257" cy="391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07504" y="5032287"/>
            <a:ext cx="892899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tr-T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Türkiye’nin Ana Toprak Gurupları Haritası;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calisols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(sarı),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cambisols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turuncu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leptosols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gri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), and 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fluvisols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mavi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59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327</Words>
  <Application>Microsoft Office PowerPoint</Application>
  <PresentationFormat>Ekran Gösterisi (4:3)</PresentationFormat>
  <Paragraphs>41</Paragraphs>
  <Slides>10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Ofis Teması</vt:lpstr>
      <vt:lpstr>Çalışma Sayfası</vt:lpstr>
      <vt:lpstr>Doğal kaynaklar ve çevre yönetimi </vt:lpstr>
      <vt:lpstr>GİRİŞ</vt:lpstr>
      <vt:lpstr>PowerPoint Sunusu</vt:lpstr>
      <vt:lpstr>PowerPoint Sunusu</vt:lpstr>
      <vt:lpstr>PowerPoint Sunusu</vt:lpstr>
      <vt:lpstr>Toprak potansiyeli</vt:lpstr>
      <vt:lpstr>PowerPoint Sunusu</vt:lpstr>
      <vt:lpstr>Ekilebilir toprak dağılımı</vt:lpstr>
      <vt:lpstr>Türkiye’nin ana toprak grupları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2019-04-28T15:04:48Z</dcterms:created>
  <dcterms:modified xsi:type="dcterms:W3CDTF">2019-04-28T15:06:23Z</dcterms:modified>
</cp:coreProperties>
</file>