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Koleksiyonun Kapsamı Doğrultusunda Tasarım Sürecini Programlama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Tema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belirlendikten sonra koleksiyonu oluşturabilmek için bir pazar araştırması yapılır. </a:t>
            </a:r>
          </a:p>
          <a:p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Pazar araştırması sırasında ilk olarak sezon belirlenir. Koleksiyon hangi sezon için ilkbahar, kış, yaz ya da sonbahar sezonu için mi yapılacak karar verilir.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Ardından koleksiyon iç giyim mi yoksa dış giyim mi üzerine olacak ona karar verilir. </a:t>
            </a:r>
          </a:p>
          <a:p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Bu netlik kazandıktan sonra koleksiyon abiye, spor, gündelik ne yapılmak isteniyorsa karar verilir. </a:t>
            </a:r>
          </a:p>
          <a:p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Ardından hedef müşteri belirlenir.</a:t>
            </a:r>
          </a:p>
          <a:p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Koleksiyon bu hedef müşteri içerinde hangi yaş grubuna hitap edecek belirlenir.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Bunlar belirlendikten sonra seçilen tema doğrultusunda günümüz güncel yazılı ve görsel basında yer alan haberler ve yayınlar, trend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setter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kitapları, rakip firmaların ne tarz ürünler yaptıkları, müşteri fikirleri, koleksiyonun hazırlanacağı hedef müşterinin gelir düzeyi, yaşam tarzı araştırılır ve programlanır.</a:t>
            </a:r>
            <a:endParaRPr lang="tr-TR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PresentationFormat>Ekran Gösterisi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Koleksiyonun Kapsamı Doğrultusunda Tasarım Sürecini Programlama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Koleksiyonun Kapsamı Doğrultusunda Tasarım Sürecini Programlama</dc:title>
  <cp:lastModifiedBy>PC</cp:lastModifiedBy>
  <cp:revision>2</cp:revision>
  <dcterms:modified xsi:type="dcterms:W3CDTF">2018-11-04T18:41:48Z</dcterms:modified>
</cp:coreProperties>
</file>