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37" autoAdjust="0"/>
  </p:normalViewPr>
  <p:slideViewPr>
    <p:cSldViewPr>
      <p:cViewPr varScale="1">
        <p:scale>
          <a:sx n="71" d="100"/>
          <a:sy n="71" d="100"/>
        </p:scale>
        <p:origin x="-4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Koleksiyonun Kapsamı Doğrultusunda Tasarım Sürecini Programlama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Tema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belirlendikten sonra koleksiyonu oluşturabilmek için bir pazar araştırması yapılır. </a:t>
            </a:r>
          </a:p>
          <a:p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Pazar araştırması sırasında ilk olarak sezon belirlenir. Koleksiyon hangi sezon için ilkbahar, kış, yaz ya da sonbahar sezonu için mi yapılacak karar verilir.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Ardından koleksiyon iç giyim mi yoksa dış giyim mi üzerine olacak ona karar verilir. </a:t>
            </a:r>
          </a:p>
          <a:p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Bu netlik kazandıktan sonra koleksiyon abiye, spor, gündelik ne yapılmak isteniyorsa karar verilir. </a:t>
            </a:r>
          </a:p>
          <a:p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Ardından hedef müşteri belirlenir.</a:t>
            </a:r>
          </a:p>
          <a:p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Koleksiyon bu hedef müşteri içerinde hangi yaş grubuna hitap edecek belirlenir.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Bunlar belirlendikten sonra seçilen tema doğrultusunda günümüz güncel yazılı ve görsel basında yer alan haberler ve yayınlar, trend </a:t>
            </a:r>
            <a:r>
              <a:rPr lang="tr-TR" sz="3000" dirty="0" err="1" smtClean="0">
                <a:latin typeface="Times New Roman" pitchFamily="18" charset="0"/>
                <a:cs typeface="Times New Roman" pitchFamily="18" charset="0"/>
              </a:rPr>
              <a:t>setter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 kitapları, rakip firmaların ne tarz ürünler yaptıkları, müşteri fikirleri, koleksiyonun hazırlanacağı hedef müşterinin gelir düzeyi, yaşam tarzı araştırılır ve programlanır.</a:t>
            </a:r>
            <a:endParaRPr lang="tr-TR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54</Words>
  <PresentationFormat>Ekran Gösterisi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Koleksiyonun Kapsamı Doğrultusunda Tasarım Sürecini Programlama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Koleksiyonun Kapsamı Doğrultusunda Tasarım Sürecini Programlama</dc:title>
  <cp:lastModifiedBy>PC</cp:lastModifiedBy>
  <cp:revision>2</cp:revision>
  <dcterms:modified xsi:type="dcterms:W3CDTF">2018-11-04T18:41:48Z</dcterms:modified>
</cp:coreProperties>
</file>