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lvl="0"/>
            <a:r>
              <a:rPr lang="pt-PT" b="1" dirty="0"/>
              <a:t>Descrever pessoas; </a:t>
            </a:r>
            <a:endParaRPr lang="pt-PT" b="1" dirty="0" smtClean="0"/>
          </a:p>
          <a:p>
            <a:pPr lvl="0"/>
            <a:r>
              <a:rPr lang="pt-PT" b="1" dirty="0" smtClean="0"/>
              <a:t>Caracterização Física;</a:t>
            </a:r>
            <a:endParaRPr lang="en-GB" dirty="0"/>
          </a:p>
          <a:p>
            <a:pPr lvl="0"/>
            <a:r>
              <a:rPr lang="pt-PT" b="1" dirty="0"/>
              <a:t>Preposições Para / Por;</a:t>
            </a:r>
          </a:p>
          <a:p>
            <a:pPr lvl="0"/>
            <a:r>
              <a:rPr lang="pt-PT" b="1" dirty="0"/>
              <a:t>Revisão Gramatical Unidade 6.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612" y="1"/>
            <a:ext cx="9537071" cy="914400"/>
          </a:xfrm>
        </p:spPr>
        <p:txBody>
          <a:bodyPr/>
          <a:lstStyle/>
          <a:p>
            <a:pPr lvl="0" algn="ctr"/>
            <a:r>
              <a:rPr lang="pt-PT" b="1" dirty="0"/>
              <a:t>Descrever pessoas; </a:t>
            </a:r>
            <a:r>
              <a:rPr lang="pt-PT" b="1" dirty="0" smtClean="0"/>
              <a:t>Caracterização Física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0" y="914401"/>
            <a:ext cx="9304448" cy="5685575"/>
          </a:xfrm>
        </p:spPr>
      </p:pic>
    </p:spTree>
    <p:extLst>
      <p:ext uri="{BB962C8B-B14F-4D97-AF65-F5344CB8AC3E}">
        <p14:creationId xmlns:p14="http://schemas.microsoft.com/office/powerpoint/2010/main" val="270768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612" y="1"/>
            <a:ext cx="9537071" cy="914400"/>
          </a:xfrm>
        </p:spPr>
        <p:txBody>
          <a:bodyPr/>
          <a:lstStyle/>
          <a:p>
            <a:pPr lvl="0" algn="ctr"/>
            <a:r>
              <a:rPr lang="pt-PT" b="1" dirty="0"/>
              <a:t>Descrever pessoas; </a:t>
            </a:r>
            <a:r>
              <a:rPr lang="pt-PT" b="1" dirty="0" smtClean="0"/>
              <a:t>Caracterização Física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0" y="925565"/>
            <a:ext cx="9304448" cy="5663246"/>
          </a:xfrm>
        </p:spPr>
      </p:pic>
    </p:spTree>
    <p:extLst>
      <p:ext uri="{BB962C8B-B14F-4D97-AF65-F5344CB8AC3E}">
        <p14:creationId xmlns:p14="http://schemas.microsoft.com/office/powerpoint/2010/main" val="101194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505" y="0"/>
            <a:ext cx="10515600" cy="1325563"/>
          </a:xfrm>
        </p:spPr>
        <p:txBody>
          <a:bodyPr/>
          <a:lstStyle/>
          <a:p>
            <a:pPr algn="ctr"/>
            <a:r>
              <a:rPr lang="pt-PT" b="1" dirty="0"/>
              <a:t>Preposições Para / Por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70" y="1101347"/>
            <a:ext cx="7195283" cy="5525789"/>
          </a:xfrm>
        </p:spPr>
      </p:pic>
    </p:spTree>
    <p:extLst>
      <p:ext uri="{BB962C8B-B14F-4D97-AF65-F5344CB8AC3E}">
        <p14:creationId xmlns:p14="http://schemas.microsoft.com/office/powerpoint/2010/main" val="370936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505" y="0"/>
            <a:ext cx="10515600" cy="1325563"/>
          </a:xfrm>
        </p:spPr>
        <p:txBody>
          <a:bodyPr/>
          <a:lstStyle/>
          <a:p>
            <a:pPr algn="ctr"/>
            <a:r>
              <a:rPr lang="pt-PT" b="1" dirty="0"/>
              <a:t>Preposições Para / Por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45" y="1240325"/>
            <a:ext cx="9032484" cy="5112560"/>
          </a:xfrm>
        </p:spPr>
      </p:pic>
    </p:spTree>
    <p:extLst>
      <p:ext uri="{BB962C8B-B14F-4D97-AF65-F5344CB8AC3E}">
        <p14:creationId xmlns:p14="http://schemas.microsoft.com/office/powerpoint/2010/main" val="406265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Revisão Gramatical Unidade </a:t>
            </a:r>
            <a:r>
              <a:rPr lang="pt-PT" b="1" dirty="0" smtClean="0"/>
              <a:t>6 – Precisar / dever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5" y="2272419"/>
            <a:ext cx="11429010" cy="3829615"/>
          </a:xfrm>
        </p:spPr>
      </p:pic>
    </p:spTree>
    <p:extLst>
      <p:ext uri="{BB962C8B-B14F-4D97-AF65-F5344CB8AC3E}">
        <p14:creationId xmlns:p14="http://schemas.microsoft.com/office/powerpoint/2010/main" val="2229816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116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Descrever pessoas; Caracterização Física</vt:lpstr>
      <vt:lpstr>Descrever pessoas; Caracterização Física</vt:lpstr>
      <vt:lpstr>Preposições Para / Por</vt:lpstr>
      <vt:lpstr>Preposições Para / Por</vt:lpstr>
      <vt:lpstr>Revisão Gramatical Unidade 6 – Precisar / dever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26</cp:revision>
  <dcterms:created xsi:type="dcterms:W3CDTF">2018-11-18T11:57:52Z</dcterms:created>
  <dcterms:modified xsi:type="dcterms:W3CDTF">2018-11-23T06:52:46Z</dcterms:modified>
</cp:coreProperties>
</file>