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0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388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345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095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676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3481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987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5164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713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254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576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546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308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70852" y="4417772"/>
            <a:ext cx="8249217" cy="1783533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ISP 22</a:t>
            </a:r>
            <a:r>
              <a:rPr lang="pt-PT" b="1" dirty="0" smtClean="0"/>
              <a:t>2</a:t>
            </a:r>
            <a:r>
              <a:rPr lang="tr-TR" b="1" dirty="0" smtClean="0"/>
              <a:t> </a:t>
            </a:r>
            <a:r>
              <a:rPr lang="pt-PT" b="1" dirty="0" smtClean="0"/>
              <a:t>TEMEL </a:t>
            </a:r>
            <a:r>
              <a:rPr lang="tr-TR" b="1" dirty="0" smtClean="0"/>
              <a:t>DÜZEY PORTEKIZCE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pt-PT" b="1" dirty="0"/>
              <a:t/>
            </a:r>
            <a:br>
              <a:rPr lang="pt-PT" b="1" dirty="0"/>
            </a:br>
            <a:r>
              <a:rPr lang="pt-PT" b="1" dirty="0"/>
              <a:t>ISP 222 Português Nível Básico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601363" y="4988460"/>
            <a:ext cx="9144000" cy="1655762"/>
          </a:xfrm>
        </p:spPr>
        <p:txBody>
          <a:bodyPr>
            <a:normAutofit lnSpcReduction="10000"/>
          </a:bodyPr>
          <a:lstStyle/>
          <a:p>
            <a:endParaRPr lang="pt-PT" dirty="0" smtClean="0"/>
          </a:p>
          <a:p>
            <a:endParaRPr lang="pt-PT" dirty="0"/>
          </a:p>
          <a:p>
            <a:pPr algn="r"/>
            <a:r>
              <a:rPr lang="pt-PT" dirty="0" smtClean="0"/>
              <a:t>José Ribeiro</a:t>
            </a:r>
          </a:p>
          <a:p>
            <a:pPr algn="r"/>
            <a:r>
              <a:rPr lang="pt-PT" dirty="0" smtClean="0"/>
              <a:t>jribeiro@ankara.edu.tr</a:t>
            </a:r>
            <a:endParaRPr lang="en-GB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14" y="113592"/>
            <a:ext cx="2190750" cy="2085975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2008359" y="-357293"/>
            <a:ext cx="8453131" cy="219956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100" b="1" dirty="0" smtClean="0"/>
              <a:t>Sub-departamento de Língua Portuguesa | Faculdade de Línguas, História e Geografia | Universidade de Ankara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98161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1661569" cy="605641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pt-PT" b="1" dirty="0" smtClean="0"/>
              <a:t>Bibliografia: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pt-PT" sz="2200" dirty="0"/>
              <a:t>TAVARES, ANA, </a:t>
            </a:r>
            <a:r>
              <a:rPr lang="tr-TR" sz="2200" dirty="0"/>
              <a:t>PORTUGUÊS XXI NÍVEL </a:t>
            </a:r>
            <a:r>
              <a:rPr lang="tr-TR" sz="2200" dirty="0" smtClean="0"/>
              <a:t>A1</a:t>
            </a:r>
            <a:r>
              <a:rPr lang="pt-PT" sz="2200" dirty="0" smtClean="0"/>
              <a:t> e A2</a:t>
            </a:r>
            <a:r>
              <a:rPr lang="tr-TR" sz="2200" dirty="0" smtClean="0"/>
              <a:t> </a:t>
            </a:r>
            <a:r>
              <a:rPr lang="tr-TR" sz="2200" dirty="0"/>
              <a:t>LIVRO DO ALUNO</a:t>
            </a:r>
            <a:r>
              <a:rPr lang="pt-PT" sz="2200" dirty="0"/>
              <a:t>; </a:t>
            </a:r>
            <a:r>
              <a:rPr lang="tr-TR" sz="2200" dirty="0"/>
              <a:t> PORTUGUÊS XXI NÍVEL </a:t>
            </a:r>
            <a:r>
              <a:rPr lang="tr-TR" sz="2200" dirty="0" smtClean="0"/>
              <a:t>A1</a:t>
            </a:r>
            <a:r>
              <a:rPr lang="pt-PT" sz="2200" dirty="0" smtClean="0"/>
              <a:t> e A2</a:t>
            </a:r>
            <a:r>
              <a:rPr lang="tr-TR" sz="2200" dirty="0" smtClean="0"/>
              <a:t> </a:t>
            </a:r>
            <a:r>
              <a:rPr lang="tr-TR" sz="2200" dirty="0"/>
              <a:t>LIVRO DE EXERCÍCIOS</a:t>
            </a:r>
            <a:r>
              <a:rPr lang="pt-PT" sz="2200" dirty="0"/>
              <a:t>, LIDEL, </a:t>
            </a:r>
            <a:r>
              <a:rPr lang="pt-PT" sz="2200" dirty="0" smtClean="0"/>
              <a:t>2003.</a:t>
            </a:r>
            <a:endParaRPr lang="pt-PT" sz="2200" dirty="0"/>
          </a:p>
          <a:p>
            <a:pPr marL="457200" indent="-457200">
              <a:buAutoNum type="arabicPeriod"/>
            </a:pPr>
            <a:r>
              <a:rPr lang="pt-PT" sz="2200" dirty="0" smtClean="0"/>
              <a:t>COIMBRA, ISABEL; OLGA, MATA COIMBRA, GRAMÁTICA ATIVA 2, LIDEL, 2011.</a:t>
            </a:r>
          </a:p>
          <a:p>
            <a:pPr marL="457200" indent="-457200">
              <a:buAutoNum type="arabicPeriod"/>
            </a:pPr>
            <a:endParaRPr lang="pt-PT" sz="2200" dirty="0"/>
          </a:p>
          <a:p>
            <a:pPr marL="0" indent="0">
              <a:buNone/>
            </a:pPr>
            <a:r>
              <a:rPr lang="pt-PT" b="1" dirty="0"/>
              <a:t>SUMÁRIO: </a:t>
            </a:r>
          </a:p>
          <a:p>
            <a:pPr lvl="0"/>
            <a:r>
              <a:rPr lang="pt-PT" b="1" dirty="0"/>
              <a:t>Descrever pessoas; </a:t>
            </a:r>
            <a:endParaRPr lang="pt-PT" b="1" dirty="0" smtClean="0"/>
          </a:p>
          <a:p>
            <a:pPr lvl="0"/>
            <a:r>
              <a:rPr lang="pt-PT" b="1" dirty="0" smtClean="0"/>
              <a:t>Caracterização Física;</a:t>
            </a:r>
            <a:endParaRPr lang="en-GB" dirty="0"/>
          </a:p>
          <a:p>
            <a:pPr lvl="0"/>
            <a:r>
              <a:rPr lang="pt-PT" b="1" dirty="0"/>
              <a:t>Preposições Para / Por;</a:t>
            </a:r>
          </a:p>
          <a:p>
            <a:pPr lvl="0"/>
            <a:r>
              <a:rPr lang="pt-PT" b="1" dirty="0"/>
              <a:t>Revisão Gramatical Unidade 6.</a:t>
            </a:r>
            <a:endParaRPr lang="en-GB" b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442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38612" y="1"/>
            <a:ext cx="9537071" cy="914400"/>
          </a:xfrm>
        </p:spPr>
        <p:txBody>
          <a:bodyPr/>
          <a:lstStyle/>
          <a:p>
            <a:pPr lvl="0" algn="ctr"/>
            <a:r>
              <a:rPr lang="pt-PT" b="1" dirty="0"/>
              <a:t>Descrever pessoas; </a:t>
            </a:r>
            <a:r>
              <a:rPr lang="pt-PT" b="1" dirty="0" smtClean="0"/>
              <a:t>Caracterização Física</a:t>
            </a: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450" y="914401"/>
            <a:ext cx="9304448" cy="5685575"/>
          </a:xfrm>
        </p:spPr>
      </p:pic>
    </p:spTree>
    <p:extLst>
      <p:ext uri="{BB962C8B-B14F-4D97-AF65-F5344CB8AC3E}">
        <p14:creationId xmlns:p14="http://schemas.microsoft.com/office/powerpoint/2010/main" val="2707683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38612" y="1"/>
            <a:ext cx="9537071" cy="914400"/>
          </a:xfrm>
        </p:spPr>
        <p:txBody>
          <a:bodyPr/>
          <a:lstStyle/>
          <a:p>
            <a:pPr lvl="0" algn="ctr"/>
            <a:r>
              <a:rPr lang="pt-PT" b="1" dirty="0"/>
              <a:t>Descrever pessoas; </a:t>
            </a:r>
            <a:r>
              <a:rPr lang="pt-PT" b="1" dirty="0" smtClean="0"/>
              <a:t>Caracterização Física</a:t>
            </a: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450" y="925565"/>
            <a:ext cx="9304448" cy="5663246"/>
          </a:xfrm>
        </p:spPr>
      </p:pic>
    </p:spTree>
    <p:extLst>
      <p:ext uri="{BB962C8B-B14F-4D97-AF65-F5344CB8AC3E}">
        <p14:creationId xmlns:p14="http://schemas.microsoft.com/office/powerpoint/2010/main" val="1011942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0505" y="0"/>
            <a:ext cx="10515600" cy="1325563"/>
          </a:xfrm>
        </p:spPr>
        <p:txBody>
          <a:bodyPr/>
          <a:lstStyle/>
          <a:p>
            <a:pPr algn="ctr"/>
            <a:r>
              <a:rPr lang="pt-PT" b="1" dirty="0"/>
              <a:t>Preposições Para / Por</a:t>
            </a: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170" y="1101347"/>
            <a:ext cx="7195283" cy="5525789"/>
          </a:xfrm>
        </p:spPr>
      </p:pic>
    </p:spTree>
    <p:extLst>
      <p:ext uri="{BB962C8B-B14F-4D97-AF65-F5344CB8AC3E}">
        <p14:creationId xmlns:p14="http://schemas.microsoft.com/office/powerpoint/2010/main" val="37093604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0505" y="0"/>
            <a:ext cx="10515600" cy="1325563"/>
          </a:xfrm>
        </p:spPr>
        <p:txBody>
          <a:bodyPr/>
          <a:lstStyle/>
          <a:p>
            <a:pPr algn="ctr"/>
            <a:r>
              <a:rPr lang="pt-PT" b="1" dirty="0"/>
              <a:t>Preposições Para / Por</a:t>
            </a: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445" y="1240325"/>
            <a:ext cx="9032484" cy="5112560"/>
          </a:xfrm>
        </p:spPr>
      </p:pic>
    </p:spTree>
    <p:extLst>
      <p:ext uri="{BB962C8B-B14F-4D97-AF65-F5344CB8AC3E}">
        <p14:creationId xmlns:p14="http://schemas.microsoft.com/office/powerpoint/2010/main" val="4062652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b="1" dirty="0"/>
              <a:t>Revisão Gramatical Unidade </a:t>
            </a:r>
            <a:r>
              <a:rPr lang="pt-PT" b="1" dirty="0" smtClean="0"/>
              <a:t>6 – Precisar / dever</a:t>
            </a: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95" y="2272419"/>
            <a:ext cx="11429010" cy="3829615"/>
          </a:xfrm>
        </p:spPr>
      </p:pic>
    </p:spTree>
    <p:extLst>
      <p:ext uri="{BB962C8B-B14F-4D97-AF65-F5344CB8AC3E}">
        <p14:creationId xmlns:p14="http://schemas.microsoft.com/office/powerpoint/2010/main" val="222981601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116</Words>
  <Application>Microsoft Office PowerPoint</Application>
  <PresentationFormat>Widescreen</PresentationFormat>
  <Paragraphs>20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Tema do Office</vt:lpstr>
      <vt:lpstr>ISP 222 TEMEL DÜZEY PORTEKIZCE  ISP 222 Português Nível Básico </vt:lpstr>
      <vt:lpstr>Apresentação do PowerPoint</vt:lpstr>
      <vt:lpstr>Descrever pessoas; Caracterização Física</vt:lpstr>
      <vt:lpstr>Descrever pessoas; Caracterização Física</vt:lpstr>
      <vt:lpstr>Preposições Para / Por</vt:lpstr>
      <vt:lpstr>Preposições Para / Por</vt:lpstr>
      <vt:lpstr>Revisão Gramatical Unidade 6 – Precisar / dever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ISP 419 PORTEKIZ TARIHI  HISTÓRIA DE PORTUGAL</dc:title>
  <dc:creator>jdmr33@gmail.com</dc:creator>
  <cp:lastModifiedBy>jdmr33@gmail.com</cp:lastModifiedBy>
  <cp:revision>26</cp:revision>
  <dcterms:created xsi:type="dcterms:W3CDTF">2018-11-18T11:57:52Z</dcterms:created>
  <dcterms:modified xsi:type="dcterms:W3CDTF">2018-11-23T06:52:46Z</dcterms:modified>
</cp:coreProperties>
</file>