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304" r:id="rId9"/>
    <p:sldId id="265" r:id="rId10"/>
    <p:sldId id="266" r:id="rId11"/>
    <p:sldId id="268" r:id="rId12"/>
    <p:sldId id="269" r:id="rId13"/>
    <p:sldId id="273" r:id="rId14"/>
    <p:sldId id="270" r:id="rId15"/>
    <p:sldId id="271" r:id="rId16"/>
    <p:sldId id="274" r:id="rId17"/>
    <p:sldId id="276" r:id="rId18"/>
    <p:sldId id="305" r:id="rId19"/>
    <p:sldId id="278" r:id="rId20"/>
    <p:sldId id="279" r:id="rId21"/>
    <p:sldId id="307" r:id="rId22"/>
    <p:sldId id="306" r:id="rId23"/>
    <p:sldId id="308" r:id="rId24"/>
    <p:sldId id="309" r:id="rId25"/>
    <p:sldId id="310" r:id="rId26"/>
    <p:sldId id="311" r:id="rId27"/>
    <p:sldId id="289" r:id="rId28"/>
    <p:sldId id="291" r:id="rId29"/>
    <p:sldId id="294" r:id="rId30"/>
    <p:sldId id="303" r:id="rId31"/>
    <p:sldId id="296" r:id="rId32"/>
    <p:sldId id="301" r:id="rId33"/>
    <p:sldId id="312" r:id="rId34"/>
    <p:sldId id="302" r:id="rId35"/>
    <p:sldId id="30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A718F-C904-47D6-AD7E-625CB7363924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687E71E2-70F0-4889-9A68-288D6AC7A3E4}">
      <dgm:prSet phldrT="[Metin]"/>
      <dgm:spPr/>
      <dgm:t>
        <a:bodyPr/>
        <a:lstStyle/>
        <a:p>
          <a:r>
            <a:rPr lang="tr-TR" b="1" dirty="0" smtClean="0"/>
            <a:t>SPA’İN ORTAK BULGULARI</a:t>
          </a:r>
          <a:endParaRPr lang="tr-TR" b="1" dirty="0"/>
        </a:p>
      </dgm:t>
    </dgm:pt>
    <dgm:pt modelId="{D6150094-2AC0-429E-91A9-56E6E8B6F682}" type="parTrans" cxnId="{3330562A-BF86-4469-BAB4-EAE3FCD364B6}">
      <dgm:prSet/>
      <dgm:spPr/>
      <dgm:t>
        <a:bodyPr/>
        <a:lstStyle/>
        <a:p>
          <a:endParaRPr lang="tr-TR"/>
        </a:p>
      </dgm:t>
    </dgm:pt>
    <dgm:pt modelId="{506FF3A9-2EF8-4B7F-8220-B0825F908093}" type="sibTrans" cxnId="{3330562A-BF86-4469-BAB4-EAE3FCD364B6}">
      <dgm:prSet/>
      <dgm:spPr/>
      <dgm:t>
        <a:bodyPr/>
        <a:lstStyle/>
        <a:p>
          <a:endParaRPr lang="tr-TR"/>
        </a:p>
      </dgm:t>
    </dgm:pt>
    <dgm:pt modelId="{C246FDD8-77AD-46FA-AB4D-A8277BE2006A}">
      <dgm:prSet phldrT="[Metin]" custT="1"/>
      <dgm:spPr/>
      <dgm:t>
        <a:bodyPr/>
        <a:lstStyle/>
        <a:p>
          <a:r>
            <a:rPr lang="tr-TR" sz="1400" b="1" dirty="0" smtClean="0"/>
            <a:t>İNFLAMATU-VAR BEL AĞRISI</a:t>
          </a:r>
          <a:endParaRPr lang="tr-TR" sz="1400" b="1" dirty="0"/>
        </a:p>
      </dgm:t>
    </dgm:pt>
    <dgm:pt modelId="{D76EBEE2-1899-453F-974D-612DC1650407}" type="parTrans" cxnId="{4D738375-D033-4111-BF17-BA40EF184D34}">
      <dgm:prSet/>
      <dgm:spPr/>
      <dgm:t>
        <a:bodyPr/>
        <a:lstStyle/>
        <a:p>
          <a:endParaRPr lang="tr-TR"/>
        </a:p>
      </dgm:t>
    </dgm:pt>
    <dgm:pt modelId="{800AD949-8A18-4EE3-9E23-166B0EDC0CB8}" type="sibTrans" cxnId="{4D738375-D033-4111-BF17-BA40EF184D34}">
      <dgm:prSet/>
      <dgm:spPr/>
      <dgm:t>
        <a:bodyPr/>
        <a:lstStyle/>
        <a:p>
          <a:endParaRPr lang="tr-TR"/>
        </a:p>
      </dgm:t>
    </dgm:pt>
    <dgm:pt modelId="{852E3024-406D-4E13-AA3E-954B6B17C8EC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ENTEZİT</a:t>
          </a:r>
          <a:endParaRPr lang="tr-TR" sz="1400" b="1" dirty="0">
            <a:solidFill>
              <a:schemeClr val="bg2"/>
            </a:solidFill>
          </a:endParaRPr>
        </a:p>
      </dgm:t>
    </dgm:pt>
    <dgm:pt modelId="{62BC102A-9D1E-46CF-8361-5C4A7047F71F}" type="parTrans" cxnId="{54EA201B-9434-4303-A448-1EF472FDDE4A}">
      <dgm:prSet/>
      <dgm:spPr/>
      <dgm:t>
        <a:bodyPr/>
        <a:lstStyle/>
        <a:p>
          <a:endParaRPr lang="tr-TR"/>
        </a:p>
      </dgm:t>
    </dgm:pt>
    <dgm:pt modelId="{3A7C2A6B-7A19-4646-ABD6-94250DFBC7C7}" type="sibTrans" cxnId="{54EA201B-9434-4303-A448-1EF472FDDE4A}">
      <dgm:prSet/>
      <dgm:spPr/>
      <dgm:t>
        <a:bodyPr/>
        <a:lstStyle/>
        <a:p>
          <a:endParaRPr lang="tr-TR"/>
        </a:p>
      </dgm:t>
    </dgm:pt>
    <dgm:pt modelId="{11871E96-6E1E-4163-A474-C7FBF860A03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DAKTİLİT</a:t>
          </a:r>
          <a:endParaRPr lang="tr-TR" sz="1400" b="1" dirty="0">
            <a:solidFill>
              <a:schemeClr val="bg2"/>
            </a:solidFill>
          </a:endParaRPr>
        </a:p>
      </dgm:t>
    </dgm:pt>
    <dgm:pt modelId="{A0AADA93-E0B9-4E62-9059-4CB954DCCE44}" type="parTrans" cxnId="{A1979C92-5795-443F-B3DC-6687CDFEB301}">
      <dgm:prSet/>
      <dgm:spPr/>
      <dgm:t>
        <a:bodyPr/>
        <a:lstStyle/>
        <a:p>
          <a:endParaRPr lang="tr-TR"/>
        </a:p>
      </dgm:t>
    </dgm:pt>
    <dgm:pt modelId="{4E6ED8CA-CB8C-4351-A921-1E7DFE04F14F}" type="sibTrans" cxnId="{A1979C92-5795-443F-B3DC-6687CDFEB301}">
      <dgm:prSet/>
      <dgm:spPr/>
      <dgm:t>
        <a:bodyPr/>
        <a:lstStyle/>
        <a:p>
          <a:endParaRPr lang="tr-TR"/>
        </a:p>
      </dgm:t>
    </dgm:pt>
    <dgm:pt modelId="{EF61A752-1D15-42A9-A820-E43DB3C7E424}">
      <dgm:prSet phldrT="[Metin]" custT="1"/>
      <dgm:spPr/>
      <dgm:t>
        <a:bodyPr/>
        <a:lstStyle/>
        <a:p>
          <a:r>
            <a:rPr lang="tr-TR" sz="1400" b="1" dirty="0" smtClean="0"/>
            <a:t>HLA  B27 (+)</a:t>
          </a:r>
          <a:endParaRPr lang="tr-TR" sz="1400" b="1" dirty="0"/>
        </a:p>
      </dgm:t>
    </dgm:pt>
    <dgm:pt modelId="{743F905A-2751-4CB3-A952-36918F531EB0}" type="parTrans" cxnId="{D9FFB64B-663F-49C6-B010-7F5E90CAE00C}">
      <dgm:prSet/>
      <dgm:spPr/>
      <dgm:t>
        <a:bodyPr/>
        <a:lstStyle/>
        <a:p>
          <a:endParaRPr lang="tr-TR"/>
        </a:p>
      </dgm:t>
    </dgm:pt>
    <dgm:pt modelId="{BC45D1C4-CA2F-44D6-9529-F50BC75A42FD}" type="sibTrans" cxnId="{D9FFB64B-663F-49C6-B010-7F5E90CAE00C}">
      <dgm:prSet/>
      <dgm:spPr/>
      <dgm:t>
        <a:bodyPr/>
        <a:lstStyle/>
        <a:p>
          <a:endParaRPr lang="tr-TR"/>
        </a:p>
      </dgm:t>
    </dgm:pt>
    <dgm:pt modelId="{3D4E2B6F-5A52-4543-BDEF-425C8400C536}">
      <dgm:prSet phldrT="[Metin]" custT="1"/>
      <dgm:spPr/>
      <dgm:t>
        <a:bodyPr/>
        <a:lstStyle/>
        <a:p>
          <a:r>
            <a:rPr lang="tr-TR" sz="1400" b="1" dirty="0" smtClean="0"/>
            <a:t>SAKROİLİİT</a:t>
          </a:r>
          <a:endParaRPr lang="tr-TR" sz="1400" b="1" dirty="0"/>
        </a:p>
      </dgm:t>
    </dgm:pt>
    <dgm:pt modelId="{834634CE-BBF9-4EDA-8423-053C80F4EBC6}" type="parTrans" cxnId="{D3D8C990-D57C-4E70-A426-55104E07D3D4}">
      <dgm:prSet/>
      <dgm:spPr/>
      <dgm:t>
        <a:bodyPr/>
        <a:lstStyle/>
        <a:p>
          <a:endParaRPr lang="tr-TR"/>
        </a:p>
      </dgm:t>
    </dgm:pt>
    <dgm:pt modelId="{9F89BBCD-AE7A-4278-ADDF-662CD511E0E8}" type="sibTrans" cxnId="{D3D8C990-D57C-4E70-A426-55104E07D3D4}">
      <dgm:prSet/>
      <dgm:spPr/>
      <dgm:t>
        <a:bodyPr/>
        <a:lstStyle/>
        <a:p>
          <a:endParaRPr lang="tr-TR"/>
        </a:p>
      </dgm:t>
    </dgm:pt>
    <dgm:pt modelId="{ECBE5386-2A1E-42C7-912B-9A21C908F863}" type="pres">
      <dgm:prSet presAssocID="{306A718F-C904-47D6-AD7E-625CB73639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123B6A-07E9-4D64-A725-ED75EBD1EA9A}" type="pres">
      <dgm:prSet presAssocID="{687E71E2-70F0-4889-9A68-288D6AC7A3E4}" presName="centerShape" presStyleLbl="node0" presStyleIdx="0" presStyleCnt="1"/>
      <dgm:spPr/>
      <dgm:t>
        <a:bodyPr/>
        <a:lstStyle/>
        <a:p>
          <a:endParaRPr lang="tr-TR"/>
        </a:p>
      </dgm:t>
    </dgm:pt>
    <dgm:pt modelId="{DC724E4E-7255-4CDC-8CDE-62168711F473}" type="pres">
      <dgm:prSet presAssocID="{C246FDD8-77AD-46FA-AB4D-A8277BE200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4E9700-27BE-41F1-8039-1A40100388EA}" type="pres">
      <dgm:prSet presAssocID="{C246FDD8-77AD-46FA-AB4D-A8277BE2006A}" presName="dummy" presStyleCnt="0"/>
      <dgm:spPr/>
    </dgm:pt>
    <dgm:pt modelId="{D6C1638B-1C9D-41F3-88C6-63D560C3B134}" type="pres">
      <dgm:prSet presAssocID="{800AD949-8A18-4EE3-9E23-166B0EDC0CB8}" presName="sibTrans" presStyleLbl="sibTrans2D1" presStyleIdx="0" presStyleCnt="5"/>
      <dgm:spPr/>
      <dgm:t>
        <a:bodyPr/>
        <a:lstStyle/>
        <a:p>
          <a:endParaRPr lang="tr-TR"/>
        </a:p>
      </dgm:t>
    </dgm:pt>
    <dgm:pt modelId="{B33D771C-C902-418C-BBC9-30956193DAD5}" type="pres">
      <dgm:prSet presAssocID="{3D4E2B6F-5A52-4543-BDEF-425C8400C5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379F8-D319-4B11-AE56-1A78D9EA0F03}" type="pres">
      <dgm:prSet presAssocID="{3D4E2B6F-5A52-4543-BDEF-425C8400C536}" presName="dummy" presStyleCnt="0"/>
      <dgm:spPr/>
    </dgm:pt>
    <dgm:pt modelId="{FA6396BE-3918-4A04-AF2A-7C5E5406E026}" type="pres">
      <dgm:prSet presAssocID="{9F89BBCD-AE7A-4278-ADDF-662CD511E0E8}" presName="sibTrans" presStyleLbl="sibTrans2D1" presStyleIdx="1" presStyleCnt="5"/>
      <dgm:spPr/>
      <dgm:t>
        <a:bodyPr/>
        <a:lstStyle/>
        <a:p>
          <a:endParaRPr lang="tr-TR"/>
        </a:p>
      </dgm:t>
    </dgm:pt>
    <dgm:pt modelId="{A6B8955C-0258-4C74-8AD8-ABB5732CC9BF}" type="pres">
      <dgm:prSet presAssocID="{852E3024-406D-4E13-AA3E-954B6B17C8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A4CAA0-AD1A-4F76-85E7-B7BAF600B111}" type="pres">
      <dgm:prSet presAssocID="{852E3024-406D-4E13-AA3E-954B6B17C8EC}" presName="dummy" presStyleCnt="0"/>
      <dgm:spPr/>
    </dgm:pt>
    <dgm:pt modelId="{AD6916DF-A717-4393-830A-33461B9B484B}" type="pres">
      <dgm:prSet presAssocID="{3A7C2A6B-7A19-4646-ABD6-94250DFBC7C7}" presName="sibTrans" presStyleLbl="sibTrans2D1" presStyleIdx="2" presStyleCnt="5"/>
      <dgm:spPr/>
      <dgm:t>
        <a:bodyPr/>
        <a:lstStyle/>
        <a:p>
          <a:endParaRPr lang="tr-TR"/>
        </a:p>
      </dgm:t>
    </dgm:pt>
    <dgm:pt modelId="{F4CE5001-1AB7-4CF5-B99B-5481F612F0E5}" type="pres">
      <dgm:prSet presAssocID="{11871E96-6E1E-4163-A474-C7FBF860A0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27BB42-CB07-42A9-901C-E8546C376BE6}" type="pres">
      <dgm:prSet presAssocID="{11871E96-6E1E-4163-A474-C7FBF860A03D}" presName="dummy" presStyleCnt="0"/>
      <dgm:spPr/>
    </dgm:pt>
    <dgm:pt modelId="{FAB6E770-E451-4C41-9073-7E61D08BE731}" type="pres">
      <dgm:prSet presAssocID="{4E6ED8CA-CB8C-4351-A921-1E7DFE04F14F}" presName="sibTrans" presStyleLbl="sibTrans2D1" presStyleIdx="3" presStyleCnt="5"/>
      <dgm:spPr/>
      <dgm:t>
        <a:bodyPr/>
        <a:lstStyle/>
        <a:p>
          <a:endParaRPr lang="tr-TR"/>
        </a:p>
      </dgm:t>
    </dgm:pt>
    <dgm:pt modelId="{0186CC38-9A2A-4472-94E7-DD4DFBA8E7F1}" type="pres">
      <dgm:prSet presAssocID="{EF61A752-1D15-42A9-A820-E43DB3C7E4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B1C075-C9AA-4462-B3A4-67811A055A12}" type="pres">
      <dgm:prSet presAssocID="{EF61A752-1D15-42A9-A820-E43DB3C7E424}" presName="dummy" presStyleCnt="0"/>
      <dgm:spPr/>
    </dgm:pt>
    <dgm:pt modelId="{105A6BAE-01A6-490E-8360-E1E38E269522}" type="pres">
      <dgm:prSet presAssocID="{BC45D1C4-CA2F-44D6-9529-F50BC75A42FD}" presName="sibTrans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4D738375-D033-4111-BF17-BA40EF184D34}" srcId="{687E71E2-70F0-4889-9A68-288D6AC7A3E4}" destId="{C246FDD8-77AD-46FA-AB4D-A8277BE2006A}" srcOrd="0" destOrd="0" parTransId="{D76EBEE2-1899-453F-974D-612DC1650407}" sibTransId="{800AD949-8A18-4EE3-9E23-166B0EDC0CB8}"/>
    <dgm:cxn modelId="{A88A58EE-FDE4-460D-841B-EC22EF519898}" type="presOf" srcId="{852E3024-406D-4E13-AA3E-954B6B17C8EC}" destId="{A6B8955C-0258-4C74-8AD8-ABB5732CC9BF}" srcOrd="0" destOrd="0" presId="urn:microsoft.com/office/officeart/2005/8/layout/radial6"/>
    <dgm:cxn modelId="{8886661B-44E4-4E26-9221-AF8AE15B4D8F}" type="presOf" srcId="{11871E96-6E1E-4163-A474-C7FBF860A03D}" destId="{F4CE5001-1AB7-4CF5-B99B-5481F612F0E5}" srcOrd="0" destOrd="0" presId="urn:microsoft.com/office/officeart/2005/8/layout/radial6"/>
    <dgm:cxn modelId="{659514D7-E944-4767-BB0E-A2B6B11B7E2A}" type="presOf" srcId="{3A7C2A6B-7A19-4646-ABD6-94250DFBC7C7}" destId="{AD6916DF-A717-4393-830A-33461B9B484B}" srcOrd="0" destOrd="0" presId="urn:microsoft.com/office/officeart/2005/8/layout/radial6"/>
    <dgm:cxn modelId="{A1979C92-5795-443F-B3DC-6687CDFEB301}" srcId="{687E71E2-70F0-4889-9A68-288D6AC7A3E4}" destId="{11871E96-6E1E-4163-A474-C7FBF860A03D}" srcOrd="3" destOrd="0" parTransId="{A0AADA93-E0B9-4E62-9059-4CB954DCCE44}" sibTransId="{4E6ED8CA-CB8C-4351-A921-1E7DFE04F14F}"/>
    <dgm:cxn modelId="{54EA201B-9434-4303-A448-1EF472FDDE4A}" srcId="{687E71E2-70F0-4889-9A68-288D6AC7A3E4}" destId="{852E3024-406D-4E13-AA3E-954B6B17C8EC}" srcOrd="2" destOrd="0" parTransId="{62BC102A-9D1E-46CF-8361-5C4A7047F71F}" sibTransId="{3A7C2A6B-7A19-4646-ABD6-94250DFBC7C7}"/>
    <dgm:cxn modelId="{814C7E8B-56D0-472E-9DFC-08680C66B688}" type="presOf" srcId="{306A718F-C904-47D6-AD7E-625CB7363924}" destId="{ECBE5386-2A1E-42C7-912B-9A21C908F863}" srcOrd="0" destOrd="0" presId="urn:microsoft.com/office/officeart/2005/8/layout/radial6"/>
    <dgm:cxn modelId="{11F7E38D-F70B-4328-B647-1FE726F31928}" type="presOf" srcId="{BC45D1C4-CA2F-44D6-9529-F50BC75A42FD}" destId="{105A6BAE-01A6-490E-8360-E1E38E269522}" srcOrd="0" destOrd="0" presId="urn:microsoft.com/office/officeart/2005/8/layout/radial6"/>
    <dgm:cxn modelId="{0B419C22-86FA-423A-B6C3-5154D6298322}" type="presOf" srcId="{3D4E2B6F-5A52-4543-BDEF-425C8400C536}" destId="{B33D771C-C902-418C-BBC9-30956193DAD5}" srcOrd="0" destOrd="0" presId="urn:microsoft.com/office/officeart/2005/8/layout/radial6"/>
    <dgm:cxn modelId="{42A9086A-389C-4E70-A58F-41AFD3F4868D}" type="presOf" srcId="{4E6ED8CA-CB8C-4351-A921-1E7DFE04F14F}" destId="{FAB6E770-E451-4C41-9073-7E61D08BE731}" srcOrd="0" destOrd="0" presId="urn:microsoft.com/office/officeart/2005/8/layout/radial6"/>
    <dgm:cxn modelId="{D9FFB64B-663F-49C6-B010-7F5E90CAE00C}" srcId="{687E71E2-70F0-4889-9A68-288D6AC7A3E4}" destId="{EF61A752-1D15-42A9-A820-E43DB3C7E424}" srcOrd="4" destOrd="0" parTransId="{743F905A-2751-4CB3-A952-36918F531EB0}" sibTransId="{BC45D1C4-CA2F-44D6-9529-F50BC75A42FD}"/>
    <dgm:cxn modelId="{D3D8C990-D57C-4E70-A426-55104E07D3D4}" srcId="{687E71E2-70F0-4889-9A68-288D6AC7A3E4}" destId="{3D4E2B6F-5A52-4543-BDEF-425C8400C536}" srcOrd="1" destOrd="0" parTransId="{834634CE-BBF9-4EDA-8423-053C80F4EBC6}" sibTransId="{9F89BBCD-AE7A-4278-ADDF-662CD511E0E8}"/>
    <dgm:cxn modelId="{B387A0D8-1549-4309-8A67-ADAEE67779D7}" type="presOf" srcId="{800AD949-8A18-4EE3-9E23-166B0EDC0CB8}" destId="{D6C1638B-1C9D-41F3-88C6-63D560C3B134}" srcOrd="0" destOrd="0" presId="urn:microsoft.com/office/officeart/2005/8/layout/radial6"/>
    <dgm:cxn modelId="{A5421006-1A5C-4253-B940-72A69912C92A}" type="presOf" srcId="{EF61A752-1D15-42A9-A820-E43DB3C7E424}" destId="{0186CC38-9A2A-4472-94E7-DD4DFBA8E7F1}" srcOrd="0" destOrd="0" presId="urn:microsoft.com/office/officeart/2005/8/layout/radial6"/>
    <dgm:cxn modelId="{54767E92-3ADE-4E18-903D-475E61E7CA9E}" type="presOf" srcId="{9F89BBCD-AE7A-4278-ADDF-662CD511E0E8}" destId="{FA6396BE-3918-4A04-AF2A-7C5E5406E026}" srcOrd="0" destOrd="0" presId="urn:microsoft.com/office/officeart/2005/8/layout/radial6"/>
    <dgm:cxn modelId="{21F7DA34-12C8-4348-B1A1-CB1DD964D066}" type="presOf" srcId="{687E71E2-70F0-4889-9A68-288D6AC7A3E4}" destId="{E8123B6A-07E9-4D64-A725-ED75EBD1EA9A}" srcOrd="0" destOrd="0" presId="urn:microsoft.com/office/officeart/2005/8/layout/radial6"/>
    <dgm:cxn modelId="{3330562A-BF86-4469-BAB4-EAE3FCD364B6}" srcId="{306A718F-C904-47D6-AD7E-625CB7363924}" destId="{687E71E2-70F0-4889-9A68-288D6AC7A3E4}" srcOrd="0" destOrd="0" parTransId="{D6150094-2AC0-429E-91A9-56E6E8B6F682}" sibTransId="{506FF3A9-2EF8-4B7F-8220-B0825F908093}"/>
    <dgm:cxn modelId="{F31684E2-EAA1-4640-B4E0-AE4718AD3892}" type="presOf" srcId="{C246FDD8-77AD-46FA-AB4D-A8277BE2006A}" destId="{DC724E4E-7255-4CDC-8CDE-62168711F473}" srcOrd="0" destOrd="0" presId="urn:microsoft.com/office/officeart/2005/8/layout/radial6"/>
    <dgm:cxn modelId="{D481795C-FB61-444C-ABED-8D317722CD66}" type="presParOf" srcId="{ECBE5386-2A1E-42C7-912B-9A21C908F863}" destId="{E8123B6A-07E9-4D64-A725-ED75EBD1EA9A}" srcOrd="0" destOrd="0" presId="urn:microsoft.com/office/officeart/2005/8/layout/radial6"/>
    <dgm:cxn modelId="{922DD129-B5FB-4B21-8CAE-F83742998C13}" type="presParOf" srcId="{ECBE5386-2A1E-42C7-912B-9A21C908F863}" destId="{DC724E4E-7255-4CDC-8CDE-62168711F473}" srcOrd="1" destOrd="0" presId="urn:microsoft.com/office/officeart/2005/8/layout/radial6"/>
    <dgm:cxn modelId="{8FEDCE07-CEBD-4285-A764-0EBD014A6FAF}" type="presParOf" srcId="{ECBE5386-2A1E-42C7-912B-9A21C908F863}" destId="{464E9700-27BE-41F1-8039-1A40100388EA}" srcOrd="2" destOrd="0" presId="urn:microsoft.com/office/officeart/2005/8/layout/radial6"/>
    <dgm:cxn modelId="{37899AE6-C6DD-4CE3-87D4-1CFF68751BB3}" type="presParOf" srcId="{ECBE5386-2A1E-42C7-912B-9A21C908F863}" destId="{D6C1638B-1C9D-41F3-88C6-63D560C3B134}" srcOrd="3" destOrd="0" presId="urn:microsoft.com/office/officeart/2005/8/layout/radial6"/>
    <dgm:cxn modelId="{FB5236D4-079E-4A03-AC48-F678D1C79B4F}" type="presParOf" srcId="{ECBE5386-2A1E-42C7-912B-9A21C908F863}" destId="{B33D771C-C902-418C-BBC9-30956193DAD5}" srcOrd="4" destOrd="0" presId="urn:microsoft.com/office/officeart/2005/8/layout/radial6"/>
    <dgm:cxn modelId="{5F4A8255-7814-4B91-B92E-08F261BE5BEC}" type="presParOf" srcId="{ECBE5386-2A1E-42C7-912B-9A21C908F863}" destId="{808379F8-D319-4B11-AE56-1A78D9EA0F03}" srcOrd="5" destOrd="0" presId="urn:microsoft.com/office/officeart/2005/8/layout/radial6"/>
    <dgm:cxn modelId="{6484822F-010B-4537-9F34-853AAD66DB11}" type="presParOf" srcId="{ECBE5386-2A1E-42C7-912B-9A21C908F863}" destId="{FA6396BE-3918-4A04-AF2A-7C5E5406E026}" srcOrd="6" destOrd="0" presId="urn:microsoft.com/office/officeart/2005/8/layout/radial6"/>
    <dgm:cxn modelId="{1AED1176-2A0B-4338-AEC7-0BF403E8BBA1}" type="presParOf" srcId="{ECBE5386-2A1E-42C7-912B-9A21C908F863}" destId="{A6B8955C-0258-4C74-8AD8-ABB5732CC9BF}" srcOrd="7" destOrd="0" presId="urn:microsoft.com/office/officeart/2005/8/layout/radial6"/>
    <dgm:cxn modelId="{514D3F2F-D6BF-4785-B6E5-DDF273ACCE2A}" type="presParOf" srcId="{ECBE5386-2A1E-42C7-912B-9A21C908F863}" destId="{4BA4CAA0-AD1A-4F76-85E7-B7BAF600B111}" srcOrd="8" destOrd="0" presId="urn:microsoft.com/office/officeart/2005/8/layout/radial6"/>
    <dgm:cxn modelId="{78D88223-CFA9-4308-B554-D625873FA1EF}" type="presParOf" srcId="{ECBE5386-2A1E-42C7-912B-9A21C908F863}" destId="{AD6916DF-A717-4393-830A-33461B9B484B}" srcOrd="9" destOrd="0" presId="urn:microsoft.com/office/officeart/2005/8/layout/radial6"/>
    <dgm:cxn modelId="{0792A23E-F458-4BF4-857A-EDF51C65B6D6}" type="presParOf" srcId="{ECBE5386-2A1E-42C7-912B-9A21C908F863}" destId="{F4CE5001-1AB7-4CF5-B99B-5481F612F0E5}" srcOrd="10" destOrd="0" presId="urn:microsoft.com/office/officeart/2005/8/layout/radial6"/>
    <dgm:cxn modelId="{6E1C2399-CEA2-4675-BA7E-63507556D191}" type="presParOf" srcId="{ECBE5386-2A1E-42C7-912B-9A21C908F863}" destId="{8927BB42-CB07-42A9-901C-E8546C376BE6}" srcOrd="11" destOrd="0" presId="urn:microsoft.com/office/officeart/2005/8/layout/radial6"/>
    <dgm:cxn modelId="{458E45EC-079F-4A17-91EA-9D2203161B53}" type="presParOf" srcId="{ECBE5386-2A1E-42C7-912B-9A21C908F863}" destId="{FAB6E770-E451-4C41-9073-7E61D08BE731}" srcOrd="12" destOrd="0" presId="urn:microsoft.com/office/officeart/2005/8/layout/radial6"/>
    <dgm:cxn modelId="{DA96C42E-C0F8-464B-B551-E7D5A9CE5A15}" type="presParOf" srcId="{ECBE5386-2A1E-42C7-912B-9A21C908F863}" destId="{0186CC38-9A2A-4472-94E7-DD4DFBA8E7F1}" srcOrd="13" destOrd="0" presId="urn:microsoft.com/office/officeart/2005/8/layout/radial6"/>
    <dgm:cxn modelId="{AB2910DD-5398-42BF-9789-48BE4159AFAC}" type="presParOf" srcId="{ECBE5386-2A1E-42C7-912B-9A21C908F863}" destId="{74B1C075-C9AA-4462-B3A4-67811A055A12}" srcOrd="14" destOrd="0" presId="urn:microsoft.com/office/officeart/2005/8/layout/radial6"/>
    <dgm:cxn modelId="{009A881D-E3D9-44A4-BAA0-E497DB9B441F}" type="presParOf" srcId="{ECBE5386-2A1E-42C7-912B-9A21C908F863}" destId="{105A6BAE-01A6-490E-8360-E1E38E26952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A827A0-C471-464D-8C4A-61BC4D4C2DF0}" type="doc">
      <dgm:prSet loTypeId="urn:microsoft.com/office/officeart/2008/layout/VerticalAccent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0D8A13A7-A5D3-4B16-8D17-C46588DE5261}">
      <dgm:prSet phldrT="[Metin]"/>
      <dgm:spPr/>
      <dgm:t>
        <a:bodyPr/>
        <a:lstStyle/>
        <a:p>
          <a:r>
            <a:rPr lang="tr-TR" b="1" dirty="0" smtClean="0"/>
            <a:t>ÜVEİT</a:t>
          </a:r>
          <a:endParaRPr lang="tr-TR" b="1" dirty="0"/>
        </a:p>
      </dgm:t>
    </dgm:pt>
    <dgm:pt modelId="{8F70AF8E-0DB3-4B4B-98A4-1FE1FAE42A04}" type="parTrans" cxnId="{621AD804-24B9-435F-9170-A053E858B0C6}">
      <dgm:prSet/>
      <dgm:spPr/>
      <dgm:t>
        <a:bodyPr/>
        <a:lstStyle/>
        <a:p>
          <a:endParaRPr lang="tr-TR"/>
        </a:p>
      </dgm:t>
    </dgm:pt>
    <dgm:pt modelId="{74908616-6A2B-4001-8502-E57DA07FBF57}" type="sibTrans" cxnId="{621AD804-24B9-435F-9170-A053E858B0C6}">
      <dgm:prSet/>
      <dgm:spPr/>
      <dgm:t>
        <a:bodyPr/>
        <a:lstStyle/>
        <a:p>
          <a:endParaRPr lang="tr-TR"/>
        </a:p>
      </dgm:t>
    </dgm:pt>
    <dgm:pt modelId="{015F139D-EF0D-40BD-9EB7-113B6BAF1D67}">
      <dgm:prSet phldrT="[Metin]" phldr="1"/>
      <dgm:spPr/>
      <dgm:t>
        <a:bodyPr/>
        <a:lstStyle/>
        <a:p>
          <a:endParaRPr lang="tr-TR" b="1" dirty="0"/>
        </a:p>
      </dgm:t>
    </dgm:pt>
    <dgm:pt modelId="{90839AEA-7368-4674-8081-CFD0EF4D7049}" type="parTrans" cxnId="{42E16491-2B35-46EF-9D26-55C1CB211134}">
      <dgm:prSet/>
      <dgm:spPr/>
      <dgm:t>
        <a:bodyPr/>
        <a:lstStyle/>
        <a:p>
          <a:endParaRPr lang="tr-TR"/>
        </a:p>
      </dgm:t>
    </dgm:pt>
    <dgm:pt modelId="{AE9D545F-7FAF-4BD9-B186-0D3806806155}" type="sibTrans" cxnId="{42E16491-2B35-46EF-9D26-55C1CB211134}">
      <dgm:prSet/>
      <dgm:spPr/>
      <dgm:t>
        <a:bodyPr/>
        <a:lstStyle/>
        <a:p>
          <a:endParaRPr lang="tr-TR"/>
        </a:p>
      </dgm:t>
    </dgm:pt>
    <dgm:pt modelId="{2F1263D6-BB39-42D9-B27D-231E1098D349}">
      <dgm:prSet phldrT="[Metin]"/>
      <dgm:spPr/>
      <dgm:t>
        <a:bodyPr/>
        <a:lstStyle/>
        <a:p>
          <a:r>
            <a:rPr lang="tr-TR" b="1" dirty="0" smtClean="0"/>
            <a:t>PULMONER TUTULUM</a:t>
          </a:r>
          <a:endParaRPr lang="tr-TR" b="1" dirty="0"/>
        </a:p>
      </dgm:t>
    </dgm:pt>
    <dgm:pt modelId="{7312313B-DD88-4BE6-900C-4A7E805070A7}" type="parTrans" cxnId="{934234F6-F0F5-47BC-A379-9F894C3290E4}">
      <dgm:prSet/>
      <dgm:spPr/>
      <dgm:t>
        <a:bodyPr/>
        <a:lstStyle/>
        <a:p>
          <a:endParaRPr lang="tr-TR"/>
        </a:p>
      </dgm:t>
    </dgm:pt>
    <dgm:pt modelId="{1E430BDA-335D-4408-8A06-682C684C3DDC}" type="sibTrans" cxnId="{934234F6-F0F5-47BC-A379-9F894C3290E4}">
      <dgm:prSet/>
      <dgm:spPr/>
      <dgm:t>
        <a:bodyPr/>
        <a:lstStyle/>
        <a:p>
          <a:endParaRPr lang="tr-TR"/>
        </a:p>
      </dgm:t>
    </dgm:pt>
    <dgm:pt modelId="{7B843E9E-33D3-440C-846A-3AF57252E026}">
      <dgm:prSet phldrT="[Metin]" phldr="1"/>
      <dgm:spPr/>
      <dgm:t>
        <a:bodyPr/>
        <a:lstStyle/>
        <a:p>
          <a:endParaRPr lang="tr-TR" b="1" dirty="0"/>
        </a:p>
      </dgm:t>
    </dgm:pt>
    <dgm:pt modelId="{45A40DF5-8A33-47E7-805D-63E17AA24747}" type="parTrans" cxnId="{A2656460-2B3C-4AFF-BD53-E5CFE8517B96}">
      <dgm:prSet/>
      <dgm:spPr/>
      <dgm:t>
        <a:bodyPr/>
        <a:lstStyle/>
        <a:p>
          <a:endParaRPr lang="tr-TR"/>
        </a:p>
      </dgm:t>
    </dgm:pt>
    <dgm:pt modelId="{17272C7F-241E-42B8-87A5-7353B1D05F9F}" type="sibTrans" cxnId="{A2656460-2B3C-4AFF-BD53-E5CFE8517B96}">
      <dgm:prSet/>
      <dgm:spPr/>
      <dgm:t>
        <a:bodyPr/>
        <a:lstStyle/>
        <a:p>
          <a:endParaRPr lang="tr-TR"/>
        </a:p>
      </dgm:t>
    </dgm:pt>
    <dgm:pt modelId="{31D018D0-1576-435A-9D85-72A7E443732C}">
      <dgm:prSet phldrT="[Metin]"/>
      <dgm:spPr/>
      <dgm:t>
        <a:bodyPr/>
        <a:lstStyle/>
        <a:p>
          <a:r>
            <a:rPr lang="tr-TR" b="1" dirty="0" smtClean="0"/>
            <a:t>KARDİYOVASKÜLER TUTULUM</a:t>
          </a:r>
        </a:p>
      </dgm:t>
    </dgm:pt>
    <dgm:pt modelId="{A1A6186A-4228-40FE-B088-3430358BFC52}" type="parTrans" cxnId="{F56D35AF-5C8C-4312-9748-AB2E48EA4AE8}">
      <dgm:prSet/>
      <dgm:spPr/>
      <dgm:t>
        <a:bodyPr/>
        <a:lstStyle/>
        <a:p>
          <a:endParaRPr lang="tr-TR"/>
        </a:p>
      </dgm:t>
    </dgm:pt>
    <dgm:pt modelId="{BFC176DB-B804-4591-869E-B62B0CABA9FA}" type="sibTrans" cxnId="{F56D35AF-5C8C-4312-9748-AB2E48EA4AE8}">
      <dgm:prSet/>
      <dgm:spPr/>
      <dgm:t>
        <a:bodyPr/>
        <a:lstStyle/>
        <a:p>
          <a:endParaRPr lang="tr-TR"/>
        </a:p>
      </dgm:t>
    </dgm:pt>
    <dgm:pt modelId="{76A36E1B-9486-4F64-A699-A87A910AF290}">
      <dgm:prSet phldrT="[Metin]"/>
      <dgm:spPr/>
      <dgm:t>
        <a:bodyPr/>
        <a:lstStyle/>
        <a:p>
          <a:r>
            <a:rPr lang="tr-TR" dirty="0" smtClean="0"/>
            <a:t>ÜVEİT</a:t>
          </a:r>
          <a:endParaRPr lang="tr-TR" dirty="0"/>
        </a:p>
      </dgm:t>
    </dgm:pt>
    <dgm:pt modelId="{80F2E0C3-D0DC-48D7-B44B-B5CEE98B9474}" type="sibTrans" cxnId="{F3B59769-627F-49F6-A442-63B56123E94D}">
      <dgm:prSet/>
      <dgm:spPr/>
      <dgm:t>
        <a:bodyPr/>
        <a:lstStyle/>
        <a:p>
          <a:endParaRPr lang="tr-TR"/>
        </a:p>
      </dgm:t>
    </dgm:pt>
    <dgm:pt modelId="{B8BC7EE3-7FDF-499C-AC21-4E3FC95C3230}" type="parTrans" cxnId="{F3B59769-627F-49F6-A442-63B56123E94D}">
      <dgm:prSet/>
      <dgm:spPr/>
      <dgm:t>
        <a:bodyPr/>
        <a:lstStyle/>
        <a:p>
          <a:endParaRPr lang="tr-TR"/>
        </a:p>
      </dgm:t>
    </dgm:pt>
    <dgm:pt modelId="{E189CD5C-1456-4C4C-B530-0F4251C578FD}">
      <dgm:prSet phldrT="[Metin]"/>
      <dgm:spPr/>
      <dgm:t>
        <a:bodyPr/>
        <a:lstStyle/>
        <a:p>
          <a:r>
            <a:rPr lang="tr-TR" b="1" dirty="0" smtClean="0"/>
            <a:t>NÖROLOJİK TUTULUM</a:t>
          </a:r>
        </a:p>
      </dgm:t>
    </dgm:pt>
    <dgm:pt modelId="{5270CF00-FA47-44C5-A8EA-F0DF3C4B82F4}" type="parTrans" cxnId="{4F6AF300-E076-4E4E-823B-EA9CEE7BFCD4}">
      <dgm:prSet/>
      <dgm:spPr/>
      <dgm:t>
        <a:bodyPr/>
        <a:lstStyle/>
        <a:p>
          <a:endParaRPr lang="tr-TR"/>
        </a:p>
      </dgm:t>
    </dgm:pt>
    <dgm:pt modelId="{8DEAA816-76DC-4860-8F0A-2FC4CEB45649}" type="sibTrans" cxnId="{4F6AF300-E076-4E4E-823B-EA9CEE7BFCD4}">
      <dgm:prSet/>
      <dgm:spPr/>
      <dgm:t>
        <a:bodyPr/>
        <a:lstStyle/>
        <a:p>
          <a:endParaRPr lang="tr-TR"/>
        </a:p>
      </dgm:t>
    </dgm:pt>
    <dgm:pt modelId="{BCEE5FDF-D7C9-4D4F-B6A3-27E0FEE8A191}">
      <dgm:prSet phldrT="[Metin]"/>
      <dgm:spPr/>
      <dgm:t>
        <a:bodyPr/>
        <a:lstStyle/>
        <a:p>
          <a:endParaRPr lang="tr-TR" b="1" dirty="0" smtClean="0"/>
        </a:p>
      </dgm:t>
    </dgm:pt>
    <dgm:pt modelId="{067092E0-64A2-45C5-AD30-3A37A08898CA}" type="parTrans" cxnId="{930FB7DE-6074-459C-970A-57A7B4188992}">
      <dgm:prSet/>
      <dgm:spPr/>
      <dgm:t>
        <a:bodyPr/>
        <a:lstStyle/>
        <a:p>
          <a:endParaRPr lang="tr-TR"/>
        </a:p>
      </dgm:t>
    </dgm:pt>
    <dgm:pt modelId="{58E91C22-E21B-435E-AD8A-A2812F88D59B}" type="sibTrans" cxnId="{930FB7DE-6074-459C-970A-57A7B4188992}">
      <dgm:prSet/>
      <dgm:spPr/>
      <dgm:t>
        <a:bodyPr/>
        <a:lstStyle/>
        <a:p>
          <a:endParaRPr lang="tr-TR"/>
        </a:p>
      </dgm:t>
    </dgm:pt>
    <dgm:pt modelId="{AC7854E1-FE34-43F0-B78A-9403D5874720}">
      <dgm:prSet phldrT="[Metin]"/>
      <dgm:spPr/>
      <dgm:t>
        <a:bodyPr/>
        <a:lstStyle/>
        <a:p>
          <a:r>
            <a:rPr lang="tr-TR" b="1" dirty="0" smtClean="0"/>
            <a:t>RENAL ETKİLENME</a:t>
          </a:r>
        </a:p>
      </dgm:t>
    </dgm:pt>
    <dgm:pt modelId="{4B87013B-FD26-4E0E-89A2-30B2CCF71B13}" type="parTrans" cxnId="{08FF6EE3-58AA-433C-8590-9695B9D8EB43}">
      <dgm:prSet/>
      <dgm:spPr/>
      <dgm:t>
        <a:bodyPr/>
        <a:lstStyle/>
        <a:p>
          <a:endParaRPr lang="tr-TR"/>
        </a:p>
      </dgm:t>
    </dgm:pt>
    <dgm:pt modelId="{1E030F9F-DB86-41C8-BED6-9349F8573E33}" type="sibTrans" cxnId="{08FF6EE3-58AA-433C-8590-9695B9D8EB43}">
      <dgm:prSet/>
      <dgm:spPr/>
      <dgm:t>
        <a:bodyPr/>
        <a:lstStyle/>
        <a:p>
          <a:endParaRPr lang="tr-TR"/>
        </a:p>
      </dgm:t>
    </dgm:pt>
    <dgm:pt modelId="{364C6A89-0E11-47A4-B5AD-B60E1DAAA6A7}">
      <dgm:prSet phldrT="[Metin]"/>
      <dgm:spPr/>
      <dgm:t>
        <a:bodyPr/>
        <a:lstStyle/>
        <a:p>
          <a:endParaRPr lang="tr-TR" b="1" dirty="0" smtClean="0"/>
        </a:p>
      </dgm:t>
    </dgm:pt>
    <dgm:pt modelId="{4F5D1119-0AD8-4E90-B74D-23863F98DB29}" type="parTrans" cxnId="{84C83369-19F9-4572-87BE-24AFA8384055}">
      <dgm:prSet/>
      <dgm:spPr/>
      <dgm:t>
        <a:bodyPr/>
        <a:lstStyle/>
        <a:p>
          <a:endParaRPr lang="tr-TR"/>
        </a:p>
      </dgm:t>
    </dgm:pt>
    <dgm:pt modelId="{DA110B6C-82A9-46C6-8528-161AD56721BC}" type="sibTrans" cxnId="{84C83369-19F9-4572-87BE-24AFA8384055}">
      <dgm:prSet/>
      <dgm:spPr/>
      <dgm:t>
        <a:bodyPr/>
        <a:lstStyle/>
        <a:p>
          <a:endParaRPr lang="tr-TR"/>
        </a:p>
      </dgm:t>
    </dgm:pt>
    <dgm:pt modelId="{9FF81F82-DDFD-4274-8A26-4824C9F83DCE}">
      <dgm:prSet phldrT="[Metin]"/>
      <dgm:spPr/>
      <dgm:t>
        <a:bodyPr/>
        <a:lstStyle/>
        <a:p>
          <a:r>
            <a:rPr lang="tr-TR" b="1" dirty="0" smtClean="0"/>
            <a:t>DERİ BULGULARI </a:t>
          </a:r>
        </a:p>
      </dgm:t>
    </dgm:pt>
    <dgm:pt modelId="{573FC5E5-6D6D-43A7-B534-7F090F552B5F}" type="parTrans" cxnId="{DCDEBCB9-3714-46FF-BC67-89D2429BFEF7}">
      <dgm:prSet/>
      <dgm:spPr/>
      <dgm:t>
        <a:bodyPr/>
        <a:lstStyle/>
        <a:p>
          <a:endParaRPr lang="tr-TR"/>
        </a:p>
      </dgm:t>
    </dgm:pt>
    <dgm:pt modelId="{70D6DEE6-0D4D-4C48-852D-6A6FF63BE8F4}" type="sibTrans" cxnId="{DCDEBCB9-3714-46FF-BC67-89D2429BFEF7}">
      <dgm:prSet/>
      <dgm:spPr/>
      <dgm:t>
        <a:bodyPr/>
        <a:lstStyle/>
        <a:p>
          <a:endParaRPr lang="tr-TR"/>
        </a:p>
      </dgm:t>
    </dgm:pt>
    <dgm:pt modelId="{B8FBAF81-7DAD-434D-9C8D-F7DAFEF2F209}">
      <dgm:prSet phldrT="[Metin]"/>
      <dgm:spPr/>
      <dgm:t>
        <a:bodyPr/>
        <a:lstStyle/>
        <a:p>
          <a:endParaRPr lang="tr-TR" b="1" dirty="0" smtClean="0"/>
        </a:p>
      </dgm:t>
    </dgm:pt>
    <dgm:pt modelId="{4E90257F-31F0-4965-A217-BB852069CEF5}" type="parTrans" cxnId="{D2FFA5CC-009C-473F-A6FF-22FB272862AD}">
      <dgm:prSet/>
      <dgm:spPr/>
      <dgm:t>
        <a:bodyPr/>
        <a:lstStyle/>
        <a:p>
          <a:endParaRPr lang="tr-TR"/>
        </a:p>
      </dgm:t>
    </dgm:pt>
    <dgm:pt modelId="{DE3A9010-D386-41ED-8823-47AC8CEAB72F}" type="sibTrans" cxnId="{D2FFA5CC-009C-473F-A6FF-22FB272862AD}">
      <dgm:prSet/>
      <dgm:spPr/>
      <dgm:t>
        <a:bodyPr/>
        <a:lstStyle/>
        <a:p>
          <a:endParaRPr lang="tr-TR"/>
        </a:p>
      </dgm:t>
    </dgm:pt>
    <dgm:pt modelId="{0598C219-6D41-43CA-9857-7BF2AF711703}" type="pres">
      <dgm:prSet presAssocID="{A8A827A0-C471-464D-8C4A-61BC4D4C2DF0}" presName="Name0" presStyleCnt="0">
        <dgm:presLayoutVars>
          <dgm:chMax/>
          <dgm:chPref/>
          <dgm:dir/>
        </dgm:presLayoutVars>
      </dgm:prSet>
      <dgm:spPr/>
    </dgm:pt>
    <dgm:pt modelId="{9D2AAEF9-E511-4B46-A3D9-9EC378B11832}" type="pres">
      <dgm:prSet presAssocID="{76A36E1B-9486-4F64-A699-A87A910AF290}" presName="parenttextcomposite" presStyleCnt="0"/>
      <dgm:spPr/>
    </dgm:pt>
    <dgm:pt modelId="{D597C252-53F9-4151-AA3B-448D3B852F97}" type="pres">
      <dgm:prSet presAssocID="{76A36E1B-9486-4F64-A699-A87A910AF290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4BCB16-FDE0-4A5E-B4D7-E326CCDAEDA2}" type="pres">
      <dgm:prSet presAssocID="{76A36E1B-9486-4F64-A699-A87A910AF290}" presName="composite" presStyleCnt="0"/>
      <dgm:spPr/>
    </dgm:pt>
    <dgm:pt modelId="{4D6663C0-F3BE-4981-85FD-7DC84223B422}" type="pres">
      <dgm:prSet presAssocID="{76A36E1B-9486-4F64-A699-A87A910AF290}" presName="chevron1" presStyleLbl="alignNode1" presStyleIdx="0" presStyleCnt="42"/>
      <dgm:spPr/>
    </dgm:pt>
    <dgm:pt modelId="{41D688EF-9316-4AC2-AFC2-6C6F48CA981F}" type="pres">
      <dgm:prSet presAssocID="{76A36E1B-9486-4F64-A699-A87A910AF290}" presName="chevron2" presStyleLbl="alignNode1" presStyleIdx="1" presStyleCnt="42"/>
      <dgm:spPr/>
    </dgm:pt>
    <dgm:pt modelId="{F6770A89-FF0F-49B0-B077-C5ED9376C8E1}" type="pres">
      <dgm:prSet presAssocID="{76A36E1B-9486-4F64-A699-A87A910AF290}" presName="chevron3" presStyleLbl="alignNode1" presStyleIdx="2" presStyleCnt="42"/>
      <dgm:spPr/>
    </dgm:pt>
    <dgm:pt modelId="{D154DDF0-0C79-44BB-B983-7103F6E5C583}" type="pres">
      <dgm:prSet presAssocID="{76A36E1B-9486-4F64-A699-A87A910AF290}" presName="chevron4" presStyleLbl="alignNode1" presStyleIdx="3" presStyleCnt="42"/>
      <dgm:spPr/>
    </dgm:pt>
    <dgm:pt modelId="{06F730EB-EB30-4D57-B6B6-33885F93FBBE}" type="pres">
      <dgm:prSet presAssocID="{76A36E1B-9486-4F64-A699-A87A910AF290}" presName="chevron5" presStyleLbl="alignNode1" presStyleIdx="4" presStyleCnt="42"/>
      <dgm:spPr/>
    </dgm:pt>
    <dgm:pt modelId="{54DE42C8-C57F-48D7-82E6-64165F2A9ED1}" type="pres">
      <dgm:prSet presAssocID="{76A36E1B-9486-4F64-A699-A87A910AF290}" presName="chevron6" presStyleLbl="alignNode1" presStyleIdx="5" presStyleCnt="42"/>
      <dgm:spPr/>
    </dgm:pt>
    <dgm:pt modelId="{64C9E79B-63E0-43D7-953A-85FDBBAD3FED}" type="pres">
      <dgm:prSet presAssocID="{76A36E1B-9486-4F64-A699-A87A910AF290}" presName="chevron7" presStyleLbl="alignNode1" presStyleIdx="6" presStyleCnt="42"/>
      <dgm:spPr/>
    </dgm:pt>
    <dgm:pt modelId="{D0FC052F-092A-4B7C-9F73-05051C024CCB}" type="pres">
      <dgm:prSet presAssocID="{76A36E1B-9486-4F64-A699-A87A910AF290}" presName="childtext" presStyleLbl="solidFgAcc1" presStyleIdx="0" presStyleCnt="6">
        <dgm:presLayoutVars>
          <dgm:chMax/>
          <dgm:chPref val="0"/>
          <dgm:bulletEnabled val="1"/>
        </dgm:presLayoutVars>
      </dgm:prSet>
      <dgm:spPr/>
    </dgm:pt>
    <dgm:pt modelId="{788D3FB3-8AE1-4537-BD72-CF46E73C9B77}" type="pres">
      <dgm:prSet presAssocID="{80F2E0C3-D0DC-48D7-B44B-B5CEE98B9474}" presName="sibTrans" presStyleCnt="0"/>
      <dgm:spPr/>
    </dgm:pt>
    <dgm:pt modelId="{1BD1089F-98EA-4E5D-847A-D475A5BB21BC}" type="pres">
      <dgm:prSet presAssocID="{015F139D-EF0D-40BD-9EB7-113B6BAF1D67}" presName="parenttextcomposite" presStyleCnt="0"/>
      <dgm:spPr/>
    </dgm:pt>
    <dgm:pt modelId="{3BF8B1C7-AAF0-40BE-9A09-960F589072D3}" type="pres">
      <dgm:prSet presAssocID="{015F139D-EF0D-40BD-9EB7-113B6BAF1D67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0BC80273-DB76-4A12-A101-4FB8D245B40B}" type="pres">
      <dgm:prSet presAssocID="{015F139D-EF0D-40BD-9EB7-113B6BAF1D67}" presName="composite" presStyleCnt="0"/>
      <dgm:spPr/>
    </dgm:pt>
    <dgm:pt modelId="{E08E8FC1-3ECB-400F-9371-2E12F957A8FF}" type="pres">
      <dgm:prSet presAssocID="{015F139D-EF0D-40BD-9EB7-113B6BAF1D67}" presName="chevron1" presStyleLbl="alignNode1" presStyleIdx="7" presStyleCnt="42"/>
      <dgm:spPr/>
    </dgm:pt>
    <dgm:pt modelId="{60269198-6810-4C8B-88D8-4FB55CCBE17B}" type="pres">
      <dgm:prSet presAssocID="{015F139D-EF0D-40BD-9EB7-113B6BAF1D67}" presName="chevron2" presStyleLbl="alignNode1" presStyleIdx="8" presStyleCnt="42"/>
      <dgm:spPr/>
    </dgm:pt>
    <dgm:pt modelId="{8F62038E-C992-4217-9254-17BFCC0B0183}" type="pres">
      <dgm:prSet presAssocID="{015F139D-EF0D-40BD-9EB7-113B6BAF1D67}" presName="chevron3" presStyleLbl="alignNode1" presStyleIdx="9" presStyleCnt="42"/>
      <dgm:spPr/>
    </dgm:pt>
    <dgm:pt modelId="{0A99747E-B37C-466E-B17F-773F2AA8A4D0}" type="pres">
      <dgm:prSet presAssocID="{015F139D-EF0D-40BD-9EB7-113B6BAF1D67}" presName="chevron4" presStyleLbl="alignNode1" presStyleIdx="10" presStyleCnt="42"/>
      <dgm:spPr/>
    </dgm:pt>
    <dgm:pt modelId="{5755B1A4-4D9E-4A66-9D3B-AAEF8F00D34C}" type="pres">
      <dgm:prSet presAssocID="{015F139D-EF0D-40BD-9EB7-113B6BAF1D67}" presName="chevron5" presStyleLbl="alignNode1" presStyleIdx="11" presStyleCnt="42"/>
      <dgm:spPr/>
    </dgm:pt>
    <dgm:pt modelId="{9B5C28E9-4468-4894-81A3-C3E062C1F762}" type="pres">
      <dgm:prSet presAssocID="{015F139D-EF0D-40BD-9EB7-113B6BAF1D67}" presName="chevron6" presStyleLbl="alignNode1" presStyleIdx="12" presStyleCnt="42"/>
      <dgm:spPr/>
    </dgm:pt>
    <dgm:pt modelId="{ED37320B-35E1-494C-86D3-5F0B1BD5E0E1}" type="pres">
      <dgm:prSet presAssocID="{015F139D-EF0D-40BD-9EB7-113B6BAF1D67}" presName="chevron7" presStyleLbl="alignNode1" presStyleIdx="13" presStyleCnt="42"/>
      <dgm:spPr/>
    </dgm:pt>
    <dgm:pt modelId="{32C857FF-7FFC-4A48-A2DA-0A1BBBB7F0FC}" type="pres">
      <dgm:prSet presAssocID="{015F139D-EF0D-40BD-9EB7-113B6BAF1D67}" presName="childtext" presStyleLbl="solidFgAcc1" presStyleIdx="1" presStyleCnt="6">
        <dgm:presLayoutVars>
          <dgm:chMax/>
          <dgm:chPref val="0"/>
          <dgm:bulletEnabled val="1"/>
        </dgm:presLayoutVars>
      </dgm:prSet>
      <dgm:spPr/>
    </dgm:pt>
    <dgm:pt modelId="{201104BD-2B44-4A84-B8F1-67ADD90C0CF5}" type="pres">
      <dgm:prSet presAssocID="{AE9D545F-7FAF-4BD9-B186-0D3806806155}" presName="sibTrans" presStyleCnt="0"/>
      <dgm:spPr/>
    </dgm:pt>
    <dgm:pt modelId="{EFB6E640-649F-43B0-AF62-B7EC3B66D1BB}" type="pres">
      <dgm:prSet presAssocID="{7B843E9E-33D3-440C-846A-3AF57252E026}" presName="parenttextcomposite" presStyleCnt="0"/>
      <dgm:spPr/>
    </dgm:pt>
    <dgm:pt modelId="{2066794C-46B8-4599-9CF7-4714716156B6}" type="pres">
      <dgm:prSet presAssocID="{7B843E9E-33D3-440C-846A-3AF57252E026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4EAD7A23-CEDD-44C9-A280-1B71A81410F9}" type="pres">
      <dgm:prSet presAssocID="{7B843E9E-33D3-440C-846A-3AF57252E026}" presName="composite" presStyleCnt="0"/>
      <dgm:spPr/>
    </dgm:pt>
    <dgm:pt modelId="{8D24B8C7-149C-4257-B9B3-F163D2DB9ADF}" type="pres">
      <dgm:prSet presAssocID="{7B843E9E-33D3-440C-846A-3AF57252E026}" presName="chevron1" presStyleLbl="alignNode1" presStyleIdx="14" presStyleCnt="42"/>
      <dgm:spPr/>
    </dgm:pt>
    <dgm:pt modelId="{E59777A6-BF89-41D1-BCF5-28F8DF9A2891}" type="pres">
      <dgm:prSet presAssocID="{7B843E9E-33D3-440C-846A-3AF57252E026}" presName="chevron2" presStyleLbl="alignNode1" presStyleIdx="15" presStyleCnt="42"/>
      <dgm:spPr/>
    </dgm:pt>
    <dgm:pt modelId="{5CCF5AE6-EB20-44F7-BA8C-7798FFC0DBFF}" type="pres">
      <dgm:prSet presAssocID="{7B843E9E-33D3-440C-846A-3AF57252E026}" presName="chevron3" presStyleLbl="alignNode1" presStyleIdx="16" presStyleCnt="42"/>
      <dgm:spPr/>
    </dgm:pt>
    <dgm:pt modelId="{4596D5FB-A1FB-46E7-8BD0-0A22845DEE6C}" type="pres">
      <dgm:prSet presAssocID="{7B843E9E-33D3-440C-846A-3AF57252E026}" presName="chevron4" presStyleLbl="alignNode1" presStyleIdx="17" presStyleCnt="42"/>
      <dgm:spPr/>
    </dgm:pt>
    <dgm:pt modelId="{157D451C-634E-4B68-A5AC-EE9C192FEDDE}" type="pres">
      <dgm:prSet presAssocID="{7B843E9E-33D3-440C-846A-3AF57252E026}" presName="chevron5" presStyleLbl="alignNode1" presStyleIdx="18" presStyleCnt="42"/>
      <dgm:spPr/>
    </dgm:pt>
    <dgm:pt modelId="{07192100-49EC-44E4-93B8-02A347565A8B}" type="pres">
      <dgm:prSet presAssocID="{7B843E9E-33D3-440C-846A-3AF57252E026}" presName="chevron6" presStyleLbl="alignNode1" presStyleIdx="19" presStyleCnt="42"/>
      <dgm:spPr/>
    </dgm:pt>
    <dgm:pt modelId="{3216BA7D-F212-41F0-AD4D-802E668DF518}" type="pres">
      <dgm:prSet presAssocID="{7B843E9E-33D3-440C-846A-3AF57252E026}" presName="chevron7" presStyleLbl="alignNode1" presStyleIdx="20" presStyleCnt="42"/>
      <dgm:spPr/>
    </dgm:pt>
    <dgm:pt modelId="{54296440-9ABA-47D5-A901-145D17EC1FEE}" type="pres">
      <dgm:prSet presAssocID="{7B843E9E-33D3-440C-846A-3AF57252E026}" presName="childtext" presStyleLbl="solidFgAcc1" presStyleIdx="2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F59948-BB33-4905-890E-EA9918F6CD47}" type="pres">
      <dgm:prSet presAssocID="{17272C7F-241E-42B8-87A5-7353B1D05F9F}" presName="sibTrans" presStyleCnt="0"/>
      <dgm:spPr/>
    </dgm:pt>
    <dgm:pt modelId="{2D4D7C0A-0D41-482D-8394-1F563532CF3B}" type="pres">
      <dgm:prSet presAssocID="{BCEE5FDF-D7C9-4D4F-B6A3-27E0FEE8A191}" presName="parenttextcomposite" presStyleCnt="0"/>
      <dgm:spPr/>
    </dgm:pt>
    <dgm:pt modelId="{5B2CBE4A-2C7C-418C-9F16-6AE25DE0D34A}" type="pres">
      <dgm:prSet presAssocID="{BCEE5FDF-D7C9-4D4F-B6A3-27E0FEE8A191}" presName="parenttext" presStyleLbl="revTx" presStyleIdx="3" presStyleCnt="6">
        <dgm:presLayoutVars>
          <dgm:chMax/>
          <dgm:chPref val="2"/>
          <dgm:bulletEnabled val="1"/>
        </dgm:presLayoutVars>
      </dgm:prSet>
      <dgm:spPr/>
    </dgm:pt>
    <dgm:pt modelId="{60DB7D19-3DEE-4E04-9D2A-95E47A6F4BC9}" type="pres">
      <dgm:prSet presAssocID="{BCEE5FDF-D7C9-4D4F-B6A3-27E0FEE8A191}" presName="composite" presStyleCnt="0"/>
      <dgm:spPr/>
    </dgm:pt>
    <dgm:pt modelId="{0F2FB429-2FA7-4F22-9422-175725083B07}" type="pres">
      <dgm:prSet presAssocID="{BCEE5FDF-D7C9-4D4F-B6A3-27E0FEE8A191}" presName="chevron1" presStyleLbl="alignNode1" presStyleIdx="21" presStyleCnt="42"/>
      <dgm:spPr/>
    </dgm:pt>
    <dgm:pt modelId="{9C73A8CD-8AA1-4C2E-9BE9-8AF107F13831}" type="pres">
      <dgm:prSet presAssocID="{BCEE5FDF-D7C9-4D4F-B6A3-27E0FEE8A191}" presName="chevron2" presStyleLbl="alignNode1" presStyleIdx="22" presStyleCnt="42"/>
      <dgm:spPr/>
    </dgm:pt>
    <dgm:pt modelId="{371BA897-5C32-4030-A690-B3BE1EF63F26}" type="pres">
      <dgm:prSet presAssocID="{BCEE5FDF-D7C9-4D4F-B6A3-27E0FEE8A191}" presName="chevron3" presStyleLbl="alignNode1" presStyleIdx="23" presStyleCnt="42"/>
      <dgm:spPr/>
    </dgm:pt>
    <dgm:pt modelId="{8B4D79B8-CAFF-459C-9229-DAD99A88A0C2}" type="pres">
      <dgm:prSet presAssocID="{BCEE5FDF-D7C9-4D4F-B6A3-27E0FEE8A191}" presName="chevron4" presStyleLbl="alignNode1" presStyleIdx="24" presStyleCnt="42"/>
      <dgm:spPr/>
    </dgm:pt>
    <dgm:pt modelId="{026E50EC-C54E-44DE-A5EC-6BDB8A4BF66A}" type="pres">
      <dgm:prSet presAssocID="{BCEE5FDF-D7C9-4D4F-B6A3-27E0FEE8A191}" presName="chevron5" presStyleLbl="alignNode1" presStyleIdx="25" presStyleCnt="42"/>
      <dgm:spPr/>
    </dgm:pt>
    <dgm:pt modelId="{1DEEA23B-304D-4950-9B33-095E6934C33F}" type="pres">
      <dgm:prSet presAssocID="{BCEE5FDF-D7C9-4D4F-B6A3-27E0FEE8A191}" presName="chevron6" presStyleLbl="alignNode1" presStyleIdx="26" presStyleCnt="42"/>
      <dgm:spPr/>
    </dgm:pt>
    <dgm:pt modelId="{67EBF302-89A2-464E-8C5B-D5C6707689E9}" type="pres">
      <dgm:prSet presAssocID="{BCEE5FDF-D7C9-4D4F-B6A3-27E0FEE8A191}" presName="chevron7" presStyleLbl="alignNode1" presStyleIdx="27" presStyleCnt="42"/>
      <dgm:spPr/>
    </dgm:pt>
    <dgm:pt modelId="{3B435BC0-9BCF-4F45-82A0-2723F009516D}" type="pres">
      <dgm:prSet presAssocID="{BCEE5FDF-D7C9-4D4F-B6A3-27E0FEE8A191}" presName="childtext" presStyleLbl="solidFgAcc1" presStyleIdx="3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EC0BEA-E23A-459D-B4DF-4A673D2994F1}" type="pres">
      <dgm:prSet presAssocID="{58E91C22-E21B-435E-AD8A-A2812F88D59B}" presName="sibTrans" presStyleCnt="0"/>
      <dgm:spPr/>
    </dgm:pt>
    <dgm:pt modelId="{BC4D248B-5322-4F50-A78B-A1BCDA296C3A}" type="pres">
      <dgm:prSet presAssocID="{364C6A89-0E11-47A4-B5AD-B60E1DAAA6A7}" presName="parenttextcomposite" presStyleCnt="0"/>
      <dgm:spPr/>
    </dgm:pt>
    <dgm:pt modelId="{6A11F434-CEA7-4BF4-8111-EB0E9B576E96}" type="pres">
      <dgm:prSet presAssocID="{364C6A89-0E11-47A4-B5AD-B60E1DAAA6A7}" presName="parenttext" presStyleLbl="revTx" presStyleIdx="4" presStyleCnt="6">
        <dgm:presLayoutVars>
          <dgm:chMax/>
          <dgm:chPref val="2"/>
          <dgm:bulletEnabled val="1"/>
        </dgm:presLayoutVars>
      </dgm:prSet>
      <dgm:spPr/>
    </dgm:pt>
    <dgm:pt modelId="{F36C6D15-393B-43F2-B2DD-E7064F4FBA82}" type="pres">
      <dgm:prSet presAssocID="{364C6A89-0E11-47A4-B5AD-B60E1DAAA6A7}" presName="composite" presStyleCnt="0"/>
      <dgm:spPr/>
    </dgm:pt>
    <dgm:pt modelId="{D7FB93B6-0E3F-408A-8811-DD9F64240B7B}" type="pres">
      <dgm:prSet presAssocID="{364C6A89-0E11-47A4-B5AD-B60E1DAAA6A7}" presName="chevron1" presStyleLbl="alignNode1" presStyleIdx="28" presStyleCnt="42"/>
      <dgm:spPr/>
    </dgm:pt>
    <dgm:pt modelId="{3B1287EE-94CD-41B9-A8FE-78E8350A4F62}" type="pres">
      <dgm:prSet presAssocID="{364C6A89-0E11-47A4-B5AD-B60E1DAAA6A7}" presName="chevron2" presStyleLbl="alignNode1" presStyleIdx="29" presStyleCnt="42"/>
      <dgm:spPr/>
    </dgm:pt>
    <dgm:pt modelId="{18063136-91DF-4396-8DA8-339865BFE44D}" type="pres">
      <dgm:prSet presAssocID="{364C6A89-0E11-47A4-B5AD-B60E1DAAA6A7}" presName="chevron3" presStyleLbl="alignNode1" presStyleIdx="30" presStyleCnt="42"/>
      <dgm:spPr/>
    </dgm:pt>
    <dgm:pt modelId="{61881FEC-C62E-41E3-9149-22693813B820}" type="pres">
      <dgm:prSet presAssocID="{364C6A89-0E11-47A4-B5AD-B60E1DAAA6A7}" presName="chevron4" presStyleLbl="alignNode1" presStyleIdx="31" presStyleCnt="42"/>
      <dgm:spPr/>
    </dgm:pt>
    <dgm:pt modelId="{8F338224-4B69-4AF2-9671-BF081530AAE9}" type="pres">
      <dgm:prSet presAssocID="{364C6A89-0E11-47A4-B5AD-B60E1DAAA6A7}" presName="chevron5" presStyleLbl="alignNode1" presStyleIdx="32" presStyleCnt="42"/>
      <dgm:spPr/>
    </dgm:pt>
    <dgm:pt modelId="{66530DFA-0971-474D-89EB-685FC49E854F}" type="pres">
      <dgm:prSet presAssocID="{364C6A89-0E11-47A4-B5AD-B60E1DAAA6A7}" presName="chevron6" presStyleLbl="alignNode1" presStyleIdx="33" presStyleCnt="42"/>
      <dgm:spPr/>
    </dgm:pt>
    <dgm:pt modelId="{3E169724-B43C-4FF3-9629-662B93E9B0DF}" type="pres">
      <dgm:prSet presAssocID="{364C6A89-0E11-47A4-B5AD-B60E1DAAA6A7}" presName="chevron7" presStyleLbl="alignNode1" presStyleIdx="34" presStyleCnt="42"/>
      <dgm:spPr/>
    </dgm:pt>
    <dgm:pt modelId="{39874E6F-FEC1-4DD5-A1FA-9BCD58BE0581}" type="pres">
      <dgm:prSet presAssocID="{364C6A89-0E11-47A4-B5AD-B60E1DAAA6A7}" presName="childtext" presStyleLbl="solidFgAcc1" presStyleIdx="4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3F228C-87AB-4C46-A2B5-ABC4A6AB9919}" type="pres">
      <dgm:prSet presAssocID="{DA110B6C-82A9-46C6-8528-161AD56721BC}" presName="sibTrans" presStyleCnt="0"/>
      <dgm:spPr/>
    </dgm:pt>
    <dgm:pt modelId="{95D1267D-2847-40ED-A6E9-FC59F8694622}" type="pres">
      <dgm:prSet presAssocID="{B8FBAF81-7DAD-434D-9C8D-F7DAFEF2F209}" presName="parenttextcomposite" presStyleCnt="0"/>
      <dgm:spPr/>
    </dgm:pt>
    <dgm:pt modelId="{5C2B80FF-4806-414A-A93C-CDE18D8B4899}" type="pres">
      <dgm:prSet presAssocID="{B8FBAF81-7DAD-434D-9C8D-F7DAFEF2F209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F9BC86AF-E050-475E-A85C-3BDE5A179AC0}" type="pres">
      <dgm:prSet presAssocID="{B8FBAF81-7DAD-434D-9C8D-F7DAFEF2F209}" presName="composite" presStyleCnt="0"/>
      <dgm:spPr/>
    </dgm:pt>
    <dgm:pt modelId="{8FE41EEB-549F-4821-861A-344610EAA914}" type="pres">
      <dgm:prSet presAssocID="{B8FBAF81-7DAD-434D-9C8D-F7DAFEF2F209}" presName="chevron1" presStyleLbl="alignNode1" presStyleIdx="35" presStyleCnt="42"/>
      <dgm:spPr/>
    </dgm:pt>
    <dgm:pt modelId="{BC6E6F8A-936A-4F6B-821C-E9EFA9805ABE}" type="pres">
      <dgm:prSet presAssocID="{B8FBAF81-7DAD-434D-9C8D-F7DAFEF2F209}" presName="chevron2" presStyleLbl="alignNode1" presStyleIdx="36" presStyleCnt="42"/>
      <dgm:spPr/>
    </dgm:pt>
    <dgm:pt modelId="{74D87167-445C-4A91-8496-9257C1DD6A0C}" type="pres">
      <dgm:prSet presAssocID="{B8FBAF81-7DAD-434D-9C8D-F7DAFEF2F209}" presName="chevron3" presStyleLbl="alignNode1" presStyleIdx="37" presStyleCnt="42"/>
      <dgm:spPr/>
    </dgm:pt>
    <dgm:pt modelId="{33BECC82-A0B7-4BD0-ACB9-3073A357A797}" type="pres">
      <dgm:prSet presAssocID="{B8FBAF81-7DAD-434D-9C8D-F7DAFEF2F209}" presName="chevron4" presStyleLbl="alignNode1" presStyleIdx="38" presStyleCnt="42"/>
      <dgm:spPr/>
    </dgm:pt>
    <dgm:pt modelId="{AEDFA13F-C386-4D67-8DFA-443B7F9FA0D3}" type="pres">
      <dgm:prSet presAssocID="{B8FBAF81-7DAD-434D-9C8D-F7DAFEF2F209}" presName="chevron5" presStyleLbl="alignNode1" presStyleIdx="39" presStyleCnt="42"/>
      <dgm:spPr/>
    </dgm:pt>
    <dgm:pt modelId="{ED2BAC1A-CD7A-42D4-8DF7-362CEB0E1C57}" type="pres">
      <dgm:prSet presAssocID="{B8FBAF81-7DAD-434D-9C8D-F7DAFEF2F209}" presName="chevron6" presStyleLbl="alignNode1" presStyleIdx="40" presStyleCnt="42"/>
      <dgm:spPr/>
    </dgm:pt>
    <dgm:pt modelId="{DAD853F8-65E5-4BA3-A248-22BB64C5B78C}" type="pres">
      <dgm:prSet presAssocID="{B8FBAF81-7DAD-434D-9C8D-F7DAFEF2F209}" presName="chevron7" presStyleLbl="alignNode1" presStyleIdx="41" presStyleCnt="42"/>
      <dgm:spPr/>
    </dgm:pt>
    <dgm:pt modelId="{4FE1F497-8372-4B9F-9CCD-00E179B11A80}" type="pres">
      <dgm:prSet presAssocID="{B8FBAF81-7DAD-434D-9C8D-F7DAFEF2F209}" presName="childtext" presStyleLbl="solidFgAcc1" presStyleIdx="5" presStyleCnt="6">
        <dgm:presLayoutVars>
          <dgm:chMax/>
          <dgm:chPref val="0"/>
          <dgm:bulletEnabled val="1"/>
        </dgm:presLayoutVars>
      </dgm:prSet>
      <dgm:spPr/>
    </dgm:pt>
  </dgm:ptLst>
  <dgm:cxnLst>
    <dgm:cxn modelId="{621AD804-24B9-435F-9170-A053E858B0C6}" srcId="{76A36E1B-9486-4F64-A699-A87A910AF290}" destId="{0D8A13A7-A5D3-4B16-8D17-C46588DE5261}" srcOrd="0" destOrd="0" parTransId="{8F70AF8E-0DB3-4B4B-98A4-1FE1FAE42A04}" sibTransId="{74908616-6A2B-4001-8502-E57DA07FBF57}"/>
    <dgm:cxn modelId="{DEC0A73B-01FF-4706-B234-D73C1D846761}" type="presOf" srcId="{76A36E1B-9486-4F64-A699-A87A910AF290}" destId="{D597C252-53F9-4151-AA3B-448D3B852F97}" srcOrd="0" destOrd="0" presId="urn:microsoft.com/office/officeart/2008/layout/VerticalAccentList"/>
    <dgm:cxn modelId="{D3CD1382-A8EF-498D-8265-1707A8AA302D}" type="presOf" srcId="{0D8A13A7-A5D3-4B16-8D17-C46588DE5261}" destId="{D0FC052F-092A-4B7C-9F73-05051C024CCB}" srcOrd="0" destOrd="0" presId="urn:microsoft.com/office/officeart/2008/layout/VerticalAccentList"/>
    <dgm:cxn modelId="{A2656460-2B3C-4AFF-BD53-E5CFE8517B96}" srcId="{A8A827A0-C471-464D-8C4A-61BC4D4C2DF0}" destId="{7B843E9E-33D3-440C-846A-3AF57252E026}" srcOrd="2" destOrd="0" parTransId="{45A40DF5-8A33-47E7-805D-63E17AA24747}" sibTransId="{17272C7F-241E-42B8-87A5-7353B1D05F9F}"/>
    <dgm:cxn modelId="{84C83369-19F9-4572-87BE-24AFA8384055}" srcId="{A8A827A0-C471-464D-8C4A-61BC4D4C2DF0}" destId="{364C6A89-0E11-47A4-B5AD-B60E1DAAA6A7}" srcOrd="4" destOrd="0" parTransId="{4F5D1119-0AD8-4E90-B74D-23863F98DB29}" sibTransId="{DA110B6C-82A9-46C6-8528-161AD56721BC}"/>
    <dgm:cxn modelId="{F4133B22-02E9-4324-80BF-1D6FEA133139}" type="presOf" srcId="{E189CD5C-1456-4C4C-B530-0F4251C578FD}" destId="{3B435BC0-9BCF-4F45-82A0-2723F009516D}" srcOrd="0" destOrd="0" presId="urn:microsoft.com/office/officeart/2008/layout/VerticalAccentList"/>
    <dgm:cxn modelId="{D2FFA5CC-009C-473F-A6FF-22FB272862AD}" srcId="{A8A827A0-C471-464D-8C4A-61BC4D4C2DF0}" destId="{B8FBAF81-7DAD-434D-9C8D-F7DAFEF2F209}" srcOrd="5" destOrd="0" parTransId="{4E90257F-31F0-4965-A217-BB852069CEF5}" sibTransId="{DE3A9010-D386-41ED-8823-47AC8CEAB72F}"/>
    <dgm:cxn modelId="{DCDEBCB9-3714-46FF-BC67-89D2429BFEF7}" srcId="{B8FBAF81-7DAD-434D-9C8D-F7DAFEF2F209}" destId="{9FF81F82-DDFD-4274-8A26-4824C9F83DCE}" srcOrd="0" destOrd="0" parTransId="{573FC5E5-6D6D-43A7-B534-7F090F552B5F}" sibTransId="{70D6DEE6-0D4D-4C48-852D-6A6FF63BE8F4}"/>
    <dgm:cxn modelId="{66E8A6E0-1826-4152-B4EB-4B93B61045A7}" type="presOf" srcId="{BCEE5FDF-D7C9-4D4F-B6A3-27E0FEE8A191}" destId="{5B2CBE4A-2C7C-418C-9F16-6AE25DE0D34A}" srcOrd="0" destOrd="0" presId="urn:microsoft.com/office/officeart/2008/layout/VerticalAccentList"/>
    <dgm:cxn modelId="{42E16491-2B35-46EF-9D26-55C1CB211134}" srcId="{A8A827A0-C471-464D-8C4A-61BC4D4C2DF0}" destId="{015F139D-EF0D-40BD-9EB7-113B6BAF1D67}" srcOrd="1" destOrd="0" parTransId="{90839AEA-7368-4674-8081-CFD0EF4D7049}" sibTransId="{AE9D545F-7FAF-4BD9-B186-0D3806806155}"/>
    <dgm:cxn modelId="{598BF299-9F3E-41DF-BD7D-DA3DF46AAF50}" type="presOf" srcId="{31D018D0-1576-435A-9D85-72A7E443732C}" destId="{54296440-9ABA-47D5-A901-145D17EC1FEE}" srcOrd="0" destOrd="0" presId="urn:microsoft.com/office/officeart/2008/layout/VerticalAccentList"/>
    <dgm:cxn modelId="{F3B59769-627F-49F6-A442-63B56123E94D}" srcId="{A8A827A0-C471-464D-8C4A-61BC4D4C2DF0}" destId="{76A36E1B-9486-4F64-A699-A87A910AF290}" srcOrd="0" destOrd="0" parTransId="{B8BC7EE3-7FDF-499C-AC21-4E3FC95C3230}" sibTransId="{80F2E0C3-D0DC-48D7-B44B-B5CEE98B9474}"/>
    <dgm:cxn modelId="{9BB22129-9D43-4D36-B044-7FBB034DFA2A}" type="presOf" srcId="{B8FBAF81-7DAD-434D-9C8D-F7DAFEF2F209}" destId="{5C2B80FF-4806-414A-A93C-CDE18D8B4899}" srcOrd="0" destOrd="0" presId="urn:microsoft.com/office/officeart/2008/layout/VerticalAccentList"/>
    <dgm:cxn modelId="{930FB7DE-6074-459C-970A-57A7B4188992}" srcId="{A8A827A0-C471-464D-8C4A-61BC4D4C2DF0}" destId="{BCEE5FDF-D7C9-4D4F-B6A3-27E0FEE8A191}" srcOrd="3" destOrd="0" parTransId="{067092E0-64A2-45C5-AD30-3A37A08898CA}" sibTransId="{58E91C22-E21B-435E-AD8A-A2812F88D59B}"/>
    <dgm:cxn modelId="{08FF6EE3-58AA-433C-8590-9695B9D8EB43}" srcId="{364C6A89-0E11-47A4-B5AD-B60E1DAAA6A7}" destId="{AC7854E1-FE34-43F0-B78A-9403D5874720}" srcOrd="0" destOrd="0" parTransId="{4B87013B-FD26-4E0E-89A2-30B2CCF71B13}" sibTransId="{1E030F9F-DB86-41C8-BED6-9349F8573E33}"/>
    <dgm:cxn modelId="{B3DED6FA-C9A5-4FB8-9CF0-C37D837DE724}" type="presOf" srcId="{A8A827A0-C471-464D-8C4A-61BC4D4C2DF0}" destId="{0598C219-6D41-43CA-9857-7BF2AF711703}" srcOrd="0" destOrd="0" presId="urn:microsoft.com/office/officeart/2008/layout/VerticalAccentList"/>
    <dgm:cxn modelId="{7405B7A5-F25F-4B53-A286-A333FCAFB5C0}" type="presOf" srcId="{7B843E9E-33D3-440C-846A-3AF57252E026}" destId="{2066794C-46B8-4599-9CF7-4714716156B6}" srcOrd="0" destOrd="0" presId="urn:microsoft.com/office/officeart/2008/layout/VerticalAccentList"/>
    <dgm:cxn modelId="{64973570-8AD3-49B0-AF97-81E26FC0AF43}" type="presOf" srcId="{015F139D-EF0D-40BD-9EB7-113B6BAF1D67}" destId="{3BF8B1C7-AAF0-40BE-9A09-960F589072D3}" srcOrd="0" destOrd="0" presId="urn:microsoft.com/office/officeart/2008/layout/VerticalAccentList"/>
    <dgm:cxn modelId="{F56D35AF-5C8C-4312-9748-AB2E48EA4AE8}" srcId="{7B843E9E-33D3-440C-846A-3AF57252E026}" destId="{31D018D0-1576-435A-9D85-72A7E443732C}" srcOrd="0" destOrd="0" parTransId="{A1A6186A-4228-40FE-B088-3430358BFC52}" sibTransId="{BFC176DB-B804-4591-869E-B62B0CABA9FA}"/>
    <dgm:cxn modelId="{AFC8D749-85F3-4595-9855-E3E86A1E6201}" type="presOf" srcId="{2F1263D6-BB39-42D9-B27D-231E1098D349}" destId="{32C857FF-7FFC-4A48-A2DA-0A1BBBB7F0FC}" srcOrd="0" destOrd="0" presId="urn:microsoft.com/office/officeart/2008/layout/VerticalAccentList"/>
    <dgm:cxn modelId="{90CE3CE5-B24B-4CD8-B11E-B836C57973FF}" type="presOf" srcId="{364C6A89-0E11-47A4-B5AD-B60E1DAAA6A7}" destId="{6A11F434-CEA7-4BF4-8111-EB0E9B576E96}" srcOrd="0" destOrd="0" presId="urn:microsoft.com/office/officeart/2008/layout/VerticalAccentList"/>
    <dgm:cxn modelId="{4F6AF300-E076-4E4E-823B-EA9CEE7BFCD4}" srcId="{BCEE5FDF-D7C9-4D4F-B6A3-27E0FEE8A191}" destId="{E189CD5C-1456-4C4C-B530-0F4251C578FD}" srcOrd="0" destOrd="0" parTransId="{5270CF00-FA47-44C5-A8EA-F0DF3C4B82F4}" sibTransId="{8DEAA816-76DC-4860-8F0A-2FC4CEB45649}"/>
    <dgm:cxn modelId="{698C6E4B-FC3E-4003-85AE-E0DDC5FE962E}" type="presOf" srcId="{AC7854E1-FE34-43F0-B78A-9403D5874720}" destId="{39874E6F-FEC1-4DD5-A1FA-9BCD58BE0581}" srcOrd="0" destOrd="0" presId="urn:microsoft.com/office/officeart/2008/layout/VerticalAccentList"/>
    <dgm:cxn modelId="{934234F6-F0F5-47BC-A379-9F894C3290E4}" srcId="{015F139D-EF0D-40BD-9EB7-113B6BAF1D67}" destId="{2F1263D6-BB39-42D9-B27D-231E1098D349}" srcOrd="0" destOrd="0" parTransId="{7312313B-DD88-4BE6-900C-4A7E805070A7}" sibTransId="{1E430BDA-335D-4408-8A06-682C684C3DDC}"/>
    <dgm:cxn modelId="{50DB9C0A-F047-4DC3-9B6F-331BCB8053C2}" type="presOf" srcId="{9FF81F82-DDFD-4274-8A26-4824C9F83DCE}" destId="{4FE1F497-8372-4B9F-9CCD-00E179B11A80}" srcOrd="0" destOrd="0" presId="urn:microsoft.com/office/officeart/2008/layout/VerticalAccentList"/>
    <dgm:cxn modelId="{7C1A4FED-2F92-4777-85A9-1AE47145777A}" type="presParOf" srcId="{0598C219-6D41-43CA-9857-7BF2AF711703}" destId="{9D2AAEF9-E511-4B46-A3D9-9EC378B11832}" srcOrd="0" destOrd="0" presId="urn:microsoft.com/office/officeart/2008/layout/VerticalAccentList"/>
    <dgm:cxn modelId="{936BB209-B1FB-40DA-B972-BCEF357F62FC}" type="presParOf" srcId="{9D2AAEF9-E511-4B46-A3D9-9EC378B11832}" destId="{D597C252-53F9-4151-AA3B-448D3B852F97}" srcOrd="0" destOrd="0" presId="urn:microsoft.com/office/officeart/2008/layout/VerticalAccentList"/>
    <dgm:cxn modelId="{32F0021F-2B2D-4587-B2C4-067DA39F5F4E}" type="presParOf" srcId="{0598C219-6D41-43CA-9857-7BF2AF711703}" destId="{B64BCB16-FDE0-4A5E-B4D7-E326CCDAEDA2}" srcOrd="1" destOrd="0" presId="urn:microsoft.com/office/officeart/2008/layout/VerticalAccentList"/>
    <dgm:cxn modelId="{27F1F7BA-F3D7-4E8C-8C52-8E8C391A2918}" type="presParOf" srcId="{B64BCB16-FDE0-4A5E-B4D7-E326CCDAEDA2}" destId="{4D6663C0-F3BE-4981-85FD-7DC84223B422}" srcOrd="0" destOrd="0" presId="urn:microsoft.com/office/officeart/2008/layout/VerticalAccentList"/>
    <dgm:cxn modelId="{A1FC8CD8-9DE3-4DD9-A862-689DA5C8C687}" type="presParOf" srcId="{B64BCB16-FDE0-4A5E-B4D7-E326CCDAEDA2}" destId="{41D688EF-9316-4AC2-AFC2-6C6F48CA981F}" srcOrd="1" destOrd="0" presId="urn:microsoft.com/office/officeart/2008/layout/VerticalAccentList"/>
    <dgm:cxn modelId="{F1D75BF6-70FD-4482-A79D-72D8E3676111}" type="presParOf" srcId="{B64BCB16-FDE0-4A5E-B4D7-E326CCDAEDA2}" destId="{F6770A89-FF0F-49B0-B077-C5ED9376C8E1}" srcOrd="2" destOrd="0" presId="urn:microsoft.com/office/officeart/2008/layout/VerticalAccentList"/>
    <dgm:cxn modelId="{B12787C4-4DFD-443F-9BC2-2C51F0235F4E}" type="presParOf" srcId="{B64BCB16-FDE0-4A5E-B4D7-E326CCDAEDA2}" destId="{D154DDF0-0C79-44BB-B983-7103F6E5C583}" srcOrd="3" destOrd="0" presId="urn:microsoft.com/office/officeart/2008/layout/VerticalAccentList"/>
    <dgm:cxn modelId="{83BA2222-A49F-481B-B936-DA1BD59AB2D3}" type="presParOf" srcId="{B64BCB16-FDE0-4A5E-B4D7-E326CCDAEDA2}" destId="{06F730EB-EB30-4D57-B6B6-33885F93FBBE}" srcOrd="4" destOrd="0" presId="urn:microsoft.com/office/officeart/2008/layout/VerticalAccentList"/>
    <dgm:cxn modelId="{678F0409-4CE2-4424-964C-C97EB0A6A506}" type="presParOf" srcId="{B64BCB16-FDE0-4A5E-B4D7-E326CCDAEDA2}" destId="{54DE42C8-C57F-48D7-82E6-64165F2A9ED1}" srcOrd="5" destOrd="0" presId="urn:microsoft.com/office/officeart/2008/layout/VerticalAccentList"/>
    <dgm:cxn modelId="{384C7F4E-E919-434E-AEF7-9EABCB4EA450}" type="presParOf" srcId="{B64BCB16-FDE0-4A5E-B4D7-E326CCDAEDA2}" destId="{64C9E79B-63E0-43D7-953A-85FDBBAD3FED}" srcOrd="6" destOrd="0" presId="urn:microsoft.com/office/officeart/2008/layout/VerticalAccentList"/>
    <dgm:cxn modelId="{4BEB33D9-6DF1-451E-9693-50C64D3FF19B}" type="presParOf" srcId="{B64BCB16-FDE0-4A5E-B4D7-E326CCDAEDA2}" destId="{D0FC052F-092A-4B7C-9F73-05051C024CCB}" srcOrd="7" destOrd="0" presId="urn:microsoft.com/office/officeart/2008/layout/VerticalAccentList"/>
    <dgm:cxn modelId="{C58C7680-63BC-4103-8D18-FFF73BED7CED}" type="presParOf" srcId="{0598C219-6D41-43CA-9857-7BF2AF711703}" destId="{788D3FB3-8AE1-4537-BD72-CF46E73C9B77}" srcOrd="2" destOrd="0" presId="urn:microsoft.com/office/officeart/2008/layout/VerticalAccentList"/>
    <dgm:cxn modelId="{67CCFCD4-CF6E-44DE-A95F-A93BEFF7356E}" type="presParOf" srcId="{0598C219-6D41-43CA-9857-7BF2AF711703}" destId="{1BD1089F-98EA-4E5D-847A-D475A5BB21BC}" srcOrd="3" destOrd="0" presId="urn:microsoft.com/office/officeart/2008/layout/VerticalAccentList"/>
    <dgm:cxn modelId="{8E44312C-F64C-4BD0-B8BD-416ACE151404}" type="presParOf" srcId="{1BD1089F-98EA-4E5D-847A-D475A5BB21BC}" destId="{3BF8B1C7-AAF0-40BE-9A09-960F589072D3}" srcOrd="0" destOrd="0" presId="urn:microsoft.com/office/officeart/2008/layout/VerticalAccentList"/>
    <dgm:cxn modelId="{B66594B3-D1D3-45F7-8652-12BF9D13A50A}" type="presParOf" srcId="{0598C219-6D41-43CA-9857-7BF2AF711703}" destId="{0BC80273-DB76-4A12-A101-4FB8D245B40B}" srcOrd="4" destOrd="0" presId="urn:microsoft.com/office/officeart/2008/layout/VerticalAccentList"/>
    <dgm:cxn modelId="{F0694DE2-C422-4D8F-AF73-9F1D5769FD8F}" type="presParOf" srcId="{0BC80273-DB76-4A12-A101-4FB8D245B40B}" destId="{E08E8FC1-3ECB-400F-9371-2E12F957A8FF}" srcOrd="0" destOrd="0" presId="urn:microsoft.com/office/officeart/2008/layout/VerticalAccentList"/>
    <dgm:cxn modelId="{024CE838-E009-4E2D-A248-29D8B2C419AF}" type="presParOf" srcId="{0BC80273-DB76-4A12-A101-4FB8D245B40B}" destId="{60269198-6810-4C8B-88D8-4FB55CCBE17B}" srcOrd="1" destOrd="0" presId="urn:microsoft.com/office/officeart/2008/layout/VerticalAccentList"/>
    <dgm:cxn modelId="{5AE9FA69-AE30-4418-A244-0F42339A8CA0}" type="presParOf" srcId="{0BC80273-DB76-4A12-A101-4FB8D245B40B}" destId="{8F62038E-C992-4217-9254-17BFCC0B0183}" srcOrd="2" destOrd="0" presId="urn:microsoft.com/office/officeart/2008/layout/VerticalAccentList"/>
    <dgm:cxn modelId="{DBE4117A-D035-4B48-BD69-2CA5205EA895}" type="presParOf" srcId="{0BC80273-DB76-4A12-A101-4FB8D245B40B}" destId="{0A99747E-B37C-466E-B17F-773F2AA8A4D0}" srcOrd="3" destOrd="0" presId="urn:microsoft.com/office/officeart/2008/layout/VerticalAccentList"/>
    <dgm:cxn modelId="{4E47701C-2FFF-485C-9FC0-1AC70DBA9827}" type="presParOf" srcId="{0BC80273-DB76-4A12-A101-4FB8D245B40B}" destId="{5755B1A4-4D9E-4A66-9D3B-AAEF8F00D34C}" srcOrd="4" destOrd="0" presId="urn:microsoft.com/office/officeart/2008/layout/VerticalAccentList"/>
    <dgm:cxn modelId="{EC49CC1F-57CE-49CC-9E36-4BFB53E04E4E}" type="presParOf" srcId="{0BC80273-DB76-4A12-A101-4FB8D245B40B}" destId="{9B5C28E9-4468-4894-81A3-C3E062C1F762}" srcOrd="5" destOrd="0" presId="urn:microsoft.com/office/officeart/2008/layout/VerticalAccentList"/>
    <dgm:cxn modelId="{F28FFF63-6378-4434-B7D2-1097BC30B8F2}" type="presParOf" srcId="{0BC80273-DB76-4A12-A101-4FB8D245B40B}" destId="{ED37320B-35E1-494C-86D3-5F0B1BD5E0E1}" srcOrd="6" destOrd="0" presId="urn:microsoft.com/office/officeart/2008/layout/VerticalAccentList"/>
    <dgm:cxn modelId="{B763E2E0-81C7-4476-8695-D231DF5F2858}" type="presParOf" srcId="{0BC80273-DB76-4A12-A101-4FB8D245B40B}" destId="{32C857FF-7FFC-4A48-A2DA-0A1BBBB7F0FC}" srcOrd="7" destOrd="0" presId="urn:microsoft.com/office/officeart/2008/layout/VerticalAccentList"/>
    <dgm:cxn modelId="{A7E1FB13-30D9-4799-8B52-69B74B3BFE5A}" type="presParOf" srcId="{0598C219-6D41-43CA-9857-7BF2AF711703}" destId="{201104BD-2B44-4A84-B8F1-67ADD90C0CF5}" srcOrd="5" destOrd="0" presId="urn:microsoft.com/office/officeart/2008/layout/VerticalAccentList"/>
    <dgm:cxn modelId="{6CCE0767-87F5-4CCF-B0CB-A41D9A41A05B}" type="presParOf" srcId="{0598C219-6D41-43CA-9857-7BF2AF711703}" destId="{EFB6E640-649F-43B0-AF62-B7EC3B66D1BB}" srcOrd="6" destOrd="0" presId="urn:microsoft.com/office/officeart/2008/layout/VerticalAccentList"/>
    <dgm:cxn modelId="{6B1FF6A1-2A01-49FB-B6FF-D0A1ED3791F4}" type="presParOf" srcId="{EFB6E640-649F-43B0-AF62-B7EC3B66D1BB}" destId="{2066794C-46B8-4599-9CF7-4714716156B6}" srcOrd="0" destOrd="0" presId="urn:microsoft.com/office/officeart/2008/layout/VerticalAccentList"/>
    <dgm:cxn modelId="{4E0AA26E-5356-4EB1-80BA-0827EADEF4F6}" type="presParOf" srcId="{0598C219-6D41-43CA-9857-7BF2AF711703}" destId="{4EAD7A23-CEDD-44C9-A280-1B71A81410F9}" srcOrd="7" destOrd="0" presId="urn:microsoft.com/office/officeart/2008/layout/VerticalAccentList"/>
    <dgm:cxn modelId="{3799DCE4-1200-44D7-A26E-88C5EC0738AB}" type="presParOf" srcId="{4EAD7A23-CEDD-44C9-A280-1B71A81410F9}" destId="{8D24B8C7-149C-4257-B9B3-F163D2DB9ADF}" srcOrd="0" destOrd="0" presId="urn:microsoft.com/office/officeart/2008/layout/VerticalAccentList"/>
    <dgm:cxn modelId="{CDA7DC96-889F-4CB7-9496-CB3EAD4772A7}" type="presParOf" srcId="{4EAD7A23-CEDD-44C9-A280-1B71A81410F9}" destId="{E59777A6-BF89-41D1-BCF5-28F8DF9A2891}" srcOrd="1" destOrd="0" presId="urn:microsoft.com/office/officeart/2008/layout/VerticalAccentList"/>
    <dgm:cxn modelId="{7FC7A6BD-6F63-4EF4-AEF2-F959D4B00993}" type="presParOf" srcId="{4EAD7A23-CEDD-44C9-A280-1B71A81410F9}" destId="{5CCF5AE6-EB20-44F7-BA8C-7798FFC0DBFF}" srcOrd="2" destOrd="0" presId="urn:microsoft.com/office/officeart/2008/layout/VerticalAccentList"/>
    <dgm:cxn modelId="{B80DEA73-9177-462E-9D5A-E3D54F2E6144}" type="presParOf" srcId="{4EAD7A23-CEDD-44C9-A280-1B71A81410F9}" destId="{4596D5FB-A1FB-46E7-8BD0-0A22845DEE6C}" srcOrd="3" destOrd="0" presId="urn:microsoft.com/office/officeart/2008/layout/VerticalAccentList"/>
    <dgm:cxn modelId="{EC4821D8-8CA7-4FE6-B98C-B94E24B13847}" type="presParOf" srcId="{4EAD7A23-CEDD-44C9-A280-1B71A81410F9}" destId="{157D451C-634E-4B68-A5AC-EE9C192FEDDE}" srcOrd="4" destOrd="0" presId="urn:microsoft.com/office/officeart/2008/layout/VerticalAccentList"/>
    <dgm:cxn modelId="{F87D3FF2-E461-4B9D-8F21-B578FBF09677}" type="presParOf" srcId="{4EAD7A23-CEDD-44C9-A280-1B71A81410F9}" destId="{07192100-49EC-44E4-93B8-02A347565A8B}" srcOrd="5" destOrd="0" presId="urn:microsoft.com/office/officeart/2008/layout/VerticalAccentList"/>
    <dgm:cxn modelId="{3A37CA77-436D-4881-AE49-71FCADD80DFE}" type="presParOf" srcId="{4EAD7A23-CEDD-44C9-A280-1B71A81410F9}" destId="{3216BA7D-F212-41F0-AD4D-802E668DF518}" srcOrd="6" destOrd="0" presId="urn:microsoft.com/office/officeart/2008/layout/VerticalAccentList"/>
    <dgm:cxn modelId="{00506875-6D65-4A15-8F8B-AB15E32265EB}" type="presParOf" srcId="{4EAD7A23-CEDD-44C9-A280-1B71A81410F9}" destId="{54296440-9ABA-47D5-A901-145D17EC1FEE}" srcOrd="7" destOrd="0" presId="urn:microsoft.com/office/officeart/2008/layout/VerticalAccentList"/>
    <dgm:cxn modelId="{06062E91-A603-400A-8EDE-0048BF2EBB37}" type="presParOf" srcId="{0598C219-6D41-43CA-9857-7BF2AF711703}" destId="{37F59948-BB33-4905-890E-EA9918F6CD47}" srcOrd="8" destOrd="0" presId="urn:microsoft.com/office/officeart/2008/layout/VerticalAccentList"/>
    <dgm:cxn modelId="{B1E3FC59-1919-4392-8B65-D61626369BB6}" type="presParOf" srcId="{0598C219-6D41-43CA-9857-7BF2AF711703}" destId="{2D4D7C0A-0D41-482D-8394-1F563532CF3B}" srcOrd="9" destOrd="0" presId="urn:microsoft.com/office/officeart/2008/layout/VerticalAccentList"/>
    <dgm:cxn modelId="{F505586E-BEF2-4242-9DC5-605B9095106F}" type="presParOf" srcId="{2D4D7C0A-0D41-482D-8394-1F563532CF3B}" destId="{5B2CBE4A-2C7C-418C-9F16-6AE25DE0D34A}" srcOrd="0" destOrd="0" presId="urn:microsoft.com/office/officeart/2008/layout/VerticalAccentList"/>
    <dgm:cxn modelId="{D4D00186-1446-48F0-A346-08F4B60B2042}" type="presParOf" srcId="{0598C219-6D41-43CA-9857-7BF2AF711703}" destId="{60DB7D19-3DEE-4E04-9D2A-95E47A6F4BC9}" srcOrd="10" destOrd="0" presId="urn:microsoft.com/office/officeart/2008/layout/VerticalAccentList"/>
    <dgm:cxn modelId="{AF3C5BEC-F428-43E8-902E-EC557FCEEEA6}" type="presParOf" srcId="{60DB7D19-3DEE-4E04-9D2A-95E47A6F4BC9}" destId="{0F2FB429-2FA7-4F22-9422-175725083B07}" srcOrd="0" destOrd="0" presId="urn:microsoft.com/office/officeart/2008/layout/VerticalAccentList"/>
    <dgm:cxn modelId="{19F20EE1-1D69-48F7-9954-1DCE6FEBD6DC}" type="presParOf" srcId="{60DB7D19-3DEE-4E04-9D2A-95E47A6F4BC9}" destId="{9C73A8CD-8AA1-4C2E-9BE9-8AF107F13831}" srcOrd="1" destOrd="0" presId="urn:microsoft.com/office/officeart/2008/layout/VerticalAccentList"/>
    <dgm:cxn modelId="{81F8812F-D7EA-4A22-998C-885AF1081F9A}" type="presParOf" srcId="{60DB7D19-3DEE-4E04-9D2A-95E47A6F4BC9}" destId="{371BA897-5C32-4030-A690-B3BE1EF63F26}" srcOrd="2" destOrd="0" presId="urn:microsoft.com/office/officeart/2008/layout/VerticalAccentList"/>
    <dgm:cxn modelId="{3C257CA5-9797-4CA6-A434-9FAAFAC26290}" type="presParOf" srcId="{60DB7D19-3DEE-4E04-9D2A-95E47A6F4BC9}" destId="{8B4D79B8-CAFF-459C-9229-DAD99A88A0C2}" srcOrd="3" destOrd="0" presId="urn:microsoft.com/office/officeart/2008/layout/VerticalAccentList"/>
    <dgm:cxn modelId="{4AA0CB2A-10D9-4CF9-9E61-8B129CF8C2F6}" type="presParOf" srcId="{60DB7D19-3DEE-4E04-9D2A-95E47A6F4BC9}" destId="{026E50EC-C54E-44DE-A5EC-6BDB8A4BF66A}" srcOrd="4" destOrd="0" presId="urn:microsoft.com/office/officeart/2008/layout/VerticalAccentList"/>
    <dgm:cxn modelId="{CE5B88B1-5610-472F-B886-5368DDD0B679}" type="presParOf" srcId="{60DB7D19-3DEE-4E04-9D2A-95E47A6F4BC9}" destId="{1DEEA23B-304D-4950-9B33-095E6934C33F}" srcOrd="5" destOrd="0" presId="urn:microsoft.com/office/officeart/2008/layout/VerticalAccentList"/>
    <dgm:cxn modelId="{E8C0888C-185A-4370-B108-62A9605CA996}" type="presParOf" srcId="{60DB7D19-3DEE-4E04-9D2A-95E47A6F4BC9}" destId="{67EBF302-89A2-464E-8C5B-D5C6707689E9}" srcOrd="6" destOrd="0" presId="urn:microsoft.com/office/officeart/2008/layout/VerticalAccentList"/>
    <dgm:cxn modelId="{B16A2F1F-AA03-4DAB-A862-8188A90F0464}" type="presParOf" srcId="{60DB7D19-3DEE-4E04-9D2A-95E47A6F4BC9}" destId="{3B435BC0-9BCF-4F45-82A0-2723F009516D}" srcOrd="7" destOrd="0" presId="urn:microsoft.com/office/officeart/2008/layout/VerticalAccentList"/>
    <dgm:cxn modelId="{3D5993C2-EB47-45FF-ABE7-1D352DEBD81A}" type="presParOf" srcId="{0598C219-6D41-43CA-9857-7BF2AF711703}" destId="{6AEC0BEA-E23A-459D-B4DF-4A673D2994F1}" srcOrd="11" destOrd="0" presId="urn:microsoft.com/office/officeart/2008/layout/VerticalAccentList"/>
    <dgm:cxn modelId="{E0D1C867-E5E6-4108-8239-73CCE46C590C}" type="presParOf" srcId="{0598C219-6D41-43CA-9857-7BF2AF711703}" destId="{BC4D248B-5322-4F50-A78B-A1BCDA296C3A}" srcOrd="12" destOrd="0" presId="urn:microsoft.com/office/officeart/2008/layout/VerticalAccentList"/>
    <dgm:cxn modelId="{0C9C0B42-8F42-42A6-8CDE-A985FA677CD8}" type="presParOf" srcId="{BC4D248B-5322-4F50-A78B-A1BCDA296C3A}" destId="{6A11F434-CEA7-4BF4-8111-EB0E9B576E96}" srcOrd="0" destOrd="0" presId="urn:microsoft.com/office/officeart/2008/layout/VerticalAccentList"/>
    <dgm:cxn modelId="{3A7C07B8-D66C-4405-9B92-FE9D39107832}" type="presParOf" srcId="{0598C219-6D41-43CA-9857-7BF2AF711703}" destId="{F36C6D15-393B-43F2-B2DD-E7064F4FBA82}" srcOrd="13" destOrd="0" presId="urn:microsoft.com/office/officeart/2008/layout/VerticalAccentList"/>
    <dgm:cxn modelId="{47475D58-04A8-4C67-8B08-9C32BC4A340F}" type="presParOf" srcId="{F36C6D15-393B-43F2-B2DD-E7064F4FBA82}" destId="{D7FB93B6-0E3F-408A-8811-DD9F64240B7B}" srcOrd="0" destOrd="0" presId="urn:microsoft.com/office/officeart/2008/layout/VerticalAccentList"/>
    <dgm:cxn modelId="{E0083F25-F825-475B-9372-538452C8C18E}" type="presParOf" srcId="{F36C6D15-393B-43F2-B2DD-E7064F4FBA82}" destId="{3B1287EE-94CD-41B9-A8FE-78E8350A4F62}" srcOrd="1" destOrd="0" presId="urn:microsoft.com/office/officeart/2008/layout/VerticalAccentList"/>
    <dgm:cxn modelId="{E458F786-F812-45EB-9C29-2B54DF78D72F}" type="presParOf" srcId="{F36C6D15-393B-43F2-B2DD-E7064F4FBA82}" destId="{18063136-91DF-4396-8DA8-339865BFE44D}" srcOrd="2" destOrd="0" presId="urn:microsoft.com/office/officeart/2008/layout/VerticalAccentList"/>
    <dgm:cxn modelId="{52F2B896-D03F-4EC4-92F1-90BA7E5C163C}" type="presParOf" srcId="{F36C6D15-393B-43F2-B2DD-E7064F4FBA82}" destId="{61881FEC-C62E-41E3-9149-22693813B820}" srcOrd="3" destOrd="0" presId="urn:microsoft.com/office/officeart/2008/layout/VerticalAccentList"/>
    <dgm:cxn modelId="{FE94B056-F8AB-4E5E-B8E7-3EDEC3DD88AA}" type="presParOf" srcId="{F36C6D15-393B-43F2-B2DD-E7064F4FBA82}" destId="{8F338224-4B69-4AF2-9671-BF081530AAE9}" srcOrd="4" destOrd="0" presId="urn:microsoft.com/office/officeart/2008/layout/VerticalAccentList"/>
    <dgm:cxn modelId="{CDF7AA53-2F2E-4DF2-8A49-50889C86D2C3}" type="presParOf" srcId="{F36C6D15-393B-43F2-B2DD-E7064F4FBA82}" destId="{66530DFA-0971-474D-89EB-685FC49E854F}" srcOrd="5" destOrd="0" presId="urn:microsoft.com/office/officeart/2008/layout/VerticalAccentList"/>
    <dgm:cxn modelId="{79378949-931F-43A7-9476-6EDF3DF84C47}" type="presParOf" srcId="{F36C6D15-393B-43F2-B2DD-E7064F4FBA82}" destId="{3E169724-B43C-4FF3-9629-662B93E9B0DF}" srcOrd="6" destOrd="0" presId="urn:microsoft.com/office/officeart/2008/layout/VerticalAccentList"/>
    <dgm:cxn modelId="{B07B1918-F94D-41CD-9431-143C560CDAF7}" type="presParOf" srcId="{F36C6D15-393B-43F2-B2DD-E7064F4FBA82}" destId="{39874E6F-FEC1-4DD5-A1FA-9BCD58BE0581}" srcOrd="7" destOrd="0" presId="urn:microsoft.com/office/officeart/2008/layout/VerticalAccentList"/>
    <dgm:cxn modelId="{987A9AD4-EE76-41A2-BA41-5A733EF30D41}" type="presParOf" srcId="{0598C219-6D41-43CA-9857-7BF2AF711703}" destId="{D63F228C-87AB-4C46-A2B5-ABC4A6AB9919}" srcOrd="14" destOrd="0" presId="urn:microsoft.com/office/officeart/2008/layout/VerticalAccentList"/>
    <dgm:cxn modelId="{2FB27BF7-5252-4A75-B148-663C6CFB1515}" type="presParOf" srcId="{0598C219-6D41-43CA-9857-7BF2AF711703}" destId="{95D1267D-2847-40ED-A6E9-FC59F8694622}" srcOrd="15" destOrd="0" presId="urn:microsoft.com/office/officeart/2008/layout/VerticalAccentList"/>
    <dgm:cxn modelId="{962EE155-2456-4204-A603-1E7EDABE395E}" type="presParOf" srcId="{95D1267D-2847-40ED-A6E9-FC59F8694622}" destId="{5C2B80FF-4806-414A-A93C-CDE18D8B4899}" srcOrd="0" destOrd="0" presId="urn:microsoft.com/office/officeart/2008/layout/VerticalAccentList"/>
    <dgm:cxn modelId="{4CDC5CD2-EA23-4EC7-924C-3D069A57A474}" type="presParOf" srcId="{0598C219-6D41-43CA-9857-7BF2AF711703}" destId="{F9BC86AF-E050-475E-A85C-3BDE5A179AC0}" srcOrd="16" destOrd="0" presId="urn:microsoft.com/office/officeart/2008/layout/VerticalAccentList"/>
    <dgm:cxn modelId="{1EFB22DA-11C4-4598-AC98-E92A9E429458}" type="presParOf" srcId="{F9BC86AF-E050-475E-A85C-3BDE5A179AC0}" destId="{8FE41EEB-549F-4821-861A-344610EAA914}" srcOrd="0" destOrd="0" presId="urn:microsoft.com/office/officeart/2008/layout/VerticalAccentList"/>
    <dgm:cxn modelId="{4C88CF78-7382-4B5A-B0A6-2A752C3E9EFD}" type="presParOf" srcId="{F9BC86AF-E050-475E-A85C-3BDE5A179AC0}" destId="{BC6E6F8A-936A-4F6B-821C-E9EFA9805ABE}" srcOrd="1" destOrd="0" presId="urn:microsoft.com/office/officeart/2008/layout/VerticalAccentList"/>
    <dgm:cxn modelId="{BBBCCBDE-D28A-4AB9-B619-1490618BA735}" type="presParOf" srcId="{F9BC86AF-E050-475E-A85C-3BDE5A179AC0}" destId="{74D87167-445C-4A91-8496-9257C1DD6A0C}" srcOrd="2" destOrd="0" presId="urn:microsoft.com/office/officeart/2008/layout/VerticalAccentList"/>
    <dgm:cxn modelId="{2225B956-2C38-48A5-9213-4A4BD1D1CBB5}" type="presParOf" srcId="{F9BC86AF-E050-475E-A85C-3BDE5A179AC0}" destId="{33BECC82-A0B7-4BD0-ACB9-3073A357A797}" srcOrd="3" destOrd="0" presId="urn:microsoft.com/office/officeart/2008/layout/VerticalAccentList"/>
    <dgm:cxn modelId="{99FF7B75-E76D-4AA5-9C85-CBA5213831F0}" type="presParOf" srcId="{F9BC86AF-E050-475E-A85C-3BDE5A179AC0}" destId="{AEDFA13F-C386-4D67-8DFA-443B7F9FA0D3}" srcOrd="4" destOrd="0" presId="urn:microsoft.com/office/officeart/2008/layout/VerticalAccentList"/>
    <dgm:cxn modelId="{624969D2-18E6-492E-B73A-42F2E57E82FB}" type="presParOf" srcId="{F9BC86AF-E050-475E-A85C-3BDE5A179AC0}" destId="{ED2BAC1A-CD7A-42D4-8DF7-362CEB0E1C57}" srcOrd="5" destOrd="0" presId="urn:microsoft.com/office/officeart/2008/layout/VerticalAccentList"/>
    <dgm:cxn modelId="{0A5D0574-2FC7-447B-A732-4CAAD128FD97}" type="presParOf" srcId="{F9BC86AF-E050-475E-A85C-3BDE5A179AC0}" destId="{DAD853F8-65E5-4BA3-A248-22BB64C5B78C}" srcOrd="6" destOrd="0" presId="urn:microsoft.com/office/officeart/2008/layout/VerticalAccentList"/>
    <dgm:cxn modelId="{833E23D0-192F-4C5D-A4A3-C6EE4B542EBB}" type="presParOf" srcId="{F9BC86AF-E050-475E-A85C-3BDE5A179AC0}" destId="{4FE1F497-8372-4B9F-9CCD-00E179B11A8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1E76D3-348B-4C85-A542-A0EC58A3C1F0}" type="doc">
      <dgm:prSet loTypeId="urn:microsoft.com/office/officeart/2009/layout/CircleArrowProcess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5237A1EE-A60E-4764-925D-B5E56058B7B8}">
      <dgm:prSet phldrT="[Metin]" custT="1"/>
      <dgm:spPr/>
      <dgm:t>
        <a:bodyPr/>
        <a:lstStyle/>
        <a:p>
          <a:r>
            <a:rPr lang="tr-TR" sz="1200" b="1" dirty="0" smtClean="0"/>
            <a:t>EN SIK GÖRÜLEN  KIS DIŞI TUTULUM (%25-30) </a:t>
          </a:r>
          <a:endParaRPr lang="tr-TR" sz="1200" b="1" dirty="0"/>
        </a:p>
      </dgm:t>
    </dgm:pt>
    <dgm:pt modelId="{F30240F4-4C48-4960-8F41-5620EAC42BAE}" type="parTrans" cxnId="{6E30038A-FC1E-4D98-BC4C-749A576FE340}">
      <dgm:prSet/>
      <dgm:spPr/>
      <dgm:t>
        <a:bodyPr/>
        <a:lstStyle/>
        <a:p>
          <a:endParaRPr lang="tr-TR"/>
        </a:p>
      </dgm:t>
    </dgm:pt>
    <dgm:pt modelId="{E9C1007E-C97E-43DB-8073-1C04AB822B0C}" type="sibTrans" cxnId="{6E30038A-FC1E-4D98-BC4C-749A576FE340}">
      <dgm:prSet/>
      <dgm:spPr/>
      <dgm:t>
        <a:bodyPr/>
        <a:lstStyle/>
        <a:p>
          <a:endParaRPr lang="tr-TR"/>
        </a:p>
      </dgm:t>
    </dgm:pt>
    <dgm:pt modelId="{D8CCE5F1-86BA-4AAA-A8AC-257C8C0D11CB}">
      <dgm:prSet phldrT="[Metin]" custT="1"/>
      <dgm:spPr/>
      <dgm:t>
        <a:bodyPr/>
        <a:lstStyle/>
        <a:p>
          <a:r>
            <a:rPr lang="tr-TR" sz="1200" b="1" dirty="0" smtClean="0"/>
            <a:t>HLA B27 + OLANLARDA SIK</a:t>
          </a:r>
          <a:endParaRPr lang="tr-TR" sz="1200" b="1" dirty="0"/>
        </a:p>
      </dgm:t>
    </dgm:pt>
    <dgm:pt modelId="{3192DA56-0A9F-46CC-94CC-0402DAC0922D}" type="parTrans" cxnId="{033B9C64-961C-4338-A7AC-EC23E469E8C5}">
      <dgm:prSet/>
      <dgm:spPr/>
      <dgm:t>
        <a:bodyPr/>
        <a:lstStyle/>
        <a:p>
          <a:endParaRPr lang="tr-TR"/>
        </a:p>
      </dgm:t>
    </dgm:pt>
    <dgm:pt modelId="{FF061A2A-26A7-4FCA-9F24-32E7016CE1D5}" type="sibTrans" cxnId="{033B9C64-961C-4338-A7AC-EC23E469E8C5}">
      <dgm:prSet/>
      <dgm:spPr/>
      <dgm:t>
        <a:bodyPr/>
        <a:lstStyle/>
        <a:p>
          <a:endParaRPr lang="tr-TR"/>
        </a:p>
      </dgm:t>
    </dgm:pt>
    <dgm:pt modelId="{26C3BC99-8FC6-4F9F-8FC5-BF4689DB23C1}">
      <dgm:prSet phldrT="[Metin]" custT="1"/>
      <dgm:spPr/>
      <dgm:t>
        <a:bodyPr/>
        <a:lstStyle/>
        <a:p>
          <a:r>
            <a:rPr lang="tr-TR" sz="1200" b="1" dirty="0" smtClean="0"/>
            <a:t>GENELLİKLE TEK TARAFLI</a:t>
          </a:r>
          <a:endParaRPr lang="tr-TR" sz="1200" b="1" dirty="0"/>
        </a:p>
      </dgm:t>
    </dgm:pt>
    <dgm:pt modelId="{3049566F-B253-41E4-96B4-B78C4564E158}" type="parTrans" cxnId="{33D89BDF-263F-4999-9AF6-C0FB4F56419C}">
      <dgm:prSet/>
      <dgm:spPr/>
      <dgm:t>
        <a:bodyPr/>
        <a:lstStyle/>
        <a:p>
          <a:endParaRPr lang="tr-TR"/>
        </a:p>
      </dgm:t>
    </dgm:pt>
    <dgm:pt modelId="{E58CCF9B-759B-4B31-A128-727FA257D9E1}" type="sibTrans" cxnId="{33D89BDF-263F-4999-9AF6-C0FB4F56419C}">
      <dgm:prSet/>
      <dgm:spPr/>
      <dgm:t>
        <a:bodyPr/>
        <a:lstStyle/>
        <a:p>
          <a:endParaRPr lang="tr-TR"/>
        </a:p>
      </dgm:t>
    </dgm:pt>
    <dgm:pt modelId="{F56ABA27-0EA8-43F1-A1E5-7EB9C73318AC}">
      <dgm:prSet phldrT="[Metin]" custT="1"/>
      <dgm:spPr/>
      <dgm:t>
        <a:bodyPr/>
        <a:lstStyle/>
        <a:p>
          <a:r>
            <a:rPr lang="tr-TR" sz="1200" b="1" dirty="0" smtClean="0"/>
            <a:t>AKUT BAŞLAR</a:t>
          </a:r>
          <a:endParaRPr lang="tr-TR" sz="1200" b="1" dirty="0"/>
        </a:p>
      </dgm:t>
    </dgm:pt>
    <dgm:pt modelId="{60F98750-EE6F-40AB-9024-58A121DAF03E}" type="parTrans" cxnId="{2501868E-5A59-417B-9E86-377171D775A1}">
      <dgm:prSet/>
      <dgm:spPr/>
      <dgm:t>
        <a:bodyPr/>
        <a:lstStyle/>
        <a:p>
          <a:endParaRPr lang="tr-TR"/>
        </a:p>
      </dgm:t>
    </dgm:pt>
    <dgm:pt modelId="{93F06095-8ABC-4498-9067-FB4213298EE6}" type="sibTrans" cxnId="{2501868E-5A59-417B-9E86-377171D775A1}">
      <dgm:prSet/>
      <dgm:spPr/>
      <dgm:t>
        <a:bodyPr/>
        <a:lstStyle/>
        <a:p>
          <a:endParaRPr lang="tr-TR"/>
        </a:p>
      </dgm:t>
    </dgm:pt>
    <dgm:pt modelId="{E92F9915-DE00-47C3-80C3-9476A780E831}">
      <dgm:prSet phldrT="[Metin]" custT="1"/>
      <dgm:spPr/>
      <dgm:t>
        <a:bodyPr/>
        <a:lstStyle/>
        <a:p>
          <a:r>
            <a:rPr lang="tr-TR" sz="1200" b="1" dirty="0" smtClean="0"/>
            <a:t>SEKEL BIRAKMAZ</a:t>
          </a:r>
          <a:endParaRPr lang="tr-TR" sz="1200" b="1" dirty="0"/>
        </a:p>
      </dgm:t>
    </dgm:pt>
    <dgm:pt modelId="{68FCBD4F-8971-474C-836D-4E2E04EA919C}" type="parTrans" cxnId="{2807907E-2FB3-40FE-83E1-950EAB343154}">
      <dgm:prSet/>
      <dgm:spPr/>
      <dgm:t>
        <a:bodyPr/>
        <a:lstStyle/>
        <a:p>
          <a:endParaRPr lang="tr-TR"/>
        </a:p>
      </dgm:t>
    </dgm:pt>
    <dgm:pt modelId="{F0DB8A97-67FD-4527-81B1-853D02FFDF11}" type="sibTrans" cxnId="{2807907E-2FB3-40FE-83E1-950EAB343154}">
      <dgm:prSet/>
      <dgm:spPr/>
      <dgm:t>
        <a:bodyPr/>
        <a:lstStyle/>
        <a:p>
          <a:endParaRPr lang="tr-TR"/>
        </a:p>
      </dgm:t>
    </dgm:pt>
    <dgm:pt modelId="{B196F657-0379-4C30-9E53-912246477465}">
      <dgm:prSet phldrT="[Metin]" custT="1"/>
      <dgm:spPr/>
      <dgm:t>
        <a:bodyPr/>
        <a:lstStyle/>
        <a:p>
          <a:r>
            <a:rPr lang="tr-TR" sz="1200" b="1" dirty="0" smtClean="0"/>
            <a:t>TEKRARLAR</a:t>
          </a:r>
          <a:endParaRPr lang="tr-TR" sz="1200" b="1" dirty="0"/>
        </a:p>
      </dgm:t>
    </dgm:pt>
    <dgm:pt modelId="{5F873D5B-E437-45D7-BBEB-238DD60A53AC}" type="parTrans" cxnId="{7261FDED-1182-445A-AB1C-9D8422624A58}">
      <dgm:prSet/>
      <dgm:spPr/>
      <dgm:t>
        <a:bodyPr/>
        <a:lstStyle/>
        <a:p>
          <a:endParaRPr lang="tr-TR"/>
        </a:p>
      </dgm:t>
    </dgm:pt>
    <dgm:pt modelId="{FC5F8CEA-A937-43D2-A763-66E68A5B0CE3}" type="sibTrans" cxnId="{7261FDED-1182-445A-AB1C-9D8422624A58}">
      <dgm:prSet/>
      <dgm:spPr/>
      <dgm:t>
        <a:bodyPr/>
        <a:lstStyle/>
        <a:p>
          <a:endParaRPr lang="tr-TR"/>
        </a:p>
      </dgm:t>
    </dgm:pt>
    <dgm:pt modelId="{A39548A6-FB85-4E68-8E1C-730EDE709DDB}">
      <dgm:prSet phldrT="[Metin]" custT="1"/>
      <dgm:spPr/>
      <dgm:t>
        <a:bodyPr/>
        <a:lstStyle/>
        <a:p>
          <a:r>
            <a:rPr lang="tr-TR" sz="1200" b="1" dirty="0" smtClean="0"/>
            <a:t>KIS  ÖNCESİNDE  OLABİLİR</a:t>
          </a:r>
          <a:endParaRPr lang="tr-TR" sz="1200" b="1" dirty="0"/>
        </a:p>
      </dgm:t>
    </dgm:pt>
    <dgm:pt modelId="{A67E4229-D85A-42D3-99F1-6C696A29F86A}" type="parTrans" cxnId="{DF5AC74F-3467-4643-BEC4-A913229C22A8}">
      <dgm:prSet/>
      <dgm:spPr/>
      <dgm:t>
        <a:bodyPr/>
        <a:lstStyle/>
        <a:p>
          <a:endParaRPr lang="tr-TR"/>
        </a:p>
      </dgm:t>
    </dgm:pt>
    <dgm:pt modelId="{9D5CC4D2-454E-4E98-8B83-DD765AEA195D}" type="sibTrans" cxnId="{DF5AC74F-3467-4643-BEC4-A913229C22A8}">
      <dgm:prSet/>
      <dgm:spPr/>
      <dgm:t>
        <a:bodyPr/>
        <a:lstStyle/>
        <a:p>
          <a:endParaRPr lang="tr-TR"/>
        </a:p>
      </dgm:t>
    </dgm:pt>
    <dgm:pt modelId="{EE49F8F7-E5FC-4EAE-B66D-FF7F448E3D5D}" type="pres">
      <dgm:prSet presAssocID="{8E1E76D3-348B-4C85-A542-A0EC58A3C1F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6B33574-52D8-4B00-B0D5-A8189FF1E7B0}" type="pres">
      <dgm:prSet presAssocID="{5237A1EE-A60E-4764-925D-B5E56058B7B8}" presName="Accent1" presStyleCnt="0"/>
      <dgm:spPr/>
    </dgm:pt>
    <dgm:pt modelId="{F629970E-C3CF-4AB0-8EDF-C7C4326FFEE3}" type="pres">
      <dgm:prSet presAssocID="{5237A1EE-A60E-4764-925D-B5E56058B7B8}" presName="Accent" presStyleLbl="node1" presStyleIdx="0" presStyleCnt="7"/>
      <dgm:spPr/>
    </dgm:pt>
    <dgm:pt modelId="{A8629EE7-D77A-4A9F-A275-97BC40B65843}" type="pres">
      <dgm:prSet presAssocID="{5237A1EE-A60E-4764-925D-B5E56058B7B8}" presName="Parent1" presStyleLbl="revTx" presStyleIdx="0" presStyleCnt="7" custLinFactNeighborY="-31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7C3408-7767-42A9-87BE-9C7599E09321}" type="pres">
      <dgm:prSet presAssocID="{D8CCE5F1-86BA-4AAA-A8AC-257C8C0D11CB}" presName="Accent2" presStyleCnt="0"/>
      <dgm:spPr/>
    </dgm:pt>
    <dgm:pt modelId="{2E4C8C92-9F9B-4F8A-A5D3-CE9914771540}" type="pres">
      <dgm:prSet presAssocID="{D8CCE5F1-86BA-4AAA-A8AC-257C8C0D11CB}" presName="Accent" presStyleLbl="node1" presStyleIdx="1" presStyleCnt="7"/>
      <dgm:spPr/>
    </dgm:pt>
    <dgm:pt modelId="{36551F99-710D-4757-B3B0-0AC5D5290FEA}" type="pres">
      <dgm:prSet presAssocID="{D8CCE5F1-86BA-4AAA-A8AC-257C8C0D11CB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3A93886B-335C-44CA-A428-A554E26CFC0C}" type="pres">
      <dgm:prSet presAssocID="{26C3BC99-8FC6-4F9F-8FC5-BF4689DB23C1}" presName="Accent3" presStyleCnt="0"/>
      <dgm:spPr/>
    </dgm:pt>
    <dgm:pt modelId="{2E4E2038-AFA2-40F0-B24C-47F0334E5D16}" type="pres">
      <dgm:prSet presAssocID="{26C3BC99-8FC6-4F9F-8FC5-BF4689DB23C1}" presName="Accent" presStyleLbl="node1" presStyleIdx="2" presStyleCnt="7"/>
      <dgm:spPr/>
    </dgm:pt>
    <dgm:pt modelId="{90E25DD4-AE0F-49B0-B5A4-006DFB47BAAE}" type="pres">
      <dgm:prSet presAssocID="{26C3BC99-8FC6-4F9F-8FC5-BF4689DB23C1}" presName="Parent3" presStyleLbl="revTx" presStyleIdx="2" presStyleCnt="7" custScaleX="131152">
        <dgm:presLayoutVars>
          <dgm:chMax val="1"/>
          <dgm:chPref val="1"/>
          <dgm:bulletEnabled val="1"/>
        </dgm:presLayoutVars>
      </dgm:prSet>
      <dgm:spPr/>
    </dgm:pt>
    <dgm:pt modelId="{7C2B5338-CE8C-4082-BC1F-16740A231A8E}" type="pres">
      <dgm:prSet presAssocID="{F56ABA27-0EA8-43F1-A1E5-7EB9C73318AC}" presName="Accent4" presStyleCnt="0"/>
      <dgm:spPr/>
    </dgm:pt>
    <dgm:pt modelId="{A47D3EE4-DDE7-431C-9F68-B544BA8DB3EA}" type="pres">
      <dgm:prSet presAssocID="{F56ABA27-0EA8-43F1-A1E5-7EB9C73318AC}" presName="Accent" presStyleLbl="node1" presStyleIdx="3" presStyleCnt="7"/>
      <dgm:spPr/>
    </dgm:pt>
    <dgm:pt modelId="{798B2874-1038-4C63-A3D7-5C118FE26D62}" type="pres">
      <dgm:prSet presAssocID="{F56ABA27-0EA8-43F1-A1E5-7EB9C73318AC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FF01936B-CFEF-4E0E-B97C-A7AF9D1E9EF4}" type="pres">
      <dgm:prSet presAssocID="{E92F9915-DE00-47C3-80C3-9476A780E831}" presName="Accent5" presStyleCnt="0"/>
      <dgm:spPr/>
    </dgm:pt>
    <dgm:pt modelId="{CB614E64-3CA4-4283-9104-2D467C3D9F02}" type="pres">
      <dgm:prSet presAssocID="{E92F9915-DE00-47C3-80C3-9476A780E831}" presName="Accent" presStyleLbl="node1" presStyleIdx="4" presStyleCnt="7"/>
      <dgm:spPr/>
    </dgm:pt>
    <dgm:pt modelId="{FE20E9DB-AC70-442C-BC5C-0CC2E1A5AD8F}" type="pres">
      <dgm:prSet presAssocID="{E92F9915-DE00-47C3-80C3-9476A780E831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D3759444-D21A-47AB-B682-EB0E598572C2}" type="pres">
      <dgm:prSet presAssocID="{B196F657-0379-4C30-9E53-912246477465}" presName="Accent6" presStyleCnt="0"/>
      <dgm:spPr/>
    </dgm:pt>
    <dgm:pt modelId="{AEAADD80-25AA-494C-8C71-88CAFC4229FA}" type="pres">
      <dgm:prSet presAssocID="{B196F657-0379-4C30-9E53-912246477465}" presName="Accent" presStyleLbl="node1" presStyleIdx="5" presStyleCnt="7"/>
      <dgm:spPr/>
    </dgm:pt>
    <dgm:pt modelId="{5A1D9F7C-D87C-469A-9926-4D9385CE2EC2}" type="pres">
      <dgm:prSet presAssocID="{B196F657-0379-4C30-9E53-912246477465}" presName="Parent6" presStyleLbl="revTx" presStyleIdx="5" presStyleCnt="7" custScaleX="156749">
        <dgm:presLayoutVars>
          <dgm:chMax val="1"/>
          <dgm:chPref val="1"/>
          <dgm:bulletEnabled val="1"/>
        </dgm:presLayoutVars>
      </dgm:prSet>
      <dgm:spPr/>
    </dgm:pt>
    <dgm:pt modelId="{A4A940EC-7F48-4F38-B419-5472E7A5FC07}" type="pres">
      <dgm:prSet presAssocID="{A39548A6-FB85-4E68-8E1C-730EDE709DDB}" presName="Accent7" presStyleCnt="0"/>
      <dgm:spPr/>
    </dgm:pt>
    <dgm:pt modelId="{BB874C7F-8F79-46D4-9B50-FD5B5496DD2B}" type="pres">
      <dgm:prSet presAssocID="{A39548A6-FB85-4E68-8E1C-730EDE709DDB}" presName="Accent" presStyleLbl="node1" presStyleIdx="6" presStyleCnt="7"/>
      <dgm:spPr/>
    </dgm:pt>
    <dgm:pt modelId="{D4080D0E-CE8C-4724-9A5C-A86CE490E6F3}" type="pres">
      <dgm:prSet presAssocID="{A39548A6-FB85-4E68-8E1C-730EDE709DDB}" presName="Parent7" presStyleLbl="revTx" presStyleIdx="6" presStyleCnt="7" custScaleX="121755">
        <dgm:presLayoutVars>
          <dgm:chMax val="1"/>
          <dgm:chPref val="1"/>
          <dgm:bulletEnabled val="1"/>
        </dgm:presLayoutVars>
      </dgm:prSet>
      <dgm:spPr/>
    </dgm:pt>
  </dgm:ptLst>
  <dgm:cxnLst>
    <dgm:cxn modelId="{2501868E-5A59-417B-9E86-377171D775A1}" srcId="{8E1E76D3-348B-4C85-A542-A0EC58A3C1F0}" destId="{F56ABA27-0EA8-43F1-A1E5-7EB9C73318AC}" srcOrd="3" destOrd="0" parTransId="{60F98750-EE6F-40AB-9024-58A121DAF03E}" sibTransId="{93F06095-8ABC-4498-9067-FB4213298EE6}"/>
    <dgm:cxn modelId="{21321BE7-B7C3-4D01-8A2C-D787DC1B20E9}" type="presOf" srcId="{E92F9915-DE00-47C3-80C3-9476A780E831}" destId="{FE20E9DB-AC70-442C-BC5C-0CC2E1A5AD8F}" srcOrd="0" destOrd="0" presId="urn:microsoft.com/office/officeart/2009/layout/CircleArrowProcess"/>
    <dgm:cxn modelId="{33D89BDF-263F-4999-9AF6-C0FB4F56419C}" srcId="{8E1E76D3-348B-4C85-A542-A0EC58A3C1F0}" destId="{26C3BC99-8FC6-4F9F-8FC5-BF4689DB23C1}" srcOrd="2" destOrd="0" parTransId="{3049566F-B253-41E4-96B4-B78C4564E158}" sibTransId="{E58CCF9B-759B-4B31-A128-727FA257D9E1}"/>
    <dgm:cxn modelId="{2807907E-2FB3-40FE-83E1-950EAB343154}" srcId="{8E1E76D3-348B-4C85-A542-A0EC58A3C1F0}" destId="{E92F9915-DE00-47C3-80C3-9476A780E831}" srcOrd="4" destOrd="0" parTransId="{68FCBD4F-8971-474C-836D-4E2E04EA919C}" sibTransId="{F0DB8A97-67FD-4527-81B1-853D02FFDF11}"/>
    <dgm:cxn modelId="{FE51B92D-B8C3-47D2-92DE-8CF357E1825A}" type="presOf" srcId="{A39548A6-FB85-4E68-8E1C-730EDE709DDB}" destId="{D4080D0E-CE8C-4724-9A5C-A86CE490E6F3}" srcOrd="0" destOrd="0" presId="urn:microsoft.com/office/officeart/2009/layout/CircleArrowProcess"/>
    <dgm:cxn modelId="{24232719-4940-4AD9-BEF8-D1DD31A21743}" type="presOf" srcId="{5237A1EE-A60E-4764-925D-B5E56058B7B8}" destId="{A8629EE7-D77A-4A9F-A275-97BC40B65843}" srcOrd="0" destOrd="0" presId="urn:microsoft.com/office/officeart/2009/layout/CircleArrowProcess"/>
    <dgm:cxn modelId="{A243E62A-9650-4C87-84CA-924DA208F537}" type="presOf" srcId="{D8CCE5F1-86BA-4AAA-A8AC-257C8C0D11CB}" destId="{36551F99-710D-4757-B3B0-0AC5D5290FEA}" srcOrd="0" destOrd="0" presId="urn:microsoft.com/office/officeart/2009/layout/CircleArrowProcess"/>
    <dgm:cxn modelId="{6E30038A-FC1E-4D98-BC4C-749A576FE340}" srcId="{8E1E76D3-348B-4C85-A542-A0EC58A3C1F0}" destId="{5237A1EE-A60E-4764-925D-B5E56058B7B8}" srcOrd="0" destOrd="0" parTransId="{F30240F4-4C48-4960-8F41-5620EAC42BAE}" sibTransId="{E9C1007E-C97E-43DB-8073-1C04AB822B0C}"/>
    <dgm:cxn modelId="{7A3DE33C-E796-4FC6-B25D-61D6360CE1DB}" type="presOf" srcId="{26C3BC99-8FC6-4F9F-8FC5-BF4689DB23C1}" destId="{90E25DD4-AE0F-49B0-B5A4-006DFB47BAAE}" srcOrd="0" destOrd="0" presId="urn:microsoft.com/office/officeart/2009/layout/CircleArrowProcess"/>
    <dgm:cxn modelId="{BCBE400E-3448-4DF8-BBCD-AC2C13355AB3}" type="presOf" srcId="{B196F657-0379-4C30-9E53-912246477465}" destId="{5A1D9F7C-D87C-469A-9926-4D9385CE2EC2}" srcOrd="0" destOrd="0" presId="urn:microsoft.com/office/officeart/2009/layout/CircleArrowProcess"/>
    <dgm:cxn modelId="{DF5AC74F-3467-4643-BEC4-A913229C22A8}" srcId="{8E1E76D3-348B-4C85-A542-A0EC58A3C1F0}" destId="{A39548A6-FB85-4E68-8E1C-730EDE709DDB}" srcOrd="6" destOrd="0" parTransId="{A67E4229-D85A-42D3-99F1-6C696A29F86A}" sibTransId="{9D5CC4D2-454E-4E98-8B83-DD765AEA195D}"/>
    <dgm:cxn modelId="{33042935-D9E7-409F-B0F0-47DD328CC29B}" type="presOf" srcId="{F56ABA27-0EA8-43F1-A1E5-7EB9C73318AC}" destId="{798B2874-1038-4C63-A3D7-5C118FE26D62}" srcOrd="0" destOrd="0" presId="urn:microsoft.com/office/officeart/2009/layout/CircleArrowProcess"/>
    <dgm:cxn modelId="{033B9C64-961C-4338-A7AC-EC23E469E8C5}" srcId="{8E1E76D3-348B-4C85-A542-A0EC58A3C1F0}" destId="{D8CCE5F1-86BA-4AAA-A8AC-257C8C0D11CB}" srcOrd="1" destOrd="0" parTransId="{3192DA56-0A9F-46CC-94CC-0402DAC0922D}" sibTransId="{FF061A2A-26A7-4FCA-9F24-32E7016CE1D5}"/>
    <dgm:cxn modelId="{7261FDED-1182-445A-AB1C-9D8422624A58}" srcId="{8E1E76D3-348B-4C85-A542-A0EC58A3C1F0}" destId="{B196F657-0379-4C30-9E53-912246477465}" srcOrd="5" destOrd="0" parTransId="{5F873D5B-E437-45D7-BBEB-238DD60A53AC}" sibTransId="{FC5F8CEA-A937-43D2-A763-66E68A5B0CE3}"/>
    <dgm:cxn modelId="{2EE8F866-CD1C-4405-B26C-8B18ADCCBC91}" type="presOf" srcId="{8E1E76D3-348B-4C85-A542-A0EC58A3C1F0}" destId="{EE49F8F7-E5FC-4EAE-B66D-FF7F448E3D5D}" srcOrd="0" destOrd="0" presId="urn:microsoft.com/office/officeart/2009/layout/CircleArrowProcess"/>
    <dgm:cxn modelId="{41FDAEE1-1459-4908-9787-104D08A6E084}" type="presParOf" srcId="{EE49F8F7-E5FC-4EAE-B66D-FF7F448E3D5D}" destId="{F6B33574-52D8-4B00-B0D5-A8189FF1E7B0}" srcOrd="0" destOrd="0" presId="urn:microsoft.com/office/officeart/2009/layout/CircleArrowProcess"/>
    <dgm:cxn modelId="{91BC98D7-8B88-4CC1-A1A8-6A4ACBB9ABC7}" type="presParOf" srcId="{F6B33574-52D8-4B00-B0D5-A8189FF1E7B0}" destId="{F629970E-C3CF-4AB0-8EDF-C7C4326FFEE3}" srcOrd="0" destOrd="0" presId="urn:microsoft.com/office/officeart/2009/layout/CircleArrowProcess"/>
    <dgm:cxn modelId="{035A7FF6-E5EE-4643-BF71-3D04758702BB}" type="presParOf" srcId="{EE49F8F7-E5FC-4EAE-B66D-FF7F448E3D5D}" destId="{A8629EE7-D77A-4A9F-A275-97BC40B65843}" srcOrd="1" destOrd="0" presId="urn:microsoft.com/office/officeart/2009/layout/CircleArrowProcess"/>
    <dgm:cxn modelId="{6B7EC178-942C-4401-9615-99A82A65F9DA}" type="presParOf" srcId="{EE49F8F7-E5FC-4EAE-B66D-FF7F448E3D5D}" destId="{6E7C3408-7767-42A9-87BE-9C7599E09321}" srcOrd="2" destOrd="0" presId="urn:microsoft.com/office/officeart/2009/layout/CircleArrowProcess"/>
    <dgm:cxn modelId="{03F3EFD5-C766-4C5E-8C0B-A595ADA46722}" type="presParOf" srcId="{6E7C3408-7767-42A9-87BE-9C7599E09321}" destId="{2E4C8C92-9F9B-4F8A-A5D3-CE9914771540}" srcOrd="0" destOrd="0" presId="urn:microsoft.com/office/officeart/2009/layout/CircleArrowProcess"/>
    <dgm:cxn modelId="{7F05A05D-52B2-4D0B-B230-1B9AAE27CB0F}" type="presParOf" srcId="{EE49F8F7-E5FC-4EAE-B66D-FF7F448E3D5D}" destId="{36551F99-710D-4757-B3B0-0AC5D5290FEA}" srcOrd="3" destOrd="0" presId="urn:microsoft.com/office/officeart/2009/layout/CircleArrowProcess"/>
    <dgm:cxn modelId="{A418BF4E-3291-4DFB-8B82-96290D8643B7}" type="presParOf" srcId="{EE49F8F7-E5FC-4EAE-B66D-FF7F448E3D5D}" destId="{3A93886B-335C-44CA-A428-A554E26CFC0C}" srcOrd="4" destOrd="0" presId="urn:microsoft.com/office/officeart/2009/layout/CircleArrowProcess"/>
    <dgm:cxn modelId="{7D630705-1D46-4F63-A9BE-9EDE619B90E0}" type="presParOf" srcId="{3A93886B-335C-44CA-A428-A554E26CFC0C}" destId="{2E4E2038-AFA2-40F0-B24C-47F0334E5D16}" srcOrd="0" destOrd="0" presId="urn:microsoft.com/office/officeart/2009/layout/CircleArrowProcess"/>
    <dgm:cxn modelId="{9739C471-32F8-4FE8-97FB-8030E3D608CA}" type="presParOf" srcId="{EE49F8F7-E5FC-4EAE-B66D-FF7F448E3D5D}" destId="{90E25DD4-AE0F-49B0-B5A4-006DFB47BAAE}" srcOrd="5" destOrd="0" presId="urn:microsoft.com/office/officeart/2009/layout/CircleArrowProcess"/>
    <dgm:cxn modelId="{697E5400-62A6-44E9-A9E5-D6AB1C63E465}" type="presParOf" srcId="{EE49F8F7-E5FC-4EAE-B66D-FF7F448E3D5D}" destId="{7C2B5338-CE8C-4082-BC1F-16740A231A8E}" srcOrd="6" destOrd="0" presId="urn:microsoft.com/office/officeart/2009/layout/CircleArrowProcess"/>
    <dgm:cxn modelId="{72E6DB97-80AE-4ADF-89E1-1BFD2A371BEE}" type="presParOf" srcId="{7C2B5338-CE8C-4082-BC1F-16740A231A8E}" destId="{A47D3EE4-DDE7-431C-9F68-B544BA8DB3EA}" srcOrd="0" destOrd="0" presId="urn:microsoft.com/office/officeart/2009/layout/CircleArrowProcess"/>
    <dgm:cxn modelId="{0D44DFEE-A192-4EC5-937B-97CF02838F26}" type="presParOf" srcId="{EE49F8F7-E5FC-4EAE-B66D-FF7F448E3D5D}" destId="{798B2874-1038-4C63-A3D7-5C118FE26D62}" srcOrd="7" destOrd="0" presId="urn:microsoft.com/office/officeart/2009/layout/CircleArrowProcess"/>
    <dgm:cxn modelId="{C8468B5A-52D6-4E78-8CFD-2B50ED07F45B}" type="presParOf" srcId="{EE49F8F7-E5FC-4EAE-B66D-FF7F448E3D5D}" destId="{FF01936B-CFEF-4E0E-B97C-A7AF9D1E9EF4}" srcOrd="8" destOrd="0" presId="urn:microsoft.com/office/officeart/2009/layout/CircleArrowProcess"/>
    <dgm:cxn modelId="{CAF33DC3-3758-4CC9-A3D8-19721D134A81}" type="presParOf" srcId="{FF01936B-CFEF-4E0E-B97C-A7AF9D1E9EF4}" destId="{CB614E64-3CA4-4283-9104-2D467C3D9F02}" srcOrd="0" destOrd="0" presId="urn:microsoft.com/office/officeart/2009/layout/CircleArrowProcess"/>
    <dgm:cxn modelId="{5508F277-139C-4FE2-A023-4099A2CDBD73}" type="presParOf" srcId="{EE49F8F7-E5FC-4EAE-B66D-FF7F448E3D5D}" destId="{FE20E9DB-AC70-442C-BC5C-0CC2E1A5AD8F}" srcOrd="9" destOrd="0" presId="urn:microsoft.com/office/officeart/2009/layout/CircleArrowProcess"/>
    <dgm:cxn modelId="{8333302D-DDB6-45A2-9844-10E43CCF08D5}" type="presParOf" srcId="{EE49F8F7-E5FC-4EAE-B66D-FF7F448E3D5D}" destId="{D3759444-D21A-47AB-B682-EB0E598572C2}" srcOrd="10" destOrd="0" presId="urn:microsoft.com/office/officeart/2009/layout/CircleArrowProcess"/>
    <dgm:cxn modelId="{E62FB967-CCD1-46BE-9593-AF162D04F3EB}" type="presParOf" srcId="{D3759444-D21A-47AB-B682-EB0E598572C2}" destId="{AEAADD80-25AA-494C-8C71-88CAFC4229FA}" srcOrd="0" destOrd="0" presId="urn:microsoft.com/office/officeart/2009/layout/CircleArrowProcess"/>
    <dgm:cxn modelId="{52CA5AFF-F99E-4BD8-8470-B91BCDF67DE2}" type="presParOf" srcId="{EE49F8F7-E5FC-4EAE-B66D-FF7F448E3D5D}" destId="{5A1D9F7C-D87C-469A-9926-4D9385CE2EC2}" srcOrd="11" destOrd="0" presId="urn:microsoft.com/office/officeart/2009/layout/CircleArrowProcess"/>
    <dgm:cxn modelId="{A4907693-564C-47B6-AB1C-C40FB1E6F8ED}" type="presParOf" srcId="{EE49F8F7-E5FC-4EAE-B66D-FF7F448E3D5D}" destId="{A4A940EC-7F48-4F38-B419-5472E7A5FC07}" srcOrd="12" destOrd="0" presId="urn:microsoft.com/office/officeart/2009/layout/CircleArrowProcess"/>
    <dgm:cxn modelId="{CD1471AB-B7CC-449A-95B5-84E3A69605BE}" type="presParOf" srcId="{A4A940EC-7F48-4F38-B419-5472E7A5FC07}" destId="{BB874C7F-8F79-46D4-9B50-FD5B5496DD2B}" srcOrd="0" destOrd="0" presId="urn:microsoft.com/office/officeart/2009/layout/CircleArrowProcess"/>
    <dgm:cxn modelId="{87E876C4-3C49-49B8-99A0-FDDB78ECAB2E}" type="presParOf" srcId="{EE49F8F7-E5FC-4EAE-B66D-FF7F448E3D5D}" destId="{D4080D0E-CE8C-4724-9A5C-A86CE490E6F3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20EBAB-EFE9-42AC-BF14-E1F96010A545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1B46322-8BEC-4230-84BC-3C060DE27870}">
      <dgm:prSet phldrT="[Metin]" custT="1"/>
      <dgm:spPr/>
      <dgm:t>
        <a:bodyPr/>
        <a:lstStyle/>
        <a:p>
          <a:r>
            <a:rPr lang="tr-TR" sz="1400" b="1" dirty="0" smtClean="0"/>
            <a:t>PULMONER TUTULUM</a:t>
          </a:r>
          <a:endParaRPr lang="tr-TR" sz="1400" b="1" dirty="0"/>
        </a:p>
      </dgm:t>
    </dgm:pt>
    <dgm:pt modelId="{BF33BEB2-F925-4CE2-9561-B1E32D6E1A10}" type="parTrans" cxnId="{7DE7C946-2A5A-4925-8EB4-1D2E94343FB2}">
      <dgm:prSet/>
      <dgm:spPr/>
      <dgm:t>
        <a:bodyPr/>
        <a:lstStyle/>
        <a:p>
          <a:endParaRPr lang="tr-TR"/>
        </a:p>
      </dgm:t>
    </dgm:pt>
    <dgm:pt modelId="{1354EB1E-F197-49F8-AF01-40A84CEDD9C0}" type="sibTrans" cxnId="{7DE7C946-2A5A-4925-8EB4-1D2E94343FB2}">
      <dgm:prSet/>
      <dgm:spPr/>
      <dgm:t>
        <a:bodyPr/>
        <a:lstStyle/>
        <a:p>
          <a:endParaRPr lang="tr-TR"/>
        </a:p>
      </dgm:t>
    </dgm:pt>
    <dgm:pt modelId="{3EC94D5D-939D-4BEC-91A0-45DEA0387CBE}">
      <dgm:prSet phldrT="[Metin]" custT="1"/>
      <dgm:spPr/>
      <dgm:t>
        <a:bodyPr/>
        <a:lstStyle/>
        <a:p>
          <a:r>
            <a:rPr lang="tr-TR" sz="1200" b="1" dirty="0" smtClean="0"/>
            <a:t>STERNOKALVİKULER/KOSTASTERNAL EKLEMLERİN ETKİLENMESİ</a:t>
          </a:r>
          <a:endParaRPr lang="tr-TR" sz="1200" b="1" dirty="0"/>
        </a:p>
      </dgm:t>
    </dgm:pt>
    <dgm:pt modelId="{529629A1-2436-44DD-ACDC-C7F7F9EA9D3F}" type="parTrans" cxnId="{7A72CE1F-2F83-4890-85FA-06204F8E2F50}">
      <dgm:prSet/>
      <dgm:spPr/>
      <dgm:t>
        <a:bodyPr/>
        <a:lstStyle/>
        <a:p>
          <a:endParaRPr lang="tr-TR"/>
        </a:p>
      </dgm:t>
    </dgm:pt>
    <dgm:pt modelId="{EEAAB69D-21FF-4FAC-A0B9-6A118BD5AF34}" type="sibTrans" cxnId="{7A72CE1F-2F83-4890-85FA-06204F8E2F50}">
      <dgm:prSet/>
      <dgm:spPr/>
      <dgm:t>
        <a:bodyPr/>
        <a:lstStyle/>
        <a:p>
          <a:endParaRPr lang="tr-TR"/>
        </a:p>
      </dgm:t>
    </dgm:pt>
    <dgm:pt modelId="{B7B22B59-F820-4221-A57A-6E710DB9BEFF}">
      <dgm:prSet phldrT="[Metin]"/>
      <dgm:spPr/>
      <dgm:t>
        <a:bodyPr/>
        <a:lstStyle/>
        <a:p>
          <a:r>
            <a:rPr lang="tr-TR" b="1" dirty="0" smtClean="0"/>
            <a:t>DİAYFRAGMA KOMPANZE EDER</a:t>
          </a:r>
        </a:p>
      </dgm:t>
    </dgm:pt>
    <dgm:pt modelId="{6A834473-AE88-4FB9-8C67-447CC4BA889F}" type="parTrans" cxnId="{4CD8D920-41B6-4F92-94A2-533614913688}">
      <dgm:prSet/>
      <dgm:spPr/>
      <dgm:t>
        <a:bodyPr/>
        <a:lstStyle/>
        <a:p>
          <a:endParaRPr lang="tr-TR"/>
        </a:p>
      </dgm:t>
    </dgm:pt>
    <dgm:pt modelId="{5DCE0C61-4A22-4E9A-A40A-D2E4A2A7C3BB}" type="sibTrans" cxnId="{4CD8D920-41B6-4F92-94A2-533614913688}">
      <dgm:prSet/>
      <dgm:spPr/>
      <dgm:t>
        <a:bodyPr/>
        <a:lstStyle/>
        <a:p>
          <a:endParaRPr lang="tr-TR"/>
        </a:p>
      </dgm:t>
    </dgm:pt>
    <dgm:pt modelId="{507DC477-6A2A-4945-BBFA-D30608D32790}">
      <dgm:prSet phldrT="[Metin]" custT="1"/>
      <dgm:spPr/>
      <dgm:t>
        <a:bodyPr/>
        <a:lstStyle/>
        <a:p>
          <a:r>
            <a:rPr lang="tr-TR" sz="1200" b="1" dirty="0" smtClean="0"/>
            <a:t>PULMONER FİBVROZİS</a:t>
          </a:r>
          <a:endParaRPr lang="tr-TR" sz="1200" b="1" dirty="0"/>
        </a:p>
      </dgm:t>
    </dgm:pt>
    <dgm:pt modelId="{ED634DAE-2961-4480-84CA-A319FD13C165}" type="parTrans" cxnId="{12A76EE6-09C3-40F4-B8D8-AD14F12372C8}">
      <dgm:prSet/>
      <dgm:spPr/>
      <dgm:t>
        <a:bodyPr/>
        <a:lstStyle/>
        <a:p>
          <a:endParaRPr lang="tr-TR"/>
        </a:p>
      </dgm:t>
    </dgm:pt>
    <dgm:pt modelId="{BB642361-3CC4-4A49-9F8E-7EE5AA2CF440}" type="sibTrans" cxnId="{12A76EE6-09C3-40F4-B8D8-AD14F12372C8}">
      <dgm:prSet/>
      <dgm:spPr/>
      <dgm:t>
        <a:bodyPr/>
        <a:lstStyle/>
        <a:p>
          <a:endParaRPr lang="tr-TR"/>
        </a:p>
      </dgm:t>
    </dgm:pt>
    <dgm:pt modelId="{65915DA3-37FD-4EBC-B3A8-B167EE9E99CD}">
      <dgm:prSet phldrT="[Metin]"/>
      <dgm:spPr/>
      <dgm:t>
        <a:bodyPr/>
        <a:lstStyle/>
        <a:p>
          <a:r>
            <a:rPr lang="tr-TR" b="1" dirty="0" smtClean="0"/>
            <a:t>ÜST LOBLARDA OLUR</a:t>
          </a:r>
          <a:endParaRPr lang="tr-TR" b="1" dirty="0"/>
        </a:p>
      </dgm:t>
    </dgm:pt>
    <dgm:pt modelId="{072DE3BE-B485-4F07-B8CE-6256A73CB7C1}" type="parTrans" cxnId="{0F51CD35-73D3-47D8-91FC-2B43811F380A}">
      <dgm:prSet/>
      <dgm:spPr/>
      <dgm:t>
        <a:bodyPr/>
        <a:lstStyle/>
        <a:p>
          <a:endParaRPr lang="tr-TR"/>
        </a:p>
      </dgm:t>
    </dgm:pt>
    <dgm:pt modelId="{EDA23A0C-6A9F-4358-93D0-3B5D69C3598E}" type="sibTrans" cxnId="{0F51CD35-73D3-47D8-91FC-2B43811F380A}">
      <dgm:prSet/>
      <dgm:spPr/>
      <dgm:t>
        <a:bodyPr/>
        <a:lstStyle/>
        <a:p>
          <a:endParaRPr lang="tr-TR"/>
        </a:p>
      </dgm:t>
    </dgm:pt>
    <dgm:pt modelId="{8A3A126C-6F80-4523-AC3F-80CE93BF5864}">
      <dgm:prSet phldrT="[Metin]"/>
      <dgm:spPr/>
      <dgm:t>
        <a:bodyPr/>
        <a:lstStyle/>
        <a:p>
          <a:r>
            <a:rPr lang="tr-TR" b="1" dirty="0" smtClean="0"/>
            <a:t>KARIN SOLUNUMU</a:t>
          </a:r>
        </a:p>
      </dgm:t>
    </dgm:pt>
    <dgm:pt modelId="{259D2A20-B87A-4622-9DC6-08250327D0A1}" type="parTrans" cxnId="{38A2F6CC-8053-4A8A-9162-B54553A8BC4B}">
      <dgm:prSet/>
      <dgm:spPr/>
      <dgm:t>
        <a:bodyPr/>
        <a:lstStyle/>
        <a:p>
          <a:endParaRPr lang="tr-TR"/>
        </a:p>
      </dgm:t>
    </dgm:pt>
    <dgm:pt modelId="{18812CA4-7316-4C79-9C4A-7DFCEB4C9A94}" type="sibTrans" cxnId="{38A2F6CC-8053-4A8A-9162-B54553A8BC4B}">
      <dgm:prSet/>
      <dgm:spPr/>
      <dgm:t>
        <a:bodyPr/>
        <a:lstStyle/>
        <a:p>
          <a:endParaRPr lang="tr-TR"/>
        </a:p>
      </dgm:t>
    </dgm:pt>
    <dgm:pt modelId="{799752AD-4EAB-45B5-A3D4-2E4343E9A4B9}">
      <dgm:prSet phldrT="[Metin]"/>
      <dgm:spPr/>
      <dgm:t>
        <a:bodyPr/>
        <a:lstStyle/>
        <a:p>
          <a:r>
            <a:rPr lang="tr-TR" b="1" dirty="0" smtClean="0"/>
            <a:t>KAVİTELEŞEBİLİR</a:t>
          </a:r>
          <a:endParaRPr lang="tr-TR" b="1" dirty="0"/>
        </a:p>
      </dgm:t>
    </dgm:pt>
    <dgm:pt modelId="{B3363797-FA19-45C8-88FF-9A1E84D1101A}" type="parTrans" cxnId="{370C4DAA-A2CA-4267-989D-D70D5463A961}">
      <dgm:prSet/>
      <dgm:spPr/>
      <dgm:t>
        <a:bodyPr/>
        <a:lstStyle/>
        <a:p>
          <a:endParaRPr lang="tr-TR"/>
        </a:p>
      </dgm:t>
    </dgm:pt>
    <dgm:pt modelId="{44DDA33C-ACD4-40B4-810B-E35E5D41C56F}" type="sibTrans" cxnId="{370C4DAA-A2CA-4267-989D-D70D5463A961}">
      <dgm:prSet/>
      <dgm:spPr/>
      <dgm:t>
        <a:bodyPr/>
        <a:lstStyle/>
        <a:p>
          <a:endParaRPr lang="tr-TR"/>
        </a:p>
      </dgm:t>
    </dgm:pt>
    <dgm:pt modelId="{7B3FAE0A-1B7E-4264-8BA9-35670CBDB279}">
      <dgm:prSet phldrT="[Metin]"/>
      <dgm:spPr/>
      <dgm:t>
        <a:bodyPr/>
        <a:lstStyle/>
        <a:p>
          <a:r>
            <a:rPr lang="tr-TR" b="1" dirty="0" smtClean="0"/>
            <a:t>FIRSATÇI ENFEKSİYONLARA YATKINLIK</a:t>
          </a:r>
          <a:endParaRPr lang="tr-TR" b="1" dirty="0"/>
        </a:p>
      </dgm:t>
    </dgm:pt>
    <dgm:pt modelId="{29C81B1C-4F81-4340-8352-8422EE9C1345}" type="parTrans" cxnId="{1D1C13C8-DF22-40F9-8DF0-3542CE098B15}">
      <dgm:prSet/>
      <dgm:spPr/>
      <dgm:t>
        <a:bodyPr/>
        <a:lstStyle/>
        <a:p>
          <a:endParaRPr lang="tr-TR"/>
        </a:p>
      </dgm:t>
    </dgm:pt>
    <dgm:pt modelId="{D61FD65A-5E9F-4F33-82D3-F259D440A521}" type="sibTrans" cxnId="{1D1C13C8-DF22-40F9-8DF0-3542CE098B15}">
      <dgm:prSet/>
      <dgm:spPr/>
      <dgm:t>
        <a:bodyPr/>
        <a:lstStyle/>
        <a:p>
          <a:endParaRPr lang="tr-TR"/>
        </a:p>
      </dgm:t>
    </dgm:pt>
    <dgm:pt modelId="{14568E53-8279-4931-A023-99B127DA57FF}">
      <dgm:prSet phldrT="[Metin]" custT="1"/>
      <dgm:spPr/>
      <dgm:t>
        <a:bodyPr/>
        <a:lstStyle/>
        <a:p>
          <a:r>
            <a:rPr lang="tr-TR" sz="1200" b="1" dirty="0" smtClean="0"/>
            <a:t>GÖĞÜS EKSPANSİYONU KISITLANIR</a:t>
          </a:r>
          <a:endParaRPr lang="tr-TR" sz="1200" b="1" dirty="0"/>
        </a:p>
      </dgm:t>
    </dgm:pt>
    <dgm:pt modelId="{C226993E-7787-4319-8402-49CFD2EA30FA}" type="parTrans" cxnId="{0E6E8755-AF2A-4469-B6BC-4C876E6B0C33}">
      <dgm:prSet/>
      <dgm:spPr/>
      <dgm:t>
        <a:bodyPr/>
        <a:lstStyle/>
        <a:p>
          <a:endParaRPr lang="tr-TR"/>
        </a:p>
      </dgm:t>
    </dgm:pt>
    <dgm:pt modelId="{F9AD5064-C843-47B6-A4A1-E01154D64A52}" type="sibTrans" cxnId="{0E6E8755-AF2A-4469-B6BC-4C876E6B0C33}">
      <dgm:prSet/>
      <dgm:spPr/>
      <dgm:t>
        <a:bodyPr/>
        <a:lstStyle/>
        <a:p>
          <a:endParaRPr lang="tr-TR"/>
        </a:p>
      </dgm:t>
    </dgm:pt>
    <dgm:pt modelId="{05633DBD-1BDE-4789-BBB6-2EBA5CB0AC90}" type="pres">
      <dgm:prSet presAssocID="{7420EBAB-EFE9-42AC-BF14-E1F96010A5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EAE4F-D284-465A-9D50-F4EA6A61E97F}" type="pres">
      <dgm:prSet presAssocID="{11B46322-8BEC-4230-84BC-3C060DE27870}" presName="hierRoot1" presStyleCnt="0"/>
      <dgm:spPr/>
    </dgm:pt>
    <dgm:pt modelId="{42AF892B-F053-4476-A7D8-63B0CC3B4C6A}" type="pres">
      <dgm:prSet presAssocID="{11B46322-8BEC-4230-84BC-3C060DE27870}" presName="composite" presStyleCnt="0"/>
      <dgm:spPr/>
    </dgm:pt>
    <dgm:pt modelId="{B318A771-0C43-4923-96DC-58E0508B8AA6}" type="pres">
      <dgm:prSet presAssocID="{11B46322-8BEC-4230-84BC-3C060DE27870}" presName="background" presStyleLbl="node0" presStyleIdx="0" presStyleCnt="1"/>
      <dgm:spPr/>
    </dgm:pt>
    <dgm:pt modelId="{B65DA6FD-3427-48AA-8A4C-594B9F0CBCF5}" type="pres">
      <dgm:prSet presAssocID="{11B46322-8BEC-4230-84BC-3C060DE27870}" presName="text" presStyleLbl="fgAcc0" presStyleIdx="0" presStyleCnt="1">
        <dgm:presLayoutVars>
          <dgm:chPref val="3"/>
        </dgm:presLayoutVars>
      </dgm:prSet>
      <dgm:spPr/>
    </dgm:pt>
    <dgm:pt modelId="{D1BBC823-897B-4BB1-83B3-26E9659C0257}" type="pres">
      <dgm:prSet presAssocID="{11B46322-8BEC-4230-84BC-3C060DE27870}" presName="hierChild2" presStyleCnt="0"/>
      <dgm:spPr/>
    </dgm:pt>
    <dgm:pt modelId="{394F29D0-283F-4E09-9F60-37C536E7FB5A}" type="pres">
      <dgm:prSet presAssocID="{529629A1-2436-44DD-ACDC-C7F7F9EA9D3F}" presName="Name10" presStyleLbl="parChTrans1D2" presStyleIdx="0" presStyleCnt="2"/>
      <dgm:spPr/>
    </dgm:pt>
    <dgm:pt modelId="{2150DA05-BFCF-48A4-9E82-DB2C42607272}" type="pres">
      <dgm:prSet presAssocID="{3EC94D5D-939D-4BEC-91A0-45DEA0387CBE}" presName="hierRoot2" presStyleCnt="0"/>
      <dgm:spPr/>
    </dgm:pt>
    <dgm:pt modelId="{6B7A3241-F0E9-4BA5-8D23-EE77E4847CFF}" type="pres">
      <dgm:prSet presAssocID="{3EC94D5D-939D-4BEC-91A0-45DEA0387CBE}" presName="composite2" presStyleCnt="0"/>
      <dgm:spPr/>
    </dgm:pt>
    <dgm:pt modelId="{D2FEB419-ECFF-4A3C-9246-932F62839293}" type="pres">
      <dgm:prSet presAssocID="{3EC94D5D-939D-4BEC-91A0-45DEA0387CBE}" presName="background2" presStyleLbl="node2" presStyleIdx="0" presStyleCnt="2"/>
      <dgm:spPr/>
    </dgm:pt>
    <dgm:pt modelId="{2895D863-0377-40DA-AD09-9F95709C01BE}" type="pres">
      <dgm:prSet presAssocID="{3EC94D5D-939D-4BEC-91A0-45DEA0387CBE}" presName="text2" presStyleLbl="fgAcc2" presStyleIdx="0" presStyleCnt="2">
        <dgm:presLayoutVars>
          <dgm:chPref val="3"/>
        </dgm:presLayoutVars>
      </dgm:prSet>
      <dgm:spPr/>
    </dgm:pt>
    <dgm:pt modelId="{1E00FB4B-4BC2-4769-9F13-2AB3D8224376}" type="pres">
      <dgm:prSet presAssocID="{3EC94D5D-939D-4BEC-91A0-45DEA0387CBE}" presName="hierChild3" presStyleCnt="0"/>
      <dgm:spPr/>
    </dgm:pt>
    <dgm:pt modelId="{A97F9C85-D009-45BC-A9A7-88DB93AE8F95}" type="pres">
      <dgm:prSet presAssocID="{C226993E-7787-4319-8402-49CFD2EA30FA}" presName="Name17" presStyleLbl="parChTrans1D3" presStyleIdx="0" presStyleCnt="5"/>
      <dgm:spPr/>
    </dgm:pt>
    <dgm:pt modelId="{6DFE5557-196D-4777-B6BF-38139D6334E2}" type="pres">
      <dgm:prSet presAssocID="{14568E53-8279-4931-A023-99B127DA57FF}" presName="hierRoot3" presStyleCnt="0"/>
      <dgm:spPr/>
    </dgm:pt>
    <dgm:pt modelId="{7D67506C-55E1-4EE9-BCFC-FE2DD468FD38}" type="pres">
      <dgm:prSet presAssocID="{14568E53-8279-4931-A023-99B127DA57FF}" presName="composite3" presStyleCnt="0"/>
      <dgm:spPr/>
    </dgm:pt>
    <dgm:pt modelId="{50FE6B43-9254-47FB-B999-7C9C0AF22653}" type="pres">
      <dgm:prSet presAssocID="{14568E53-8279-4931-A023-99B127DA57FF}" presName="background3" presStyleLbl="node3" presStyleIdx="0" presStyleCnt="5"/>
      <dgm:spPr/>
    </dgm:pt>
    <dgm:pt modelId="{D9680109-19CB-448B-A0BA-946FC1BD0DAB}" type="pres">
      <dgm:prSet presAssocID="{14568E53-8279-4931-A023-99B127DA57FF}" presName="text3" presStyleLbl="fgAcc3" presStyleIdx="0" presStyleCnt="5">
        <dgm:presLayoutVars>
          <dgm:chPref val="3"/>
        </dgm:presLayoutVars>
      </dgm:prSet>
      <dgm:spPr/>
    </dgm:pt>
    <dgm:pt modelId="{65BC163D-B5BA-4585-A06B-65FFBE4EE0DA}" type="pres">
      <dgm:prSet presAssocID="{14568E53-8279-4931-A023-99B127DA57FF}" presName="hierChild4" presStyleCnt="0"/>
      <dgm:spPr/>
    </dgm:pt>
    <dgm:pt modelId="{78E62597-068C-4422-A0FC-794FF45C7DE6}" type="pres">
      <dgm:prSet presAssocID="{6A834473-AE88-4FB9-8C67-447CC4BA889F}" presName="Name17" presStyleLbl="parChTrans1D3" presStyleIdx="1" presStyleCnt="5"/>
      <dgm:spPr/>
    </dgm:pt>
    <dgm:pt modelId="{42DA170F-727C-4EC7-8BBD-4F611EB0B971}" type="pres">
      <dgm:prSet presAssocID="{B7B22B59-F820-4221-A57A-6E710DB9BEFF}" presName="hierRoot3" presStyleCnt="0"/>
      <dgm:spPr/>
    </dgm:pt>
    <dgm:pt modelId="{A2B0728A-8FB3-4D11-89E1-EDECED264C9C}" type="pres">
      <dgm:prSet presAssocID="{B7B22B59-F820-4221-A57A-6E710DB9BEFF}" presName="composite3" presStyleCnt="0"/>
      <dgm:spPr/>
    </dgm:pt>
    <dgm:pt modelId="{F7641295-8EE8-414D-914A-3E871D27EF43}" type="pres">
      <dgm:prSet presAssocID="{B7B22B59-F820-4221-A57A-6E710DB9BEFF}" presName="background3" presStyleLbl="node3" presStyleIdx="1" presStyleCnt="5"/>
      <dgm:spPr/>
    </dgm:pt>
    <dgm:pt modelId="{E46F730E-D095-4C88-BFCC-BC41653E68F2}" type="pres">
      <dgm:prSet presAssocID="{B7B22B59-F820-4221-A57A-6E710DB9BEF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1C55DF-E777-4F54-BC66-957A06DDCC29}" type="pres">
      <dgm:prSet presAssocID="{B7B22B59-F820-4221-A57A-6E710DB9BEFF}" presName="hierChild4" presStyleCnt="0"/>
      <dgm:spPr/>
    </dgm:pt>
    <dgm:pt modelId="{5B145586-C68C-45F0-841D-7424393DC566}" type="pres">
      <dgm:prSet presAssocID="{259D2A20-B87A-4622-9DC6-08250327D0A1}" presName="Name23" presStyleLbl="parChTrans1D4" presStyleIdx="0" presStyleCnt="1"/>
      <dgm:spPr/>
    </dgm:pt>
    <dgm:pt modelId="{8254434E-E725-4805-B115-69A46C81FB55}" type="pres">
      <dgm:prSet presAssocID="{8A3A126C-6F80-4523-AC3F-80CE93BF5864}" presName="hierRoot4" presStyleCnt="0"/>
      <dgm:spPr/>
    </dgm:pt>
    <dgm:pt modelId="{9239E07C-E550-4C39-9BD5-3D380096FDD4}" type="pres">
      <dgm:prSet presAssocID="{8A3A126C-6F80-4523-AC3F-80CE93BF5864}" presName="composite4" presStyleCnt="0"/>
      <dgm:spPr/>
    </dgm:pt>
    <dgm:pt modelId="{6B94664B-AC97-4ED9-8A67-ED12A909A8E8}" type="pres">
      <dgm:prSet presAssocID="{8A3A126C-6F80-4523-AC3F-80CE93BF5864}" presName="background4" presStyleLbl="node4" presStyleIdx="0" presStyleCnt="1"/>
      <dgm:spPr/>
    </dgm:pt>
    <dgm:pt modelId="{6A7BABC3-840A-4ABA-BD31-535526803716}" type="pres">
      <dgm:prSet presAssocID="{8A3A126C-6F80-4523-AC3F-80CE93BF5864}" presName="text4" presStyleLbl="fgAcc4" presStyleIdx="0" presStyleCnt="1">
        <dgm:presLayoutVars>
          <dgm:chPref val="3"/>
        </dgm:presLayoutVars>
      </dgm:prSet>
      <dgm:spPr/>
    </dgm:pt>
    <dgm:pt modelId="{39799312-BD76-458F-8805-BAD4505BBA9A}" type="pres">
      <dgm:prSet presAssocID="{8A3A126C-6F80-4523-AC3F-80CE93BF5864}" presName="hierChild5" presStyleCnt="0"/>
      <dgm:spPr/>
    </dgm:pt>
    <dgm:pt modelId="{61420AF6-BD8D-4DD9-A5A1-55095539BC94}" type="pres">
      <dgm:prSet presAssocID="{ED634DAE-2961-4480-84CA-A319FD13C165}" presName="Name10" presStyleLbl="parChTrans1D2" presStyleIdx="1" presStyleCnt="2"/>
      <dgm:spPr/>
    </dgm:pt>
    <dgm:pt modelId="{4A8C166D-2BFE-4701-9741-C58E0B5C710C}" type="pres">
      <dgm:prSet presAssocID="{507DC477-6A2A-4945-BBFA-D30608D32790}" presName="hierRoot2" presStyleCnt="0"/>
      <dgm:spPr/>
    </dgm:pt>
    <dgm:pt modelId="{96FB3A9C-39C6-450B-8822-B148EC96DF1B}" type="pres">
      <dgm:prSet presAssocID="{507DC477-6A2A-4945-BBFA-D30608D32790}" presName="composite2" presStyleCnt="0"/>
      <dgm:spPr/>
    </dgm:pt>
    <dgm:pt modelId="{0E820D92-E1CA-4AFB-9F8E-BAA130087B13}" type="pres">
      <dgm:prSet presAssocID="{507DC477-6A2A-4945-BBFA-D30608D32790}" presName="background2" presStyleLbl="node2" presStyleIdx="1" presStyleCnt="2"/>
      <dgm:spPr/>
    </dgm:pt>
    <dgm:pt modelId="{AEA71A7D-7DFA-4B3D-AA9F-944EB63F366D}" type="pres">
      <dgm:prSet presAssocID="{507DC477-6A2A-4945-BBFA-D30608D32790}" presName="text2" presStyleLbl="fgAcc2" presStyleIdx="1" presStyleCnt="2">
        <dgm:presLayoutVars>
          <dgm:chPref val="3"/>
        </dgm:presLayoutVars>
      </dgm:prSet>
      <dgm:spPr/>
    </dgm:pt>
    <dgm:pt modelId="{E126D8D8-3E52-44F0-A8C2-7962EAB03638}" type="pres">
      <dgm:prSet presAssocID="{507DC477-6A2A-4945-BBFA-D30608D32790}" presName="hierChild3" presStyleCnt="0"/>
      <dgm:spPr/>
    </dgm:pt>
    <dgm:pt modelId="{4C13B17D-B3F5-489D-A7F0-7DBB8E79540C}" type="pres">
      <dgm:prSet presAssocID="{072DE3BE-B485-4F07-B8CE-6256A73CB7C1}" presName="Name17" presStyleLbl="parChTrans1D3" presStyleIdx="2" presStyleCnt="5"/>
      <dgm:spPr/>
    </dgm:pt>
    <dgm:pt modelId="{B7CC29A6-1A86-447E-91E3-6C85B74FF004}" type="pres">
      <dgm:prSet presAssocID="{65915DA3-37FD-4EBC-B3A8-B167EE9E99CD}" presName="hierRoot3" presStyleCnt="0"/>
      <dgm:spPr/>
    </dgm:pt>
    <dgm:pt modelId="{38E15251-C224-40F2-945C-7FC09448B0EE}" type="pres">
      <dgm:prSet presAssocID="{65915DA3-37FD-4EBC-B3A8-B167EE9E99CD}" presName="composite3" presStyleCnt="0"/>
      <dgm:spPr/>
    </dgm:pt>
    <dgm:pt modelId="{26081F9E-7134-4CD9-A82B-6C8540A7D47F}" type="pres">
      <dgm:prSet presAssocID="{65915DA3-37FD-4EBC-B3A8-B167EE9E99CD}" presName="background3" presStyleLbl="node3" presStyleIdx="2" presStyleCnt="5"/>
      <dgm:spPr/>
    </dgm:pt>
    <dgm:pt modelId="{78668EFC-FEB6-49DE-903B-C1DAC58FE67B}" type="pres">
      <dgm:prSet presAssocID="{65915DA3-37FD-4EBC-B3A8-B167EE9E99CD}" presName="text3" presStyleLbl="fgAcc3" presStyleIdx="2" presStyleCnt="5">
        <dgm:presLayoutVars>
          <dgm:chPref val="3"/>
        </dgm:presLayoutVars>
      </dgm:prSet>
      <dgm:spPr/>
    </dgm:pt>
    <dgm:pt modelId="{7D03F0EC-9729-4F91-BFB3-109D83AA9A3E}" type="pres">
      <dgm:prSet presAssocID="{65915DA3-37FD-4EBC-B3A8-B167EE9E99CD}" presName="hierChild4" presStyleCnt="0"/>
      <dgm:spPr/>
    </dgm:pt>
    <dgm:pt modelId="{D2A90EF9-920F-450C-91BE-597C31481910}" type="pres">
      <dgm:prSet presAssocID="{B3363797-FA19-45C8-88FF-9A1E84D1101A}" presName="Name17" presStyleLbl="parChTrans1D3" presStyleIdx="3" presStyleCnt="5"/>
      <dgm:spPr/>
    </dgm:pt>
    <dgm:pt modelId="{62EE6B86-C56C-47E0-A1E6-734DBEF26824}" type="pres">
      <dgm:prSet presAssocID="{799752AD-4EAB-45B5-A3D4-2E4343E9A4B9}" presName="hierRoot3" presStyleCnt="0"/>
      <dgm:spPr/>
    </dgm:pt>
    <dgm:pt modelId="{FD33D17D-B5D9-436E-82AB-BD20BF24C0F7}" type="pres">
      <dgm:prSet presAssocID="{799752AD-4EAB-45B5-A3D4-2E4343E9A4B9}" presName="composite3" presStyleCnt="0"/>
      <dgm:spPr/>
    </dgm:pt>
    <dgm:pt modelId="{5C54AA7A-6E22-4286-A7C6-B1E5A7DD16C5}" type="pres">
      <dgm:prSet presAssocID="{799752AD-4EAB-45B5-A3D4-2E4343E9A4B9}" presName="background3" presStyleLbl="node3" presStyleIdx="3" presStyleCnt="5"/>
      <dgm:spPr/>
    </dgm:pt>
    <dgm:pt modelId="{9DEB8098-20F9-4C4B-98AB-DB25AB996093}" type="pres">
      <dgm:prSet presAssocID="{799752AD-4EAB-45B5-A3D4-2E4343E9A4B9}" presName="text3" presStyleLbl="fgAcc3" presStyleIdx="3" presStyleCnt="5">
        <dgm:presLayoutVars>
          <dgm:chPref val="3"/>
        </dgm:presLayoutVars>
      </dgm:prSet>
      <dgm:spPr/>
    </dgm:pt>
    <dgm:pt modelId="{66D5F85A-99F9-497A-B1AB-9E52B0FAA59F}" type="pres">
      <dgm:prSet presAssocID="{799752AD-4EAB-45B5-A3D4-2E4343E9A4B9}" presName="hierChild4" presStyleCnt="0"/>
      <dgm:spPr/>
    </dgm:pt>
    <dgm:pt modelId="{0CD6BE00-E0EC-46DD-A486-53D43904AD18}" type="pres">
      <dgm:prSet presAssocID="{29C81B1C-4F81-4340-8352-8422EE9C1345}" presName="Name17" presStyleLbl="parChTrans1D3" presStyleIdx="4" presStyleCnt="5"/>
      <dgm:spPr/>
    </dgm:pt>
    <dgm:pt modelId="{D3846A97-D559-4839-A60F-3D6F7A935063}" type="pres">
      <dgm:prSet presAssocID="{7B3FAE0A-1B7E-4264-8BA9-35670CBDB279}" presName="hierRoot3" presStyleCnt="0"/>
      <dgm:spPr/>
    </dgm:pt>
    <dgm:pt modelId="{3CD3AAAC-7C83-4FB1-945B-2D07C68C94DA}" type="pres">
      <dgm:prSet presAssocID="{7B3FAE0A-1B7E-4264-8BA9-35670CBDB279}" presName="composite3" presStyleCnt="0"/>
      <dgm:spPr/>
    </dgm:pt>
    <dgm:pt modelId="{0A80F9B4-23AE-4FD0-A024-2D8BD338A0E6}" type="pres">
      <dgm:prSet presAssocID="{7B3FAE0A-1B7E-4264-8BA9-35670CBDB279}" presName="background3" presStyleLbl="node3" presStyleIdx="4" presStyleCnt="5"/>
      <dgm:spPr/>
    </dgm:pt>
    <dgm:pt modelId="{D00A95E6-AB83-42B5-A9D8-40FA57BE6F93}" type="pres">
      <dgm:prSet presAssocID="{7B3FAE0A-1B7E-4264-8BA9-35670CBDB279}" presName="text3" presStyleLbl="fgAcc3" presStyleIdx="4" presStyleCnt="5">
        <dgm:presLayoutVars>
          <dgm:chPref val="3"/>
        </dgm:presLayoutVars>
      </dgm:prSet>
      <dgm:spPr/>
    </dgm:pt>
    <dgm:pt modelId="{7D8E1146-FF44-42D0-B6C2-611802BCEEB7}" type="pres">
      <dgm:prSet presAssocID="{7B3FAE0A-1B7E-4264-8BA9-35670CBDB279}" presName="hierChild4" presStyleCnt="0"/>
      <dgm:spPr/>
    </dgm:pt>
  </dgm:ptLst>
  <dgm:cxnLst>
    <dgm:cxn modelId="{0E6E8755-AF2A-4469-B6BC-4C876E6B0C33}" srcId="{3EC94D5D-939D-4BEC-91A0-45DEA0387CBE}" destId="{14568E53-8279-4931-A023-99B127DA57FF}" srcOrd="0" destOrd="0" parTransId="{C226993E-7787-4319-8402-49CFD2EA30FA}" sibTransId="{F9AD5064-C843-47B6-A4A1-E01154D64A52}"/>
    <dgm:cxn modelId="{E2034B16-D675-4867-B4F2-6A85AFB94368}" type="presOf" srcId="{7420EBAB-EFE9-42AC-BF14-E1F96010A545}" destId="{05633DBD-1BDE-4789-BBB6-2EBA5CB0AC90}" srcOrd="0" destOrd="0" presId="urn:microsoft.com/office/officeart/2005/8/layout/hierarchy1"/>
    <dgm:cxn modelId="{121DE39D-1A22-4A72-850D-022F5ED5CC4C}" type="presOf" srcId="{8A3A126C-6F80-4523-AC3F-80CE93BF5864}" destId="{6A7BABC3-840A-4ABA-BD31-535526803716}" srcOrd="0" destOrd="0" presId="urn:microsoft.com/office/officeart/2005/8/layout/hierarchy1"/>
    <dgm:cxn modelId="{E60C26C7-7578-4807-A4E9-B4BBFC0AAF95}" type="presOf" srcId="{072DE3BE-B485-4F07-B8CE-6256A73CB7C1}" destId="{4C13B17D-B3F5-489D-A7F0-7DBB8E79540C}" srcOrd="0" destOrd="0" presId="urn:microsoft.com/office/officeart/2005/8/layout/hierarchy1"/>
    <dgm:cxn modelId="{7DE7C946-2A5A-4925-8EB4-1D2E94343FB2}" srcId="{7420EBAB-EFE9-42AC-BF14-E1F96010A545}" destId="{11B46322-8BEC-4230-84BC-3C060DE27870}" srcOrd="0" destOrd="0" parTransId="{BF33BEB2-F925-4CE2-9561-B1E32D6E1A10}" sibTransId="{1354EB1E-F197-49F8-AF01-40A84CEDD9C0}"/>
    <dgm:cxn modelId="{38A2F6CC-8053-4A8A-9162-B54553A8BC4B}" srcId="{B7B22B59-F820-4221-A57A-6E710DB9BEFF}" destId="{8A3A126C-6F80-4523-AC3F-80CE93BF5864}" srcOrd="0" destOrd="0" parTransId="{259D2A20-B87A-4622-9DC6-08250327D0A1}" sibTransId="{18812CA4-7316-4C79-9C4A-7DFCEB4C9A94}"/>
    <dgm:cxn modelId="{370C4DAA-A2CA-4267-989D-D70D5463A961}" srcId="{507DC477-6A2A-4945-BBFA-D30608D32790}" destId="{799752AD-4EAB-45B5-A3D4-2E4343E9A4B9}" srcOrd="1" destOrd="0" parTransId="{B3363797-FA19-45C8-88FF-9A1E84D1101A}" sibTransId="{44DDA33C-ACD4-40B4-810B-E35E5D41C56F}"/>
    <dgm:cxn modelId="{EEA17AF3-21CF-48AD-AEAB-7A4B93FBEA55}" type="presOf" srcId="{ED634DAE-2961-4480-84CA-A319FD13C165}" destId="{61420AF6-BD8D-4DD9-A5A1-55095539BC94}" srcOrd="0" destOrd="0" presId="urn:microsoft.com/office/officeart/2005/8/layout/hierarchy1"/>
    <dgm:cxn modelId="{202866BC-1E45-4214-813F-270219265E69}" type="presOf" srcId="{3EC94D5D-939D-4BEC-91A0-45DEA0387CBE}" destId="{2895D863-0377-40DA-AD09-9F95709C01BE}" srcOrd="0" destOrd="0" presId="urn:microsoft.com/office/officeart/2005/8/layout/hierarchy1"/>
    <dgm:cxn modelId="{6088AC8D-3BC4-4A82-ACB7-D915CD40DBB8}" type="presOf" srcId="{7B3FAE0A-1B7E-4264-8BA9-35670CBDB279}" destId="{D00A95E6-AB83-42B5-A9D8-40FA57BE6F93}" srcOrd="0" destOrd="0" presId="urn:microsoft.com/office/officeart/2005/8/layout/hierarchy1"/>
    <dgm:cxn modelId="{8B5C79DE-A895-45C5-8355-A4AD66F07465}" type="presOf" srcId="{799752AD-4EAB-45B5-A3D4-2E4343E9A4B9}" destId="{9DEB8098-20F9-4C4B-98AB-DB25AB996093}" srcOrd="0" destOrd="0" presId="urn:microsoft.com/office/officeart/2005/8/layout/hierarchy1"/>
    <dgm:cxn modelId="{DA5C0F16-38FC-4D44-8B6F-8C83BF18BF5C}" type="presOf" srcId="{6A834473-AE88-4FB9-8C67-447CC4BA889F}" destId="{78E62597-068C-4422-A0FC-794FF45C7DE6}" srcOrd="0" destOrd="0" presId="urn:microsoft.com/office/officeart/2005/8/layout/hierarchy1"/>
    <dgm:cxn modelId="{3D88A9D4-BFD5-4AA5-9F87-75D381B01084}" type="presOf" srcId="{529629A1-2436-44DD-ACDC-C7F7F9EA9D3F}" destId="{394F29D0-283F-4E09-9F60-37C536E7FB5A}" srcOrd="0" destOrd="0" presId="urn:microsoft.com/office/officeart/2005/8/layout/hierarchy1"/>
    <dgm:cxn modelId="{0F51CD35-73D3-47D8-91FC-2B43811F380A}" srcId="{507DC477-6A2A-4945-BBFA-D30608D32790}" destId="{65915DA3-37FD-4EBC-B3A8-B167EE9E99CD}" srcOrd="0" destOrd="0" parTransId="{072DE3BE-B485-4F07-B8CE-6256A73CB7C1}" sibTransId="{EDA23A0C-6A9F-4358-93D0-3B5D69C3598E}"/>
    <dgm:cxn modelId="{B9D6E8FD-C4E4-4F99-9FB0-03D5C17D8DDA}" type="presOf" srcId="{259D2A20-B87A-4622-9DC6-08250327D0A1}" destId="{5B145586-C68C-45F0-841D-7424393DC566}" srcOrd="0" destOrd="0" presId="urn:microsoft.com/office/officeart/2005/8/layout/hierarchy1"/>
    <dgm:cxn modelId="{1E4C12EB-92F3-4EA0-977E-22BFE42C8204}" type="presOf" srcId="{507DC477-6A2A-4945-BBFA-D30608D32790}" destId="{AEA71A7D-7DFA-4B3D-AA9F-944EB63F366D}" srcOrd="0" destOrd="0" presId="urn:microsoft.com/office/officeart/2005/8/layout/hierarchy1"/>
    <dgm:cxn modelId="{447F06A1-707A-4BD2-AD6E-8C7128FCC244}" type="presOf" srcId="{29C81B1C-4F81-4340-8352-8422EE9C1345}" destId="{0CD6BE00-E0EC-46DD-A486-53D43904AD18}" srcOrd="0" destOrd="0" presId="urn:microsoft.com/office/officeart/2005/8/layout/hierarchy1"/>
    <dgm:cxn modelId="{FD8013C9-6047-477B-ADEB-5E7491A375AA}" type="presOf" srcId="{14568E53-8279-4931-A023-99B127DA57FF}" destId="{D9680109-19CB-448B-A0BA-946FC1BD0DAB}" srcOrd="0" destOrd="0" presId="urn:microsoft.com/office/officeart/2005/8/layout/hierarchy1"/>
    <dgm:cxn modelId="{4CD8D920-41B6-4F92-94A2-533614913688}" srcId="{3EC94D5D-939D-4BEC-91A0-45DEA0387CBE}" destId="{B7B22B59-F820-4221-A57A-6E710DB9BEFF}" srcOrd="1" destOrd="0" parTransId="{6A834473-AE88-4FB9-8C67-447CC4BA889F}" sibTransId="{5DCE0C61-4A22-4E9A-A40A-D2E4A2A7C3BB}"/>
    <dgm:cxn modelId="{838C9738-435C-4EC3-B281-30EA3DDCD9F1}" type="presOf" srcId="{65915DA3-37FD-4EBC-B3A8-B167EE9E99CD}" destId="{78668EFC-FEB6-49DE-903B-C1DAC58FE67B}" srcOrd="0" destOrd="0" presId="urn:microsoft.com/office/officeart/2005/8/layout/hierarchy1"/>
    <dgm:cxn modelId="{18CA02C9-9BCD-4B5C-AFEB-2F954B0F7595}" type="presOf" srcId="{11B46322-8BEC-4230-84BC-3C060DE27870}" destId="{B65DA6FD-3427-48AA-8A4C-594B9F0CBCF5}" srcOrd="0" destOrd="0" presId="urn:microsoft.com/office/officeart/2005/8/layout/hierarchy1"/>
    <dgm:cxn modelId="{7A72CE1F-2F83-4890-85FA-06204F8E2F50}" srcId="{11B46322-8BEC-4230-84BC-3C060DE27870}" destId="{3EC94D5D-939D-4BEC-91A0-45DEA0387CBE}" srcOrd="0" destOrd="0" parTransId="{529629A1-2436-44DD-ACDC-C7F7F9EA9D3F}" sibTransId="{EEAAB69D-21FF-4FAC-A0B9-6A118BD5AF34}"/>
    <dgm:cxn modelId="{48C58872-5F4C-4C4E-8160-36925B422CA8}" type="presOf" srcId="{B7B22B59-F820-4221-A57A-6E710DB9BEFF}" destId="{E46F730E-D095-4C88-BFCC-BC41653E68F2}" srcOrd="0" destOrd="0" presId="urn:microsoft.com/office/officeart/2005/8/layout/hierarchy1"/>
    <dgm:cxn modelId="{1D1C13C8-DF22-40F9-8DF0-3542CE098B15}" srcId="{507DC477-6A2A-4945-BBFA-D30608D32790}" destId="{7B3FAE0A-1B7E-4264-8BA9-35670CBDB279}" srcOrd="2" destOrd="0" parTransId="{29C81B1C-4F81-4340-8352-8422EE9C1345}" sibTransId="{D61FD65A-5E9F-4F33-82D3-F259D440A521}"/>
    <dgm:cxn modelId="{12A76EE6-09C3-40F4-B8D8-AD14F12372C8}" srcId="{11B46322-8BEC-4230-84BC-3C060DE27870}" destId="{507DC477-6A2A-4945-BBFA-D30608D32790}" srcOrd="1" destOrd="0" parTransId="{ED634DAE-2961-4480-84CA-A319FD13C165}" sibTransId="{BB642361-3CC4-4A49-9F8E-7EE5AA2CF440}"/>
    <dgm:cxn modelId="{E6510ADC-5F91-495B-B040-3E3C4D8E4716}" type="presOf" srcId="{C226993E-7787-4319-8402-49CFD2EA30FA}" destId="{A97F9C85-D009-45BC-A9A7-88DB93AE8F95}" srcOrd="0" destOrd="0" presId="urn:microsoft.com/office/officeart/2005/8/layout/hierarchy1"/>
    <dgm:cxn modelId="{ECF295C3-C65B-4719-93EB-7A633993D9DD}" type="presOf" srcId="{B3363797-FA19-45C8-88FF-9A1E84D1101A}" destId="{D2A90EF9-920F-450C-91BE-597C31481910}" srcOrd="0" destOrd="0" presId="urn:microsoft.com/office/officeart/2005/8/layout/hierarchy1"/>
    <dgm:cxn modelId="{985FCE62-761E-4F2B-B42A-711ECA45678F}" type="presParOf" srcId="{05633DBD-1BDE-4789-BBB6-2EBA5CB0AC90}" destId="{F1BEAE4F-D284-465A-9D50-F4EA6A61E97F}" srcOrd="0" destOrd="0" presId="urn:microsoft.com/office/officeart/2005/8/layout/hierarchy1"/>
    <dgm:cxn modelId="{D927C6A7-339D-4E7F-9853-87E7B0AAD0F7}" type="presParOf" srcId="{F1BEAE4F-D284-465A-9D50-F4EA6A61E97F}" destId="{42AF892B-F053-4476-A7D8-63B0CC3B4C6A}" srcOrd="0" destOrd="0" presId="urn:microsoft.com/office/officeart/2005/8/layout/hierarchy1"/>
    <dgm:cxn modelId="{1690A8F3-F25A-4D36-AB98-CC71B450B184}" type="presParOf" srcId="{42AF892B-F053-4476-A7D8-63B0CC3B4C6A}" destId="{B318A771-0C43-4923-96DC-58E0508B8AA6}" srcOrd="0" destOrd="0" presId="urn:microsoft.com/office/officeart/2005/8/layout/hierarchy1"/>
    <dgm:cxn modelId="{FA7962AE-4FCE-4BB7-9010-082E90AB6A8D}" type="presParOf" srcId="{42AF892B-F053-4476-A7D8-63B0CC3B4C6A}" destId="{B65DA6FD-3427-48AA-8A4C-594B9F0CBCF5}" srcOrd="1" destOrd="0" presId="urn:microsoft.com/office/officeart/2005/8/layout/hierarchy1"/>
    <dgm:cxn modelId="{580B3085-88B2-481C-AD3F-AE1AB90FC99C}" type="presParOf" srcId="{F1BEAE4F-D284-465A-9D50-F4EA6A61E97F}" destId="{D1BBC823-897B-4BB1-83B3-26E9659C0257}" srcOrd="1" destOrd="0" presId="urn:microsoft.com/office/officeart/2005/8/layout/hierarchy1"/>
    <dgm:cxn modelId="{DE876A72-F798-469B-AD09-C3D44D27348E}" type="presParOf" srcId="{D1BBC823-897B-4BB1-83B3-26E9659C0257}" destId="{394F29D0-283F-4E09-9F60-37C536E7FB5A}" srcOrd="0" destOrd="0" presId="urn:microsoft.com/office/officeart/2005/8/layout/hierarchy1"/>
    <dgm:cxn modelId="{572185E2-DC4C-438D-8C2D-FF0C8A310383}" type="presParOf" srcId="{D1BBC823-897B-4BB1-83B3-26E9659C0257}" destId="{2150DA05-BFCF-48A4-9E82-DB2C42607272}" srcOrd="1" destOrd="0" presId="urn:microsoft.com/office/officeart/2005/8/layout/hierarchy1"/>
    <dgm:cxn modelId="{177622D5-54CA-4277-AFD6-2E31528F0325}" type="presParOf" srcId="{2150DA05-BFCF-48A4-9E82-DB2C42607272}" destId="{6B7A3241-F0E9-4BA5-8D23-EE77E4847CFF}" srcOrd="0" destOrd="0" presId="urn:microsoft.com/office/officeart/2005/8/layout/hierarchy1"/>
    <dgm:cxn modelId="{2919953B-C94A-4487-8636-D1A51E3C7E37}" type="presParOf" srcId="{6B7A3241-F0E9-4BA5-8D23-EE77E4847CFF}" destId="{D2FEB419-ECFF-4A3C-9246-932F62839293}" srcOrd="0" destOrd="0" presId="urn:microsoft.com/office/officeart/2005/8/layout/hierarchy1"/>
    <dgm:cxn modelId="{EEE60925-FF39-402D-8988-8547A587BBCD}" type="presParOf" srcId="{6B7A3241-F0E9-4BA5-8D23-EE77E4847CFF}" destId="{2895D863-0377-40DA-AD09-9F95709C01BE}" srcOrd="1" destOrd="0" presId="urn:microsoft.com/office/officeart/2005/8/layout/hierarchy1"/>
    <dgm:cxn modelId="{CDED6BCE-8F70-4CF8-A06F-85245AB5DBB7}" type="presParOf" srcId="{2150DA05-BFCF-48A4-9E82-DB2C42607272}" destId="{1E00FB4B-4BC2-4769-9F13-2AB3D8224376}" srcOrd="1" destOrd="0" presId="urn:microsoft.com/office/officeart/2005/8/layout/hierarchy1"/>
    <dgm:cxn modelId="{037A06CD-C284-413B-B0D0-C338D160CA7B}" type="presParOf" srcId="{1E00FB4B-4BC2-4769-9F13-2AB3D8224376}" destId="{A97F9C85-D009-45BC-A9A7-88DB93AE8F95}" srcOrd="0" destOrd="0" presId="urn:microsoft.com/office/officeart/2005/8/layout/hierarchy1"/>
    <dgm:cxn modelId="{04C27BEF-27E1-4370-BB89-A6B4C3602D7B}" type="presParOf" srcId="{1E00FB4B-4BC2-4769-9F13-2AB3D8224376}" destId="{6DFE5557-196D-4777-B6BF-38139D6334E2}" srcOrd="1" destOrd="0" presId="urn:microsoft.com/office/officeart/2005/8/layout/hierarchy1"/>
    <dgm:cxn modelId="{72FDF9FC-3A3F-47D7-A7BD-C4B561445012}" type="presParOf" srcId="{6DFE5557-196D-4777-B6BF-38139D6334E2}" destId="{7D67506C-55E1-4EE9-BCFC-FE2DD468FD38}" srcOrd="0" destOrd="0" presId="urn:microsoft.com/office/officeart/2005/8/layout/hierarchy1"/>
    <dgm:cxn modelId="{29D73F82-B550-4F7F-92E3-EDD12FE67316}" type="presParOf" srcId="{7D67506C-55E1-4EE9-BCFC-FE2DD468FD38}" destId="{50FE6B43-9254-47FB-B999-7C9C0AF22653}" srcOrd="0" destOrd="0" presId="urn:microsoft.com/office/officeart/2005/8/layout/hierarchy1"/>
    <dgm:cxn modelId="{DB365197-817F-45EA-83DC-3B35AA6790A8}" type="presParOf" srcId="{7D67506C-55E1-4EE9-BCFC-FE2DD468FD38}" destId="{D9680109-19CB-448B-A0BA-946FC1BD0DAB}" srcOrd="1" destOrd="0" presId="urn:microsoft.com/office/officeart/2005/8/layout/hierarchy1"/>
    <dgm:cxn modelId="{8FF11E82-BDFD-4B5D-9D33-668E89696C2F}" type="presParOf" srcId="{6DFE5557-196D-4777-B6BF-38139D6334E2}" destId="{65BC163D-B5BA-4585-A06B-65FFBE4EE0DA}" srcOrd="1" destOrd="0" presId="urn:microsoft.com/office/officeart/2005/8/layout/hierarchy1"/>
    <dgm:cxn modelId="{7304FFD7-0251-46B4-853D-89F83D7E892D}" type="presParOf" srcId="{1E00FB4B-4BC2-4769-9F13-2AB3D8224376}" destId="{78E62597-068C-4422-A0FC-794FF45C7DE6}" srcOrd="2" destOrd="0" presId="urn:microsoft.com/office/officeart/2005/8/layout/hierarchy1"/>
    <dgm:cxn modelId="{9F94A4EA-43FF-42B1-A4E1-FB81E91941FD}" type="presParOf" srcId="{1E00FB4B-4BC2-4769-9F13-2AB3D8224376}" destId="{42DA170F-727C-4EC7-8BBD-4F611EB0B971}" srcOrd="3" destOrd="0" presId="urn:microsoft.com/office/officeart/2005/8/layout/hierarchy1"/>
    <dgm:cxn modelId="{636E4479-E3BB-46DF-B0E2-F118EE5F3058}" type="presParOf" srcId="{42DA170F-727C-4EC7-8BBD-4F611EB0B971}" destId="{A2B0728A-8FB3-4D11-89E1-EDECED264C9C}" srcOrd="0" destOrd="0" presId="urn:microsoft.com/office/officeart/2005/8/layout/hierarchy1"/>
    <dgm:cxn modelId="{2A7A1848-2038-4618-A567-90897A9D6667}" type="presParOf" srcId="{A2B0728A-8FB3-4D11-89E1-EDECED264C9C}" destId="{F7641295-8EE8-414D-914A-3E871D27EF43}" srcOrd="0" destOrd="0" presId="urn:microsoft.com/office/officeart/2005/8/layout/hierarchy1"/>
    <dgm:cxn modelId="{0227B762-669F-4984-94A3-26DCE409EFD4}" type="presParOf" srcId="{A2B0728A-8FB3-4D11-89E1-EDECED264C9C}" destId="{E46F730E-D095-4C88-BFCC-BC41653E68F2}" srcOrd="1" destOrd="0" presId="urn:microsoft.com/office/officeart/2005/8/layout/hierarchy1"/>
    <dgm:cxn modelId="{F9BC91C8-E1A7-4DFA-81FA-E192BBE7AB72}" type="presParOf" srcId="{42DA170F-727C-4EC7-8BBD-4F611EB0B971}" destId="{641C55DF-E777-4F54-BC66-957A06DDCC29}" srcOrd="1" destOrd="0" presId="urn:microsoft.com/office/officeart/2005/8/layout/hierarchy1"/>
    <dgm:cxn modelId="{F0892C26-7D27-430C-89CA-4C26D289A889}" type="presParOf" srcId="{641C55DF-E777-4F54-BC66-957A06DDCC29}" destId="{5B145586-C68C-45F0-841D-7424393DC566}" srcOrd="0" destOrd="0" presId="urn:microsoft.com/office/officeart/2005/8/layout/hierarchy1"/>
    <dgm:cxn modelId="{F97F4AB7-53C0-4274-823F-C0D3C9AEEEAA}" type="presParOf" srcId="{641C55DF-E777-4F54-BC66-957A06DDCC29}" destId="{8254434E-E725-4805-B115-69A46C81FB55}" srcOrd="1" destOrd="0" presId="urn:microsoft.com/office/officeart/2005/8/layout/hierarchy1"/>
    <dgm:cxn modelId="{88BAC916-E7F0-477D-BBB9-453A7E7CF784}" type="presParOf" srcId="{8254434E-E725-4805-B115-69A46C81FB55}" destId="{9239E07C-E550-4C39-9BD5-3D380096FDD4}" srcOrd="0" destOrd="0" presId="urn:microsoft.com/office/officeart/2005/8/layout/hierarchy1"/>
    <dgm:cxn modelId="{31AEFAD5-988B-436A-82C4-94973B567965}" type="presParOf" srcId="{9239E07C-E550-4C39-9BD5-3D380096FDD4}" destId="{6B94664B-AC97-4ED9-8A67-ED12A909A8E8}" srcOrd="0" destOrd="0" presId="urn:microsoft.com/office/officeart/2005/8/layout/hierarchy1"/>
    <dgm:cxn modelId="{D43EF6CE-3FE1-4291-B5C6-7B7E5F79E8DD}" type="presParOf" srcId="{9239E07C-E550-4C39-9BD5-3D380096FDD4}" destId="{6A7BABC3-840A-4ABA-BD31-535526803716}" srcOrd="1" destOrd="0" presId="urn:microsoft.com/office/officeart/2005/8/layout/hierarchy1"/>
    <dgm:cxn modelId="{D524FEC2-130C-45FC-BD09-80CB6E442789}" type="presParOf" srcId="{8254434E-E725-4805-B115-69A46C81FB55}" destId="{39799312-BD76-458F-8805-BAD4505BBA9A}" srcOrd="1" destOrd="0" presId="urn:microsoft.com/office/officeart/2005/8/layout/hierarchy1"/>
    <dgm:cxn modelId="{340CB468-B986-4D47-B7D5-7342E0A8BFAC}" type="presParOf" srcId="{D1BBC823-897B-4BB1-83B3-26E9659C0257}" destId="{61420AF6-BD8D-4DD9-A5A1-55095539BC94}" srcOrd="2" destOrd="0" presId="urn:microsoft.com/office/officeart/2005/8/layout/hierarchy1"/>
    <dgm:cxn modelId="{49D9900A-3001-4AEC-942D-C2D1A4BFB584}" type="presParOf" srcId="{D1BBC823-897B-4BB1-83B3-26E9659C0257}" destId="{4A8C166D-2BFE-4701-9741-C58E0B5C710C}" srcOrd="3" destOrd="0" presId="urn:microsoft.com/office/officeart/2005/8/layout/hierarchy1"/>
    <dgm:cxn modelId="{346B2F1A-3905-43ED-93F4-83846A1FD7FA}" type="presParOf" srcId="{4A8C166D-2BFE-4701-9741-C58E0B5C710C}" destId="{96FB3A9C-39C6-450B-8822-B148EC96DF1B}" srcOrd="0" destOrd="0" presId="urn:microsoft.com/office/officeart/2005/8/layout/hierarchy1"/>
    <dgm:cxn modelId="{18C06821-0AFB-42C5-89B7-ECC4D5C87D20}" type="presParOf" srcId="{96FB3A9C-39C6-450B-8822-B148EC96DF1B}" destId="{0E820D92-E1CA-4AFB-9F8E-BAA130087B13}" srcOrd="0" destOrd="0" presId="urn:microsoft.com/office/officeart/2005/8/layout/hierarchy1"/>
    <dgm:cxn modelId="{5C7D1056-F9E0-4CB6-9EDD-E779B8821790}" type="presParOf" srcId="{96FB3A9C-39C6-450B-8822-B148EC96DF1B}" destId="{AEA71A7D-7DFA-4B3D-AA9F-944EB63F366D}" srcOrd="1" destOrd="0" presId="urn:microsoft.com/office/officeart/2005/8/layout/hierarchy1"/>
    <dgm:cxn modelId="{3D412261-1002-4067-A8C0-3763037A41DD}" type="presParOf" srcId="{4A8C166D-2BFE-4701-9741-C58E0B5C710C}" destId="{E126D8D8-3E52-44F0-A8C2-7962EAB03638}" srcOrd="1" destOrd="0" presId="urn:microsoft.com/office/officeart/2005/8/layout/hierarchy1"/>
    <dgm:cxn modelId="{8978BC16-B10B-40ED-8059-31E88AEAD195}" type="presParOf" srcId="{E126D8D8-3E52-44F0-A8C2-7962EAB03638}" destId="{4C13B17D-B3F5-489D-A7F0-7DBB8E79540C}" srcOrd="0" destOrd="0" presId="urn:microsoft.com/office/officeart/2005/8/layout/hierarchy1"/>
    <dgm:cxn modelId="{3FB2E2CA-2471-4B35-B356-571CDD2D7E96}" type="presParOf" srcId="{E126D8D8-3E52-44F0-A8C2-7962EAB03638}" destId="{B7CC29A6-1A86-447E-91E3-6C85B74FF004}" srcOrd="1" destOrd="0" presId="urn:microsoft.com/office/officeart/2005/8/layout/hierarchy1"/>
    <dgm:cxn modelId="{BC8A9811-87F4-4A52-8B49-6CAFA56D05AC}" type="presParOf" srcId="{B7CC29A6-1A86-447E-91E3-6C85B74FF004}" destId="{38E15251-C224-40F2-945C-7FC09448B0EE}" srcOrd="0" destOrd="0" presId="urn:microsoft.com/office/officeart/2005/8/layout/hierarchy1"/>
    <dgm:cxn modelId="{F2FDFC86-2935-43C3-9DD0-4883DB0CFE8F}" type="presParOf" srcId="{38E15251-C224-40F2-945C-7FC09448B0EE}" destId="{26081F9E-7134-4CD9-A82B-6C8540A7D47F}" srcOrd="0" destOrd="0" presId="urn:microsoft.com/office/officeart/2005/8/layout/hierarchy1"/>
    <dgm:cxn modelId="{2E7A9A5B-37BA-4718-B889-36DDD6F0881F}" type="presParOf" srcId="{38E15251-C224-40F2-945C-7FC09448B0EE}" destId="{78668EFC-FEB6-49DE-903B-C1DAC58FE67B}" srcOrd="1" destOrd="0" presId="urn:microsoft.com/office/officeart/2005/8/layout/hierarchy1"/>
    <dgm:cxn modelId="{5AF01433-7BF6-4A49-9398-28B082646BDE}" type="presParOf" srcId="{B7CC29A6-1A86-447E-91E3-6C85B74FF004}" destId="{7D03F0EC-9729-4F91-BFB3-109D83AA9A3E}" srcOrd="1" destOrd="0" presId="urn:microsoft.com/office/officeart/2005/8/layout/hierarchy1"/>
    <dgm:cxn modelId="{8BCC951D-541B-4615-8F1D-4B798249C388}" type="presParOf" srcId="{E126D8D8-3E52-44F0-A8C2-7962EAB03638}" destId="{D2A90EF9-920F-450C-91BE-597C31481910}" srcOrd="2" destOrd="0" presId="urn:microsoft.com/office/officeart/2005/8/layout/hierarchy1"/>
    <dgm:cxn modelId="{2C8DC8FA-AEF1-47BF-AF49-C1D453EC90EA}" type="presParOf" srcId="{E126D8D8-3E52-44F0-A8C2-7962EAB03638}" destId="{62EE6B86-C56C-47E0-A1E6-734DBEF26824}" srcOrd="3" destOrd="0" presId="urn:microsoft.com/office/officeart/2005/8/layout/hierarchy1"/>
    <dgm:cxn modelId="{A567BF3F-A848-4664-91B8-6D21E49CA8CF}" type="presParOf" srcId="{62EE6B86-C56C-47E0-A1E6-734DBEF26824}" destId="{FD33D17D-B5D9-436E-82AB-BD20BF24C0F7}" srcOrd="0" destOrd="0" presId="urn:microsoft.com/office/officeart/2005/8/layout/hierarchy1"/>
    <dgm:cxn modelId="{A2EAF87E-74EF-4B4E-B175-FB9635B8945A}" type="presParOf" srcId="{FD33D17D-B5D9-436E-82AB-BD20BF24C0F7}" destId="{5C54AA7A-6E22-4286-A7C6-B1E5A7DD16C5}" srcOrd="0" destOrd="0" presId="urn:microsoft.com/office/officeart/2005/8/layout/hierarchy1"/>
    <dgm:cxn modelId="{2CA2CE72-210E-428E-ACE0-CE1A4A52F4CD}" type="presParOf" srcId="{FD33D17D-B5D9-436E-82AB-BD20BF24C0F7}" destId="{9DEB8098-20F9-4C4B-98AB-DB25AB996093}" srcOrd="1" destOrd="0" presId="urn:microsoft.com/office/officeart/2005/8/layout/hierarchy1"/>
    <dgm:cxn modelId="{D071849C-41E3-40E4-8940-77CC977E19A3}" type="presParOf" srcId="{62EE6B86-C56C-47E0-A1E6-734DBEF26824}" destId="{66D5F85A-99F9-497A-B1AB-9E52B0FAA59F}" srcOrd="1" destOrd="0" presId="urn:microsoft.com/office/officeart/2005/8/layout/hierarchy1"/>
    <dgm:cxn modelId="{FD849F29-0331-43B1-9AA1-0087FE97C71C}" type="presParOf" srcId="{E126D8D8-3E52-44F0-A8C2-7962EAB03638}" destId="{0CD6BE00-E0EC-46DD-A486-53D43904AD18}" srcOrd="4" destOrd="0" presId="urn:microsoft.com/office/officeart/2005/8/layout/hierarchy1"/>
    <dgm:cxn modelId="{BE04C269-B5E6-4267-853A-A10CDBD6EAA9}" type="presParOf" srcId="{E126D8D8-3E52-44F0-A8C2-7962EAB03638}" destId="{D3846A97-D559-4839-A60F-3D6F7A935063}" srcOrd="5" destOrd="0" presId="urn:microsoft.com/office/officeart/2005/8/layout/hierarchy1"/>
    <dgm:cxn modelId="{1904C3BA-FE04-4B35-84EE-905FB8A986F3}" type="presParOf" srcId="{D3846A97-D559-4839-A60F-3D6F7A935063}" destId="{3CD3AAAC-7C83-4FB1-945B-2D07C68C94DA}" srcOrd="0" destOrd="0" presId="urn:microsoft.com/office/officeart/2005/8/layout/hierarchy1"/>
    <dgm:cxn modelId="{EF1CDB94-A965-47B2-A769-14D83B158095}" type="presParOf" srcId="{3CD3AAAC-7C83-4FB1-945B-2D07C68C94DA}" destId="{0A80F9B4-23AE-4FD0-A024-2D8BD338A0E6}" srcOrd="0" destOrd="0" presId="urn:microsoft.com/office/officeart/2005/8/layout/hierarchy1"/>
    <dgm:cxn modelId="{4B1B08AD-604D-4A44-B354-31891B0B2E6C}" type="presParOf" srcId="{3CD3AAAC-7C83-4FB1-945B-2D07C68C94DA}" destId="{D00A95E6-AB83-42B5-A9D8-40FA57BE6F93}" srcOrd="1" destOrd="0" presId="urn:microsoft.com/office/officeart/2005/8/layout/hierarchy1"/>
    <dgm:cxn modelId="{F0CFC9C7-3E86-48DF-B321-A427289C1489}" type="presParOf" srcId="{D3846A97-D559-4839-A60F-3D6F7A935063}" destId="{7D8E1146-FF44-42D0-B6C2-611802BCEE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F1BD03-2F55-456E-A2E1-78A90D0BE249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B8A1E5-D05D-4359-8B4A-4FB3AC6F0BFB}">
      <dgm:prSet phldrT="[Metin]"/>
      <dgm:spPr/>
      <dgm:t>
        <a:bodyPr/>
        <a:lstStyle/>
        <a:p>
          <a:r>
            <a:rPr lang="tr-TR" dirty="0" smtClean="0"/>
            <a:t>KARDİYOVASKÜLER ETKİLENME</a:t>
          </a:r>
          <a:endParaRPr lang="tr-TR" dirty="0"/>
        </a:p>
      </dgm:t>
    </dgm:pt>
    <dgm:pt modelId="{77946413-375F-4CA1-94D7-27E79A5F50D4}" type="parTrans" cxnId="{E2E80E9A-87F2-4BF5-849E-8A65DC2797F8}">
      <dgm:prSet/>
      <dgm:spPr/>
      <dgm:t>
        <a:bodyPr/>
        <a:lstStyle/>
        <a:p>
          <a:endParaRPr lang="tr-TR"/>
        </a:p>
      </dgm:t>
    </dgm:pt>
    <dgm:pt modelId="{EDB45685-3F6B-4ABA-9A61-5197542A95B2}" type="sibTrans" cxnId="{E2E80E9A-87F2-4BF5-849E-8A65DC2797F8}">
      <dgm:prSet/>
      <dgm:spPr/>
      <dgm:t>
        <a:bodyPr/>
        <a:lstStyle/>
        <a:p>
          <a:endParaRPr lang="tr-TR"/>
        </a:p>
      </dgm:t>
    </dgm:pt>
    <dgm:pt modelId="{272D4785-753F-4C00-8F8C-DB386CC08660}">
      <dgm:prSet phldrT="[Metin]"/>
      <dgm:spPr/>
      <dgm:t>
        <a:bodyPr/>
        <a:lstStyle/>
        <a:p>
          <a:r>
            <a:rPr lang="tr-TR" dirty="0" smtClean="0"/>
            <a:t>HASTALIĞIN SÜRESİ </a:t>
          </a:r>
          <a:r>
            <a:rPr lang="tr-TR" smtClean="0"/>
            <a:t>İLE İLİŞKİLİ</a:t>
          </a:r>
          <a:endParaRPr lang="tr-TR" dirty="0"/>
        </a:p>
      </dgm:t>
    </dgm:pt>
    <dgm:pt modelId="{3167EC7B-FA00-4FC0-8D99-12FBD9DCE623}" type="parTrans" cxnId="{D05EFF3C-07A7-4AF7-B661-9EAD00C42F08}">
      <dgm:prSet/>
      <dgm:spPr/>
      <dgm:t>
        <a:bodyPr/>
        <a:lstStyle/>
        <a:p>
          <a:endParaRPr lang="tr-TR"/>
        </a:p>
      </dgm:t>
    </dgm:pt>
    <dgm:pt modelId="{DB2B4A36-D2BC-4267-86C2-9D3BF1222BA1}" type="sibTrans" cxnId="{D05EFF3C-07A7-4AF7-B661-9EAD00C42F08}">
      <dgm:prSet/>
      <dgm:spPr/>
      <dgm:t>
        <a:bodyPr/>
        <a:lstStyle/>
        <a:p>
          <a:endParaRPr lang="tr-TR"/>
        </a:p>
      </dgm:t>
    </dgm:pt>
    <dgm:pt modelId="{66ADA081-214D-4E7B-BF9C-58C7B27499F1}">
      <dgm:prSet phldrT="[Metin]"/>
      <dgm:spPr/>
      <dgm:t>
        <a:bodyPr/>
        <a:lstStyle/>
        <a:p>
          <a:r>
            <a:rPr lang="tr-TR" dirty="0" smtClean="0"/>
            <a:t>AORT KAPAĞINDA FİBROZİS VE AORT YETMEZLİĞİ</a:t>
          </a:r>
          <a:endParaRPr lang="tr-TR" dirty="0"/>
        </a:p>
      </dgm:t>
    </dgm:pt>
    <dgm:pt modelId="{7BD40838-51EF-4041-8A8D-CF439F54E5C7}" type="parTrans" cxnId="{85D81DE8-A32B-495E-883F-BA6843F42F7E}">
      <dgm:prSet/>
      <dgm:spPr/>
      <dgm:t>
        <a:bodyPr/>
        <a:lstStyle/>
        <a:p>
          <a:endParaRPr lang="tr-TR"/>
        </a:p>
      </dgm:t>
    </dgm:pt>
    <dgm:pt modelId="{98E488F0-E494-4F41-A735-601274FBA7F9}" type="sibTrans" cxnId="{85D81DE8-A32B-495E-883F-BA6843F42F7E}">
      <dgm:prSet/>
      <dgm:spPr/>
      <dgm:t>
        <a:bodyPr/>
        <a:lstStyle/>
        <a:p>
          <a:endParaRPr lang="tr-TR"/>
        </a:p>
      </dgm:t>
    </dgm:pt>
    <dgm:pt modelId="{4AFF2285-DE21-4430-BE06-1EE270B3E02C}">
      <dgm:prSet phldrT="[Metin]"/>
      <dgm:spPr/>
      <dgm:t>
        <a:bodyPr/>
        <a:lstStyle/>
        <a:p>
          <a:r>
            <a:rPr lang="tr-TR" dirty="0" smtClean="0"/>
            <a:t>A-V NOD ETKİLENMESİ</a:t>
          </a:r>
          <a:endParaRPr lang="tr-TR" dirty="0"/>
        </a:p>
      </dgm:t>
    </dgm:pt>
    <dgm:pt modelId="{595E3B23-D5C6-4D6D-88EB-1F4072B22A25}" type="parTrans" cxnId="{7DA8E7FD-A757-4FEC-A1C0-E0578B1DDFA5}">
      <dgm:prSet/>
      <dgm:spPr/>
      <dgm:t>
        <a:bodyPr/>
        <a:lstStyle/>
        <a:p>
          <a:endParaRPr lang="tr-TR"/>
        </a:p>
      </dgm:t>
    </dgm:pt>
    <dgm:pt modelId="{94F0C60D-084C-473C-8E91-A8C3F8B0DABE}" type="sibTrans" cxnId="{7DA8E7FD-A757-4FEC-A1C0-E0578B1DDFA5}">
      <dgm:prSet/>
      <dgm:spPr/>
      <dgm:t>
        <a:bodyPr/>
        <a:lstStyle/>
        <a:p>
          <a:endParaRPr lang="tr-TR"/>
        </a:p>
      </dgm:t>
    </dgm:pt>
    <dgm:pt modelId="{E4332BE5-C81E-420A-B5ED-FABFF4CFEE60}">
      <dgm:prSet phldrT="[Metin]"/>
      <dgm:spPr/>
      <dgm:t>
        <a:bodyPr/>
        <a:lstStyle/>
        <a:p>
          <a:r>
            <a:rPr lang="tr-TR" dirty="0" smtClean="0"/>
            <a:t>ARİTMİLER</a:t>
          </a:r>
          <a:endParaRPr lang="tr-TR" dirty="0"/>
        </a:p>
      </dgm:t>
    </dgm:pt>
    <dgm:pt modelId="{8A8BF707-EB0A-49F1-A50D-D3E7248436DC}" type="parTrans" cxnId="{2C928311-F7E8-4EE1-B61D-0CAED98756BE}">
      <dgm:prSet/>
      <dgm:spPr/>
      <dgm:t>
        <a:bodyPr/>
        <a:lstStyle/>
        <a:p>
          <a:endParaRPr lang="tr-TR"/>
        </a:p>
      </dgm:t>
    </dgm:pt>
    <dgm:pt modelId="{3FCD18CF-EB64-48FE-BA0E-71CF65ED4E68}" type="sibTrans" cxnId="{2C928311-F7E8-4EE1-B61D-0CAED98756BE}">
      <dgm:prSet/>
      <dgm:spPr/>
      <dgm:t>
        <a:bodyPr/>
        <a:lstStyle/>
        <a:p>
          <a:endParaRPr lang="tr-TR"/>
        </a:p>
      </dgm:t>
    </dgm:pt>
    <dgm:pt modelId="{CDFFD90D-874F-447A-B284-D5E0F5178D84}">
      <dgm:prSet phldrT="[Metin]"/>
      <dgm:spPr/>
      <dgm:t>
        <a:bodyPr/>
        <a:lstStyle/>
        <a:p>
          <a:r>
            <a:rPr lang="tr-TR" dirty="0" smtClean="0"/>
            <a:t>A-V  BLOK</a:t>
          </a:r>
          <a:endParaRPr lang="tr-TR" dirty="0"/>
        </a:p>
      </dgm:t>
    </dgm:pt>
    <dgm:pt modelId="{A2C5784F-3BE6-4640-B1B2-0F95E20B875A}" type="parTrans" cxnId="{8950D842-78BA-4D16-B8DA-BFC3B356BB45}">
      <dgm:prSet/>
      <dgm:spPr/>
      <dgm:t>
        <a:bodyPr/>
        <a:lstStyle/>
        <a:p>
          <a:endParaRPr lang="tr-TR"/>
        </a:p>
      </dgm:t>
    </dgm:pt>
    <dgm:pt modelId="{F2823866-8666-451F-8F49-72F8112ED4CC}" type="sibTrans" cxnId="{8950D842-78BA-4D16-B8DA-BFC3B356BB45}">
      <dgm:prSet/>
      <dgm:spPr/>
      <dgm:t>
        <a:bodyPr/>
        <a:lstStyle/>
        <a:p>
          <a:endParaRPr lang="tr-TR"/>
        </a:p>
      </dgm:t>
    </dgm:pt>
    <dgm:pt modelId="{889CE6FA-4399-45BD-B989-4A548337DCE8}">
      <dgm:prSet phldrT="[Metin]"/>
      <dgm:spPr/>
      <dgm:t>
        <a:bodyPr/>
        <a:lstStyle/>
        <a:p>
          <a:r>
            <a:rPr lang="tr-TR" smtClean="0"/>
            <a:t>15 YILLIK HASTALARIN%2,7</a:t>
          </a:r>
          <a:endParaRPr lang="tr-TR" dirty="0"/>
        </a:p>
      </dgm:t>
    </dgm:pt>
    <dgm:pt modelId="{6C92C145-EF0E-44EC-BB11-69EF138CAAFF}" type="parTrans" cxnId="{66415FDA-D1C7-4435-AA21-801615A6D160}">
      <dgm:prSet/>
      <dgm:spPr/>
      <dgm:t>
        <a:bodyPr/>
        <a:lstStyle/>
        <a:p>
          <a:endParaRPr lang="tr-TR"/>
        </a:p>
      </dgm:t>
    </dgm:pt>
    <dgm:pt modelId="{222C60F6-4E9C-4032-92FD-8C7432C42E6F}" type="sibTrans" cxnId="{66415FDA-D1C7-4435-AA21-801615A6D160}">
      <dgm:prSet/>
      <dgm:spPr/>
      <dgm:t>
        <a:bodyPr/>
        <a:lstStyle/>
        <a:p>
          <a:endParaRPr lang="tr-TR"/>
        </a:p>
      </dgm:t>
    </dgm:pt>
    <dgm:pt modelId="{7EB8757E-F573-4331-A780-364C859B9B7A}">
      <dgm:prSet phldrT="[Metin]"/>
      <dgm:spPr/>
      <dgm:t>
        <a:bodyPr/>
        <a:lstStyle/>
        <a:p>
          <a:r>
            <a:rPr lang="tr-TR" dirty="0" smtClean="0"/>
            <a:t>8 YILLIK HASTALARIN %8,5</a:t>
          </a:r>
          <a:endParaRPr lang="tr-TR" dirty="0"/>
        </a:p>
      </dgm:t>
    </dgm:pt>
    <dgm:pt modelId="{F3487411-6DD6-445C-A103-1D33B05DA370}" type="parTrans" cxnId="{4AF27A15-3C95-46B5-B581-30CD798916FE}">
      <dgm:prSet/>
      <dgm:spPr/>
      <dgm:t>
        <a:bodyPr/>
        <a:lstStyle/>
        <a:p>
          <a:endParaRPr lang="tr-TR"/>
        </a:p>
      </dgm:t>
    </dgm:pt>
    <dgm:pt modelId="{BA53BD96-3FD5-4617-A64C-929DCD0F6ECD}" type="sibTrans" cxnId="{4AF27A15-3C95-46B5-B581-30CD798916FE}">
      <dgm:prSet/>
      <dgm:spPr/>
      <dgm:t>
        <a:bodyPr/>
        <a:lstStyle/>
        <a:p>
          <a:endParaRPr lang="tr-TR"/>
        </a:p>
      </dgm:t>
    </dgm:pt>
    <dgm:pt modelId="{2CAD3475-6019-4468-91A8-311468CE13A2}" type="pres">
      <dgm:prSet presAssocID="{66F1BD03-2F55-456E-A2E1-78A90D0BE2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31384A-814A-44D3-B622-E63B5A5E63E8}" type="pres">
      <dgm:prSet presAssocID="{FFB8A1E5-D05D-4359-8B4A-4FB3AC6F0BFB}" presName="hierRoot1" presStyleCnt="0"/>
      <dgm:spPr/>
    </dgm:pt>
    <dgm:pt modelId="{711DB121-5CCE-44EF-8552-916B74DFF2D2}" type="pres">
      <dgm:prSet presAssocID="{FFB8A1E5-D05D-4359-8B4A-4FB3AC6F0BFB}" presName="composite" presStyleCnt="0"/>
      <dgm:spPr/>
    </dgm:pt>
    <dgm:pt modelId="{7EE08CEC-4668-4E05-ABFD-516C6A105F43}" type="pres">
      <dgm:prSet presAssocID="{FFB8A1E5-D05D-4359-8B4A-4FB3AC6F0BFB}" presName="background" presStyleLbl="node0" presStyleIdx="0" presStyleCnt="1"/>
      <dgm:spPr/>
    </dgm:pt>
    <dgm:pt modelId="{6FE935CB-02C1-4843-9F27-7D97A0314458}" type="pres">
      <dgm:prSet presAssocID="{FFB8A1E5-D05D-4359-8B4A-4FB3AC6F0BFB}" presName="text" presStyleLbl="fgAcc0" presStyleIdx="0" presStyleCnt="1">
        <dgm:presLayoutVars>
          <dgm:chPref val="3"/>
        </dgm:presLayoutVars>
      </dgm:prSet>
      <dgm:spPr/>
    </dgm:pt>
    <dgm:pt modelId="{3505274D-43D0-4566-80DF-46BD0D9C7D0D}" type="pres">
      <dgm:prSet presAssocID="{FFB8A1E5-D05D-4359-8B4A-4FB3AC6F0BFB}" presName="hierChild2" presStyleCnt="0"/>
      <dgm:spPr/>
    </dgm:pt>
    <dgm:pt modelId="{F6268699-0BCC-4517-8E72-42FD1B26C860}" type="pres">
      <dgm:prSet presAssocID="{3167EC7B-FA00-4FC0-8D99-12FBD9DCE623}" presName="Name10" presStyleLbl="parChTrans1D2" presStyleIdx="0" presStyleCnt="3"/>
      <dgm:spPr/>
    </dgm:pt>
    <dgm:pt modelId="{FBD64053-282E-46FE-84BE-8521C2DD79AD}" type="pres">
      <dgm:prSet presAssocID="{272D4785-753F-4C00-8F8C-DB386CC08660}" presName="hierRoot2" presStyleCnt="0"/>
      <dgm:spPr/>
    </dgm:pt>
    <dgm:pt modelId="{76B257EC-08BF-45DB-B17F-6F0860C8C9FA}" type="pres">
      <dgm:prSet presAssocID="{272D4785-753F-4C00-8F8C-DB386CC08660}" presName="composite2" presStyleCnt="0"/>
      <dgm:spPr/>
    </dgm:pt>
    <dgm:pt modelId="{C03488E4-FA87-4412-85CF-5DD74CD1F652}" type="pres">
      <dgm:prSet presAssocID="{272D4785-753F-4C00-8F8C-DB386CC08660}" presName="background2" presStyleLbl="node2" presStyleIdx="0" presStyleCnt="3"/>
      <dgm:spPr/>
    </dgm:pt>
    <dgm:pt modelId="{B8415754-2EE6-4671-9B1A-0148B08A566F}" type="pres">
      <dgm:prSet presAssocID="{272D4785-753F-4C00-8F8C-DB386CC0866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4BD399D-0F00-42FB-B999-98013E04C08B}" type="pres">
      <dgm:prSet presAssocID="{272D4785-753F-4C00-8F8C-DB386CC08660}" presName="hierChild3" presStyleCnt="0"/>
      <dgm:spPr/>
    </dgm:pt>
    <dgm:pt modelId="{64FC9DF1-B90C-4C99-B81E-CCBA48A94963}" type="pres">
      <dgm:prSet presAssocID="{7BD40838-51EF-4041-8A8D-CF439F54E5C7}" presName="Name10" presStyleLbl="parChTrans1D2" presStyleIdx="1" presStyleCnt="3"/>
      <dgm:spPr/>
    </dgm:pt>
    <dgm:pt modelId="{4F7F8943-4B9D-4C5B-91CB-822A75DC5D10}" type="pres">
      <dgm:prSet presAssocID="{66ADA081-214D-4E7B-BF9C-58C7B27499F1}" presName="hierRoot2" presStyleCnt="0"/>
      <dgm:spPr/>
    </dgm:pt>
    <dgm:pt modelId="{8A167E51-590A-46F0-AC73-318B7384EA10}" type="pres">
      <dgm:prSet presAssocID="{66ADA081-214D-4E7B-BF9C-58C7B27499F1}" presName="composite2" presStyleCnt="0"/>
      <dgm:spPr/>
    </dgm:pt>
    <dgm:pt modelId="{A873A98D-E799-4BD6-A72A-42037F6AEC8E}" type="pres">
      <dgm:prSet presAssocID="{66ADA081-214D-4E7B-BF9C-58C7B27499F1}" presName="background2" presStyleLbl="node2" presStyleIdx="1" presStyleCnt="3"/>
      <dgm:spPr/>
    </dgm:pt>
    <dgm:pt modelId="{4A7CDACC-BAC2-4938-9A03-1F5011D90C7C}" type="pres">
      <dgm:prSet presAssocID="{66ADA081-214D-4E7B-BF9C-58C7B27499F1}" presName="text2" presStyleLbl="fgAcc2" presStyleIdx="1" presStyleCnt="3">
        <dgm:presLayoutVars>
          <dgm:chPref val="3"/>
        </dgm:presLayoutVars>
      </dgm:prSet>
      <dgm:spPr/>
    </dgm:pt>
    <dgm:pt modelId="{C6CB35FB-4346-41C7-9563-76EBEF6AE4E6}" type="pres">
      <dgm:prSet presAssocID="{66ADA081-214D-4E7B-BF9C-58C7B27499F1}" presName="hierChild3" presStyleCnt="0"/>
      <dgm:spPr/>
    </dgm:pt>
    <dgm:pt modelId="{3B9D4A96-9E64-466E-BCDD-8366E7B78B8E}" type="pres">
      <dgm:prSet presAssocID="{595E3B23-D5C6-4D6D-88EB-1F4072B22A25}" presName="Name10" presStyleLbl="parChTrans1D2" presStyleIdx="2" presStyleCnt="3"/>
      <dgm:spPr/>
    </dgm:pt>
    <dgm:pt modelId="{FA04E414-5078-4351-BB1D-75BB6E2C7547}" type="pres">
      <dgm:prSet presAssocID="{4AFF2285-DE21-4430-BE06-1EE270B3E02C}" presName="hierRoot2" presStyleCnt="0"/>
      <dgm:spPr/>
    </dgm:pt>
    <dgm:pt modelId="{37E3ED4C-C800-45AE-BA68-CB96ED97AAEF}" type="pres">
      <dgm:prSet presAssocID="{4AFF2285-DE21-4430-BE06-1EE270B3E02C}" presName="composite2" presStyleCnt="0"/>
      <dgm:spPr/>
    </dgm:pt>
    <dgm:pt modelId="{5B9E3391-6B6A-4C54-856A-8677336CB0AB}" type="pres">
      <dgm:prSet presAssocID="{4AFF2285-DE21-4430-BE06-1EE270B3E02C}" presName="background2" presStyleLbl="node2" presStyleIdx="2" presStyleCnt="3"/>
      <dgm:spPr/>
    </dgm:pt>
    <dgm:pt modelId="{B436E3C4-F48E-4535-939D-781D344B8561}" type="pres">
      <dgm:prSet presAssocID="{4AFF2285-DE21-4430-BE06-1EE270B3E02C}" presName="text2" presStyleLbl="fgAcc2" presStyleIdx="2" presStyleCnt="3">
        <dgm:presLayoutVars>
          <dgm:chPref val="3"/>
        </dgm:presLayoutVars>
      </dgm:prSet>
      <dgm:spPr/>
    </dgm:pt>
    <dgm:pt modelId="{6A0AC7FE-3071-4713-AD0C-AAD1832510C0}" type="pres">
      <dgm:prSet presAssocID="{4AFF2285-DE21-4430-BE06-1EE270B3E02C}" presName="hierChild3" presStyleCnt="0"/>
      <dgm:spPr/>
    </dgm:pt>
    <dgm:pt modelId="{DB59E3E0-8210-4FC5-B223-E9C5EDE066B1}" type="pres">
      <dgm:prSet presAssocID="{8A8BF707-EB0A-49F1-A50D-D3E7248436DC}" presName="Name17" presStyleLbl="parChTrans1D3" presStyleIdx="0" presStyleCnt="2"/>
      <dgm:spPr/>
    </dgm:pt>
    <dgm:pt modelId="{1823E9D6-909E-4A47-9475-AA9B17188DF4}" type="pres">
      <dgm:prSet presAssocID="{E4332BE5-C81E-420A-B5ED-FABFF4CFEE60}" presName="hierRoot3" presStyleCnt="0"/>
      <dgm:spPr/>
    </dgm:pt>
    <dgm:pt modelId="{8B618B40-07F5-4AA8-9AEB-C8AD25105037}" type="pres">
      <dgm:prSet presAssocID="{E4332BE5-C81E-420A-B5ED-FABFF4CFEE60}" presName="composite3" presStyleCnt="0"/>
      <dgm:spPr/>
    </dgm:pt>
    <dgm:pt modelId="{5A962AA5-CCD2-4AFC-8775-026DF7B5978B}" type="pres">
      <dgm:prSet presAssocID="{E4332BE5-C81E-420A-B5ED-FABFF4CFEE60}" presName="background3" presStyleLbl="node3" presStyleIdx="0" presStyleCnt="2"/>
      <dgm:spPr/>
    </dgm:pt>
    <dgm:pt modelId="{7801D001-4AD7-443A-B4E6-EEFB23868514}" type="pres">
      <dgm:prSet presAssocID="{E4332BE5-C81E-420A-B5ED-FABFF4CFEE60}" presName="text3" presStyleLbl="fgAcc3" presStyleIdx="0" presStyleCnt="2">
        <dgm:presLayoutVars>
          <dgm:chPref val="3"/>
        </dgm:presLayoutVars>
      </dgm:prSet>
      <dgm:spPr/>
    </dgm:pt>
    <dgm:pt modelId="{2D7A441C-D111-4B3D-8E32-6A8118671DE4}" type="pres">
      <dgm:prSet presAssocID="{E4332BE5-C81E-420A-B5ED-FABFF4CFEE60}" presName="hierChild4" presStyleCnt="0"/>
      <dgm:spPr/>
    </dgm:pt>
    <dgm:pt modelId="{7F6F00AC-BDDD-4E65-A605-4E673ADE0558}" type="pres">
      <dgm:prSet presAssocID="{A2C5784F-3BE6-4640-B1B2-0F95E20B875A}" presName="Name17" presStyleLbl="parChTrans1D3" presStyleIdx="1" presStyleCnt="2"/>
      <dgm:spPr/>
    </dgm:pt>
    <dgm:pt modelId="{D0B0CA88-6FB0-49A3-BBD9-AAA4C1238F45}" type="pres">
      <dgm:prSet presAssocID="{CDFFD90D-874F-447A-B284-D5E0F5178D84}" presName="hierRoot3" presStyleCnt="0"/>
      <dgm:spPr/>
    </dgm:pt>
    <dgm:pt modelId="{47CD8F27-7761-4724-8AF4-2C268021879F}" type="pres">
      <dgm:prSet presAssocID="{CDFFD90D-874F-447A-B284-D5E0F5178D84}" presName="composite3" presStyleCnt="0"/>
      <dgm:spPr/>
    </dgm:pt>
    <dgm:pt modelId="{C010DABD-1840-4A13-99B4-7A49A5C87561}" type="pres">
      <dgm:prSet presAssocID="{CDFFD90D-874F-447A-B284-D5E0F5178D84}" presName="background3" presStyleLbl="node3" presStyleIdx="1" presStyleCnt="2"/>
      <dgm:spPr/>
    </dgm:pt>
    <dgm:pt modelId="{A9AAD404-A9F0-4598-9067-C358DDA1E526}" type="pres">
      <dgm:prSet presAssocID="{CDFFD90D-874F-447A-B284-D5E0F5178D84}" presName="text3" presStyleLbl="fgAcc3" presStyleIdx="1" presStyleCnt="2">
        <dgm:presLayoutVars>
          <dgm:chPref val="3"/>
        </dgm:presLayoutVars>
      </dgm:prSet>
      <dgm:spPr/>
    </dgm:pt>
    <dgm:pt modelId="{2261D567-A99A-4F72-9DC0-A7E833C96EBE}" type="pres">
      <dgm:prSet presAssocID="{CDFFD90D-874F-447A-B284-D5E0F5178D84}" presName="hierChild4" presStyleCnt="0"/>
      <dgm:spPr/>
    </dgm:pt>
    <dgm:pt modelId="{3E38CD7E-474C-4310-8BFC-A7119BA3C170}" type="pres">
      <dgm:prSet presAssocID="{6C92C145-EF0E-44EC-BB11-69EF138CAAFF}" presName="Name23" presStyleLbl="parChTrans1D4" presStyleIdx="0" presStyleCnt="2"/>
      <dgm:spPr/>
    </dgm:pt>
    <dgm:pt modelId="{C0582714-7F34-4FB4-910B-2FB09E582D4D}" type="pres">
      <dgm:prSet presAssocID="{889CE6FA-4399-45BD-B989-4A548337DCE8}" presName="hierRoot4" presStyleCnt="0"/>
      <dgm:spPr/>
    </dgm:pt>
    <dgm:pt modelId="{C23AE56E-BB73-48FB-A958-864F96AA3A04}" type="pres">
      <dgm:prSet presAssocID="{889CE6FA-4399-45BD-B989-4A548337DCE8}" presName="composite4" presStyleCnt="0"/>
      <dgm:spPr/>
    </dgm:pt>
    <dgm:pt modelId="{E4EE21E3-72FE-48D0-A908-223BC763ABD1}" type="pres">
      <dgm:prSet presAssocID="{889CE6FA-4399-45BD-B989-4A548337DCE8}" presName="background4" presStyleLbl="node4" presStyleIdx="0" presStyleCnt="2"/>
      <dgm:spPr/>
    </dgm:pt>
    <dgm:pt modelId="{7C1EC95F-750E-4EBF-B4D3-B0BCB0C9D9B2}" type="pres">
      <dgm:prSet presAssocID="{889CE6FA-4399-45BD-B989-4A548337DCE8}" presName="text4" presStyleLbl="fgAcc4" presStyleIdx="0" presStyleCnt="2">
        <dgm:presLayoutVars>
          <dgm:chPref val="3"/>
        </dgm:presLayoutVars>
      </dgm:prSet>
      <dgm:spPr/>
    </dgm:pt>
    <dgm:pt modelId="{09852F82-09DA-453E-980C-6D8C9AE2C92D}" type="pres">
      <dgm:prSet presAssocID="{889CE6FA-4399-45BD-B989-4A548337DCE8}" presName="hierChild5" presStyleCnt="0"/>
      <dgm:spPr/>
    </dgm:pt>
    <dgm:pt modelId="{66A14119-2D81-4F4E-8CFD-371604653AFC}" type="pres">
      <dgm:prSet presAssocID="{F3487411-6DD6-445C-A103-1D33B05DA370}" presName="Name23" presStyleLbl="parChTrans1D4" presStyleIdx="1" presStyleCnt="2"/>
      <dgm:spPr/>
    </dgm:pt>
    <dgm:pt modelId="{C2342A81-02AD-4B3A-8ED8-B6F3D06DB7D5}" type="pres">
      <dgm:prSet presAssocID="{7EB8757E-F573-4331-A780-364C859B9B7A}" presName="hierRoot4" presStyleCnt="0"/>
      <dgm:spPr/>
    </dgm:pt>
    <dgm:pt modelId="{2B32D2BA-7C9B-4916-89AE-AAD1563FEF29}" type="pres">
      <dgm:prSet presAssocID="{7EB8757E-F573-4331-A780-364C859B9B7A}" presName="composite4" presStyleCnt="0"/>
      <dgm:spPr/>
    </dgm:pt>
    <dgm:pt modelId="{695D53E5-BA17-451A-A201-B7B6E865BE03}" type="pres">
      <dgm:prSet presAssocID="{7EB8757E-F573-4331-A780-364C859B9B7A}" presName="background4" presStyleLbl="node4" presStyleIdx="1" presStyleCnt="2"/>
      <dgm:spPr/>
    </dgm:pt>
    <dgm:pt modelId="{64546AB9-9F57-4B36-9EB5-40E45B2B8A40}" type="pres">
      <dgm:prSet presAssocID="{7EB8757E-F573-4331-A780-364C859B9B7A}" presName="text4" presStyleLbl="fgAcc4" presStyleIdx="1" presStyleCnt="2">
        <dgm:presLayoutVars>
          <dgm:chPref val="3"/>
        </dgm:presLayoutVars>
      </dgm:prSet>
      <dgm:spPr/>
    </dgm:pt>
    <dgm:pt modelId="{459AB725-AF30-4478-964F-4A923F4E10C0}" type="pres">
      <dgm:prSet presAssocID="{7EB8757E-F573-4331-A780-364C859B9B7A}" presName="hierChild5" presStyleCnt="0"/>
      <dgm:spPr/>
    </dgm:pt>
  </dgm:ptLst>
  <dgm:cxnLst>
    <dgm:cxn modelId="{A9F6E132-944C-46DF-9CB3-26D8A0D7C672}" type="presOf" srcId="{889CE6FA-4399-45BD-B989-4A548337DCE8}" destId="{7C1EC95F-750E-4EBF-B4D3-B0BCB0C9D9B2}" srcOrd="0" destOrd="0" presId="urn:microsoft.com/office/officeart/2005/8/layout/hierarchy1"/>
    <dgm:cxn modelId="{4DC26AAB-878E-46BC-B4C9-73F65E0BEA9B}" type="presOf" srcId="{8A8BF707-EB0A-49F1-A50D-D3E7248436DC}" destId="{DB59E3E0-8210-4FC5-B223-E9C5EDE066B1}" srcOrd="0" destOrd="0" presId="urn:microsoft.com/office/officeart/2005/8/layout/hierarchy1"/>
    <dgm:cxn modelId="{D05EFF3C-07A7-4AF7-B661-9EAD00C42F08}" srcId="{FFB8A1E5-D05D-4359-8B4A-4FB3AC6F0BFB}" destId="{272D4785-753F-4C00-8F8C-DB386CC08660}" srcOrd="0" destOrd="0" parTransId="{3167EC7B-FA00-4FC0-8D99-12FBD9DCE623}" sibTransId="{DB2B4A36-D2BC-4267-86C2-9D3BF1222BA1}"/>
    <dgm:cxn modelId="{2C928311-F7E8-4EE1-B61D-0CAED98756BE}" srcId="{4AFF2285-DE21-4430-BE06-1EE270B3E02C}" destId="{E4332BE5-C81E-420A-B5ED-FABFF4CFEE60}" srcOrd="0" destOrd="0" parTransId="{8A8BF707-EB0A-49F1-A50D-D3E7248436DC}" sibTransId="{3FCD18CF-EB64-48FE-BA0E-71CF65ED4E68}"/>
    <dgm:cxn modelId="{91805C13-2247-4A57-8B31-63CF8F6BA71D}" type="presOf" srcId="{A2C5784F-3BE6-4640-B1B2-0F95E20B875A}" destId="{7F6F00AC-BDDD-4E65-A605-4E673ADE0558}" srcOrd="0" destOrd="0" presId="urn:microsoft.com/office/officeart/2005/8/layout/hierarchy1"/>
    <dgm:cxn modelId="{309DA564-0CFC-4B27-9E55-DA5FE0DB6E7A}" type="presOf" srcId="{F3487411-6DD6-445C-A103-1D33B05DA370}" destId="{66A14119-2D81-4F4E-8CFD-371604653AFC}" srcOrd="0" destOrd="0" presId="urn:microsoft.com/office/officeart/2005/8/layout/hierarchy1"/>
    <dgm:cxn modelId="{D990B54F-347D-479F-9411-B7F45C58EBAB}" type="presOf" srcId="{4AFF2285-DE21-4430-BE06-1EE270B3E02C}" destId="{B436E3C4-F48E-4535-939D-781D344B8561}" srcOrd="0" destOrd="0" presId="urn:microsoft.com/office/officeart/2005/8/layout/hierarchy1"/>
    <dgm:cxn modelId="{B5B0655F-F999-4639-AF84-4B008FB2198F}" type="presOf" srcId="{7BD40838-51EF-4041-8A8D-CF439F54E5C7}" destId="{64FC9DF1-B90C-4C99-B81E-CCBA48A94963}" srcOrd="0" destOrd="0" presId="urn:microsoft.com/office/officeart/2005/8/layout/hierarchy1"/>
    <dgm:cxn modelId="{C4DBD9B1-F0F0-42AF-B479-D62F7D4D890B}" type="presOf" srcId="{FFB8A1E5-D05D-4359-8B4A-4FB3AC6F0BFB}" destId="{6FE935CB-02C1-4843-9F27-7D97A0314458}" srcOrd="0" destOrd="0" presId="urn:microsoft.com/office/officeart/2005/8/layout/hierarchy1"/>
    <dgm:cxn modelId="{A750A786-B6D2-4261-A15A-21AC7AEE10F1}" type="presOf" srcId="{6C92C145-EF0E-44EC-BB11-69EF138CAAFF}" destId="{3E38CD7E-474C-4310-8BFC-A7119BA3C170}" srcOrd="0" destOrd="0" presId="urn:microsoft.com/office/officeart/2005/8/layout/hierarchy1"/>
    <dgm:cxn modelId="{54B9B65A-DE8C-4EE4-B3BF-6AED5AD0F5F6}" type="presOf" srcId="{7EB8757E-F573-4331-A780-364C859B9B7A}" destId="{64546AB9-9F57-4B36-9EB5-40E45B2B8A40}" srcOrd="0" destOrd="0" presId="urn:microsoft.com/office/officeart/2005/8/layout/hierarchy1"/>
    <dgm:cxn modelId="{4AF27A15-3C95-46B5-B581-30CD798916FE}" srcId="{CDFFD90D-874F-447A-B284-D5E0F5178D84}" destId="{7EB8757E-F573-4331-A780-364C859B9B7A}" srcOrd="1" destOrd="0" parTransId="{F3487411-6DD6-445C-A103-1D33B05DA370}" sibTransId="{BA53BD96-3FD5-4617-A64C-929DCD0F6ECD}"/>
    <dgm:cxn modelId="{FB67FD35-810E-4B5C-90C1-81D1DE655F0D}" type="presOf" srcId="{CDFFD90D-874F-447A-B284-D5E0F5178D84}" destId="{A9AAD404-A9F0-4598-9067-C358DDA1E526}" srcOrd="0" destOrd="0" presId="urn:microsoft.com/office/officeart/2005/8/layout/hierarchy1"/>
    <dgm:cxn modelId="{66415FDA-D1C7-4435-AA21-801615A6D160}" srcId="{CDFFD90D-874F-447A-B284-D5E0F5178D84}" destId="{889CE6FA-4399-45BD-B989-4A548337DCE8}" srcOrd="0" destOrd="0" parTransId="{6C92C145-EF0E-44EC-BB11-69EF138CAAFF}" sibTransId="{222C60F6-4E9C-4032-92FD-8C7432C42E6F}"/>
    <dgm:cxn modelId="{2650C13E-B344-4758-A6B5-92F8634E01E4}" type="presOf" srcId="{66F1BD03-2F55-456E-A2E1-78A90D0BE249}" destId="{2CAD3475-6019-4468-91A8-311468CE13A2}" srcOrd="0" destOrd="0" presId="urn:microsoft.com/office/officeart/2005/8/layout/hierarchy1"/>
    <dgm:cxn modelId="{8950D842-78BA-4D16-B8DA-BFC3B356BB45}" srcId="{4AFF2285-DE21-4430-BE06-1EE270B3E02C}" destId="{CDFFD90D-874F-447A-B284-D5E0F5178D84}" srcOrd="1" destOrd="0" parTransId="{A2C5784F-3BE6-4640-B1B2-0F95E20B875A}" sibTransId="{F2823866-8666-451F-8F49-72F8112ED4CC}"/>
    <dgm:cxn modelId="{B37918BA-395B-4020-81E8-4DD69C341571}" type="presOf" srcId="{E4332BE5-C81E-420A-B5ED-FABFF4CFEE60}" destId="{7801D001-4AD7-443A-B4E6-EEFB23868514}" srcOrd="0" destOrd="0" presId="urn:microsoft.com/office/officeart/2005/8/layout/hierarchy1"/>
    <dgm:cxn modelId="{C5CFCF22-570E-4F52-8C12-59CEE31306AC}" type="presOf" srcId="{272D4785-753F-4C00-8F8C-DB386CC08660}" destId="{B8415754-2EE6-4671-9B1A-0148B08A566F}" srcOrd="0" destOrd="0" presId="urn:microsoft.com/office/officeart/2005/8/layout/hierarchy1"/>
    <dgm:cxn modelId="{C140AFB4-4718-4A05-9A6B-052D72BE3A42}" type="presOf" srcId="{66ADA081-214D-4E7B-BF9C-58C7B27499F1}" destId="{4A7CDACC-BAC2-4938-9A03-1F5011D90C7C}" srcOrd="0" destOrd="0" presId="urn:microsoft.com/office/officeart/2005/8/layout/hierarchy1"/>
    <dgm:cxn modelId="{85D81DE8-A32B-495E-883F-BA6843F42F7E}" srcId="{FFB8A1E5-D05D-4359-8B4A-4FB3AC6F0BFB}" destId="{66ADA081-214D-4E7B-BF9C-58C7B27499F1}" srcOrd="1" destOrd="0" parTransId="{7BD40838-51EF-4041-8A8D-CF439F54E5C7}" sibTransId="{98E488F0-E494-4F41-A735-601274FBA7F9}"/>
    <dgm:cxn modelId="{E2E80E9A-87F2-4BF5-849E-8A65DC2797F8}" srcId="{66F1BD03-2F55-456E-A2E1-78A90D0BE249}" destId="{FFB8A1E5-D05D-4359-8B4A-4FB3AC6F0BFB}" srcOrd="0" destOrd="0" parTransId="{77946413-375F-4CA1-94D7-27E79A5F50D4}" sibTransId="{EDB45685-3F6B-4ABA-9A61-5197542A95B2}"/>
    <dgm:cxn modelId="{7DA8E7FD-A757-4FEC-A1C0-E0578B1DDFA5}" srcId="{FFB8A1E5-D05D-4359-8B4A-4FB3AC6F0BFB}" destId="{4AFF2285-DE21-4430-BE06-1EE270B3E02C}" srcOrd="2" destOrd="0" parTransId="{595E3B23-D5C6-4D6D-88EB-1F4072B22A25}" sibTransId="{94F0C60D-084C-473C-8E91-A8C3F8B0DABE}"/>
    <dgm:cxn modelId="{242F87DC-3BCF-41E1-AA41-890A56C4E491}" type="presOf" srcId="{595E3B23-D5C6-4D6D-88EB-1F4072B22A25}" destId="{3B9D4A96-9E64-466E-BCDD-8366E7B78B8E}" srcOrd="0" destOrd="0" presId="urn:microsoft.com/office/officeart/2005/8/layout/hierarchy1"/>
    <dgm:cxn modelId="{FC841947-F5E2-4C59-9C86-8D84768BC1B5}" type="presOf" srcId="{3167EC7B-FA00-4FC0-8D99-12FBD9DCE623}" destId="{F6268699-0BCC-4517-8E72-42FD1B26C860}" srcOrd="0" destOrd="0" presId="urn:microsoft.com/office/officeart/2005/8/layout/hierarchy1"/>
    <dgm:cxn modelId="{E7A1C566-CA30-49FB-97F2-094E945E976C}" type="presParOf" srcId="{2CAD3475-6019-4468-91A8-311468CE13A2}" destId="{4031384A-814A-44D3-B622-E63B5A5E63E8}" srcOrd="0" destOrd="0" presId="urn:microsoft.com/office/officeart/2005/8/layout/hierarchy1"/>
    <dgm:cxn modelId="{DC885DD0-663A-4FCF-9DD1-4C910B0BCBFB}" type="presParOf" srcId="{4031384A-814A-44D3-B622-E63B5A5E63E8}" destId="{711DB121-5CCE-44EF-8552-916B74DFF2D2}" srcOrd="0" destOrd="0" presId="urn:microsoft.com/office/officeart/2005/8/layout/hierarchy1"/>
    <dgm:cxn modelId="{0999C151-2A6C-469A-86B5-D1C09B1D85AF}" type="presParOf" srcId="{711DB121-5CCE-44EF-8552-916B74DFF2D2}" destId="{7EE08CEC-4668-4E05-ABFD-516C6A105F43}" srcOrd="0" destOrd="0" presId="urn:microsoft.com/office/officeart/2005/8/layout/hierarchy1"/>
    <dgm:cxn modelId="{99A8606C-64C2-4430-984D-0FCD24C23112}" type="presParOf" srcId="{711DB121-5CCE-44EF-8552-916B74DFF2D2}" destId="{6FE935CB-02C1-4843-9F27-7D97A0314458}" srcOrd="1" destOrd="0" presId="urn:microsoft.com/office/officeart/2005/8/layout/hierarchy1"/>
    <dgm:cxn modelId="{C8506D86-13CD-47D4-B1E2-5C8BB3961F4F}" type="presParOf" srcId="{4031384A-814A-44D3-B622-E63B5A5E63E8}" destId="{3505274D-43D0-4566-80DF-46BD0D9C7D0D}" srcOrd="1" destOrd="0" presId="urn:microsoft.com/office/officeart/2005/8/layout/hierarchy1"/>
    <dgm:cxn modelId="{7D459799-F0A3-4641-89FE-63309D48305F}" type="presParOf" srcId="{3505274D-43D0-4566-80DF-46BD0D9C7D0D}" destId="{F6268699-0BCC-4517-8E72-42FD1B26C860}" srcOrd="0" destOrd="0" presId="urn:microsoft.com/office/officeart/2005/8/layout/hierarchy1"/>
    <dgm:cxn modelId="{958AB37A-5A24-4842-932A-D30ACD1BCB87}" type="presParOf" srcId="{3505274D-43D0-4566-80DF-46BD0D9C7D0D}" destId="{FBD64053-282E-46FE-84BE-8521C2DD79AD}" srcOrd="1" destOrd="0" presId="urn:microsoft.com/office/officeart/2005/8/layout/hierarchy1"/>
    <dgm:cxn modelId="{1FC07049-C968-4FF9-B6D5-8016AC83B438}" type="presParOf" srcId="{FBD64053-282E-46FE-84BE-8521C2DD79AD}" destId="{76B257EC-08BF-45DB-B17F-6F0860C8C9FA}" srcOrd="0" destOrd="0" presId="urn:microsoft.com/office/officeart/2005/8/layout/hierarchy1"/>
    <dgm:cxn modelId="{FD0326A9-ED2F-4CE9-8641-7D6C5191154B}" type="presParOf" srcId="{76B257EC-08BF-45DB-B17F-6F0860C8C9FA}" destId="{C03488E4-FA87-4412-85CF-5DD74CD1F652}" srcOrd="0" destOrd="0" presId="urn:microsoft.com/office/officeart/2005/8/layout/hierarchy1"/>
    <dgm:cxn modelId="{5B1B8A28-32CF-4991-B69A-1D27FD58E600}" type="presParOf" srcId="{76B257EC-08BF-45DB-B17F-6F0860C8C9FA}" destId="{B8415754-2EE6-4671-9B1A-0148B08A566F}" srcOrd="1" destOrd="0" presId="urn:microsoft.com/office/officeart/2005/8/layout/hierarchy1"/>
    <dgm:cxn modelId="{CB8B5A95-812F-4035-8B55-5BE1910C8F0B}" type="presParOf" srcId="{FBD64053-282E-46FE-84BE-8521C2DD79AD}" destId="{C4BD399D-0F00-42FB-B999-98013E04C08B}" srcOrd="1" destOrd="0" presId="urn:microsoft.com/office/officeart/2005/8/layout/hierarchy1"/>
    <dgm:cxn modelId="{F8411191-C37A-45CC-8007-00982AB63878}" type="presParOf" srcId="{3505274D-43D0-4566-80DF-46BD0D9C7D0D}" destId="{64FC9DF1-B90C-4C99-B81E-CCBA48A94963}" srcOrd="2" destOrd="0" presId="urn:microsoft.com/office/officeart/2005/8/layout/hierarchy1"/>
    <dgm:cxn modelId="{7B5A24EC-78E5-4AE2-AC4A-4ACC6B62909D}" type="presParOf" srcId="{3505274D-43D0-4566-80DF-46BD0D9C7D0D}" destId="{4F7F8943-4B9D-4C5B-91CB-822A75DC5D10}" srcOrd="3" destOrd="0" presId="urn:microsoft.com/office/officeart/2005/8/layout/hierarchy1"/>
    <dgm:cxn modelId="{E1EBF79B-BA7A-463A-9D74-E0DEF7E7C126}" type="presParOf" srcId="{4F7F8943-4B9D-4C5B-91CB-822A75DC5D10}" destId="{8A167E51-590A-46F0-AC73-318B7384EA10}" srcOrd="0" destOrd="0" presId="urn:microsoft.com/office/officeart/2005/8/layout/hierarchy1"/>
    <dgm:cxn modelId="{537B7819-7367-4CEF-82E1-CFD72BF14815}" type="presParOf" srcId="{8A167E51-590A-46F0-AC73-318B7384EA10}" destId="{A873A98D-E799-4BD6-A72A-42037F6AEC8E}" srcOrd="0" destOrd="0" presId="urn:microsoft.com/office/officeart/2005/8/layout/hierarchy1"/>
    <dgm:cxn modelId="{75D2D8BD-0F14-4EBC-A6E3-A971FA76C0D7}" type="presParOf" srcId="{8A167E51-590A-46F0-AC73-318B7384EA10}" destId="{4A7CDACC-BAC2-4938-9A03-1F5011D90C7C}" srcOrd="1" destOrd="0" presId="urn:microsoft.com/office/officeart/2005/8/layout/hierarchy1"/>
    <dgm:cxn modelId="{1EC66381-C00C-4109-8FE2-484907F31581}" type="presParOf" srcId="{4F7F8943-4B9D-4C5B-91CB-822A75DC5D10}" destId="{C6CB35FB-4346-41C7-9563-76EBEF6AE4E6}" srcOrd="1" destOrd="0" presId="urn:microsoft.com/office/officeart/2005/8/layout/hierarchy1"/>
    <dgm:cxn modelId="{6EC86D9F-E2AC-497E-A2DE-AB1A8A486FA0}" type="presParOf" srcId="{3505274D-43D0-4566-80DF-46BD0D9C7D0D}" destId="{3B9D4A96-9E64-466E-BCDD-8366E7B78B8E}" srcOrd="4" destOrd="0" presId="urn:microsoft.com/office/officeart/2005/8/layout/hierarchy1"/>
    <dgm:cxn modelId="{03B8AE0E-FC6B-4FDB-A7E7-82B254820193}" type="presParOf" srcId="{3505274D-43D0-4566-80DF-46BD0D9C7D0D}" destId="{FA04E414-5078-4351-BB1D-75BB6E2C7547}" srcOrd="5" destOrd="0" presId="urn:microsoft.com/office/officeart/2005/8/layout/hierarchy1"/>
    <dgm:cxn modelId="{83B8076C-11B1-456D-8608-4BBAABC6F34B}" type="presParOf" srcId="{FA04E414-5078-4351-BB1D-75BB6E2C7547}" destId="{37E3ED4C-C800-45AE-BA68-CB96ED97AAEF}" srcOrd="0" destOrd="0" presId="urn:microsoft.com/office/officeart/2005/8/layout/hierarchy1"/>
    <dgm:cxn modelId="{509A6EC8-F263-41F9-AC9A-9CE44D869C36}" type="presParOf" srcId="{37E3ED4C-C800-45AE-BA68-CB96ED97AAEF}" destId="{5B9E3391-6B6A-4C54-856A-8677336CB0AB}" srcOrd="0" destOrd="0" presId="urn:microsoft.com/office/officeart/2005/8/layout/hierarchy1"/>
    <dgm:cxn modelId="{30EB08B7-975B-4B1C-BB4F-717EB0ABCFDB}" type="presParOf" srcId="{37E3ED4C-C800-45AE-BA68-CB96ED97AAEF}" destId="{B436E3C4-F48E-4535-939D-781D344B8561}" srcOrd="1" destOrd="0" presId="urn:microsoft.com/office/officeart/2005/8/layout/hierarchy1"/>
    <dgm:cxn modelId="{3FE2DAAC-DAE3-4A4C-9864-6CB94C4F463E}" type="presParOf" srcId="{FA04E414-5078-4351-BB1D-75BB6E2C7547}" destId="{6A0AC7FE-3071-4713-AD0C-AAD1832510C0}" srcOrd="1" destOrd="0" presId="urn:microsoft.com/office/officeart/2005/8/layout/hierarchy1"/>
    <dgm:cxn modelId="{C2495E3B-5E4B-41AF-B0B0-400098CFCE34}" type="presParOf" srcId="{6A0AC7FE-3071-4713-AD0C-AAD1832510C0}" destId="{DB59E3E0-8210-4FC5-B223-E9C5EDE066B1}" srcOrd="0" destOrd="0" presId="urn:microsoft.com/office/officeart/2005/8/layout/hierarchy1"/>
    <dgm:cxn modelId="{F5F96E1F-9E3C-4FE4-AF20-CB22D49F79D6}" type="presParOf" srcId="{6A0AC7FE-3071-4713-AD0C-AAD1832510C0}" destId="{1823E9D6-909E-4A47-9475-AA9B17188DF4}" srcOrd="1" destOrd="0" presId="urn:microsoft.com/office/officeart/2005/8/layout/hierarchy1"/>
    <dgm:cxn modelId="{ACCB62DC-25CE-490E-BEC5-B1D4A013F5F7}" type="presParOf" srcId="{1823E9D6-909E-4A47-9475-AA9B17188DF4}" destId="{8B618B40-07F5-4AA8-9AEB-C8AD25105037}" srcOrd="0" destOrd="0" presId="urn:microsoft.com/office/officeart/2005/8/layout/hierarchy1"/>
    <dgm:cxn modelId="{46C45AA1-4993-4FEE-B927-8DFB6A5E6D90}" type="presParOf" srcId="{8B618B40-07F5-4AA8-9AEB-C8AD25105037}" destId="{5A962AA5-CCD2-4AFC-8775-026DF7B5978B}" srcOrd="0" destOrd="0" presId="urn:microsoft.com/office/officeart/2005/8/layout/hierarchy1"/>
    <dgm:cxn modelId="{F8D4AAF9-1CAF-4E94-8A24-F72E779D048A}" type="presParOf" srcId="{8B618B40-07F5-4AA8-9AEB-C8AD25105037}" destId="{7801D001-4AD7-443A-B4E6-EEFB23868514}" srcOrd="1" destOrd="0" presId="urn:microsoft.com/office/officeart/2005/8/layout/hierarchy1"/>
    <dgm:cxn modelId="{B5EABEE9-D0FB-498F-8755-464A4F54F757}" type="presParOf" srcId="{1823E9D6-909E-4A47-9475-AA9B17188DF4}" destId="{2D7A441C-D111-4B3D-8E32-6A8118671DE4}" srcOrd="1" destOrd="0" presId="urn:microsoft.com/office/officeart/2005/8/layout/hierarchy1"/>
    <dgm:cxn modelId="{F60882AB-C6AE-48A5-8CB5-356D60304A64}" type="presParOf" srcId="{6A0AC7FE-3071-4713-AD0C-AAD1832510C0}" destId="{7F6F00AC-BDDD-4E65-A605-4E673ADE0558}" srcOrd="2" destOrd="0" presId="urn:microsoft.com/office/officeart/2005/8/layout/hierarchy1"/>
    <dgm:cxn modelId="{F94BEA3E-3C2C-41C0-9283-1CA8AC014DF3}" type="presParOf" srcId="{6A0AC7FE-3071-4713-AD0C-AAD1832510C0}" destId="{D0B0CA88-6FB0-49A3-BBD9-AAA4C1238F45}" srcOrd="3" destOrd="0" presId="urn:microsoft.com/office/officeart/2005/8/layout/hierarchy1"/>
    <dgm:cxn modelId="{8A74E6A4-0662-4C7C-8643-F08494ECE8E6}" type="presParOf" srcId="{D0B0CA88-6FB0-49A3-BBD9-AAA4C1238F45}" destId="{47CD8F27-7761-4724-8AF4-2C268021879F}" srcOrd="0" destOrd="0" presId="urn:microsoft.com/office/officeart/2005/8/layout/hierarchy1"/>
    <dgm:cxn modelId="{026C8ADC-4717-4388-B97C-492B743963B0}" type="presParOf" srcId="{47CD8F27-7761-4724-8AF4-2C268021879F}" destId="{C010DABD-1840-4A13-99B4-7A49A5C87561}" srcOrd="0" destOrd="0" presId="urn:microsoft.com/office/officeart/2005/8/layout/hierarchy1"/>
    <dgm:cxn modelId="{6E27B5C4-17CD-48D6-B7AA-BC0C7ED017DB}" type="presParOf" srcId="{47CD8F27-7761-4724-8AF4-2C268021879F}" destId="{A9AAD404-A9F0-4598-9067-C358DDA1E526}" srcOrd="1" destOrd="0" presId="urn:microsoft.com/office/officeart/2005/8/layout/hierarchy1"/>
    <dgm:cxn modelId="{937383A9-6D22-4218-94E9-DD8E9DAE4174}" type="presParOf" srcId="{D0B0CA88-6FB0-49A3-BBD9-AAA4C1238F45}" destId="{2261D567-A99A-4F72-9DC0-A7E833C96EBE}" srcOrd="1" destOrd="0" presId="urn:microsoft.com/office/officeart/2005/8/layout/hierarchy1"/>
    <dgm:cxn modelId="{B29D5CA0-64D1-42CD-9090-6E8671A6625D}" type="presParOf" srcId="{2261D567-A99A-4F72-9DC0-A7E833C96EBE}" destId="{3E38CD7E-474C-4310-8BFC-A7119BA3C170}" srcOrd="0" destOrd="0" presId="urn:microsoft.com/office/officeart/2005/8/layout/hierarchy1"/>
    <dgm:cxn modelId="{F7319B44-4822-43E6-A778-146EE0F319A0}" type="presParOf" srcId="{2261D567-A99A-4F72-9DC0-A7E833C96EBE}" destId="{C0582714-7F34-4FB4-910B-2FB09E582D4D}" srcOrd="1" destOrd="0" presId="urn:microsoft.com/office/officeart/2005/8/layout/hierarchy1"/>
    <dgm:cxn modelId="{D3B22F10-5AE2-44A0-AAE0-8284FAC4C454}" type="presParOf" srcId="{C0582714-7F34-4FB4-910B-2FB09E582D4D}" destId="{C23AE56E-BB73-48FB-A958-864F96AA3A04}" srcOrd="0" destOrd="0" presId="urn:microsoft.com/office/officeart/2005/8/layout/hierarchy1"/>
    <dgm:cxn modelId="{7C432747-24F3-4EF2-99B9-AC771BAB1614}" type="presParOf" srcId="{C23AE56E-BB73-48FB-A958-864F96AA3A04}" destId="{E4EE21E3-72FE-48D0-A908-223BC763ABD1}" srcOrd="0" destOrd="0" presId="urn:microsoft.com/office/officeart/2005/8/layout/hierarchy1"/>
    <dgm:cxn modelId="{D2580134-C083-4D82-B3D9-DCE6BC968DAE}" type="presParOf" srcId="{C23AE56E-BB73-48FB-A958-864F96AA3A04}" destId="{7C1EC95F-750E-4EBF-B4D3-B0BCB0C9D9B2}" srcOrd="1" destOrd="0" presId="urn:microsoft.com/office/officeart/2005/8/layout/hierarchy1"/>
    <dgm:cxn modelId="{D3110C39-522A-456B-B17F-C7CCBA4BD243}" type="presParOf" srcId="{C0582714-7F34-4FB4-910B-2FB09E582D4D}" destId="{09852F82-09DA-453E-980C-6D8C9AE2C92D}" srcOrd="1" destOrd="0" presId="urn:microsoft.com/office/officeart/2005/8/layout/hierarchy1"/>
    <dgm:cxn modelId="{89E6771E-6622-44CE-89EF-F24BD8BEA982}" type="presParOf" srcId="{2261D567-A99A-4F72-9DC0-A7E833C96EBE}" destId="{66A14119-2D81-4F4E-8CFD-371604653AFC}" srcOrd="2" destOrd="0" presId="urn:microsoft.com/office/officeart/2005/8/layout/hierarchy1"/>
    <dgm:cxn modelId="{8A5C6E15-BBEE-4415-A358-FA12BDBD89EF}" type="presParOf" srcId="{2261D567-A99A-4F72-9DC0-A7E833C96EBE}" destId="{C2342A81-02AD-4B3A-8ED8-B6F3D06DB7D5}" srcOrd="3" destOrd="0" presId="urn:microsoft.com/office/officeart/2005/8/layout/hierarchy1"/>
    <dgm:cxn modelId="{597D631C-3513-4AEF-B08E-23A218B70F03}" type="presParOf" srcId="{C2342A81-02AD-4B3A-8ED8-B6F3D06DB7D5}" destId="{2B32D2BA-7C9B-4916-89AE-AAD1563FEF29}" srcOrd="0" destOrd="0" presId="urn:microsoft.com/office/officeart/2005/8/layout/hierarchy1"/>
    <dgm:cxn modelId="{7594490B-7F5F-422A-A0C1-FC89FBB4CE2E}" type="presParOf" srcId="{2B32D2BA-7C9B-4916-89AE-AAD1563FEF29}" destId="{695D53E5-BA17-451A-A201-B7B6E865BE03}" srcOrd="0" destOrd="0" presId="urn:microsoft.com/office/officeart/2005/8/layout/hierarchy1"/>
    <dgm:cxn modelId="{0E5712B2-04EE-4F88-8467-932D03FD5DDD}" type="presParOf" srcId="{2B32D2BA-7C9B-4916-89AE-AAD1563FEF29}" destId="{64546AB9-9F57-4B36-9EB5-40E45B2B8A40}" srcOrd="1" destOrd="0" presId="urn:microsoft.com/office/officeart/2005/8/layout/hierarchy1"/>
    <dgm:cxn modelId="{A84D3BFF-BDF5-4FDF-8668-00F5254776DE}" type="presParOf" srcId="{C2342A81-02AD-4B3A-8ED8-B6F3D06DB7D5}" destId="{459AB725-AF30-4478-964F-4A923F4E10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C13880-99C2-435A-9342-F552CFBBCB7E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63FD05F-D8E9-4EF7-BA18-B8BB703C580D}">
      <dgm:prSet phldrT="[Metin]"/>
      <dgm:spPr/>
      <dgm:t>
        <a:bodyPr/>
        <a:lstStyle/>
        <a:p>
          <a:r>
            <a:rPr lang="tr-TR" dirty="0" smtClean="0"/>
            <a:t>NÖROLOJİK ETKİLENME</a:t>
          </a:r>
          <a:endParaRPr lang="tr-TR" dirty="0"/>
        </a:p>
      </dgm:t>
    </dgm:pt>
    <dgm:pt modelId="{F80C90B4-4F6A-415B-8ACA-1187C0163F51}" type="parTrans" cxnId="{2DFF6B67-405B-45F2-BDFE-EFADE829E810}">
      <dgm:prSet/>
      <dgm:spPr/>
      <dgm:t>
        <a:bodyPr/>
        <a:lstStyle/>
        <a:p>
          <a:endParaRPr lang="tr-TR"/>
        </a:p>
      </dgm:t>
    </dgm:pt>
    <dgm:pt modelId="{9CBFB223-E319-44E5-8A8D-D8B946C5315A}" type="sibTrans" cxnId="{2DFF6B67-405B-45F2-BDFE-EFADE829E810}">
      <dgm:prSet/>
      <dgm:spPr/>
      <dgm:t>
        <a:bodyPr/>
        <a:lstStyle/>
        <a:p>
          <a:r>
            <a:rPr lang="tr-TR" dirty="0" smtClean="0"/>
            <a:t>GEÇ DÖNEMDE</a:t>
          </a:r>
          <a:endParaRPr lang="tr-TR" dirty="0"/>
        </a:p>
      </dgm:t>
    </dgm:pt>
    <dgm:pt modelId="{1992F527-C502-4869-81DB-218DBCF94F4A}">
      <dgm:prSet phldrT="[Metin]"/>
      <dgm:spPr/>
      <dgm:t>
        <a:bodyPr/>
        <a:lstStyle/>
        <a:p>
          <a:r>
            <a:rPr lang="tr-TR" dirty="0" smtClean="0"/>
            <a:t>SPİNAL FRAKTÜRLER E BAĞLI KÖK BASISI</a:t>
          </a:r>
          <a:endParaRPr lang="tr-TR" dirty="0"/>
        </a:p>
      </dgm:t>
    </dgm:pt>
    <dgm:pt modelId="{1F61DCF7-E829-4CE1-B754-CCD2675B20CD}" type="parTrans" cxnId="{F6897763-7710-413C-8F48-556596CB8A4E}">
      <dgm:prSet/>
      <dgm:spPr/>
      <dgm:t>
        <a:bodyPr/>
        <a:lstStyle/>
        <a:p>
          <a:endParaRPr lang="tr-TR"/>
        </a:p>
      </dgm:t>
    </dgm:pt>
    <dgm:pt modelId="{8AFC308A-1F28-42B9-9081-362075A1CBB6}" type="sibTrans" cxnId="{F6897763-7710-413C-8F48-556596CB8A4E}">
      <dgm:prSet/>
      <dgm:spPr/>
      <dgm:t>
        <a:bodyPr/>
        <a:lstStyle/>
        <a:p>
          <a:endParaRPr lang="tr-TR"/>
        </a:p>
      </dgm:t>
    </dgm:pt>
    <dgm:pt modelId="{A15F424E-2AD2-4646-942C-FD375547E77A}">
      <dgm:prSet phldrT="[Metin]"/>
      <dgm:spPr/>
      <dgm:t>
        <a:bodyPr/>
        <a:lstStyle/>
        <a:p>
          <a:r>
            <a:rPr lang="tr-TR" dirty="0" smtClean="0"/>
            <a:t>ATLANTO OKSİPİTAL SUBLÜKSASYON</a:t>
          </a:r>
          <a:endParaRPr lang="tr-TR" dirty="0"/>
        </a:p>
      </dgm:t>
    </dgm:pt>
    <dgm:pt modelId="{7E76D2A5-0E3F-402E-A9AC-595320D0CAC5}" type="parTrans" cxnId="{1BEC784D-C3C3-4DFC-B7FE-800CE08A0938}">
      <dgm:prSet/>
      <dgm:spPr/>
      <dgm:t>
        <a:bodyPr/>
        <a:lstStyle/>
        <a:p>
          <a:endParaRPr lang="tr-TR"/>
        </a:p>
      </dgm:t>
    </dgm:pt>
    <dgm:pt modelId="{6C553556-E01E-49FE-B96B-E4DFFDE1984F}" type="sibTrans" cxnId="{1BEC784D-C3C3-4DFC-B7FE-800CE08A0938}">
      <dgm:prSet/>
      <dgm:spPr/>
      <dgm:t>
        <a:bodyPr/>
        <a:lstStyle/>
        <a:p>
          <a:endParaRPr lang="tr-TR"/>
        </a:p>
      </dgm:t>
    </dgm:pt>
    <dgm:pt modelId="{472A51EB-F31B-42F7-83E3-D71E8A254F56}">
      <dgm:prSet phldrT="[Metin]"/>
      <dgm:spPr/>
      <dgm:t>
        <a:bodyPr/>
        <a:lstStyle/>
        <a:p>
          <a:r>
            <a:rPr lang="tr-TR" dirty="0" smtClean="0"/>
            <a:t>KAUDA EKUİNA SENDROMU</a:t>
          </a:r>
          <a:endParaRPr lang="tr-TR" dirty="0"/>
        </a:p>
      </dgm:t>
    </dgm:pt>
    <dgm:pt modelId="{DDF102E3-2A1C-439F-BB6C-98E81E5D2860}" type="parTrans" cxnId="{2B4066F3-3B83-4227-AA07-48E06B3D5926}">
      <dgm:prSet/>
      <dgm:spPr/>
      <dgm:t>
        <a:bodyPr/>
        <a:lstStyle/>
        <a:p>
          <a:endParaRPr lang="tr-TR"/>
        </a:p>
      </dgm:t>
    </dgm:pt>
    <dgm:pt modelId="{6FBAB481-9EB5-48C3-AB61-2C2FC6BF7B58}" type="sibTrans" cxnId="{2B4066F3-3B83-4227-AA07-48E06B3D5926}">
      <dgm:prSet/>
      <dgm:spPr/>
      <dgm:t>
        <a:bodyPr/>
        <a:lstStyle/>
        <a:p>
          <a:r>
            <a:rPr lang="tr-TR" dirty="0" smtClean="0"/>
            <a:t>-MESANE VE REKTUM SFİNKTER YETMEZLİĞİ</a:t>
          </a:r>
          <a:endParaRPr lang="tr-TR" dirty="0"/>
        </a:p>
      </dgm:t>
    </dgm:pt>
    <dgm:pt modelId="{5F577385-8263-4FF0-AB53-F63DB98D7540}" type="pres">
      <dgm:prSet presAssocID="{20C13880-99C2-435A-9342-F552CFBBCB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AB99-7D84-47B9-920A-43B8D9F791F0}" type="pres">
      <dgm:prSet presAssocID="{863FD05F-D8E9-4EF7-BA18-B8BB703C580D}" presName="hierRoot1" presStyleCnt="0">
        <dgm:presLayoutVars>
          <dgm:hierBranch val="init"/>
        </dgm:presLayoutVars>
      </dgm:prSet>
      <dgm:spPr/>
    </dgm:pt>
    <dgm:pt modelId="{BB5F0943-EA09-443E-9FE6-C3D574C846D6}" type="pres">
      <dgm:prSet presAssocID="{863FD05F-D8E9-4EF7-BA18-B8BB703C580D}" presName="rootComposite1" presStyleCnt="0"/>
      <dgm:spPr/>
    </dgm:pt>
    <dgm:pt modelId="{173E5175-EC09-4682-8D5A-4B8FCE7834AC}" type="pres">
      <dgm:prSet presAssocID="{863FD05F-D8E9-4EF7-BA18-B8BB703C580D}" presName="rootText1" presStyleLbl="node0" presStyleIdx="0" presStyleCnt="1">
        <dgm:presLayoutVars>
          <dgm:chMax/>
          <dgm:chPref val="3"/>
        </dgm:presLayoutVars>
      </dgm:prSet>
      <dgm:spPr/>
    </dgm:pt>
    <dgm:pt modelId="{339F2FAD-6F00-4002-A5E1-F27F1E7D5DC4}" type="pres">
      <dgm:prSet presAssocID="{863FD05F-D8E9-4EF7-BA18-B8BB703C580D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0293EFB-7004-43BE-8A40-79F01440FA5A}" type="pres">
      <dgm:prSet presAssocID="{863FD05F-D8E9-4EF7-BA18-B8BB703C580D}" presName="rootConnector1" presStyleLbl="node1" presStyleIdx="0" presStyleCnt="3"/>
      <dgm:spPr/>
    </dgm:pt>
    <dgm:pt modelId="{0166465A-D60A-483A-8721-B2A021383C96}" type="pres">
      <dgm:prSet presAssocID="{863FD05F-D8E9-4EF7-BA18-B8BB703C580D}" presName="hierChild2" presStyleCnt="0"/>
      <dgm:spPr/>
    </dgm:pt>
    <dgm:pt modelId="{44D4AE58-CADD-4D6C-99C8-61EA0CD7F3F6}" type="pres">
      <dgm:prSet presAssocID="{1F61DCF7-E829-4CE1-B754-CCD2675B20CD}" presName="Name37" presStyleLbl="parChTrans1D2" presStyleIdx="0" presStyleCnt="3"/>
      <dgm:spPr/>
    </dgm:pt>
    <dgm:pt modelId="{1B1F9F49-5CE1-4D43-977A-00DA0D19E529}" type="pres">
      <dgm:prSet presAssocID="{1992F527-C502-4869-81DB-218DBCF94F4A}" presName="hierRoot2" presStyleCnt="0">
        <dgm:presLayoutVars>
          <dgm:hierBranch val="init"/>
        </dgm:presLayoutVars>
      </dgm:prSet>
      <dgm:spPr/>
    </dgm:pt>
    <dgm:pt modelId="{54554DA6-56BC-4DEE-B726-960527E9B504}" type="pres">
      <dgm:prSet presAssocID="{1992F527-C502-4869-81DB-218DBCF94F4A}" presName="rootComposite" presStyleCnt="0"/>
      <dgm:spPr/>
    </dgm:pt>
    <dgm:pt modelId="{9BC6BF4C-7133-4699-902E-D3FBD174B701}" type="pres">
      <dgm:prSet presAssocID="{1992F527-C502-4869-81DB-218DBCF94F4A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2341B99-486E-485A-8027-7106708E9137}" type="pres">
      <dgm:prSet presAssocID="{1992F527-C502-4869-81DB-218DBCF94F4A}" presName="titleText2" presStyleLbl="fgAcc1" presStyleIdx="0" presStyleCnt="3">
        <dgm:presLayoutVars>
          <dgm:chMax val="0"/>
          <dgm:chPref val="0"/>
        </dgm:presLayoutVars>
      </dgm:prSet>
      <dgm:spPr/>
    </dgm:pt>
    <dgm:pt modelId="{EE6DC614-6846-46EC-946D-038632ED2A94}" type="pres">
      <dgm:prSet presAssocID="{1992F527-C502-4869-81DB-218DBCF94F4A}" presName="rootConnector" presStyleLbl="node2" presStyleIdx="0" presStyleCnt="0"/>
      <dgm:spPr/>
    </dgm:pt>
    <dgm:pt modelId="{439DA0FA-3968-48A6-A083-0F37653ED339}" type="pres">
      <dgm:prSet presAssocID="{1992F527-C502-4869-81DB-218DBCF94F4A}" presName="hierChild4" presStyleCnt="0"/>
      <dgm:spPr/>
    </dgm:pt>
    <dgm:pt modelId="{A65D2587-0027-4951-9725-72D88B6677F4}" type="pres">
      <dgm:prSet presAssocID="{1992F527-C502-4869-81DB-218DBCF94F4A}" presName="hierChild5" presStyleCnt="0"/>
      <dgm:spPr/>
    </dgm:pt>
    <dgm:pt modelId="{7BA998AE-D098-4058-9CBC-279E677C568D}" type="pres">
      <dgm:prSet presAssocID="{7E76D2A5-0E3F-402E-A9AC-595320D0CAC5}" presName="Name37" presStyleLbl="parChTrans1D2" presStyleIdx="1" presStyleCnt="3"/>
      <dgm:spPr/>
    </dgm:pt>
    <dgm:pt modelId="{14E80888-7235-4D16-9C19-0A7DCAD6BCBA}" type="pres">
      <dgm:prSet presAssocID="{A15F424E-2AD2-4646-942C-FD375547E77A}" presName="hierRoot2" presStyleCnt="0">
        <dgm:presLayoutVars>
          <dgm:hierBranch val="init"/>
        </dgm:presLayoutVars>
      </dgm:prSet>
      <dgm:spPr/>
    </dgm:pt>
    <dgm:pt modelId="{5D34D5A0-0450-4F9C-8347-F28627B3AFE4}" type="pres">
      <dgm:prSet presAssocID="{A15F424E-2AD2-4646-942C-FD375547E77A}" presName="rootComposite" presStyleCnt="0"/>
      <dgm:spPr/>
    </dgm:pt>
    <dgm:pt modelId="{DB39FA05-9F08-49B3-B927-26DE6FE2FEC6}" type="pres">
      <dgm:prSet presAssocID="{A15F424E-2AD2-4646-942C-FD375547E77A}" presName="rootText" presStyleLbl="node1" presStyleIdx="1" presStyleCnt="3">
        <dgm:presLayoutVars>
          <dgm:chMax/>
          <dgm:chPref val="3"/>
        </dgm:presLayoutVars>
      </dgm:prSet>
      <dgm:spPr/>
    </dgm:pt>
    <dgm:pt modelId="{31D6FFA1-F873-4C5A-A63B-77332136E085}" type="pres">
      <dgm:prSet presAssocID="{A15F424E-2AD2-4646-942C-FD375547E77A}" presName="titleText2" presStyleLbl="fgAcc1" presStyleIdx="1" presStyleCnt="3">
        <dgm:presLayoutVars>
          <dgm:chMax val="0"/>
          <dgm:chPref val="0"/>
        </dgm:presLayoutVars>
      </dgm:prSet>
      <dgm:spPr/>
    </dgm:pt>
    <dgm:pt modelId="{844C785F-4460-460A-8D38-AD32A1B623C8}" type="pres">
      <dgm:prSet presAssocID="{A15F424E-2AD2-4646-942C-FD375547E77A}" presName="rootConnector" presStyleLbl="node2" presStyleIdx="0" presStyleCnt="0"/>
      <dgm:spPr/>
    </dgm:pt>
    <dgm:pt modelId="{B25C4379-9866-4017-A342-9ACAC04668C1}" type="pres">
      <dgm:prSet presAssocID="{A15F424E-2AD2-4646-942C-FD375547E77A}" presName="hierChild4" presStyleCnt="0"/>
      <dgm:spPr/>
    </dgm:pt>
    <dgm:pt modelId="{B7BC39F3-BD26-4749-80B5-A914082139E2}" type="pres">
      <dgm:prSet presAssocID="{A15F424E-2AD2-4646-942C-FD375547E77A}" presName="hierChild5" presStyleCnt="0"/>
      <dgm:spPr/>
    </dgm:pt>
    <dgm:pt modelId="{985030AA-BC25-4FCF-9FA4-BAFF9B37DBBF}" type="pres">
      <dgm:prSet presAssocID="{DDF102E3-2A1C-439F-BB6C-98E81E5D2860}" presName="Name37" presStyleLbl="parChTrans1D2" presStyleIdx="2" presStyleCnt="3"/>
      <dgm:spPr/>
    </dgm:pt>
    <dgm:pt modelId="{EBC235D1-31ED-4E05-ABFD-9A4AF7A5F04C}" type="pres">
      <dgm:prSet presAssocID="{472A51EB-F31B-42F7-83E3-D71E8A254F56}" presName="hierRoot2" presStyleCnt="0">
        <dgm:presLayoutVars>
          <dgm:hierBranch val="init"/>
        </dgm:presLayoutVars>
      </dgm:prSet>
      <dgm:spPr/>
    </dgm:pt>
    <dgm:pt modelId="{4FD93223-564E-49FB-B5E3-694C5D98459E}" type="pres">
      <dgm:prSet presAssocID="{472A51EB-F31B-42F7-83E3-D71E8A254F56}" presName="rootComposite" presStyleCnt="0"/>
      <dgm:spPr/>
    </dgm:pt>
    <dgm:pt modelId="{7F651A4F-BD65-47F1-B7A6-709F7607919B}" type="pres">
      <dgm:prSet presAssocID="{472A51EB-F31B-42F7-83E3-D71E8A254F56}" presName="rootText" presStyleLbl="node1" presStyleIdx="2" presStyleCnt="3">
        <dgm:presLayoutVars>
          <dgm:chMax/>
          <dgm:chPref val="3"/>
        </dgm:presLayoutVars>
      </dgm:prSet>
      <dgm:spPr/>
    </dgm:pt>
    <dgm:pt modelId="{E3271113-AF47-4CD2-8B7D-805362E8F629}" type="pres">
      <dgm:prSet presAssocID="{472A51EB-F31B-42F7-83E3-D71E8A254F56}" presName="titleText2" presStyleLbl="fgAcc1" presStyleIdx="2" presStyleCnt="3">
        <dgm:presLayoutVars>
          <dgm:chMax val="0"/>
          <dgm:chPref val="0"/>
        </dgm:presLayoutVars>
      </dgm:prSet>
      <dgm:spPr/>
    </dgm:pt>
    <dgm:pt modelId="{FCD16755-B0FC-438B-B363-99F42B7AF43F}" type="pres">
      <dgm:prSet presAssocID="{472A51EB-F31B-42F7-83E3-D71E8A254F56}" presName="rootConnector" presStyleLbl="node2" presStyleIdx="0" presStyleCnt="0"/>
      <dgm:spPr/>
    </dgm:pt>
    <dgm:pt modelId="{CF84C21A-5E5B-43E1-8137-9187325EE6B2}" type="pres">
      <dgm:prSet presAssocID="{472A51EB-F31B-42F7-83E3-D71E8A254F56}" presName="hierChild4" presStyleCnt="0"/>
      <dgm:spPr/>
    </dgm:pt>
    <dgm:pt modelId="{A76FEADF-F06F-4303-BAD1-2A83081B6202}" type="pres">
      <dgm:prSet presAssocID="{472A51EB-F31B-42F7-83E3-D71E8A254F56}" presName="hierChild5" presStyleCnt="0"/>
      <dgm:spPr/>
    </dgm:pt>
    <dgm:pt modelId="{2114939F-1761-49DC-8B0D-0E36C77C61F9}" type="pres">
      <dgm:prSet presAssocID="{863FD05F-D8E9-4EF7-BA18-B8BB703C580D}" presName="hierChild3" presStyleCnt="0"/>
      <dgm:spPr/>
    </dgm:pt>
  </dgm:ptLst>
  <dgm:cxnLst>
    <dgm:cxn modelId="{94ADC5BD-6B83-46DC-AB3C-2E8E68E4AC20}" type="presOf" srcId="{1992F527-C502-4869-81DB-218DBCF94F4A}" destId="{9BC6BF4C-7133-4699-902E-D3FBD174B701}" srcOrd="0" destOrd="0" presId="urn:microsoft.com/office/officeart/2008/layout/NameandTitleOrganizationalChart"/>
    <dgm:cxn modelId="{5EA233AE-6653-440D-9D37-5F293D219955}" type="presOf" srcId="{1F61DCF7-E829-4CE1-B754-CCD2675B20CD}" destId="{44D4AE58-CADD-4D6C-99C8-61EA0CD7F3F6}" srcOrd="0" destOrd="0" presId="urn:microsoft.com/office/officeart/2008/layout/NameandTitleOrganizationalChart"/>
    <dgm:cxn modelId="{2B4066F3-3B83-4227-AA07-48E06B3D5926}" srcId="{863FD05F-D8E9-4EF7-BA18-B8BB703C580D}" destId="{472A51EB-F31B-42F7-83E3-D71E8A254F56}" srcOrd="2" destOrd="0" parTransId="{DDF102E3-2A1C-439F-BB6C-98E81E5D2860}" sibTransId="{6FBAB481-9EB5-48C3-AB61-2C2FC6BF7B58}"/>
    <dgm:cxn modelId="{7824D338-B132-4EF1-81F8-F8C7A323C7F0}" type="presOf" srcId="{6FBAB481-9EB5-48C3-AB61-2C2FC6BF7B58}" destId="{E3271113-AF47-4CD2-8B7D-805362E8F629}" srcOrd="0" destOrd="0" presId="urn:microsoft.com/office/officeart/2008/layout/NameandTitleOrganizationalChart"/>
    <dgm:cxn modelId="{7CF06276-5B07-4B46-B726-F080038FA919}" type="presOf" srcId="{863FD05F-D8E9-4EF7-BA18-B8BB703C580D}" destId="{173E5175-EC09-4682-8D5A-4B8FCE7834AC}" srcOrd="0" destOrd="0" presId="urn:microsoft.com/office/officeart/2008/layout/NameandTitleOrganizationalChart"/>
    <dgm:cxn modelId="{F6897763-7710-413C-8F48-556596CB8A4E}" srcId="{863FD05F-D8E9-4EF7-BA18-B8BB703C580D}" destId="{1992F527-C502-4869-81DB-218DBCF94F4A}" srcOrd="0" destOrd="0" parTransId="{1F61DCF7-E829-4CE1-B754-CCD2675B20CD}" sibTransId="{8AFC308A-1F28-42B9-9081-362075A1CBB6}"/>
    <dgm:cxn modelId="{2DFF6B67-405B-45F2-BDFE-EFADE829E810}" srcId="{20C13880-99C2-435A-9342-F552CFBBCB7E}" destId="{863FD05F-D8E9-4EF7-BA18-B8BB703C580D}" srcOrd="0" destOrd="0" parTransId="{F80C90B4-4F6A-415B-8ACA-1187C0163F51}" sibTransId="{9CBFB223-E319-44E5-8A8D-D8B946C5315A}"/>
    <dgm:cxn modelId="{CAEB330F-43E8-4FB1-B497-198F43EA87B7}" type="presOf" srcId="{DDF102E3-2A1C-439F-BB6C-98E81E5D2860}" destId="{985030AA-BC25-4FCF-9FA4-BAFF9B37DBBF}" srcOrd="0" destOrd="0" presId="urn:microsoft.com/office/officeart/2008/layout/NameandTitleOrganizationalChart"/>
    <dgm:cxn modelId="{62287E89-1B1A-4D5C-8B00-AC44C5A0350A}" type="presOf" srcId="{8AFC308A-1F28-42B9-9081-362075A1CBB6}" destId="{62341B99-486E-485A-8027-7106708E9137}" srcOrd="0" destOrd="0" presId="urn:microsoft.com/office/officeart/2008/layout/NameandTitleOrganizationalChart"/>
    <dgm:cxn modelId="{3C32D8B8-20FF-45A5-903C-DECFDBDE8D6E}" type="presOf" srcId="{472A51EB-F31B-42F7-83E3-D71E8A254F56}" destId="{7F651A4F-BD65-47F1-B7A6-709F7607919B}" srcOrd="0" destOrd="0" presId="urn:microsoft.com/office/officeart/2008/layout/NameandTitleOrganizationalChart"/>
    <dgm:cxn modelId="{8A5D8FA4-D6AA-4615-83AC-A7E2C6D694F1}" type="presOf" srcId="{A15F424E-2AD2-4646-942C-FD375547E77A}" destId="{844C785F-4460-460A-8D38-AD32A1B623C8}" srcOrd="1" destOrd="0" presId="urn:microsoft.com/office/officeart/2008/layout/NameandTitleOrganizationalChart"/>
    <dgm:cxn modelId="{1BEC784D-C3C3-4DFC-B7FE-800CE08A0938}" srcId="{863FD05F-D8E9-4EF7-BA18-B8BB703C580D}" destId="{A15F424E-2AD2-4646-942C-FD375547E77A}" srcOrd="1" destOrd="0" parTransId="{7E76D2A5-0E3F-402E-A9AC-595320D0CAC5}" sibTransId="{6C553556-E01E-49FE-B96B-E4DFFDE1984F}"/>
    <dgm:cxn modelId="{7D528225-FEEF-466D-9845-CEAE78531036}" type="presOf" srcId="{7E76D2A5-0E3F-402E-A9AC-595320D0CAC5}" destId="{7BA998AE-D098-4058-9CBC-279E677C568D}" srcOrd="0" destOrd="0" presId="urn:microsoft.com/office/officeart/2008/layout/NameandTitleOrganizationalChart"/>
    <dgm:cxn modelId="{458AA458-36FB-4F7B-9014-9A0839E401DB}" type="presOf" srcId="{9CBFB223-E319-44E5-8A8D-D8B946C5315A}" destId="{339F2FAD-6F00-4002-A5E1-F27F1E7D5DC4}" srcOrd="0" destOrd="0" presId="urn:microsoft.com/office/officeart/2008/layout/NameandTitleOrganizationalChart"/>
    <dgm:cxn modelId="{DE9D141F-A4FA-49FA-BC46-E0C36FA4C963}" type="presOf" srcId="{863FD05F-D8E9-4EF7-BA18-B8BB703C580D}" destId="{B0293EFB-7004-43BE-8A40-79F01440FA5A}" srcOrd="1" destOrd="0" presId="urn:microsoft.com/office/officeart/2008/layout/NameandTitleOrganizationalChart"/>
    <dgm:cxn modelId="{81604282-0E39-4DC4-BBA4-1B49B5243674}" type="presOf" srcId="{1992F527-C502-4869-81DB-218DBCF94F4A}" destId="{EE6DC614-6846-46EC-946D-038632ED2A94}" srcOrd="1" destOrd="0" presId="urn:microsoft.com/office/officeart/2008/layout/NameandTitleOrganizationalChart"/>
    <dgm:cxn modelId="{1FAFF0CF-43F3-42FC-8F55-1313814A45E2}" type="presOf" srcId="{20C13880-99C2-435A-9342-F552CFBBCB7E}" destId="{5F577385-8263-4FF0-AB53-F63DB98D7540}" srcOrd="0" destOrd="0" presId="urn:microsoft.com/office/officeart/2008/layout/NameandTitleOrganizationalChart"/>
    <dgm:cxn modelId="{8DA4359F-5CFF-40CA-89E9-3E89609329C2}" type="presOf" srcId="{A15F424E-2AD2-4646-942C-FD375547E77A}" destId="{DB39FA05-9F08-49B3-B927-26DE6FE2FEC6}" srcOrd="0" destOrd="0" presId="urn:microsoft.com/office/officeart/2008/layout/NameandTitleOrganizationalChart"/>
    <dgm:cxn modelId="{3C5F7A1A-F6A1-44DE-B7BB-FE5411D6022D}" type="presOf" srcId="{472A51EB-F31B-42F7-83E3-D71E8A254F56}" destId="{FCD16755-B0FC-438B-B363-99F42B7AF43F}" srcOrd="1" destOrd="0" presId="urn:microsoft.com/office/officeart/2008/layout/NameandTitleOrganizationalChart"/>
    <dgm:cxn modelId="{082E86BA-697C-42A7-95D6-0A5AB4816CE4}" type="presOf" srcId="{6C553556-E01E-49FE-B96B-E4DFFDE1984F}" destId="{31D6FFA1-F873-4C5A-A63B-77332136E085}" srcOrd="0" destOrd="0" presId="urn:microsoft.com/office/officeart/2008/layout/NameandTitleOrganizationalChart"/>
    <dgm:cxn modelId="{ECCF7B05-E72E-46CB-8D51-9D39520E6BFB}" type="presParOf" srcId="{5F577385-8263-4FF0-AB53-F63DB98D7540}" destId="{97A8AB99-7D84-47B9-920A-43B8D9F791F0}" srcOrd="0" destOrd="0" presId="urn:microsoft.com/office/officeart/2008/layout/NameandTitleOrganizationalChart"/>
    <dgm:cxn modelId="{B7E6DA4E-ED6A-4282-BF54-B4517D3C9444}" type="presParOf" srcId="{97A8AB99-7D84-47B9-920A-43B8D9F791F0}" destId="{BB5F0943-EA09-443E-9FE6-C3D574C846D6}" srcOrd="0" destOrd="0" presId="urn:microsoft.com/office/officeart/2008/layout/NameandTitleOrganizationalChart"/>
    <dgm:cxn modelId="{D84FCAD3-F2D5-4F1F-91C3-46FDA65E1E37}" type="presParOf" srcId="{BB5F0943-EA09-443E-9FE6-C3D574C846D6}" destId="{173E5175-EC09-4682-8D5A-4B8FCE7834AC}" srcOrd="0" destOrd="0" presId="urn:microsoft.com/office/officeart/2008/layout/NameandTitleOrganizationalChart"/>
    <dgm:cxn modelId="{5D259C34-6A13-4D02-93F7-9F26569B9C0E}" type="presParOf" srcId="{BB5F0943-EA09-443E-9FE6-C3D574C846D6}" destId="{339F2FAD-6F00-4002-A5E1-F27F1E7D5DC4}" srcOrd="1" destOrd="0" presId="urn:microsoft.com/office/officeart/2008/layout/NameandTitleOrganizationalChart"/>
    <dgm:cxn modelId="{922B1140-758A-419E-8E29-49D934190253}" type="presParOf" srcId="{BB5F0943-EA09-443E-9FE6-C3D574C846D6}" destId="{B0293EFB-7004-43BE-8A40-79F01440FA5A}" srcOrd="2" destOrd="0" presId="urn:microsoft.com/office/officeart/2008/layout/NameandTitleOrganizationalChart"/>
    <dgm:cxn modelId="{52FE9A30-E906-4248-BA37-605A0B44AD2A}" type="presParOf" srcId="{97A8AB99-7D84-47B9-920A-43B8D9F791F0}" destId="{0166465A-D60A-483A-8721-B2A021383C96}" srcOrd="1" destOrd="0" presId="urn:microsoft.com/office/officeart/2008/layout/NameandTitleOrganizationalChart"/>
    <dgm:cxn modelId="{DFEEF02D-F3B8-4848-92CA-39F3399F477A}" type="presParOf" srcId="{0166465A-D60A-483A-8721-B2A021383C96}" destId="{44D4AE58-CADD-4D6C-99C8-61EA0CD7F3F6}" srcOrd="0" destOrd="0" presId="urn:microsoft.com/office/officeart/2008/layout/NameandTitleOrganizationalChart"/>
    <dgm:cxn modelId="{8F27C47C-8A60-4605-B7A5-92D80A7ACF4A}" type="presParOf" srcId="{0166465A-D60A-483A-8721-B2A021383C96}" destId="{1B1F9F49-5CE1-4D43-977A-00DA0D19E529}" srcOrd="1" destOrd="0" presId="urn:microsoft.com/office/officeart/2008/layout/NameandTitleOrganizationalChart"/>
    <dgm:cxn modelId="{C283F5E4-A41D-4DE3-961F-CCF628F4D24D}" type="presParOf" srcId="{1B1F9F49-5CE1-4D43-977A-00DA0D19E529}" destId="{54554DA6-56BC-4DEE-B726-960527E9B504}" srcOrd="0" destOrd="0" presId="urn:microsoft.com/office/officeart/2008/layout/NameandTitleOrganizationalChart"/>
    <dgm:cxn modelId="{244E054B-9BFB-466B-9F8D-972059B4E142}" type="presParOf" srcId="{54554DA6-56BC-4DEE-B726-960527E9B504}" destId="{9BC6BF4C-7133-4699-902E-D3FBD174B701}" srcOrd="0" destOrd="0" presId="urn:microsoft.com/office/officeart/2008/layout/NameandTitleOrganizationalChart"/>
    <dgm:cxn modelId="{807E4949-CAD5-42ED-A809-532778A05699}" type="presParOf" srcId="{54554DA6-56BC-4DEE-B726-960527E9B504}" destId="{62341B99-486E-485A-8027-7106708E9137}" srcOrd="1" destOrd="0" presId="urn:microsoft.com/office/officeart/2008/layout/NameandTitleOrganizationalChart"/>
    <dgm:cxn modelId="{09B7D0BF-9E8F-407F-9027-15234DB7A548}" type="presParOf" srcId="{54554DA6-56BC-4DEE-B726-960527E9B504}" destId="{EE6DC614-6846-46EC-946D-038632ED2A94}" srcOrd="2" destOrd="0" presId="urn:microsoft.com/office/officeart/2008/layout/NameandTitleOrganizationalChart"/>
    <dgm:cxn modelId="{79B19553-3B20-48C4-A372-6CBB0EABF90B}" type="presParOf" srcId="{1B1F9F49-5CE1-4D43-977A-00DA0D19E529}" destId="{439DA0FA-3968-48A6-A083-0F37653ED339}" srcOrd="1" destOrd="0" presId="urn:microsoft.com/office/officeart/2008/layout/NameandTitleOrganizationalChart"/>
    <dgm:cxn modelId="{B250AF29-8E1E-4BD0-9A06-884DCED62878}" type="presParOf" srcId="{1B1F9F49-5CE1-4D43-977A-00DA0D19E529}" destId="{A65D2587-0027-4951-9725-72D88B6677F4}" srcOrd="2" destOrd="0" presId="urn:microsoft.com/office/officeart/2008/layout/NameandTitleOrganizationalChart"/>
    <dgm:cxn modelId="{63E104C4-0FE5-4F80-981B-346B12BD0570}" type="presParOf" srcId="{0166465A-D60A-483A-8721-B2A021383C96}" destId="{7BA998AE-D098-4058-9CBC-279E677C568D}" srcOrd="2" destOrd="0" presId="urn:microsoft.com/office/officeart/2008/layout/NameandTitleOrganizationalChart"/>
    <dgm:cxn modelId="{DC6F3A65-9697-450B-BBA2-8B9D67B21C6C}" type="presParOf" srcId="{0166465A-D60A-483A-8721-B2A021383C96}" destId="{14E80888-7235-4D16-9C19-0A7DCAD6BCBA}" srcOrd="3" destOrd="0" presId="urn:microsoft.com/office/officeart/2008/layout/NameandTitleOrganizationalChart"/>
    <dgm:cxn modelId="{68C03063-EED4-45D1-A64A-9FFF31559ED9}" type="presParOf" srcId="{14E80888-7235-4D16-9C19-0A7DCAD6BCBA}" destId="{5D34D5A0-0450-4F9C-8347-F28627B3AFE4}" srcOrd="0" destOrd="0" presId="urn:microsoft.com/office/officeart/2008/layout/NameandTitleOrganizationalChart"/>
    <dgm:cxn modelId="{C39B6F72-CD4B-48F4-8598-469372601B88}" type="presParOf" srcId="{5D34D5A0-0450-4F9C-8347-F28627B3AFE4}" destId="{DB39FA05-9F08-49B3-B927-26DE6FE2FEC6}" srcOrd="0" destOrd="0" presId="urn:microsoft.com/office/officeart/2008/layout/NameandTitleOrganizationalChart"/>
    <dgm:cxn modelId="{A22F17D6-A6AF-4B86-8A87-01A71BAF0951}" type="presParOf" srcId="{5D34D5A0-0450-4F9C-8347-F28627B3AFE4}" destId="{31D6FFA1-F873-4C5A-A63B-77332136E085}" srcOrd="1" destOrd="0" presId="urn:microsoft.com/office/officeart/2008/layout/NameandTitleOrganizationalChart"/>
    <dgm:cxn modelId="{98DF6F01-F94A-439B-9E09-06053E44D2B7}" type="presParOf" srcId="{5D34D5A0-0450-4F9C-8347-F28627B3AFE4}" destId="{844C785F-4460-460A-8D38-AD32A1B623C8}" srcOrd="2" destOrd="0" presId="urn:microsoft.com/office/officeart/2008/layout/NameandTitleOrganizationalChart"/>
    <dgm:cxn modelId="{9CFB9F45-7312-4E06-B9D6-3B0EAB834BA2}" type="presParOf" srcId="{14E80888-7235-4D16-9C19-0A7DCAD6BCBA}" destId="{B25C4379-9866-4017-A342-9ACAC04668C1}" srcOrd="1" destOrd="0" presId="urn:microsoft.com/office/officeart/2008/layout/NameandTitleOrganizationalChart"/>
    <dgm:cxn modelId="{A261D55D-1946-4FE5-BAD8-0E03A663B04E}" type="presParOf" srcId="{14E80888-7235-4D16-9C19-0A7DCAD6BCBA}" destId="{B7BC39F3-BD26-4749-80B5-A914082139E2}" srcOrd="2" destOrd="0" presId="urn:microsoft.com/office/officeart/2008/layout/NameandTitleOrganizationalChart"/>
    <dgm:cxn modelId="{75FA0B6D-849A-47DB-AEB6-E12F9B16C06E}" type="presParOf" srcId="{0166465A-D60A-483A-8721-B2A021383C96}" destId="{985030AA-BC25-4FCF-9FA4-BAFF9B37DBBF}" srcOrd="4" destOrd="0" presId="urn:microsoft.com/office/officeart/2008/layout/NameandTitleOrganizationalChart"/>
    <dgm:cxn modelId="{52FB72B1-BB16-44E3-99EF-AEE88FC45DD1}" type="presParOf" srcId="{0166465A-D60A-483A-8721-B2A021383C96}" destId="{EBC235D1-31ED-4E05-ABFD-9A4AF7A5F04C}" srcOrd="5" destOrd="0" presId="urn:microsoft.com/office/officeart/2008/layout/NameandTitleOrganizationalChart"/>
    <dgm:cxn modelId="{2E9BB39F-8E41-438C-AA57-35DA915AC2EE}" type="presParOf" srcId="{EBC235D1-31ED-4E05-ABFD-9A4AF7A5F04C}" destId="{4FD93223-564E-49FB-B5E3-694C5D98459E}" srcOrd="0" destOrd="0" presId="urn:microsoft.com/office/officeart/2008/layout/NameandTitleOrganizationalChart"/>
    <dgm:cxn modelId="{C03308CC-5100-4A03-AEB2-F75D4903E946}" type="presParOf" srcId="{4FD93223-564E-49FB-B5E3-694C5D98459E}" destId="{7F651A4F-BD65-47F1-B7A6-709F7607919B}" srcOrd="0" destOrd="0" presId="urn:microsoft.com/office/officeart/2008/layout/NameandTitleOrganizationalChart"/>
    <dgm:cxn modelId="{5564EB16-1202-4B23-AAC0-A8FC43F1B344}" type="presParOf" srcId="{4FD93223-564E-49FB-B5E3-694C5D98459E}" destId="{E3271113-AF47-4CD2-8B7D-805362E8F629}" srcOrd="1" destOrd="0" presId="urn:microsoft.com/office/officeart/2008/layout/NameandTitleOrganizationalChart"/>
    <dgm:cxn modelId="{B71614C1-356F-483B-97C8-371763B70E36}" type="presParOf" srcId="{4FD93223-564E-49FB-B5E3-694C5D98459E}" destId="{FCD16755-B0FC-438B-B363-99F42B7AF43F}" srcOrd="2" destOrd="0" presId="urn:microsoft.com/office/officeart/2008/layout/NameandTitleOrganizationalChart"/>
    <dgm:cxn modelId="{1DF5C1AD-AD94-41D1-B17C-3D191BA23F87}" type="presParOf" srcId="{EBC235D1-31ED-4E05-ABFD-9A4AF7A5F04C}" destId="{CF84C21A-5E5B-43E1-8137-9187325EE6B2}" srcOrd="1" destOrd="0" presId="urn:microsoft.com/office/officeart/2008/layout/NameandTitleOrganizationalChart"/>
    <dgm:cxn modelId="{63228A57-B6AE-49D0-96D4-97994B814499}" type="presParOf" srcId="{EBC235D1-31ED-4E05-ABFD-9A4AF7A5F04C}" destId="{A76FEADF-F06F-4303-BAD1-2A83081B6202}" srcOrd="2" destOrd="0" presId="urn:microsoft.com/office/officeart/2008/layout/NameandTitleOrganizationalChart"/>
    <dgm:cxn modelId="{CFD1143E-4504-4B7B-A512-5CD8D92E9B5F}" type="presParOf" srcId="{97A8AB99-7D84-47B9-920A-43B8D9F791F0}" destId="{2114939F-1761-49DC-8B0D-0E36C77C61F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69122B-E85F-4208-AA0C-83392DDEA7C8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23A0C18-EF13-4F71-B1C6-C6ABD07EEA3B}">
      <dgm:prSet phldrT="[Metin]" custT="1"/>
      <dgm:spPr/>
      <dgm:t>
        <a:bodyPr/>
        <a:lstStyle/>
        <a:p>
          <a:r>
            <a:rPr lang="tr-TR" sz="2000" b="1" dirty="0" smtClean="0"/>
            <a:t>KLİNİK DEĞERLENDİRME</a:t>
          </a:r>
          <a:endParaRPr lang="tr-TR" sz="2000" b="1" dirty="0"/>
        </a:p>
      </dgm:t>
    </dgm:pt>
    <dgm:pt modelId="{3D37BD1D-6A0B-4574-B0E3-C7D83230EC6B}" type="parTrans" cxnId="{94335E02-A948-41AB-A3C9-83705891371A}">
      <dgm:prSet/>
      <dgm:spPr/>
      <dgm:t>
        <a:bodyPr/>
        <a:lstStyle/>
        <a:p>
          <a:endParaRPr lang="tr-TR"/>
        </a:p>
      </dgm:t>
    </dgm:pt>
    <dgm:pt modelId="{9D7170E0-2FBA-45A2-893C-7630CDB3848D}" type="sibTrans" cxnId="{94335E02-A948-41AB-A3C9-83705891371A}">
      <dgm:prSet/>
      <dgm:spPr/>
      <dgm:t>
        <a:bodyPr/>
        <a:lstStyle/>
        <a:p>
          <a:endParaRPr lang="tr-TR"/>
        </a:p>
      </dgm:t>
    </dgm:pt>
    <dgm:pt modelId="{0DBE8C0F-6D85-4EAE-BE22-A4164BAE4504}" type="asst">
      <dgm:prSet phldrT="[Metin]" custT="1"/>
      <dgm:spPr/>
      <dgm:t>
        <a:bodyPr/>
        <a:lstStyle/>
        <a:p>
          <a:r>
            <a:rPr lang="tr-TR" sz="1400" b="1" dirty="0" smtClean="0"/>
            <a:t>ANAMNEZ </a:t>
          </a:r>
          <a:endParaRPr lang="tr-TR" sz="1400" b="1" dirty="0"/>
        </a:p>
      </dgm:t>
    </dgm:pt>
    <dgm:pt modelId="{278AECA3-8645-4AF3-9B74-AFF1A9E9D9E4}" type="parTrans" cxnId="{54778739-711A-4F89-A9E0-0D2A8BB07DDB}">
      <dgm:prSet/>
      <dgm:spPr/>
      <dgm:t>
        <a:bodyPr/>
        <a:lstStyle/>
        <a:p>
          <a:endParaRPr lang="tr-TR"/>
        </a:p>
      </dgm:t>
    </dgm:pt>
    <dgm:pt modelId="{9507E437-E66D-4982-A3A2-91B731301C46}" type="sibTrans" cxnId="{54778739-711A-4F89-A9E0-0D2A8BB07DDB}">
      <dgm:prSet/>
      <dgm:spPr/>
      <dgm:t>
        <a:bodyPr/>
        <a:lstStyle/>
        <a:p>
          <a:endParaRPr lang="tr-TR"/>
        </a:p>
      </dgm:t>
    </dgm:pt>
    <dgm:pt modelId="{16E3CBAD-C4B3-41AD-AAE5-C79D687C589A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FİZİK MUAYENE</a:t>
          </a:r>
          <a:endParaRPr lang="tr-TR" sz="1400" b="1" dirty="0"/>
        </a:p>
      </dgm:t>
    </dgm:pt>
    <dgm:pt modelId="{382DB8AD-F369-43FD-8132-20964BF06768}" type="parTrans" cxnId="{7446D8B9-50BC-4DA6-B567-BBE6C76C3B45}">
      <dgm:prSet/>
      <dgm:spPr/>
      <dgm:t>
        <a:bodyPr/>
        <a:lstStyle/>
        <a:p>
          <a:endParaRPr lang="tr-TR"/>
        </a:p>
      </dgm:t>
    </dgm:pt>
    <dgm:pt modelId="{2B4698BB-E356-4DF1-AAC9-23051EA244B2}" type="sibTrans" cxnId="{7446D8B9-50BC-4DA6-B567-BBE6C76C3B45}">
      <dgm:prSet/>
      <dgm:spPr/>
      <dgm:t>
        <a:bodyPr/>
        <a:lstStyle/>
        <a:p>
          <a:endParaRPr lang="tr-TR"/>
        </a:p>
      </dgm:t>
    </dgm:pt>
    <dgm:pt modelId="{28BB8694-0A53-4380-9CEA-D472A562A886}" type="asst">
      <dgm:prSet phldrT="[Metin]" custT="1"/>
      <dgm:spPr/>
      <dgm:t>
        <a:bodyPr/>
        <a:lstStyle/>
        <a:p>
          <a:r>
            <a:rPr lang="tr-TR" sz="1400" b="1" dirty="0" smtClean="0"/>
            <a:t>İNFLAMATUVAR BEL AĞRISI</a:t>
          </a:r>
          <a:endParaRPr lang="tr-TR" sz="1400" b="1" dirty="0"/>
        </a:p>
      </dgm:t>
    </dgm:pt>
    <dgm:pt modelId="{D427D0D0-4E64-4C75-9D49-4A82F0741CC6}" type="parTrans" cxnId="{E8D3F7CC-ACC9-41C1-ADBE-B6A016375DFD}">
      <dgm:prSet/>
      <dgm:spPr/>
      <dgm:t>
        <a:bodyPr/>
        <a:lstStyle/>
        <a:p>
          <a:endParaRPr lang="tr-TR"/>
        </a:p>
      </dgm:t>
    </dgm:pt>
    <dgm:pt modelId="{38FB1702-3C3A-4622-A15C-15E9FC08B52D}" type="sibTrans" cxnId="{E8D3F7CC-ACC9-41C1-ADBE-B6A016375DFD}">
      <dgm:prSet/>
      <dgm:spPr/>
      <dgm:t>
        <a:bodyPr/>
        <a:lstStyle/>
        <a:p>
          <a:endParaRPr lang="tr-TR"/>
        </a:p>
      </dgm:t>
    </dgm:pt>
    <dgm:pt modelId="{5A7A06E4-3C88-4B8E-8C4D-67BE10CB59CA}" type="asst">
      <dgm:prSet phldrT="[Metin]" custT="1"/>
      <dgm:spPr/>
      <dgm:t>
        <a:bodyPr/>
        <a:lstStyle/>
        <a:p>
          <a:r>
            <a:rPr lang="tr-TR" sz="1400" b="1" dirty="0" smtClean="0"/>
            <a:t>PERİFERİK ARTRİT</a:t>
          </a:r>
          <a:endParaRPr lang="tr-TR" sz="1400" b="1" dirty="0"/>
        </a:p>
      </dgm:t>
    </dgm:pt>
    <dgm:pt modelId="{EE15BA3D-13EE-4AB1-937E-149A3E5B51D8}" type="parTrans" cxnId="{C11E9F6A-1C29-4CA0-83E6-F7B4436B49F3}">
      <dgm:prSet/>
      <dgm:spPr/>
      <dgm:t>
        <a:bodyPr/>
        <a:lstStyle/>
        <a:p>
          <a:endParaRPr lang="tr-TR"/>
        </a:p>
      </dgm:t>
    </dgm:pt>
    <dgm:pt modelId="{178B8E93-DF8E-4361-9AE4-0C3AC43DE11B}" type="sibTrans" cxnId="{C11E9F6A-1C29-4CA0-83E6-F7B4436B49F3}">
      <dgm:prSet/>
      <dgm:spPr/>
      <dgm:t>
        <a:bodyPr/>
        <a:lstStyle/>
        <a:p>
          <a:endParaRPr lang="tr-TR"/>
        </a:p>
      </dgm:t>
    </dgm:pt>
    <dgm:pt modelId="{CAA693B2-1B1F-4C1B-99B3-DCD006240E0B}" type="asst">
      <dgm:prSet phldrT="[Metin]" custT="1"/>
      <dgm:spPr/>
      <dgm:t>
        <a:bodyPr/>
        <a:lstStyle/>
        <a:p>
          <a:r>
            <a:rPr lang="tr-TR" sz="1400" b="1" dirty="0" smtClean="0"/>
            <a:t>ENTESOPATİ </a:t>
          </a:r>
          <a:endParaRPr lang="tr-TR" sz="1400" b="1" dirty="0"/>
        </a:p>
      </dgm:t>
    </dgm:pt>
    <dgm:pt modelId="{B859A5E7-DD65-4458-9841-6357885FA155}" type="parTrans" cxnId="{9AE025EC-B3F8-44A1-A29B-0C72BB873376}">
      <dgm:prSet/>
      <dgm:spPr/>
      <dgm:t>
        <a:bodyPr/>
        <a:lstStyle/>
        <a:p>
          <a:endParaRPr lang="tr-TR"/>
        </a:p>
      </dgm:t>
    </dgm:pt>
    <dgm:pt modelId="{EBC453B8-2599-4921-AAF5-7A2B46DB64F9}" type="sibTrans" cxnId="{9AE025EC-B3F8-44A1-A29B-0C72BB873376}">
      <dgm:prSet/>
      <dgm:spPr/>
      <dgm:t>
        <a:bodyPr/>
        <a:lstStyle/>
        <a:p>
          <a:endParaRPr lang="tr-TR"/>
        </a:p>
      </dgm:t>
    </dgm:pt>
    <dgm:pt modelId="{A61102A8-F115-4AE9-B8D9-326D79FCAEC7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GÖĞÜS EKSPANSİYONU</a:t>
          </a:r>
          <a:endParaRPr lang="tr-TR" sz="1400" b="1" dirty="0"/>
        </a:p>
      </dgm:t>
    </dgm:pt>
    <dgm:pt modelId="{459DA2D7-2BC0-465B-8A13-6BA5DFBCA949}" type="parTrans" cxnId="{8B55C9FA-94AA-40E8-902A-351A93F3FFE0}">
      <dgm:prSet/>
      <dgm:spPr/>
      <dgm:t>
        <a:bodyPr/>
        <a:lstStyle/>
        <a:p>
          <a:endParaRPr lang="tr-TR"/>
        </a:p>
      </dgm:t>
    </dgm:pt>
    <dgm:pt modelId="{18AC63B8-6D49-4D8C-BAB9-280EDC476203}" type="sibTrans" cxnId="{8B55C9FA-94AA-40E8-902A-351A93F3FFE0}">
      <dgm:prSet/>
      <dgm:spPr/>
      <dgm:t>
        <a:bodyPr/>
        <a:lstStyle/>
        <a:p>
          <a:endParaRPr lang="tr-TR"/>
        </a:p>
      </dgm:t>
    </dgm:pt>
    <dgm:pt modelId="{AFAD4433-4013-4562-9BBC-9B55E4233948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SCHOBER/MODİFİYE SCHOBER</a:t>
          </a:r>
          <a:endParaRPr lang="tr-TR" sz="1400" b="1" dirty="0"/>
        </a:p>
      </dgm:t>
    </dgm:pt>
    <dgm:pt modelId="{F0E5A269-A76A-48A9-AC39-AD4943CEF058}" type="parTrans" cxnId="{6EB8A003-8A8D-49A9-B0B7-04EE0827557E}">
      <dgm:prSet/>
      <dgm:spPr/>
      <dgm:t>
        <a:bodyPr/>
        <a:lstStyle/>
        <a:p>
          <a:endParaRPr lang="tr-TR"/>
        </a:p>
      </dgm:t>
    </dgm:pt>
    <dgm:pt modelId="{EB7EE6AB-75A0-455A-B857-C5DA53A7920A}" type="sibTrans" cxnId="{6EB8A003-8A8D-49A9-B0B7-04EE0827557E}">
      <dgm:prSet/>
      <dgm:spPr/>
      <dgm:t>
        <a:bodyPr/>
        <a:lstStyle/>
        <a:p>
          <a:endParaRPr lang="tr-TR"/>
        </a:p>
      </dgm:t>
    </dgm:pt>
    <dgm:pt modelId="{C53D2E4D-5CEA-4142-BE1A-B7FBDAD55909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OKSİPUT-DUVAR MESAFESİ</a:t>
          </a:r>
          <a:endParaRPr lang="tr-TR" sz="1400" b="1" dirty="0"/>
        </a:p>
      </dgm:t>
    </dgm:pt>
    <dgm:pt modelId="{303F9F5F-2BFA-49FF-9401-2FCD2686D500}" type="parTrans" cxnId="{F4FD00AA-0702-4080-A7FB-295406CCAA27}">
      <dgm:prSet/>
      <dgm:spPr/>
      <dgm:t>
        <a:bodyPr/>
        <a:lstStyle/>
        <a:p>
          <a:endParaRPr lang="tr-TR"/>
        </a:p>
      </dgm:t>
    </dgm:pt>
    <dgm:pt modelId="{A3D7BE43-A2B0-4804-BC45-D51F3A50538C}" type="sibTrans" cxnId="{F4FD00AA-0702-4080-A7FB-295406CCAA27}">
      <dgm:prSet/>
      <dgm:spPr/>
      <dgm:t>
        <a:bodyPr/>
        <a:lstStyle/>
        <a:p>
          <a:endParaRPr lang="tr-TR"/>
        </a:p>
      </dgm:t>
    </dgm:pt>
    <dgm:pt modelId="{602D2888-394A-47F8-8A8E-F2231261A7BB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VERTEBRANIN HER YÖNE HAREKETLERİNİN DEĞERLENDİRİLMESİ</a:t>
          </a:r>
          <a:endParaRPr lang="tr-TR" sz="1400" b="1" dirty="0"/>
        </a:p>
      </dgm:t>
    </dgm:pt>
    <dgm:pt modelId="{63042081-F40B-44CF-A2E0-CF22C0249FA2}" type="parTrans" cxnId="{D4A5B56A-E5A6-4925-A7BA-60172546EF1D}">
      <dgm:prSet/>
      <dgm:spPr/>
      <dgm:t>
        <a:bodyPr/>
        <a:lstStyle/>
        <a:p>
          <a:endParaRPr lang="tr-TR"/>
        </a:p>
      </dgm:t>
    </dgm:pt>
    <dgm:pt modelId="{1FF3C041-D229-4B7E-92B4-15E901B0A19D}" type="sibTrans" cxnId="{D4A5B56A-E5A6-4925-A7BA-60172546EF1D}">
      <dgm:prSet/>
      <dgm:spPr/>
      <dgm:t>
        <a:bodyPr/>
        <a:lstStyle/>
        <a:p>
          <a:endParaRPr lang="tr-TR"/>
        </a:p>
      </dgm:t>
    </dgm:pt>
    <dgm:pt modelId="{4C0FE52A-86ED-461F-B45E-0FDBEB1DD37A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SİE  MUAYENESİ</a:t>
          </a:r>
          <a:endParaRPr lang="tr-TR" sz="1400" b="1" dirty="0"/>
        </a:p>
      </dgm:t>
    </dgm:pt>
    <dgm:pt modelId="{C7413E43-1609-4C0F-A8D2-1C53FB5CBF68}" type="parTrans" cxnId="{FDAB9668-E633-4E0D-9CBC-D729DE2540C9}">
      <dgm:prSet/>
      <dgm:spPr/>
      <dgm:t>
        <a:bodyPr/>
        <a:lstStyle/>
        <a:p>
          <a:endParaRPr lang="tr-TR"/>
        </a:p>
      </dgm:t>
    </dgm:pt>
    <dgm:pt modelId="{42826A26-0092-4F08-AE9D-4C6E1C9AEA37}" type="sibTrans" cxnId="{FDAB9668-E633-4E0D-9CBC-D729DE2540C9}">
      <dgm:prSet/>
      <dgm:spPr/>
      <dgm:t>
        <a:bodyPr/>
        <a:lstStyle/>
        <a:p>
          <a:endParaRPr lang="tr-TR"/>
        </a:p>
      </dgm:t>
    </dgm:pt>
    <dgm:pt modelId="{7CA29B51-B188-4A88-9302-0FB2C667AED0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ENTESİS BÖLGELERİNİN HASSASİYETİ </a:t>
          </a:r>
          <a:endParaRPr lang="tr-TR" sz="1400" b="1" dirty="0"/>
        </a:p>
      </dgm:t>
    </dgm:pt>
    <dgm:pt modelId="{2F79189F-6620-4932-BF87-203BE64B5480}" type="parTrans" cxnId="{5A1E5AC8-81A1-4A45-AFA7-2A1C3BB0CD34}">
      <dgm:prSet/>
      <dgm:spPr/>
      <dgm:t>
        <a:bodyPr/>
        <a:lstStyle/>
        <a:p>
          <a:endParaRPr lang="tr-TR"/>
        </a:p>
      </dgm:t>
    </dgm:pt>
    <dgm:pt modelId="{776A9AA2-C7B4-428B-B04E-5C089EBBFC0F}" type="sibTrans" cxnId="{5A1E5AC8-81A1-4A45-AFA7-2A1C3BB0CD34}">
      <dgm:prSet/>
      <dgm:spPr/>
      <dgm:t>
        <a:bodyPr/>
        <a:lstStyle/>
        <a:p>
          <a:endParaRPr lang="tr-TR"/>
        </a:p>
      </dgm:t>
    </dgm:pt>
    <dgm:pt modelId="{058479FC-9A1C-45B0-BB8B-5736D00A6AAE}" type="asst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KIS  DIŞI BULGULAR </a:t>
          </a:r>
          <a:endParaRPr lang="tr-TR" sz="1400" b="1" dirty="0"/>
        </a:p>
      </dgm:t>
    </dgm:pt>
    <dgm:pt modelId="{EE03E8F0-3061-46FA-B0CB-F3FB95E0C39C}" type="parTrans" cxnId="{290EDF9C-CFD1-4B70-B7B1-F7E9C072353B}">
      <dgm:prSet/>
      <dgm:spPr/>
      <dgm:t>
        <a:bodyPr/>
        <a:lstStyle/>
        <a:p>
          <a:endParaRPr lang="tr-TR"/>
        </a:p>
      </dgm:t>
    </dgm:pt>
    <dgm:pt modelId="{20CA21E4-5159-4B1C-9419-7D457651C6E9}" type="sibTrans" cxnId="{290EDF9C-CFD1-4B70-B7B1-F7E9C072353B}">
      <dgm:prSet/>
      <dgm:spPr/>
      <dgm:t>
        <a:bodyPr/>
        <a:lstStyle/>
        <a:p>
          <a:endParaRPr lang="tr-TR"/>
        </a:p>
      </dgm:t>
    </dgm:pt>
    <dgm:pt modelId="{0EC0B873-039A-4D2A-8602-B7A08B45868B}" type="pres">
      <dgm:prSet presAssocID="{5769122B-E85F-4208-AA0C-83392DDEA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56AF55-2517-49CD-84AB-50497CFF1F66}" type="pres">
      <dgm:prSet presAssocID="{423A0C18-EF13-4F71-B1C6-C6ABD07EEA3B}" presName="hierRoot1" presStyleCnt="0">
        <dgm:presLayoutVars>
          <dgm:hierBranch val="init"/>
        </dgm:presLayoutVars>
      </dgm:prSet>
      <dgm:spPr/>
    </dgm:pt>
    <dgm:pt modelId="{A94DA3DC-3DAC-4A69-9CF1-D52945308312}" type="pres">
      <dgm:prSet presAssocID="{423A0C18-EF13-4F71-B1C6-C6ABD07EEA3B}" presName="rootComposite1" presStyleCnt="0"/>
      <dgm:spPr/>
    </dgm:pt>
    <dgm:pt modelId="{BB2F90F8-E32D-4BC6-A802-D9E9EDBA8917}" type="pres">
      <dgm:prSet presAssocID="{423A0C18-EF13-4F71-B1C6-C6ABD07EEA3B}" presName="rootText1" presStyleLbl="node0" presStyleIdx="0" presStyleCnt="1" custScaleX="2133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C8F9B3-49E5-4C2D-8DEA-5AFC3F25CA2E}" type="pres">
      <dgm:prSet presAssocID="{423A0C18-EF13-4F71-B1C6-C6ABD07EEA3B}" presName="rootConnector1" presStyleLbl="node1" presStyleIdx="0" presStyleCnt="0"/>
      <dgm:spPr/>
    </dgm:pt>
    <dgm:pt modelId="{2EDA8364-83EB-4554-B25E-BF269BE84800}" type="pres">
      <dgm:prSet presAssocID="{423A0C18-EF13-4F71-B1C6-C6ABD07EEA3B}" presName="hierChild2" presStyleCnt="0"/>
      <dgm:spPr/>
    </dgm:pt>
    <dgm:pt modelId="{EED68075-1088-4327-AFBA-4675F6992185}" type="pres">
      <dgm:prSet presAssocID="{423A0C18-EF13-4F71-B1C6-C6ABD07EEA3B}" presName="hierChild3" presStyleCnt="0"/>
      <dgm:spPr/>
    </dgm:pt>
    <dgm:pt modelId="{E69C1489-153C-4E7E-8060-E9DEAE56A478}" type="pres">
      <dgm:prSet presAssocID="{278AECA3-8645-4AF3-9B74-AFF1A9E9D9E4}" presName="Name111" presStyleLbl="parChTrans1D2" presStyleIdx="0" presStyleCnt="2"/>
      <dgm:spPr/>
    </dgm:pt>
    <dgm:pt modelId="{8AD17B91-824D-43C2-B44E-8734A0917044}" type="pres">
      <dgm:prSet presAssocID="{0DBE8C0F-6D85-4EAE-BE22-A4164BAE4504}" presName="hierRoot3" presStyleCnt="0">
        <dgm:presLayoutVars>
          <dgm:hierBranch val="init"/>
        </dgm:presLayoutVars>
      </dgm:prSet>
      <dgm:spPr/>
    </dgm:pt>
    <dgm:pt modelId="{AD10E58E-5B25-40D0-80F5-97A41F7CEB5A}" type="pres">
      <dgm:prSet presAssocID="{0DBE8C0F-6D85-4EAE-BE22-A4164BAE4504}" presName="rootComposite3" presStyleCnt="0"/>
      <dgm:spPr/>
    </dgm:pt>
    <dgm:pt modelId="{580C0D78-2ADA-47EA-AB85-0D593BD7BB07}" type="pres">
      <dgm:prSet presAssocID="{0DBE8C0F-6D85-4EAE-BE22-A4164BAE4504}" presName="rootText3" presStyleLbl="asst1" presStyleIdx="0" presStyleCnt="12">
        <dgm:presLayoutVars>
          <dgm:chPref val="3"/>
        </dgm:presLayoutVars>
      </dgm:prSet>
      <dgm:spPr/>
    </dgm:pt>
    <dgm:pt modelId="{F468ADF7-4D2C-4E86-8F3A-B235FDD1DA5E}" type="pres">
      <dgm:prSet presAssocID="{0DBE8C0F-6D85-4EAE-BE22-A4164BAE4504}" presName="rootConnector3" presStyleLbl="asst1" presStyleIdx="0" presStyleCnt="12"/>
      <dgm:spPr/>
    </dgm:pt>
    <dgm:pt modelId="{EBAB9F83-BC30-4706-97C1-3CECA3D1C208}" type="pres">
      <dgm:prSet presAssocID="{0DBE8C0F-6D85-4EAE-BE22-A4164BAE4504}" presName="hierChild6" presStyleCnt="0"/>
      <dgm:spPr/>
    </dgm:pt>
    <dgm:pt modelId="{9C26BFEC-0404-43C0-B8E4-FC3070C08276}" type="pres">
      <dgm:prSet presAssocID="{0DBE8C0F-6D85-4EAE-BE22-A4164BAE4504}" presName="hierChild7" presStyleCnt="0"/>
      <dgm:spPr/>
    </dgm:pt>
    <dgm:pt modelId="{A0715A1A-D257-4CFE-821E-80750A297BFC}" type="pres">
      <dgm:prSet presAssocID="{D427D0D0-4E64-4C75-9D49-4A82F0741CC6}" presName="Name111" presStyleLbl="parChTrans1D3" presStyleIdx="0" presStyleCnt="10"/>
      <dgm:spPr/>
    </dgm:pt>
    <dgm:pt modelId="{09B90B68-E501-47D2-A07D-EC851C602824}" type="pres">
      <dgm:prSet presAssocID="{28BB8694-0A53-4380-9CEA-D472A562A886}" presName="hierRoot3" presStyleCnt="0">
        <dgm:presLayoutVars>
          <dgm:hierBranch val="init"/>
        </dgm:presLayoutVars>
      </dgm:prSet>
      <dgm:spPr/>
    </dgm:pt>
    <dgm:pt modelId="{081030B1-8910-4B24-9D1D-FDBC31F78693}" type="pres">
      <dgm:prSet presAssocID="{28BB8694-0A53-4380-9CEA-D472A562A886}" presName="rootComposite3" presStyleCnt="0"/>
      <dgm:spPr/>
    </dgm:pt>
    <dgm:pt modelId="{E7B9871F-C7F1-496B-B227-498A048019E2}" type="pres">
      <dgm:prSet presAssocID="{28BB8694-0A53-4380-9CEA-D472A562A886}" presName="rootText3" presStyleLbl="asst1" presStyleIdx="1" presStyleCnt="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48FF84-1EE5-48C7-9CB2-937392FA2915}" type="pres">
      <dgm:prSet presAssocID="{28BB8694-0A53-4380-9CEA-D472A562A886}" presName="rootConnector3" presStyleLbl="asst1" presStyleIdx="1" presStyleCnt="12"/>
      <dgm:spPr/>
    </dgm:pt>
    <dgm:pt modelId="{3130A9CC-E9A0-4A42-8AC4-CB8278499D5F}" type="pres">
      <dgm:prSet presAssocID="{28BB8694-0A53-4380-9CEA-D472A562A886}" presName="hierChild6" presStyleCnt="0"/>
      <dgm:spPr/>
    </dgm:pt>
    <dgm:pt modelId="{17C440B6-0018-47F7-A560-FBE123B053D2}" type="pres">
      <dgm:prSet presAssocID="{28BB8694-0A53-4380-9CEA-D472A562A886}" presName="hierChild7" presStyleCnt="0"/>
      <dgm:spPr/>
    </dgm:pt>
    <dgm:pt modelId="{A888AB00-8EB2-4591-862B-F088E2A90AD7}" type="pres">
      <dgm:prSet presAssocID="{EE15BA3D-13EE-4AB1-937E-149A3E5B51D8}" presName="Name111" presStyleLbl="parChTrans1D3" presStyleIdx="1" presStyleCnt="10"/>
      <dgm:spPr/>
    </dgm:pt>
    <dgm:pt modelId="{6089504D-503C-47C9-8883-2FDFC6806E75}" type="pres">
      <dgm:prSet presAssocID="{5A7A06E4-3C88-4B8E-8C4D-67BE10CB59CA}" presName="hierRoot3" presStyleCnt="0">
        <dgm:presLayoutVars>
          <dgm:hierBranch val="init"/>
        </dgm:presLayoutVars>
      </dgm:prSet>
      <dgm:spPr/>
    </dgm:pt>
    <dgm:pt modelId="{0D77CC00-C26C-4A08-AC13-E6A8A8BC9AA3}" type="pres">
      <dgm:prSet presAssocID="{5A7A06E4-3C88-4B8E-8C4D-67BE10CB59CA}" presName="rootComposite3" presStyleCnt="0"/>
      <dgm:spPr/>
    </dgm:pt>
    <dgm:pt modelId="{5AB20AE4-7009-4F43-8FF5-24F7A623D52D}" type="pres">
      <dgm:prSet presAssocID="{5A7A06E4-3C88-4B8E-8C4D-67BE10CB59CA}" presName="rootText3" presStyleLbl="asst1" presStyleIdx="2" presStyleCnt="12">
        <dgm:presLayoutVars>
          <dgm:chPref val="3"/>
        </dgm:presLayoutVars>
      </dgm:prSet>
      <dgm:spPr/>
    </dgm:pt>
    <dgm:pt modelId="{6807A717-7DE5-45FE-8236-FFF6705F2DEB}" type="pres">
      <dgm:prSet presAssocID="{5A7A06E4-3C88-4B8E-8C4D-67BE10CB59CA}" presName="rootConnector3" presStyleLbl="asst1" presStyleIdx="2" presStyleCnt="12"/>
      <dgm:spPr/>
    </dgm:pt>
    <dgm:pt modelId="{934CD32D-2883-4AAD-90BE-E8FE19977605}" type="pres">
      <dgm:prSet presAssocID="{5A7A06E4-3C88-4B8E-8C4D-67BE10CB59CA}" presName="hierChild6" presStyleCnt="0"/>
      <dgm:spPr/>
    </dgm:pt>
    <dgm:pt modelId="{F86D2C2B-5718-497A-8FB2-55BAA9E58465}" type="pres">
      <dgm:prSet presAssocID="{5A7A06E4-3C88-4B8E-8C4D-67BE10CB59CA}" presName="hierChild7" presStyleCnt="0"/>
      <dgm:spPr/>
    </dgm:pt>
    <dgm:pt modelId="{7B032E8E-D2F5-4CD1-A088-A0F5660CE8F1}" type="pres">
      <dgm:prSet presAssocID="{B859A5E7-DD65-4458-9841-6357885FA155}" presName="Name111" presStyleLbl="parChTrans1D3" presStyleIdx="2" presStyleCnt="10"/>
      <dgm:spPr/>
    </dgm:pt>
    <dgm:pt modelId="{9DEA0BC3-07BB-4D4F-BF21-B85C55DE5CEE}" type="pres">
      <dgm:prSet presAssocID="{CAA693B2-1B1F-4C1B-99B3-DCD006240E0B}" presName="hierRoot3" presStyleCnt="0">
        <dgm:presLayoutVars>
          <dgm:hierBranch val="init"/>
        </dgm:presLayoutVars>
      </dgm:prSet>
      <dgm:spPr/>
    </dgm:pt>
    <dgm:pt modelId="{55FAC5B7-751E-4553-97FE-4646BC4B0F04}" type="pres">
      <dgm:prSet presAssocID="{CAA693B2-1B1F-4C1B-99B3-DCD006240E0B}" presName="rootComposite3" presStyleCnt="0"/>
      <dgm:spPr/>
    </dgm:pt>
    <dgm:pt modelId="{06AAD11D-4D7E-442C-863A-03325FCD1592}" type="pres">
      <dgm:prSet presAssocID="{CAA693B2-1B1F-4C1B-99B3-DCD006240E0B}" presName="rootText3" presStyleLbl="asst1" presStyleIdx="3" presStyleCnt="12">
        <dgm:presLayoutVars>
          <dgm:chPref val="3"/>
        </dgm:presLayoutVars>
      </dgm:prSet>
      <dgm:spPr/>
    </dgm:pt>
    <dgm:pt modelId="{9AA753C4-9712-498F-8DD9-A48B5A9BA739}" type="pres">
      <dgm:prSet presAssocID="{CAA693B2-1B1F-4C1B-99B3-DCD006240E0B}" presName="rootConnector3" presStyleLbl="asst1" presStyleIdx="3" presStyleCnt="12"/>
      <dgm:spPr/>
    </dgm:pt>
    <dgm:pt modelId="{8872690A-B9ED-4BE6-A519-B7596CC09CD4}" type="pres">
      <dgm:prSet presAssocID="{CAA693B2-1B1F-4C1B-99B3-DCD006240E0B}" presName="hierChild6" presStyleCnt="0"/>
      <dgm:spPr/>
    </dgm:pt>
    <dgm:pt modelId="{8A9B1ACA-EED8-40AA-9A5D-2C9ADDB7D215}" type="pres">
      <dgm:prSet presAssocID="{CAA693B2-1B1F-4C1B-99B3-DCD006240E0B}" presName="hierChild7" presStyleCnt="0"/>
      <dgm:spPr/>
    </dgm:pt>
    <dgm:pt modelId="{03890C01-BF62-4DDB-8430-FA48F3372F52}" type="pres">
      <dgm:prSet presAssocID="{382DB8AD-F369-43FD-8132-20964BF06768}" presName="Name111" presStyleLbl="parChTrans1D2" presStyleIdx="1" presStyleCnt="2"/>
      <dgm:spPr/>
    </dgm:pt>
    <dgm:pt modelId="{90E0D9FE-7829-4DB4-93E6-4D04256075F0}" type="pres">
      <dgm:prSet presAssocID="{16E3CBAD-C4B3-41AD-AAE5-C79D687C589A}" presName="hierRoot3" presStyleCnt="0">
        <dgm:presLayoutVars>
          <dgm:hierBranch val="init"/>
        </dgm:presLayoutVars>
      </dgm:prSet>
      <dgm:spPr/>
    </dgm:pt>
    <dgm:pt modelId="{50C7E38C-DBC6-4756-978E-F4E8B7D22676}" type="pres">
      <dgm:prSet presAssocID="{16E3CBAD-C4B3-41AD-AAE5-C79D687C589A}" presName="rootComposite3" presStyleCnt="0"/>
      <dgm:spPr/>
    </dgm:pt>
    <dgm:pt modelId="{CFDE3427-D164-4645-9FD1-951DF0E41AB9}" type="pres">
      <dgm:prSet presAssocID="{16E3CBAD-C4B3-41AD-AAE5-C79D687C589A}" presName="rootText3" presStyleLbl="asst1" presStyleIdx="4" presStyleCnt="12">
        <dgm:presLayoutVars>
          <dgm:chPref val="3"/>
        </dgm:presLayoutVars>
      </dgm:prSet>
      <dgm:spPr/>
    </dgm:pt>
    <dgm:pt modelId="{DFE0E405-3856-448E-92BC-36DBEE7C4615}" type="pres">
      <dgm:prSet presAssocID="{16E3CBAD-C4B3-41AD-AAE5-C79D687C589A}" presName="rootConnector3" presStyleLbl="asst1" presStyleIdx="4" presStyleCnt="12"/>
      <dgm:spPr/>
    </dgm:pt>
    <dgm:pt modelId="{6185A15F-A35F-446A-A587-C020E6A771C5}" type="pres">
      <dgm:prSet presAssocID="{16E3CBAD-C4B3-41AD-AAE5-C79D687C589A}" presName="hierChild6" presStyleCnt="0"/>
      <dgm:spPr/>
    </dgm:pt>
    <dgm:pt modelId="{1C4CDC8D-A807-4DDB-A579-6E69FA7C00DB}" type="pres">
      <dgm:prSet presAssocID="{16E3CBAD-C4B3-41AD-AAE5-C79D687C589A}" presName="hierChild7" presStyleCnt="0"/>
      <dgm:spPr/>
    </dgm:pt>
    <dgm:pt modelId="{F6750E8A-0DB6-4F7D-8F6F-0B020316BFA3}" type="pres">
      <dgm:prSet presAssocID="{459DA2D7-2BC0-465B-8A13-6BA5DFBCA949}" presName="Name111" presStyleLbl="parChTrans1D3" presStyleIdx="3" presStyleCnt="10"/>
      <dgm:spPr/>
    </dgm:pt>
    <dgm:pt modelId="{2CF11598-2687-44BC-ABA0-A59AFE6D41C1}" type="pres">
      <dgm:prSet presAssocID="{A61102A8-F115-4AE9-B8D9-326D79FCAEC7}" presName="hierRoot3" presStyleCnt="0">
        <dgm:presLayoutVars>
          <dgm:hierBranch val="init"/>
        </dgm:presLayoutVars>
      </dgm:prSet>
      <dgm:spPr/>
    </dgm:pt>
    <dgm:pt modelId="{D1C4F51A-505A-40F6-B8E6-5E61FA12BDE2}" type="pres">
      <dgm:prSet presAssocID="{A61102A8-F115-4AE9-B8D9-326D79FCAEC7}" presName="rootComposite3" presStyleCnt="0"/>
      <dgm:spPr/>
    </dgm:pt>
    <dgm:pt modelId="{5EDDED5A-53F0-4D4A-8EF7-FEB8AA902898}" type="pres">
      <dgm:prSet presAssocID="{A61102A8-F115-4AE9-B8D9-326D79FCAEC7}" presName="rootText3" presStyleLbl="asst1" presStyleIdx="5" presStyleCnt="12" custLinFactNeighborX="3042" custLinFactNeighborY="-30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DA6503-BB11-4D9A-9690-E7408933383C}" type="pres">
      <dgm:prSet presAssocID="{A61102A8-F115-4AE9-B8D9-326D79FCAEC7}" presName="rootConnector3" presStyleLbl="asst1" presStyleIdx="5" presStyleCnt="12"/>
      <dgm:spPr/>
    </dgm:pt>
    <dgm:pt modelId="{EEB9C04B-CF46-46F5-B962-CBD30649B8EC}" type="pres">
      <dgm:prSet presAssocID="{A61102A8-F115-4AE9-B8D9-326D79FCAEC7}" presName="hierChild6" presStyleCnt="0"/>
      <dgm:spPr/>
    </dgm:pt>
    <dgm:pt modelId="{55FDB753-7E84-40F9-B5F2-511DA06746BF}" type="pres">
      <dgm:prSet presAssocID="{A61102A8-F115-4AE9-B8D9-326D79FCAEC7}" presName="hierChild7" presStyleCnt="0"/>
      <dgm:spPr/>
    </dgm:pt>
    <dgm:pt modelId="{65765677-6135-4B10-80FB-F67CFE1B63A9}" type="pres">
      <dgm:prSet presAssocID="{F0E5A269-A76A-48A9-AC39-AD4943CEF058}" presName="Name111" presStyleLbl="parChTrans1D3" presStyleIdx="4" presStyleCnt="10"/>
      <dgm:spPr/>
    </dgm:pt>
    <dgm:pt modelId="{2977A1AC-4379-484E-B0B3-4277A45FA1D4}" type="pres">
      <dgm:prSet presAssocID="{AFAD4433-4013-4562-9BBC-9B55E4233948}" presName="hierRoot3" presStyleCnt="0">
        <dgm:presLayoutVars>
          <dgm:hierBranch val="init"/>
        </dgm:presLayoutVars>
      </dgm:prSet>
      <dgm:spPr/>
    </dgm:pt>
    <dgm:pt modelId="{F4377BAC-94CF-4C30-8128-37238F051BA3}" type="pres">
      <dgm:prSet presAssocID="{AFAD4433-4013-4562-9BBC-9B55E4233948}" presName="rootComposite3" presStyleCnt="0"/>
      <dgm:spPr/>
    </dgm:pt>
    <dgm:pt modelId="{8A33826A-35CD-448A-8A94-FFF297EA5A9A}" type="pres">
      <dgm:prSet presAssocID="{AFAD4433-4013-4562-9BBC-9B55E4233948}" presName="rootText3" presStyleLbl="asst1" presStyleIdx="6" presStyleCnt="12">
        <dgm:presLayoutVars>
          <dgm:chPref val="3"/>
        </dgm:presLayoutVars>
      </dgm:prSet>
      <dgm:spPr/>
    </dgm:pt>
    <dgm:pt modelId="{B79B5CEA-38F6-403B-9DB7-1DCC2F95017B}" type="pres">
      <dgm:prSet presAssocID="{AFAD4433-4013-4562-9BBC-9B55E4233948}" presName="rootConnector3" presStyleLbl="asst1" presStyleIdx="6" presStyleCnt="12"/>
      <dgm:spPr/>
    </dgm:pt>
    <dgm:pt modelId="{FF41BCEA-B08A-432B-AFCE-5A595E553B81}" type="pres">
      <dgm:prSet presAssocID="{AFAD4433-4013-4562-9BBC-9B55E4233948}" presName="hierChild6" presStyleCnt="0"/>
      <dgm:spPr/>
    </dgm:pt>
    <dgm:pt modelId="{DFBED223-97B2-4947-A6E9-C42C8462B129}" type="pres">
      <dgm:prSet presAssocID="{AFAD4433-4013-4562-9BBC-9B55E4233948}" presName="hierChild7" presStyleCnt="0"/>
      <dgm:spPr/>
    </dgm:pt>
    <dgm:pt modelId="{35C3BFE1-3609-4FE4-861A-A4A6ADEB6A2B}" type="pres">
      <dgm:prSet presAssocID="{303F9F5F-2BFA-49FF-9401-2FCD2686D500}" presName="Name111" presStyleLbl="parChTrans1D3" presStyleIdx="5" presStyleCnt="10"/>
      <dgm:spPr/>
    </dgm:pt>
    <dgm:pt modelId="{0FFC5C08-E4DA-4B56-BE8B-A15394E70D40}" type="pres">
      <dgm:prSet presAssocID="{C53D2E4D-5CEA-4142-BE1A-B7FBDAD55909}" presName="hierRoot3" presStyleCnt="0">
        <dgm:presLayoutVars>
          <dgm:hierBranch val="init"/>
        </dgm:presLayoutVars>
      </dgm:prSet>
      <dgm:spPr/>
    </dgm:pt>
    <dgm:pt modelId="{43B8607A-8F71-4ED1-BE7A-EB1CE51450F7}" type="pres">
      <dgm:prSet presAssocID="{C53D2E4D-5CEA-4142-BE1A-B7FBDAD55909}" presName="rootComposite3" presStyleCnt="0"/>
      <dgm:spPr/>
    </dgm:pt>
    <dgm:pt modelId="{EB4D553B-736F-458C-857B-9F2EA7F6204B}" type="pres">
      <dgm:prSet presAssocID="{C53D2E4D-5CEA-4142-BE1A-B7FBDAD55909}" presName="rootText3" presStyleLbl="asst1" presStyleIdx="7" presStyleCnt="12">
        <dgm:presLayoutVars>
          <dgm:chPref val="3"/>
        </dgm:presLayoutVars>
      </dgm:prSet>
      <dgm:spPr/>
    </dgm:pt>
    <dgm:pt modelId="{7C3052D2-402C-4931-8B9F-6E75C6C2C11D}" type="pres">
      <dgm:prSet presAssocID="{C53D2E4D-5CEA-4142-BE1A-B7FBDAD55909}" presName="rootConnector3" presStyleLbl="asst1" presStyleIdx="7" presStyleCnt="12"/>
      <dgm:spPr/>
    </dgm:pt>
    <dgm:pt modelId="{617FCB37-AF1F-414C-BDB7-F271A5FBEAE0}" type="pres">
      <dgm:prSet presAssocID="{C53D2E4D-5CEA-4142-BE1A-B7FBDAD55909}" presName="hierChild6" presStyleCnt="0"/>
      <dgm:spPr/>
    </dgm:pt>
    <dgm:pt modelId="{F961E835-0888-4F68-BA8A-9792368E40EF}" type="pres">
      <dgm:prSet presAssocID="{C53D2E4D-5CEA-4142-BE1A-B7FBDAD55909}" presName="hierChild7" presStyleCnt="0"/>
      <dgm:spPr/>
    </dgm:pt>
    <dgm:pt modelId="{9B235DBA-6735-43DD-9FA0-B1EB93D4EE4E}" type="pres">
      <dgm:prSet presAssocID="{63042081-F40B-44CF-A2E0-CF22C0249FA2}" presName="Name111" presStyleLbl="parChTrans1D3" presStyleIdx="6" presStyleCnt="10"/>
      <dgm:spPr/>
    </dgm:pt>
    <dgm:pt modelId="{DDB9474B-2D81-47E3-ACB5-924273F301E3}" type="pres">
      <dgm:prSet presAssocID="{602D2888-394A-47F8-8A8E-F2231261A7BB}" presName="hierRoot3" presStyleCnt="0">
        <dgm:presLayoutVars>
          <dgm:hierBranch val="init"/>
        </dgm:presLayoutVars>
      </dgm:prSet>
      <dgm:spPr/>
    </dgm:pt>
    <dgm:pt modelId="{BF7DC925-F406-4CFC-8E35-E34593CD2524}" type="pres">
      <dgm:prSet presAssocID="{602D2888-394A-47F8-8A8E-F2231261A7BB}" presName="rootComposite3" presStyleCnt="0"/>
      <dgm:spPr/>
    </dgm:pt>
    <dgm:pt modelId="{57E93E35-2852-41E3-8C53-ED1B8566D662}" type="pres">
      <dgm:prSet presAssocID="{602D2888-394A-47F8-8A8E-F2231261A7BB}" presName="rootText3" presStyleLbl="asst1" presStyleIdx="8" presStyleCnt="12" custScaleX="148116" custScaleY="1114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D06D19-1715-4034-B97B-7D76BB85FC46}" type="pres">
      <dgm:prSet presAssocID="{602D2888-394A-47F8-8A8E-F2231261A7BB}" presName="rootConnector3" presStyleLbl="asst1" presStyleIdx="8" presStyleCnt="12"/>
      <dgm:spPr/>
    </dgm:pt>
    <dgm:pt modelId="{C2B270D1-7D7A-425F-8E40-E79401EC5E4D}" type="pres">
      <dgm:prSet presAssocID="{602D2888-394A-47F8-8A8E-F2231261A7BB}" presName="hierChild6" presStyleCnt="0"/>
      <dgm:spPr/>
    </dgm:pt>
    <dgm:pt modelId="{669EB601-9430-4866-8965-796D070C48B2}" type="pres">
      <dgm:prSet presAssocID="{602D2888-394A-47F8-8A8E-F2231261A7BB}" presName="hierChild7" presStyleCnt="0"/>
      <dgm:spPr/>
    </dgm:pt>
    <dgm:pt modelId="{1F21E067-36E4-46D1-85A4-95EF48AF49D4}" type="pres">
      <dgm:prSet presAssocID="{C7413E43-1609-4C0F-A8D2-1C53FB5CBF68}" presName="Name111" presStyleLbl="parChTrans1D3" presStyleIdx="7" presStyleCnt="10"/>
      <dgm:spPr/>
    </dgm:pt>
    <dgm:pt modelId="{BD661FE8-AA30-40B9-8CFB-7EB26623CD8D}" type="pres">
      <dgm:prSet presAssocID="{4C0FE52A-86ED-461F-B45E-0FDBEB1DD37A}" presName="hierRoot3" presStyleCnt="0">
        <dgm:presLayoutVars>
          <dgm:hierBranch val="init"/>
        </dgm:presLayoutVars>
      </dgm:prSet>
      <dgm:spPr/>
    </dgm:pt>
    <dgm:pt modelId="{3BE07803-B20B-4AFF-82E9-448E5FC8A4F9}" type="pres">
      <dgm:prSet presAssocID="{4C0FE52A-86ED-461F-B45E-0FDBEB1DD37A}" presName="rootComposite3" presStyleCnt="0"/>
      <dgm:spPr/>
    </dgm:pt>
    <dgm:pt modelId="{F472D96E-92B8-4DA7-9F24-1D85202AE7AE}" type="pres">
      <dgm:prSet presAssocID="{4C0FE52A-86ED-461F-B45E-0FDBEB1DD37A}" presName="rootText3" presStyleLbl="asst1" presStyleIdx="9" presStyleCnt="12">
        <dgm:presLayoutVars>
          <dgm:chPref val="3"/>
        </dgm:presLayoutVars>
      </dgm:prSet>
      <dgm:spPr/>
    </dgm:pt>
    <dgm:pt modelId="{3075A4C5-9F22-400E-8EFF-6700706C963E}" type="pres">
      <dgm:prSet presAssocID="{4C0FE52A-86ED-461F-B45E-0FDBEB1DD37A}" presName="rootConnector3" presStyleLbl="asst1" presStyleIdx="9" presStyleCnt="12"/>
      <dgm:spPr/>
    </dgm:pt>
    <dgm:pt modelId="{72BFC657-E856-4E26-A5B8-12B37BFE343C}" type="pres">
      <dgm:prSet presAssocID="{4C0FE52A-86ED-461F-B45E-0FDBEB1DD37A}" presName="hierChild6" presStyleCnt="0"/>
      <dgm:spPr/>
    </dgm:pt>
    <dgm:pt modelId="{D46D618E-54B7-483F-8469-01A0DA424AE4}" type="pres">
      <dgm:prSet presAssocID="{4C0FE52A-86ED-461F-B45E-0FDBEB1DD37A}" presName="hierChild7" presStyleCnt="0"/>
      <dgm:spPr/>
    </dgm:pt>
    <dgm:pt modelId="{62DE14E1-2B6F-4A4F-8B81-2AA385C4D50A}" type="pres">
      <dgm:prSet presAssocID="{2F79189F-6620-4932-BF87-203BE64B5480}" presName="Name111" presStyleLbl="parChTrans1D3" presStyleIdx="8" presStyleCnt="10"/>
      <dgm:spPr/>
    </dgm:pt>
    <dgm:pt modelId="{7CD3E9B4-4113-4AD1-9B77-605EA41C4146}" type="pres">
      <dgm:prSet presAssocID="{7CA29B51-B188-4A88-9302-0FB2C667AED0}" presName="hierRoot3" presStyleCnt="0">
        <dgm:presLayoutVars>
          <dgm:hierBranch val="init"/>
        </dgm:presLayoutVars>
      </dgm:prSet>
      <dgm:spPr/>
    </dgm:pt>
    <dgm:pt modelId="{8D3C7977-3799-421D-9C02-0B86D1C4A6B7}" type="pres">
      <dgm:prSet presAssocID="{7CA29B51-B188-4A88-9302-0FB2C667AED0}" presName="rootComposite3" presStyleCnt="0"/>
      <dgm:spPr/>
    </dgm:pt>
    <dgm:pt modelId="{DF7F80AB-2639-41E8-BACE-48A6447E901E}" type="pres">
      <dgm:prSet presAssocID="{7CA29B51-B188-4A88-9302-0FB2C667AED0}" presName="rootText3" presStyleLbl="asst1" presStyleIdx="10" presStyleCnt="12">
        <dgm:presLayoutVars>
          <dgm:chPref val="3"/>
        </dgm:presLayoutVars>
      </dgm:prSet>
      <dgm:spPr/>
    </dgm:pt>
    <dgm:pt modelId="{C0EEB4F8-2380-48B1-B3B3-85708F9369E7}" type="pres">
      <dgm:prSet presAssocID="{7CA29B51-B188-4A88-9302-0FB2C667AED0}" presName="rootConnector3" presStyleLbl="asst1" presStyleIdx="10" presStyleCnt="12"/>
      <dgm:spPr/>
    </dgm:pt>
    <dgm:pt modelId="{D2C15405-E65E-4431-B127-C87CA3B81D17}" type="pres">
      <dgm:prSet presAssocID="{7CA29B51-B188-4A88-9302-0FB2C667AED0}" presName="hierChild6" presStyleCnt="0"/>
      <dgm:spPr/>
    </dgm:pt>
    <dgm:pt modelId="{62FA5E9E-FD37-4AE6-AA76-E1B786A24056}" type="pres">
      <dgm:prSet presAssocID="{7CA29B51-B188-4A88-9302-0FB2C667AED0}" presName="hierChild7" presStyleCnt="0"/>
      <dgm:spPr/>
    </dgm:pt>
    <dgm:pt modelId="{F239907F-2F52-4CFC-8741-EAF288125172}" type="pres">
      <dgm:prSet presAssocID="{EE03E8F0-3061-46FA-B0CB-F3FB95E0C39C}" presName="Name111" presStyleLbl="parChTrans1D3" presStyleIdx="9" presStyleCnt="10"/>
      <dgm:spPr/>
    </dgm:pt>
    <dgm:pt modelId="{1723614F-B1ED-4AF6-9417-532559C350E7}" type="pres">
      <dgm:prSet presAssocID="{058479FC-9A1C-45B0-BB8B-5736D00A6AAE}" presName="hierRoot3" presStyleCnt="0">
        <dgm:presLayoutVars>
          <dgm:hierBranch val="init"/>
        </dgm:presLayoutVars>
      </dgm:prSet>
      <dgm:spPr/>
    </dgm:pt>
    <dgm:pt modelId="{0B7AFE31-FDF9-4A43-BD92-9587DC4C8813}" type="pres">
      <dgm:prSet presAssocID="{058479FC-9A1C-45B0-BB8B-5736D00A6AAE}" presName="rootComposite3" presStyleCnt="0"/>
      <dgm:spPr/>
    </dgm:pt>
    <dgm:pt modelId="{3820D997-F432-4AEF-B0A5-676ABB5A23D1}" type="pres">
      <dgm:prSet presAssocID="{058479FC-9A1C-45B0-BB8B-5736D00A6AAE}" presName="rootText3" presStyleLbl="asst1" presStyleIdx="11" presStyleCnt="12">
        <dgm:presLayoutVars>
          <dgm:chPref val="3"/>
        </dgm:presLayoutVars>
      </dgm:prSet>
      <dgm:spPr/>
    </dgm:pt>
    <dgm:pt modelId="{4C9C7B0E-AF0F-4BD8-96FF-B452B3F2062A}" type="pres">
      <dgm:prSet presAssocID="{058479FC-9A1C-45B0-BB8B-5736D00A6AAE}" presName="rootConnector3" presStyleLbl="asst1" presStyleIdx="11" presStyleCnt="12"/>
      <dgm:spPr/>
    </dgm:pt>
    <dgm:pt modelId="{99F251F9-F385-45F5-A3F8-9D468137AE03}" type="pres">
      <dgm:prSet presAssocID="{058479FC-9A1C-45B0-BB8B-5736D00A6AAE}" presName="hierChild6" presStyleCnt="0"/>
      <dgm:spPr/>
    </dgm:pt>
    <dgm:pt modelId="{339D2B67-F39F-4312-89EA-49FC3894CCC7}" type="pres">
      <dgm:prSet presAssocID="{058479FC-9A1C-45B0-BB8B-5736D00A6AAE}" presName="hierChild7" presStyleCnt="0"/>
      <dgm:spPr/>
    </dgm:pt>
  </dgm:ptLst>
  <dgm:cxnLst>
    <dgm:cxn modelId="{D6506F45-1924-40F8-9A58-E4E1D1A5D843}" type="presOf" srcId="{D427D0D0-4E64-4C75-9D49-4A82F0741CC6}" destId="{A0715A1A-D257-4CFE-821E-80750A297BFC}" srcOrd="0" destOrd="0" presId="urn:microsoft.com/office/officeart/2005/8/layout/orgChart1"/>
    <dgm:cxn modelId="{7CD00610-93A0-487A-8DD7-09F583DCE35D}" type="presOf" srcId="{F0E5A269-A76A-48A9-AC39-AD4943CEF058}" destId="{65765677-6135-4B10-80FB-F67CFE1B63A9}" srcOrd="0" destOrd="0" presId="urn:microsoft.com/office/officeart/2005/8/layout/orgChart1"/>
    <dgm:cxn modelId="{349BD244-DCE4-47CD-BE6A-EA62566F6946}" type="presOf" srcId="{303F9F5F-2BFA-49FF-9401-2FCD2686D500}" destId="{35C3BFE1-3609-4FE4-861A-A4A6ADEB6A2B}" srcOrd="0" destOrd="0" presId="urn:microsoft.com/office/officeart/2005/8/layout/orgChart1"/>
    <dgm:cxn modelId="{9896F248-75C0-4492-86AE-D6F33A75DBE1}" type="presOf" srcId="{459DA2D7-2BC0-465B-8A13-6BA5DFBCA949}" destId="{F6750E8A-0DB6-4F7D-8F6F-0B020316BFA3}" srcOrd="0" destOrd="0" presId="urn:microsoft.com/office/officeart/2005/8/layout/orgChart1"/>
    <dgm:cxn modelId="{9AB83BB9-398A-42C7-B739-289C4B995AA5}" type="presOf" srcId="{4C0FE52A-86ED-461F-B45E-0FDBEB1DD37A}" destId="{F472D96E-92B8-4DA7-9F24-1D85202AE7AE}" srcOrd="0" destOrd="0" presId="urn:microsoft.com/office/officeart/2005/8/layout/orgChart1"/>
    <dgm:cxn modelId="{4ED5BAC1-BA45-467E-AB78-A334D3270061}" type="presOf" srcId="{2F79189F-6620-4932-BF87-203BE64B5480}" destId="{62DE14E1-2B6F-4A4F-8B81-2AA385C4D50A}" srcOrd="0" destOrd="0" presId="urn:microsoft.com/office/officeart/2005/8/layout/orgChart1"/>
    <dgm:cxn modelId="{BC7ACDCA-4107-4C79-9B1E-E93580C190A6}" type="presOf" srcId="{A61102A8-F115-4AE9-B8D9-326D79FCAEC7}" destId="{12DA6503-BB11-4D9A-9690-E7408933383C}" srcOrd="1" destOrd="0" presId="urn:microsoft.com/office/officeart/2005/8/layout/orgChart1"/>
    <dgm:cxn modelId="{DB4D3F70-0499-4CC0-AFC9-9F5F347ACFC0}" type="presOf" srcId="{28BB8694-0A53-4380-9CEA-D472A562A886}" destId="{1148FF84-1EE5-48C7-9CB2-937392FA2915}" srcOrd="1" destOrd="0" presId="urn:microsoft.com/office/officeart/2005/8/layout/orgChart1"/>
    <dgm:cxn modelId="{B9AE7C0F-9269-4AA2-A83E-0867FC6DD10C}" type="presOf" srcId="{423A0C18-EF13-4F71-B1C6-C6ABD07EEA3B}" destId="{BB2F90F8-E32D-4BC6-A802-D9E9EDBA8917}" srcOrd="0" destOrd="0" presId="urn:microsoft.com/office/officeart/2005/8/layout/orgChart1"/>
    <dgm:cxn modelId="{B6C9F313-DE41-4D81-A8C5-4EED4A5A067F}" type="presOf" srcId="{5A7A06E4-3C88-4B8E-8C4D-67BE10CB59CA}" destId="{5AB20AE4-7009-4F43-8FF5-24F7A623D52D}" srcOrd="0" destOrd="0" presId="urn:microsoft.com/office/officeart/2005/8/layout/orgChart1"/>
    <dgm:cxn modelId="{D4A5B56A-E5A6-4925-A7BA-60172546EF1D}" srcId="{16E3CBAD-C4B3-41AD-AAE5-C79D687C589A}" destId="{602D2888-394A-47F8-8A8E-F2231261A7BB}" srcOrd="3" destOrd="0" parTransId="{63042081-F40B-44CF-A2E0-CF22C0249FA2}" sibTransId="{1FF3C041-D229-4B7E-92B4-15E901B0A19D}"/>
    <dgm:cxn modelId="{290EDF9C-CFD1-4B70-B7B1-F7E9C072353B}" srcId="{16E3CBAD-C4B3-41AD-AAE5-C79D687C589A}" destId="{058479FC-9A1C-45B0-BB8B-5736D00A6AAE}" srcOrd="6" destOrd="0" parTransId="{EE03E8F0-3061-46FA-B0CB-F3FB95E0C39C}" sibTransId="{20CA21E4-5159-4B1C-9419-7D457651C6E9}"/>
    <dgm:cxn modelId="{3ED4EE5E-F91E-4F0B-B5A7-9BBCBCE069F4}" type="presOf" srcId="{278AECA3-8645-4AF3-9B74-AFF1A9E9D9E4}" destId="{E69C1489-153C-4E7E-8060-E9DEAE56A478}" srcOrd="0" destOrd="0" presId="urn:microsoft.com/office/officeart/2005/8/layout/orgChart1"/>
    <dgm:cxn modelId="{B3A6AC7E-82B2-43BB-90DB-4114003CB7E3}" type="presOf" srcId="{5769122B-E85F-4208-AA0C-83392DDEA7C8}" destId="{0EC0B873-039A-4D2A-8602-B7A08B45868B}" srcOrd="0" destOrd="0" presId="urn:microsoft.com/office/officeart/2005/8/layout/orgChart1"/>
    <dgm:cxn modelId="{9DCC81DD-FC3E-493C-AF8C-ADA9D0A35D4A}" type="presOf" srcId="{CAA693B2-1B1F-4C1B-99B3-DCD006240E0B}" destId="{06AAD11D-4D7E-442C-863A-03325FCD1592}" srcOrd="0" destOrd="0" presId="urn:microsoft.com/office/officeart/2005/8/layout/orgChart1"/>
    <dgm:cxn modelId="{9925315C-4696-41CB-A38E-ADBAD8DBDB90}" type="presOf" srcId="{B859A5E7-DD65-4458-9841-6357885FA155}" destId="{7B032E8E-D2F5-4CD1-A088-A0F5660CE8F1}" srcOrd="0" destOrd="0" presId="urn:microsoft.com/office/officeart/2005/8/layout/orgChart1"/>
    <dgm:cxn modelId="{4AFC8D0C-890F-4DF6-96BD-4D6D03FC7374}" type="presOf" srcId="{A61102A8-F115-4AE9-B8D9-326D79FCAEC7}" destId="{5EDDED5A-53F0-4D4A-8EF7-FEB8AA902898}" srcOrd="0" destOrd="0" presId="urn:microsoft.com/office/officeart/2005/8/layout/orgChart1"/>
    <dgm:cxn modelId="{BB904366-6126-4911-8DFD-CEC0F72D9BDD}" type="presOf" srcId="{4C0FE52A-86ED-461F-B45E-0FDBEB1DD37A}" destId="{3075A4C5-9F22-400E-8EFF-6700706C963E}" srcOrd="1" destOrd="0" presId="urn:microsoft.com/office/officeart/2005/8/layout/orgChart1"/>
    <dgm:cxn modelId="{DEDC2899-BC17-4174-8590-31C3525FC4DA}" type="presOf" srcId="{7CA29B51-B188-4A88-9302-0FB2C667AED0}" destId="{DF7F80AB-2639-41E8-BACE-48A6447E901E}" srcOrd="0" destOrd="0" presId="urn:microsoft.com/office/officeart/2005/8/layout/orgChart1"/>
    <dgm:cxn modelId="{EE55BB6B-D8B1-4493-B52F-DDF28085A775}" type="presOf" srcId="{C53D2E4D-5CEA-4142-BE1A-B7FBDAD55909}" destId="{EB4D553B-736F-458C-857B-9F2EA7F6204B}" srcOrd="0" destOrd="0" presId="urn:microsoft.com/office/officeart/2005/8/layout/orgChart1"/>
    <dgm:cxn modelId="{55C9D1C3-C30A-401A-8FB1-5735D6CCE00F}" type="presOf" srcId="{EE15BA3D-13EE-4AB1-937E-149A3E5B51D8}" destId="{A888AB00-8EB2-4591-862B-F088E2A90AD7}" srcOrd="0" destOrd="0" presId="urn:microsoft.com/office/officeart/2005/8/layout/orgChart1"/>
    <dgm:cxn modelId="{9AE025EC-B3F8-44A1-A29B-0C72BB873376}" srcId="{0DBE8C0F-6D85-4EAE-BE22-A4164BAE4504}" destId="{CAA693B2-1B1F-4C1B-99B3-DCD006240E0B}" srcOrd="2" destOrd="0" parTransId="{B859A5E7-DD65-4458-9841-6357885FA155}" sibTransId="{EBC453B8-2599-4921-AAF5-7A2B46DB64F9}"/>
    <dgm:cxn modelId="{B8456F6E-8FCD-49C1-BFEF-E7D0A37F5090}" type="presOf" srcId="{5A7A06E4-3C88-4B8E-8C4D-67BE10CB59CA}" destId="{6807A717-7DE5-45FE-8236-FFF6705F2DEB}" srcOrd="1" destOrd="0" presId="urn:microsoft.com/office/officeart/2005/8/layout/orgChart1"/>
    <dgm:cxn modelId="{F3AB25CB-DF59-446D-9F54-1FE36C841950}" type="presOf" srcId="{EE03E8F0-3061-46FA-B0CB-F3FB95E0C39C}" destId="{F239907F-2F52-4CFC-8741-EAF288125172}" srcOrd="0" destOrd="0" presId="urn:microsoft.com/office/officeart/2005/8/layout/orgChart1"/>
    <dgm:cxn modelId="{C11E9F6A-1C29-4CA0-83E6-F7B4436B49F3}" srcId="{0DBE8C0F-6D85-4EAE-BE22-A4164BAE4504}" destId="{5A7A06E4-3C88-4B8E-8C4D-67BE10CB59CA}" srcOrd="1" destOrd="0" parTransId="{EE15BA3D-13EE-4AB1-937E-149A3E5B51D8}" sibTransId="{178B8E93-DF8E-4361-9AE4-0C3AC43DE11B}"/>
    <dgm:cxn modelId="{94335E02-A948-41AB-A3C9-83705891371A}" srcId="{5769122B-E85F-4208-AA0C-83392DDEA7C8}" destId="{423A0C18-EF13-4F71-B1C6-C6ABD07EEA3B}" srcOrd="0" destOrd="0" parTransId="{3D37BD1D-6A0B-4574-B0E3-C7D83230EC6B}" sibTransId="{9D7170E0-2FBA-45A2-893C-7630CDB3848D}"/>
    <dgm:cxn modelId="{E8F49505-3574-48E8-A1B5-BD4C35F23F3B}" type="presOf" srcId="{16E3CBAD-C4B3-41AD-AAE5-C79D687C589A}" destId="{DFE0E405-3856-448E-92BC-36DBEE7C4615}" srcOrd="1" destOrd="0" presId="urn:microsoft.com/office/officeart/2005/8/layout/orgChart1"/>
    <dgm:cxn modelId="{044AF72B-872B-46EB-BCFE-F42C35A14BC8}" type="presOf" srcId="{602D2888-394A-47F8-8A8E-F2231261A7BB}" destId="{7AD06D19-1715-4034-B97B-7D76BB85FC46}" srcOrd="1" destOrd="0" presId="urn:microsoft.com/office/officeart/2005/8/layout/orgChart1"/>
    <dgm:cxn modelId="{991652EA-E9BD-4177-8276-DD6BC7FFEBD7}" type="presOf" srcId="{16E3CBAD-C4B3-41AD-AAE5-C79D687C589A}" destId="{CFDE3427-D164-4645-9FD1-951DF0E41AB9}" srcOrd="0" destOrd="0" presId="urn:microsoft.com/office/officeart/2005/8/layout/orgChart1"/>
    <dgm:cxn modelId="{56030DBC-B527-4571-972D-27CC2D151502}" type="presOf" srcId="{7CA29B51-B188-4A88-9302-0FB2C667AED0}" destId="{C0EEB4F8-2380-48B1-B3B3-85708F9369E7}" srcOrd="1" destOrd="0" presId="urn:microsoft.com/office/officeart/2005/8/layout/orgChart1"/>
    <dgm:cxn modelId="{020DE72C-6BE5-4C89-BE63-2FBB974CE4DF}" type="presOf" srcId="{CAA693B2-1B1F-4C1B-99B3-DCD006240E0B}" destId="{9AA753C4-9712-498F-8DD9-A48B5A9BA739}" srcOrd="1" destOrd="0" presId="urn:microsoft.com/office/officeart/2005/8/layout/orgChart1"/>
    <dgm:cxn modelId="{56B36D79-D3FA-4176-A4E9-E6AED1A974AF}" type="presOf" srcId="{C7413E43-1609-4C0F-A8D2-1C53FB5CBF68}" destId="{1F21E067-36E4-46D1-85A4-95EF48AF49D4}" srcOrd="0" destOrd="0" presId="urn:microsoft.com/office/officeart/2005/8/layout/orgChart1"/>
    <dgm:cxn modelId="{8B55C9FA-94AA-40E8-902A-351A93F3FFE0}" srcId="{16E3CBAD-C4B3-41AD-AAE5-C79D687C589A}" destId="{A61102A8-F115-4AE9-B8D9-326D79FCAEC7}" srcOrd="0" destOrd="0" parTransId="{459DA2D7-2BC0-465B-8A13-6BA5DFBCA949}" sibTransId="{18AC63B8-6D49-4D8C-BAB9-280EDC476203}"/>
    <dgm:cxn modelId="{627DE124-8701-481C-9743-3A146BB3C2BF}" type="presOf" srcId="{AFAD4433-4013-4562-9BBC-9B55E4233948}" destId="{B79B5CEA-38F6-403B-9DB7-1DCC2F95017B}" srcOrd="1" destOrd="0" presId="urn:microsoft.com/office/officeart/2005/8/layout/orgChart1"/>
    <dgm:cxn modelId="{855030B5-0DE9-480D-B198-F267C55F20F5}" type="presOf" srcId="{602D2888-394A-47F8-8A8E-F2231261A7BB}" destId="{57E93E35-2852-41E3-8C53-ED1B8566D662}" srcOrd="0" destOrd="0" presId="urn:microsoft.com/office/officeart/2005/8/layout/orgChart1"/>
    <dgm:cxn modelId="{FDAB9668-E633-4E0D-9CBC-D729DE2540C9}" srcId="{16E3CBAD-C4B3-41AD-AAE5-C79D687C589A}" destId="{4C0FE52A-86ED-461F-B45E-0FDBEB1DD37A}" srcOrd="4" destOrd="0" parTransId="{C7413E43-1609-4C0F-A8D2-1C53FB5CBF68}" sibTransId="{42826A26-0092-4F08-AE9D-4C6E1C9AEA37}"/>
    <dgm:cxn modelId="{E8D3F7CC-ACC9-41C1-ADBE-B6A016375DFD}" srcId="{0DBE8C0F-6D85-4EAE-BE22-A4164BAE4504}" destId="{28BB8694-0A53-4380-9CEA-D472A562A886}" srcOrd="0" destOrd="0" parTransId="{D427D0D0-4E64-4C75-9D49-4A82F0741CC6}" sibTransId="{38FB1702-3C3A-4622-A15C-15E9FC08B52D}"/>
    <dgm:cxn modelId="{22727FB1-FE93-46CF-B2B5-1857E4D7F7EE}" type="presOf" srcId="{AFAD4433-4013-4562-9BBC-9B55E4233948}" destId="{8A33826A-35CD-448A-8A94-FFF297EA5A9A}" srcOrd="0" destOrd="0" presId="urn:microsoft.com/office/officeart/2005/8/layout/orgChart1"/>
    <dgm:cxn modelId="{00E222C5-651A-4849-BC65-D8B93B9E9ADF}" type="presOf" srcId="{0DBE8C0F-6D85-4EAE-BE22-A4164BAE4504}" destId="{580C0D78-2ADA-47EA-AB85-0D593BD7BB07}" srcOrd="0" destOrd="0" presId="urn:microsoft.com/office/officeart/2005/8/layout/orgChart1"/>
    <dgm:cxn modelId="{6EB8A003-8A8D-49A9-B0B7-04EE0827557E}" srcId="{16E3CBAD-C4B3-41AD-AAE5-C79D687C589A}" destId="{AFAD4433-4013-4562-9BBC-9B55E4233948}" srcOrd="1" destOrd="0" parTransId="{F0E5A269-A76A-48A9-AC39-AD4943CEF058}" sibTransId="{EB7EE6AB-75A0-455A-B857-C5DA53A7920A}"/>
    <dgm:cxn modelId="{54778739-711A-4F89-A9E0-0D2A8BB07DDB}" srcId="{423A0C18-EF13-4F71-B1C6-C6ABD07EEA3B}" destId="{0DBE8C0F-6D85-4EAE-BE22-A4164BAE4504}" srcOrd="0" destOrd="0" parTransId="{278AECA3-8645-4AF3-9B74-AFF1A9E9D9E4}" sibTransId="{9507E437-E66D-4982-A3A2-91B731301C46}"/>
    <dgm:cxn modelId="{395176A9-7250-4039-9B77-DAB328C45E1B}" type="presOf" srcId="{28BB8694-0A53-4380-9CEA-D472A562A886}" destId="{E7B9871F-C7F1-496B-B227-498A048019E2}" srcOrd="0" destOrd="0" presId="urn:microsoft.com/office/officeart/2005/8/layout/orgChart1"/>
    <dgm:cxn modelId="{EC8577C7-7BE9-427F-A7F1-C7DD574663EF}" type="presOf" srcId="{0DBE8C0F-6D85-4EAE-BE22-A4164BAE4504}" destId="{F468ADF7-4D2C-4E86-8F3A-B235FDD1DA5E}" srcOrd="1" destOrd="0" presId="urn:microsoft.com/office/officeart/2005/8/layout/orgChart1"/>
    <dgm:cxn modelId="{D866FF20-098B-4647-A9B7-41D92CFEBD67}" type="presOf" srcId="{63042081-F40B-44CF-A2E0-CF22C0249FA2}" destId="{9B235DBA-6735-43DD-9FA0-B1EB93D4EE4E}" srcOrd="0" destOrd="0" presId="urn:microsoft.com/office/officeart/2005/8/layout/orgChart1"/>
    <dgm:cxn modelId="{13F49391-0D5B-48B2-9C3A-20EC1C4572C8}" type="presOf" srcId="{C53D2E4D-5CEA-4142-BE1A-B7FBDAD55909}" destId="{7C3052D2-402C-4931-8B9F-6E75C6C2C11D}" srcOrd="1" destOrd="0" presId="urn:microsoft.com/office/officeart/2005/8/layout/orgChart1"/>
    <dgm:cxn modelId="{5A1E5AC8-81A1-4A45-AFA7-2A1C3BB0CD34}" srcId="{16E3CBAD-C4B3-41AD-AAE5-C79D687C589A}" destId="{7CA29B51-B188-4A88-9302-0FB2C667AED0}" srcOrd="5" destOrd="0" parTransId="{2F79189F-6620-4932-BF87-203BE64B5480}" sibTransId="{776A9AA2-C7B4-428B-B04E-5C089EBBFC0F}"/>
    <dgm:cxn modelId="{7446D8B9-50BC-4DA6-B567-BBE6C76C3B45}" srcId="{423A0C18-EF13-4F71-B1C6-C6ABD07EEA3B}" destId="{16E3CBAD-C4B3-41AD-AAE5-C79D687C589A}" srcOrd="1" destOrd="0" parTransId="{382DB8AD-F369-43FD-8132-20964BF06768}" sibTransId="{2B4698BB-E356-4DF1-AAC9-23051EA244B2}"/>
    <dgm:cxn modelId="{06E4BFEA-F3DA-4C02-BCB7-0E6E8BF1B76C}" type="presOf" srcId="{382DB8AD-F369-43FD-8132-20964BF06768}" destId="{03890C01-BF62-4DDB-8430-FA48F3372F52}" srcOrd="0" destOrd="0" presId="urn:microsoft.com/office/officeart/2005/8/layout/orgChart1"/>
    <dgm:cxn modelId="{A283D580-57C0-4A5C-B8F8-6AFF9973722C}" type="presOf" srcId="{058479FC-9A1C-45B0-BB8B-5736D00A6AAE}" destId="{3820D997-F432-4AEF-B0A5-676ABB5A23D1}" srcOrd="0" destOrd="0" presId="urn:microsoft.com/office/officeart/2005/8/layout/orgChart1"/>
    <dgm:cxn modelId="{F7D156DC-AEC3-40B6-83A9-1D5597E08DDB}" type="presOf" srcId="{058479FC-9A1C-45B0-BB8B-5736D00A6AAE}" destId="{4C9C7B0E-AF0F-4BD8-96FF-B452B3F2062A}" srcOrd="1" destOrd="0" presId="urn:microsoft.com/office/officeart/2005/8/layout/orgChart1"/>
    <dgm:cxn modelId="{F6EAB2B5-0825-4E42-8B29-D161D3D0D068}" type="presOf" srcId="{423A0C18-EF13-4F71-B1C6-C6ABD07EEA3B}" destId="{1FC8F9B3-49E5-4C2D-8DEA-5AFC3F25CA2E}" srcOrd="1" destOrd="0" presId="urn:microsoft.com/office/officeart/2005/8/layout/orgChart1"/>
    <dgm:cxn modelId="{F4FD00AA-0702-4080-A7FB-295406CCAA27}" srcId="{16E3CBAD-C4B3-41AD-AAE5-C79D687C589A}" destId="{C53D2E4D-5CEA-4142-BE1A-B7FBDAD55909}" srcOrd="2" destOrd="0" parTransId="{303F9F5F-2BFA-49FF-9401-2FCD2686D500}" sibTransId="{A3D7BE43-A2B0-4804-BC45-D51F3A50538C}"/>
    <dgm:cxn modelId="{4662C2F1-9290-48F7-8592-F7E855C56E6A}" type="presParOf" srcId="{0EC0B873-039A-4D2A-8602-B7A08B45868B}" destId="{1356AF55-2517-49CD-84AB-50497CFF1F66}" srcOrd="0" destOrd="0" presId="urn:microsoft.com/office/officeart/2005/8/layout/orgChart1"/>
    <dgm:cxn modelId="{8ECBAFB3-5EEB-4787-AA09-10E378C4D407}" type="presParOf" srcId="{1356AF55-2517-49CD-84AB-50497CFF1F66}" destId="{A94DA3DC-3DAC-4A69-9CF1-D52945308312}" srcOrd="0" destOrd="0" presId="urn:microsoft.com/office/officeart/2005/8/layout/orgChart1"/>
    <dgm:cxn modelId="{A71B0D0B-EF18-4D83-905D-38A412BC6150}" type="presParOf" srcId="{A94DA3DC-3DAC-4A69-9CF1-D52945308312}" destId="{BB2F90F8-E32D-4BC6-A802-D9E9EDBA8917}" srcOrd="0" destOrd="0" presId="urn:microsoft.com/office/officeart/2005/8/layout/orgChart1"/>
    <dgm:cxn modelId="{B2FCB61C-E64D-4F15-8F80-106AEE84AECE}" type="presParOf" srcId="{A94DA3DC-3DAC-4A69-9CF1-D52945308312}" destId="{1FC8F9B3-49E5-4C2D-8DEA-5AFC3F25CA2E}" srcOrd="1" destOrd="0" presId="urn:microsoft.com/office/officeart/2005/8/layout/orgChart1"/>
    <dgm:cxn modelId="{55D9B1DF-13A2-476C-BA49-427854F68F99}" type="presParOf" srcId="{1356AF55-2517-49CD-84AB-50497CFF1F66}" destId="{2EDA8364-83EB-4554-B25E-BF269BE84800}" srcOrd="1" destOrd="0" presId="urn:microsoft.com/office/officeart/2005/8/layout/orgChart1"/>
    <dgm:cxn modelId="{3417C0CD-7399-4F6D-AD88-008BB868C4CA}" type="presParOf" srcId="{1356AF55-2517-49CD-84AB-50497CFF1F66}" destId="{EED68075-1088-4327-AFBA-4675F6992185}" srcOrd="2" destOrd="0" presId="urn:microsoft.com/office/officeart/2005/8/layout/orgChart1"/>
    <dgm:cxn modelId="{EA6A60D0-C7CF-434C-9ACA-D8C3A03E2237}" type="presParOf" srcId="{EED68075-1088-4327-AFBA-4675F6992185}" destId="{E69C1489-153C-4E7E-8060-E9DEAE56A478}" srcOrd="0" destOrd="0" presId="urn:microsoft.com/office/officeart/2005/8/layout/orgChart1"/>
    <dgm:cxn modelId="{3781A8B1-592F-485D-882B-D8F2539F380F}" type="presParOf" srcId="{EED68075-1088-4327-AFBA-4675F6992185}" destId="{8AD17B91-824D-43C2-B44E-8734A0917044}" srcOrd="1" destOrd="0" presId="urn:microsoft.com/office/officeart/2005/8/layout/orgChart1"/>
    <dgm:cxn modelId="{C6518668-EECF-4ECE-9440-9E3276D4930B}" type="presParOf" srcId="{8AD17B91-824D-43C2-B44E-8734A0917044}" destId="{AD10E58E-5B25-40D0-80F5-97A41F7CEB5A}" srcOrd="0" destOrd="0" presId="urn:microsoft.com/office/officeart/2005/8/layout/orgChart1"/>
    <dgm:cxn modelId="{8234902C-1FF9-413A-B3DF-7855F58D0A63}" type="presParOf" srcId="{AD10E58E-5B25-40D0-80F5-97A41F7CEB5A}" destId="{580C0D78-2ADA-47EA-AB85-0D593BD7BB07}" srcOrd="0" destOrd="0" presId="urn:microsoft.com/office/officeart/2005/8/layout/orgChart1"/>
    <dgm:cxn modelId="{32B96BC5-783D-4FA5-86E7-C400D1F0FFD7}" type="presParOf" srcId="{AD10E58E-5B25-40D0-80F5-97A41F7CEB5A}" destId="{F468ADF7-4D2C-4E86-8F3A-B235FDD1DA5E}" srcOrd="1" destOrd="0" presId="urn:microsoft.com/office/officeart/2005/8/layout/orgChart1"/>
    <dgm:cxn modelId="{5A92EB45-2DE4-4F80-A9F3-95443F77DA65}" type="presParOf" srcId="{8AD17B91-824D-43C2-B44E-8734A0917044}" destId="{EBAB9F83-BC30-4706-97C1-3CECA3D1C208}" srcOrd="1" destOrd="0" presId="urn:microsoft.com/office/officeart/2005/8/layout/orgChart1"/>
    <dgm:cxn modelId="{E8229E83-A2A5-44E1-AC97-33668E9C3279}" type="presParOf" srcId="{8AD17B91-824D-43C2-B44E-8734A0917044}" destId="{9C26BFEC-0404-43C0-B8E4-FC3070C08276}" srcOrd="2" destOrd="0" presId="urn:microsoft.com/office/officeart/2005/8/layout/orgChart1"/>
    <dgm:cxn modelId="{8E501E5F-C200-4199-BF7A-97E153836CC0}" type="presParOf" srcId="{9C26BFEC-0404-43C0-B8E4-FC3070C08276}" destId="{A0715A1A-D257-4CFE-821E-80750A297BFC}" srcOrd="0" destOrd="0" presId="urn:microsoft.com/office/officeart/2005/8/layout/orgChart1"/>
    <dgm:cxn modelId="{0001644A-9AB2-4C30-82A1-EB44CA00B09A}" type="presParOf" srcId="{9C26BFEC-0404-43C0-B8E4-FC3070C08276}" destId="{09B90B68-E501-47D2-A07D-EC851C602824}" srcOrd="1" destOrd="0" presId="urn:microsoft.com/office/officeart/2005/8/layout/orgChart1"/>
    <dgm:cxn modelId="{FCC0C2C2-BA89-450F-896F-3DF694F0AE53}" type="presParOf" srcId="{09B90B68-E501-47D2-A07D-EC851C602824}" destId="{081030B1-8910-4B24-9D1D-FDBC31F78693}" srcOrd="0" destOrd="0" presId="urn:microsoft.com/office/officeart/2005/8/layout/orgChart1"/>
    <dgm:cxn modelId="{E34D3299-C14D-48E0-AE3C-9A982F8E2400}" type="presParOf" srcId="{081030B1-8910-4B24-9D1D-FDBC31F78693}" destId="{E7B9871F-C7F1-496B-B227-498A048019E2}" srcOrd="0" destOrd="0" presId="urn:microsoft.com/office/officeart/2005/8/layout/orgChart1"/>
    <dgm:cxn modelId="{F822880A-5F27-4F46-8097-3DB7E86DE221}" type="presParOf" srcId="{081030B1-8910-4B24-9D1D-FDBC31F78693}" destId="{1148FF84-1EE5-48C7-9CB2-937392FA2915}" srcOrd="1" destOrd="0" presId="urn:microsoft.com/office/officeart/2005/8/layout/orgChart1"/>
    <dgm:cxn modelId="{86761361-6422-4A0F-B205-C0A48F7782A8}" type="presParOf" srcId="{09B90B68-E501-47D2-A07D-EC851C602824}" destId="{3130A9CC-E9A0-4A42-8AC4-CB8278499D5F}" srcOrd="1" destOrd="0" presId="urn:microsoft.com/office/officeart/2005/8/layout/orgChart1"/>
    <dgm:cxn modelId="{CBDEF4A1-6BEA-48DE-8B3B-041DEF8B7E01}" type="presParOf" srcId="{09B90B68-E501-47D2-A07D-EC851C602824}" destId="{17C440B6-0018-47F7-A560-FBE123B053D2}" srcOrd="2" destOrd="0" presId="urn:microsoft.com/office/officeart/2005/8/layout/orgChart1"/>
    <dgm:cxn modelId="{C4195D1E-D3F8-451C-96B2-0703D193BAAD}" type="presParOf" srcId="{9C26BFEC-0404-43C0-B8E4-FC3070C08276}" destId="{A888AB00-8EB2-4591-862B-F088E2A90AD7}" srcOrd="2" destOrd="0" presId="urn:microsoft.com/office/officeart/2005/8/layout/orgChart1"/>
    <dgm:cxn modelId="{FE1E972F-23F3-4BCF-B777-E65CE54B8BE5}" type="presParOf" srcId="{9C26BFEC-0404-43C0-B8E4-FC3070C08276}" destId="{6089504D-503C-47C9-8883-2FDFC6806E75}" srcOrd="3" destOrd="0" presId="urn:microsoft.com/office/officeart/2005/8/layout/orgChart1"/>
    <dgm:cxn modelId="{8A93E81E-9CAD-4214-A602-391DBAAE8E42}" type="presParOf" srcId="{6089504D-503C-47C9-8883-2FDFC6806E75}" destId="{0D77CC00-C26C-4A08-AC13-E6A8A8BC9AA3}" srcOrd="0" destOrd="0" presId="urn:microsoft.com/office/officeart/2005/8/layout/orgChart1"/>
    <dgm:cxn modelId="{58780538-FDC8-4354-A2C4-5F7CBA1DC18C}" type="presParOf" srcId="{0D77CC00-C26C-4A08-AC13-E6A8A8BC9AA3}" destId="{5AB20AE4-7009-4F43-8FF5-24F7A623D52D}" srcOrd="0" destOrd="0" presId="urn:microsoft.com/office/officeart/2005/8/layout/orgChart1"/>
    <dgm:cxn modelId="{DACC4289-C1AE-4CEB-809B-C1DD1B1C190A}" type="presParOf" srcId="{0D77CC00-C26C-4A08-AC13-E6A8A8BC9AA3}" destId="{6807A717-7DE5-45FE-8236-FFF6705F2DEB}" srcOrd="1" destOrd="0" presId="urn:microsoft.com/office/officeart/2005/8/layout/orgChart1"/>
    <dgm:cxn modelId="{A83D539B-FF7F-421F-8C4B-E366E03F36FA}" type="presParOf" srcId="{6089504D-503C-47C9-8883-2FDFC6806E75}" destId="{934CD32D-2883-4AAD-90BE-E8FE19977605}" srcOrd="1" destOrd="0" presId="urn:microsoft.com/office/officeart/2005/8/layout/orgChart1"/>
    <dgm:cxn modelId="{7A8B8CBC-B515-48FC-ACCC-0D2B630350BC}" type="presParOf" srcId="{6089504D-503C-47C9-8883-2FDFC6806E75}" destId="{F86D2C2B-5718-497A-8FB2-55BAA9E58465}" srcOrd="2" destOrd="0" presId="urn:microsoft.com/office/officeart/2005/8/layout/orgChart1"/>
    <dgm:cxn modelId="{A9032069-8048-40E1-B91B-A3244F1A51FE}" type="presParOf" srcId="{9C26BFEC-0404-43C0-B8E4-FC3070C08276}" destId="{7B032E8E-D2F5-4CD1-A088-A0F5660CE8F1}" srcOrd="4" destOrd="0" presId="urn:microsoft.com/office/officeart/2005/8/layout/orgChart1"/>
    <dgm:cxn modelId="{0B9F5DFE-1CC5-454E-B062-85F301625FA3}" type="presParOf" srcId="{9C26BFEC-0404-43C0-B8E4-FC3070C08276}" destId="{9DEA0BC3-07BB-4D4F-BF21-B85C55DE5CEE}" srcOrd="5" destOrd="0" presId="urn:microsoft.com/office/officeart/2005/8/layout/orgChart1"/>
    <dgm:cxn modelId="{5C47847B-E770-467F-BA21-E1008B6B3F81}" type="presParOf" srcId="{9DEA0BC3-07BB-4D4F-BF21-B85C55DE5CEE}" destId="{55FAC5B7-751E-4553-97FE-4646BC4B0F04}" srcOrd="0" destOrd="0" presId="urn:microsoft.com/office/officeart/2005/8/layout/orgChart1"/>
    <dgm:cxn modelId="{DB517C34-88C3-4C33-BB41-AA66275965EF}" type="presParOf" srcId="{55FAC5B7-751E-4553-97FE-4646BC4B0F04}" destId="{06AAD11D-4D7E-442C-863A-03325FCD1592}" srcOrd="0" destOrd="0" presId="urn:microsoft.com/office/officeart/2005/8/layout/orgChart1"/>
    <dgm:cxn modelId="{3F2F3C87-7963-4FE1-A873-599098C9716F}" type="presParOf" srcId="{55FAC5B7-751E-4553-97FE-4646BC4B0F04}" destId="{9AA753C4-9712-498F-8DD9-A48B5A9BA739}" srcOrd="1" destOrd="0" presId="urn:microsoft.com/office/officeart/2005/8/layout/orgChart1"/>
    <dgm:cxn modelId="{1CD03E7F-A1E5-4407-A2AA-B99C2032EBCA}" type="presParOf" srcId="{9DEA0BC3-07BB-4D4F-BF21-B85C55DE5CEE}" destId="{8872690A-B9ED-4BE6-A519-B7596CC09CD4}" srcOrd="1" destOrd="0" presId="urn:microsoft.com/office/officeart/2005/8/layout/orgChart1"/>
    <dgm:cxn modelId="{DC511104-8CDE-4596-943A-84633A26F087}" type="presParOf" srcId="{9DEA0BC3-07BB-4D4F-BF21-B85C55DE5CEE}" destId="{8A9B1ACA-EED8-40AA-9A5D-2C9ADDB7D215}" srcOrd="2" destOrd="0" presId="urn:microsoft.com/office/officeart/2005/8/layout/orgChart1"/>
    <dgm:cxn modelId="{81683079-0795-4B6B-A841-C1F713891D20}" type="presParOf" srcId="{EED68075-1088-4327-AFBA-4675F6992185}" destId="{03890C01-BF62-4DDB-8430-FA48F3372F52}" srcOrd="2" destOrd="0" presId="urn:microsoft.com/office/officeart/2005/8/layout/orgChart1"/>
    <dgm:cxn modelId="{D5B594A5-BCC5-4FBF-8B13-C4AE975B8FE1}" type="presParOf" srcId="{EED68075-1088-4327-AFBA-4675F6992185}" destId="{90E0D9FE-7829-4DB4-93E6-4D04256075F0}" srcOrd="3" destOrd="0" presId="urn:microsoft.com/office/officeart/2005/8/layout/orgChart1"/>
    <dgm:cxn modelId="{A9BC90F0-4A7D-48B8-A6E8-61CCE8567279}" type="presParOf" srcId="{90E0D9FE-7829-4DB4-93E6-4D04256075F0}" destId="{50C7E38C-DBC6-4756-978E-F4E8B7D22676}" srcOrd="0" destOrd="0" presId="urn:microsoft.com/office/officeart/2005/8/layout/orgChart1"/>
    <dgm:cxn modelId="{6F9673FD-6A66-4256-92EE-F5CAD1FD5B54}" type="presParOf" srcId="{50C7E38C-DBC6-4756-978E-F4E8B7D22676}" destId="{CFDE3427-D164-4645-9FD1-951DF0E41AB9}" srcOrd="0" destOrd="0" presId="urn:microsoft.com/office/officeart/2005/8/layout/orgChart1"/>
    <dgm:cxn modelId="{3E33613E-3E08-46B9-AED6-9AC319592609}" type="presParOf" srcId="{50C7E38C-DBC6-4756-978E-F4E8B7D22676}" destId="{DFE0E405-3856-448E-92BC-36DBEE7C4615}" srcOrd="1" destOrd="0" presId="urn:microsoft.com/office/officeart/2005/8/layout/orgChart1"/>
    <dgm:cxn modelId="{9D38C21B-5943-446A-A9FD-AC9F5F9A5CFA}" type="presParOf" srcId="{90E0D9FE-7829-4DB4-93E6-4D04256075F0}" destId="{6185A15F-A35F-446A-A587-C020E6A771C5}" srcOrd="1" destOrd="0" presId="urn:microsoft.com/office/officeart/2005/8/layout/orgChart1"/>
    <dgm:cxn modelId="{9C5D0D2A-8EA5-499D-B5B4-759B7CF240E4}" type="presParOf" srcId="{90E0D9FE-7829-4DB4-93E6-4D04256075F0}" destId="{1C4CDC8D-A807-4DDB-A579-6E69FA7C00DB}" srcOrd="2" destOrd="0" presId="urn:microsoft.com/office/officeart/2005/8/layout/orgChart1"/>
    <dgm:cxn modelId="{6AE55CD9-CBDD-4B56-8ED2-E58479CDD8FC}" type="presParOf" srcId="{1C4CDC8D-A807-4DDB-A579-6E69FA7C00DB}" destId="{F6750E8A-0DB6-4F7D-8F6F-0B020316BFA3}" srcOrd="0" destOrd="0" presId="urn:microsoft.com/office/officeart/2005/8/layout/orgChart1"/>
    <dgm:cxn modelId="{62648D79-247E-4E35-A2FF-DDA9114C18BD}" type="presParOf" srcId="{1C4CDC8D-A807-4DDB-A579-6E69FA7C00DB}" destId="{2CF11598-2687-44BC-ABA0-A59AFE6D41C1}" srcOrd="1" destOrd="0" presId="urn:microsoft.com/office/officeart/2005/8/layout/orgChart1"/>
    <dgm:cxn modelId="{A8058A86-3CCE-463F-A87C-9918D7B7DF6A}" type="presParOf" srcId="{2CF11598-2687-44BC-ABA0-A59AFE6D41C1}" destId="{D1C4F51A-505A-40F6-B8E6-5E61FA12BDE2}" srcOrd="0" destOrd="0" presId="urn:microsoft.com/office/officeart/2005/8/layout/orgChart1"/>
    <dgm:cxn modelId="{5840FD26-9420-4F65-9B83-A6A82C598D4D}" type="presParOf" srcId="{D1C4F51A-505A-40F6-B8E6-5E61FA12BDE2}" destId="{5EDDED5A-53F0-4D4A-8EF7-FEB8AA902898}" srcOrd="0" destOrd="0" presId="urn:microsoft.com/office/officeart/2005/8/layout/orgChart1"/>
    <dgm:cxn modelId="{1839DEF1-563C-4157-8EA4-C84682E3A0BB}" type="presParOf" srcId="{D1C4F51A-505A-40F6-B8E6-5E61FA12BDE2}" destId="{12DA6503-BB11-4D9A-9690-E7408933383C}" srcOrd="1" destOrd="0" presId="urn:microsoft.com/office/officeart/2005/8/layout/orgChart1"/>
    <dgm:cxn modelId="{1AB4B04D-94DC-4EE8-91EF-0997E358E7FB}" type="presParOf" srcId="{2CF11598-2687-44BC-ABA0-A59AFE6D41C1}" destId="{EEB9C04B-CF46-46F5-B962-CBD30649B8EC}" srcOrd="1" destOrd="0" presId="urn:microsoft.com/office/officeart/2005/8/layout/orgChart1"/>
    <dgm:cxn modelId="{1FDC3D9B-8841-41C2-A615-FAF4059E0535}" type="presParOf" srcId="{2CF11598-2687-44BC-ABA0-A59AFE6D41C1}" destId="{55FDB753-7E84-40F9-B5F2-511DA06746BF}" srcOrd="2" destOrd="0" presId="urn:microsoft.com/office/officeart/2005/8/layout/orgChart1"/>
    <dgm:cxn modelId="{350D5224-71A8-48DC-A760-1B69CF602AEF}" type="presParOf" srcId="{1C4CDC8D-A807-4DDB-A579-6E69FA7C00DB}" destId="{65765677-6135-4B10-80FB-F67CFE1B63A9}" srcOrd="2" destOrd="0" presId="urn:microsoft.com/office/officeart/2005/8/layout/orgChart1"/>
    <dgm:cxn modelId="{2134EADE-0A6C-4AE1-B6B7-3700E3CB0346}" type="presParOf" srcId="{1C4CDC8D-A807-4DDB-A579-6E69FA7C00DB}" destId="{2977A1AC-4379-484E-B0B3-4277A45FA1D4}" srcOrd="3" destOrd="0" presId="urn:microsoft.com/office/officeart/2005/8/layout/orgChart1"/>
    <dgm:cxn modelId="{6F685E4E-DD7F-49D4-B7F1-3BA6580A4D17}" type="presParOf" srcId="{2977A1AC-4379-484E-B0B3-4277A45FA1D4}" destId="{F4377BAC-94CF-4C30-8128-37238F051BA3}" srcOrd="0" destOrd="0" presId="urn:microsoft.com/office/officeart/2005/8/layout/orgChart1"/>
    <dgm:cxn modelId="{13FC4C02-4ADE-4837-ABA9-7B34EA54AA28}" type="presParOf" srcId="{F4377BAC-94CF-4C30-8128-37238F051BA3}" destId="{8A33826A-35CD-448A-8A94-FFF297EA5A9A}" srcOrd="0" destOrd="0" presId="urn:microsoft.com/office/officeart/2005/8/layout/orgChart1"/>
    <dgm:cxn modelId="{6F3C7A48-A378-40B2-ADEB-0956BE350CCA}" type="presParOf" srcId="{F4377BAC-94CF-4C30-8128-37238F051BA3}" destId="{B79B5CEA-38F6-403B-9DB7-1DCC2F95017B}" srcOrd="1" destOrd="0" presId="urn:microsoft.com/office/officeart/2005/8/layout/orgChart1"/>
    <dgm:cxn modelId="{322A20C0-0DFF-4E22-A1EF-EE95A92E7A3B}" type="presParOf" srcId="{2977A1AC-4379-484E-B0B3-4277A45FA1D4}" destId="{FF41BCEA-B08A-432B-AFCE-5A595E553B81}" srcOrd="1" destOrd="0" presId="urn:microsoft.com/office/officeart/2005/8/layout/orgChart1"/>
    <dgm:cxn modelId="{5E3D06C6-12EB-41A5-A172-DE08BFF9B6E6}" type="presParOf" srcId="{2977A1AC-4379-484E-B0B3-4277A45FA1D4}" destId="{DFBED223-97B2-4947-A6E9-C42C8462B129}" srcOrd="2" destOrd="0" presId="urn:microsoft.com/office/officeart/2005/8/layout/orgChart1"/>
    <dgm:cxn modelId="{C99FFC20-D08C-4450-97F3-3A0C4F4C9E20}" type="presParOf" srcId="{1C4CDC8D-A807-4DDB-A579-6E69FA7C00DB}" destId="{35C3BFE1-3609-4FE4-861A-A4A6ADEB6A2B}" srcOrd="4" destOrd="0" presId="urn:microsoft.com/office/officeart/2005/8/layout/orgChart1"/>
    <dgm:cxn modelId="{C4476C9A-CCD4-4325-A2A4-0D9D40641D2C}" type="presParOf" srcId="{1C4CDC8D-A807-4DDB-A579-6E69FA7C00DB}" destId="{0FFC5C08-E4DA-4B56-BE8B-A15394E70D40}" srcOrd="5" destOrd="0" presId="urn:microsoft.com/office/officeart/2005/8/layout/orgChart1"/>
    <dgm:cxn modelId="{64692992-B685-4054-A3D4-A7242625769F}" type="presParOf" srcId="{0FFC5C08-E4DA-4B56-BE8B-A15394E70D40}" destId="{43B8607A-8F71-4ED1-BE7A-EB1CE51450F7}" srcOrd="0" destOrd="0" presId="urn:microsoft.com/office/officeart/2005/8/layout/orgChart1"/>
    <dgm:cxn modelId="{C8960DEB-103A-4996-8DF3-F80D108389BE}" type="presParOf" srcId="{43B8607A-8F71-4ED1-BE7A-EB1CE51450F7}" destId="{EB4D553B-736F-458C-857B-9F2EA7F6204B}" srcOrd="0" destOrd="0" presId="urn:microsoft.com/office/officeart/2005/8/layout/orgChart1"/>
    <dgm:cxn modelId="{FACEFF79-31CE-494F-99CF-F1D6BF1B1C4B}" type="presParOf" srcId="{43B8607A-8F71-4ED1-BE7A-EB1CE51450F7}" destId="{7C3052D2-402C-4931-8B9F-6E75C6C2C11D}" srcOrd="1" destOrd="0" presId="urn:microsoft.com/office/officeart/2005/8/layout/orgChart1"/>
    <dgm:cxn modelId="{F6F9B66B-A80F-44B7-9025-972F5D366F6F}" type="presParOf" srcId="{0FFC5C08-E4DA-4B56-BE8B-A15394E70D40}" destId="{617FCB37-AF1F-414C-BDB7-F271A5FBEAE0}" srcOrd="1" destOrd="0" presId="urn:microsoft.com/office/officeart/2005/8/layout/orgChart1"/>
    <dgm:cxn modelId="{1541BBFB-507D-45CB-9FC7-B72AD43103F6}" type="presParOf" srcId="{0FFC5C08-E4DA-4B56-BE8B-A15394E70D40}" destId="{F961E835-0888-4F68-BA8A-9792368E40EF}" srcOrd="2" destOrd="0" presId="urn:microsoft.com/office/officeart/2005/8/layout/orgChart1"/>
    <dgm:cxn modelId="{683E066E-0EB6-4319-8D2E-75D9E68A39EF}" type="presParOf" srcId="{1C4CDC8D-A807-4DDB-A579-6E69FA7C00DB}" destId="{9B235DBA-6735-43DD-9FA0-B1EB93D4EE4E}" srcOrd="6" destOrd="0" presId="urn:microsoft.com/office/officeart/2005/8/layout/orgChart1"/>
    <dgm:cxn modelId="{584BB8F5-C1A8-433D-A498-EA0639E1D3D3}" type="presParOf" srcId="{1C4CDC8D-A807-4DDB-A579-6E69FA7C00DB}" destId="{DDB9474B-2D81-47E3-ACB5-924273F301E3}" srcOrd="7" destOrd="0" presId="urn:microsoft.com/office/officeart/2005/8/layout/orgChart1"/>
    <dgm:cxn modelId="{E44ADD01-1B00-4493-B5E1-371C885E2DD0}" type="presParOf" srcId="{DDB9474B-2D81-47E3-ACB5-924273F301E3}" destId="{BF7DC925-F406-4CFC-8E35-E34593CD2524}" srcOrd="0" destOrd="0" presId="urn:microsoft.com/office/officeart/2005/8/layout/orgChart1"/>
    <dgm:cxn modelId="{1CED03F8-9075-4D84-8EEF-743911E59535}" type="presParOf" srcId="{BF7DC925-F406-4CFC-8E35-E34593CD2524}" destId="{57E93E35-2852-41E3-8C53-ED1B8566D662}" srcOrd="0" destOrd="0" presId="urn:microsoft.com/office/officeart/2005/8/layout/orgChart1"/>
    <dgm:cxn modelId="{982F7241-757C-4F34-B308-FA0F282C8F2B}" type="presParOf" srcId="{BF7DC925-F406-4CFC-8E35-E34593CD2524}" destId="{7AD06D19-1715-4034-B97B-7D76BB85FC46}" srcOrd="1" destOrd="0" presId="urn:microsoft.com/office/officeart/2005/8/layout/orgChart1"/>
    <dgm:cxn modelId="{423F8AC1-2EAB-4558-82C8-3D27618CFA89}" type="presParOf" srcId="{DDB9474B-2D81-47E3-ACB5-924273F301E3}" destId="{C2B270D1-7D7A-425F-8E40-E79401EC5E4D}" srcOrd="1" destOrd="0" presId="urn:microsoft.com/office/officeart/2005/8/layout/orgChart1"/>
    <dgm:cxn modelId="{CCD4CAFD-E417-4C32-AFDA-4A7ECF6AB926}" type="presParOf" srcId="{DDB9474B-2D81-47E3-ACB5-924273F301E3}" destId="{669EB601-9430-4866-8965-796D070C48B2}" srcOrd="2" destOrd="0" presId="urn:microsoft.com/office/officeart/2005/8/layout/orgChart1"/>
    <dgm:cxn modelId="{66F5C409-17F4-47C0-A6AC-03C51069234A}" type="presParOf" srcId="{1C4CDC8D-A807-4DDB-A579-6E69FA7C00DB}" destId="{1F21E067-36E4-46D1-85A4-95EF48AF49D4}" srcOrd="8" destOrd="0" presId="urn:microsoft.com/office/officeart/2005/8/layout/orgChart1"/>
    <dgm:cxn modelId="{8CA1AE75-22BA-471B-B8A2-06F3F78EB8D3}" type="presParOf" srcId="{1C4CDC8D-A807-4DDB-A579-6E69FA7C00DB}" destId="{BD661FE8-AA30-40B9-8CFB-7EB26623CD8D}" srcOrd="9" destOrd="0" presId="urn:microsoft.com/office/officeart/2005/8/layout/orgChart1"/>
    <dgm:cxn modelId="{289F72C9-E57E-4BE2-A8ED-BE0DD3CF1B7A}" type="presParOf" srcId="{BD661FE8-AA30-40B9-8CFB-7EB26623CD8D}" destId="{3BE07803-B20B-4AFF-82E9-448E5FC8A4F9}" srcOrd="0" destOrd="0" presId="urn:microsoft.com/office/officeart/2005/8/layout/orgChart1"/>
    <dgm:cxn modelId="{2614B8F0-39B3-42CE-8FE8-1E53CA0D9001}" type="presParOf" srcId="{3BE07803-B20B-4AFF-82E9-448E5FC8A4F9}" destId="{F472D96E-92B8-4DA7-9F24-1D85202AE7AE}" srcOrd="0" destOrd="0" presId="urn:microsoft.com/office/officeart/2005/8/layout/orgChart1"/>
    <dgm:cxn modelId="{6486C07D-075D-4CCA-AC45-7F9336206059}" type="presParOf" srcId="{3BE07803-B20B-4AFF-82E9-448E5FC8A4F9}" destId="{3075A4C5-9F22-400E-8EFF-6700706C963E}" srcOrd="1" destOrd="0" presId="urn:microsoft.com/office/officeart/2005/8/layout/orgChart1"/>
    <dgm:cxn modelId="{16617F41-0ED1-42D0-87FE-F338AF171596}" type="presParOf" srcId="{BD661FE8-AA30-40B9-8CFB-7EB26623CD8D}" destId="{72BFC657-E856-4E26-A5B8-12B37BFE343C}" srcOrd="1" destOrd="0" presId="urn:microsoft.com/office/officeart/2005/8/layout/orgChart1"/>
    <dgm:cxn modelId="{0D5A64EB-8D92-4532-82DF-19A9A077C3A8}" type="presParOf" srcId="{BD661FE8-AA30-40B9-8CFB-7EB26623CD8D}" destId="{D46D618E-54B7-483F-8469-01A0DA424AE4}" srcOrd="2" destOrd="0" presId="urn:microsoft.com/office/officeart/2005/8/layout/orgChart1"/>
    <dgm:cxn modelId="{68F74B70-DD08-4102-B2AD-516EE9EB73B3}" type="presParOf" srcId="{1C4CDC8D-A807-4DDB-A579-6E69FA7C00DB}" destId="{62DE14E1-2B6F-4A4F-8B81-2AA385C4D50A}" srcOrd="10" destOrd="0" presId="urn:microsoft.com/office/officeart/2005/8/layout/orgChart1"/>
    <dgm:cxn modelId="{5494A9D7-BF35-402D-AF4A-A8A807D58015}" type="presParOf" srcId="{1C4CDC8D-A807-4DDB-A579-6E69FA7C00DB}" destId="{7CD3E9B4-4113-4AD1-9B77-605EA41C4146}" srcOrd="11" destOrd="0" presId="urn:microsoft.com/office/officeart/2005/8/layout/orgChart1"/>
    <dgm:cxn modelId="{079590A0-153A-4E3B-AF5F-ED98B7A26EB4}" type="presParOf" srcId="{7CD3E9B4-4113-4AD1-9B77-605EA41C4146}" destId="{8D3C7977-3799-421D-9C02-0B86D1C4A6B7}" srcOrd="0" destOrd="0" presId="urn:microsoft.com/office/officeart/2005/8/layout/orgChart1"/>
    <dgm:cxn modelId="{CAC70D88-A9F2-4317-99B0-BE2B61AC7BF6}" type="presParOf" srcId="{8D3C7977-3799-421D-9C02-0B86D1C4A6B7}" destId="{DF7F80AB-2639-41E8-BACE-48A6447E901E}" srcOrd="0" destOrd="0" presId="urn:microsoft.com/office/officeart/2005/8/layout/orgChart1"/>
    <dgm:cxn modelId="{D083D525-F5EF-4727-81E4-B50E91F450AA}" type="presParOf" srcId="{8D3C7977-3799-421D-9C02-0B86D1C4A6B7}" destId="{C0EEB4F8-2380-48B1-B3B3-85708F9369E7}" srcOrd="1" destOrd="0" presId="urn:microsoft.com/office/officeart/2005/8/layout/orgChart1"/>
    <dgm:cxn modelId="{7F089A38-2B71-4FDB-AB14-9A29A3761CF2}" type="presParOf" srcId="{7CD3E9B4-4113-4AD1-9B77-605EA41C4146}" destId="{D2C15405-E65E-4431-B127-C87CA3B81D17}" srcOrd="1" destOrd="0" presId="urn:microsoft.com/office/officeart/2005/8/layout/orgChart1"/>
    <dgm:cxn modelId="{0858EA8B-53FA-48B0-A53C-DFDAD181BFB5}" type="presParOf" srcId="{7CD3E9B4-4113-4AD1-9B77-605EA41C4146}" destId="{62FA5E9E-FD37-4AE6-AA76-E1B786A24056}" srcOrd="2" destOrd="0" presId="urn:microsoft.com/office/officeart/2005/8/layout/orgChart1"/>
    <dgm:cxn modelId="{08D9A37E-84CA-4BDF-9466-1FF2D1EAFF5C}" type="presParOf" srcId="{1C4CDC8D-A807-4DDB-A579-6E69FA7C00DB}" destId="{F239907F-2F52-4CFC-8741-EAF288125172}" srcOrd="12" destOrd="0" presId="urn:microsoft.com/office/officeart/2005/8/layout/orgChart1"/>
    <dgm:cxn modelId="{71121368-8506-49E7-BCAF-EB87701B19D3}" type="presParOf" srcId="{1C4CDC8D-A807-4DDB-A579-6E69FA7C00DB}" destId="{1723614F-B1ED-4AF6-9417-532559C350E7}" srcOrd="13" destOrd="0" presId="urn:microsoft.com/office/officeart/2005/8/layout/orgChart1"/>
    <dgm:cxn modelId="{BAB08D1E-7BE9-4967-9E54-E4A2320119B2}" type="presParOf" srcId="{1723614F-B1ED-4AF6-9417-532559C350E7}" destId="{0B7AFE31-FDF9-4A43-BD92-9587DC4C8813}" srcOrd="0" destOrd="0" presId="urn:microsoft.com/office/officeart/2005/8/layout/orgChart1"/>
    <dgm:cxn modelId="{FACC276C-7DEC-4B67-A718-3B5559D37530}" type="presParOf" srcId="{0B7AFE31-FDF9-4A43-BD92-9587DC4C8813}" destId="{3820D997-F432-4AEF-B0A5-676ABB5A23D1}" srcOrd="0" destOrd="0" presId="urn:microsoft.com/office/officeart/2005/8/layout/orgChart1"/>
    <dgm:cxn modelId="{E77B5A5B-8CA2-47F8-AE97-5DD3A78ABF1F}" type="presParOf" srcId="{0B7AFE31-FDF9-4A43-BD92-9587DC4C8813}" destId="{4C9C7B0E-AF0F-4BD8-96FF-B452B3F2062A}" srcOrd="1" destOrd="0" presId="urn:microsoft.com/office/officeart/2005/8/layout/orgChart1"/>
    <dgm:cxn modelId="{8D8CCA15-A64F-4A79-A42B-D3AB115D927B}" type="presParOf" srcId="{1723614F-B1ED-4AF6-9417-532559C350E7}" destId="{99F251F9-F385-45F5-A3F8-9D468137AE03}" srcOrd="1" destOrd="0" presId="urn:microsoft.com/office/officeart/2005/8/layout/orgChart1"/>
    <dgm:cxn modelId="{91D09442-5BDB-4B1C-B32C-C0E310B791CE}" type="presParOf" srcId="{1723614F-B1ED-4AF6-9417-532559C350E7}" destId="{339D2B67-F39F-4312-89EA-49FC3894CC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2B0ECC-E806-432E-B5C8-ACDAD4C1778E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E66BDB1-8CB3-43B7-BF5C-46F4857FFC94}">
      <dgm:prSet phldrT="[Metin]"/>
      <dgm:spPr/>
      <dgm:t>
        <a:bodyPr/>
        <a:lstStyle/>
        <a:p>
          <a:r>
            <a:rPr lang="tr-TR" dirty="0" smtClean="0"/>
            <a:t>SİE DİREKT X RAY</a:t>
          </a:r>
          <a:endParaRPr lang="tr-TR" dirty="0"/>
        </a:p>
      </dgm:t>
    </dgm:pt>
    <dgm:pt modelId="{3A329775-31E5-4E32-A992-330108A49E1F}" type="parTrans" cxnId="{9A7A2C73-B1E2-4297-ACBC-55F01D405368}">
      <dgm:prSet/>
      <dgm:spPr/>
      <dgm:t>
        <a:bodyPr/>
        <a:lstStyle/>
        <a:p>
          <a:endParaRPr lang="tr-TR"/>
        </a:p>
      </dgm:t>
    </dgm:pt>
    <dgm:pt modelId="{25C7D00C-69BA-410B-88AF-FEDD48083188}" type="sibTrans" cxnId="{9A7A2C73-B1E2-4297-ACBC-55F01D405368}">
      <dgm:prSet/>
      <dgm:spPr/>
      <dgm:t>
        <a:bodyPr/>
        <a:lstStyle/>
        <a:p>
          <a:endParaRPr lang="tr-TR"/>
        </a:p>
      </dgm:t>
    </dgm:pt>
    <dgm:pt modelId="{779DA7BC-469E-41E6-8B35-23E8609CAC69}">
      <dgm:prSet phldrT="[Metin]"/>
      <dgm:spPr/>
      <dgm:t>
        <a:bodyPr/>
        <a:lstStyle/>
        <a:p>
          <a:r>
            <a:rPr lang="tr-TR" dirty="0" smtClean="0"/>
            <a:t>SENSİTİVİTESİ %10</a:t>
          </a:r>
          <a:endParaRPr lang="tr-TR" dirty="0"/>
        </a:p>
      </dgm:t>
    </dgm:pt>
    <dgm:pt modelId="{9184DA14-6E27-4AC1-80C7-DB60DB1C2EF4}" type="parTrans" cxnId="{313ED479-9653-42F8-A23A-2545EAEB588B}">
      <dgm:prSet/>
      <dgm:spPr/>
      <dgm:t>
        <a:bodyPr/>
        <a:lstStyle/>
        <a:p>
          <a:endParaRPr lang="tr-TR"/>
        </a:p>
      </dgm:t>
    </dgm:pt>
    <dgm:pt modelId="{567BDFB0-69BA-4580-BA18-61E4F84FF20A}" type="sibTrans" cxnId="{313ED479-9653-42F8-A23A-2545EAEB588B}">
      <dgm:prSet/>
      <dgm:spPr/>
      <dgm:t>
        <a:bodyPr/>
        <a:lstStyle/>
        <a:p>
          <a:endParaRPr lang="tr-TR"/>
        </a:p>
      </dgm:t>
    </dgm:pt>
    <dgm:pt modelId="{8045B5CE-EA3F-48AA-B37E-994D0F5EF3E6}">
      <dgm:prSet phldrT="[Metin]"/>
      <dgm:spPr/>
      <dgm:t>
        <a:bodyPr/>
        <a:lstStyle/>
        <a:p>
          <a:r>
            <a:rPr lang="tr-TR" dirty="0" smtClean="0"/>
            <a:t>EROZYON/KENAR DÜZENSİZLİĞİ</a:t>
          </a:r>
          <a:endParaRPr lang="tr-TR" dirty="0"/>
        </a:p>
      </dgm:t>
    </dgm:pt>
    <dgm:pt modelId="{9B198CD7-53A3-442B-9B5C-61A0902EBB1E}" type="parTrans" cxnId="{ACF59156-2C4F-4E00-854C-61473A096E9C}">
      <dgm:prSet/>
      <dgm:spPr/>
      <dgm:t>
        <a:bodyPr/>
        <a:lstStyle/>
        <a:p>
          <a:endParaRPr lang="tr-TR"/>
        </a:p>
      </dgm:t>
    </dgm:pt>
    <dgm:pt modelId="{970154F6-E2A7-408F-9441-392DE6331EE8}" type="sibTrans" cxnId="{ACF59156-2C4F-4E00-854C-61473A096E9C}">
      <dgm:prSet/>
      <dgm:spPr/>
      <dgm:t>
        <a:bodyPr/>
        <a:lstStyle/>
        <a:p>
          <a:endParaRPr lang="tr-TR"/>
        </a:p>
      </dgm:t>
    </dgm:pt>
    <dgm:pt modelId="{EE6CFB13-32DD-4257-A5E3-8A783C616FA9}">
      <dgm:prSet phldrT="[Metin]"/>
      <dgm:spPr/>
      <dgm:t>
        <a:bodyPr/>
        <a:lstStyle/>
        <a:p>
          <a:r>
            <a:rPr lang="tr-TR" dirty="0" smtClean="0"/>
            <a:t>SİE  BT</a:t>
          </a:r>
          <a:endParaRPr lang="tr-TR" dirty="0"/>
        </a:p>
      </dgm:t>
    </dgm:pt>
    <dgm:pt modelId="{1CB501FB-CF09-4460-9C8D-9F8FF64472BE}" type="parTrans" cxnId="{559C7B39-8595-424F-B1EB-8E039CC6735B}">
      <dgm:prSet/>
      <dgm:spPr/>
      <dgm:t>
        <a:bodyPr/>
        <a:lstStyle/>
        <a:p>
          <a:endParaRPr lang="tr-TR"/>
        </a:p>
      </dgm:t>
    </dgm:pt>
    <dgm:pt modelId="{09E3B0B8-9BB7-4EE9-B30C-EA26C0FD7246}" type="sibTrans" cxnId="{559C7B39-8595-424F-B1EB-8E039CC6735B}">
      <dgm:prSet/>
      <dgm:spPr/>
      <dgm:t>
        <a:bodyPr/>
        <a:lstStyle/>
        <a:p>
          <a:endParaRPr lang="tr-TR"/>
        </a:p>
      </dgm:t>
    </dgm:pt>
    <dgm:pt modelId="{AF1B6F9F-A941-4A8C-8676-C27CFA353011}">
      <dgm:prSet phldrT="[Metin]"/>
      <dgm:spPr/>
      <dgm:t>
        <a:bodyPr/>
        <a:lstStyle/>
        <a:p>
          <a:r>
            <a:rPr lang="tr-TR" dirty="0" smtClean="0"/>
            <a:t>HASTALIK AKTİVİTESİ İLE İLİŞKİLİ BULGULAR YOK</a:t>
          </a:r>
          <a:endParaRPr lang="tr-TR" dirty="0"/>
        </a:p>
      </dgm:t>
    </dgm:pt>
    <dgm:pt modelId="{B961B2F9-D157-402A-A27D-FB7A237BAB52}" type="parTrans" cxnId="{2AC27CC7-8AAF-4548-80A9-EE436F946B96}">
      <dgm:prSet/>
      <dgm:spPr/>
      <dgm:t>
        <a:bodyPr/>
        <a:lstStyle/>
        <a:p>
          <a:endParaRPr lang="tr-TR"/>
        </a:p>
      </dgm:t>
    </dgm:pt>
    <dgm:pt modelId="{84F41287-F5EF-40D2-8105-30FAC0FB7287}" type="sibTrans" cxnId="{2AC27CC7-8AAF-4548-80A9-EE436F946B96}">
      <dgm:prSet/>
      <dgm:spPr/>
      <dgm:t>
        <a:bodyPr/>
        <a:lstStyle/>
        <a:p>
          <a:endParaRPr lang="tr-TR"/>
        </a:p>
      </dgm:t>
    </dgm:pt>
    <dgm:pt modelId="{8E3D20A4-B2D0-4758-8785-71A56E199B36}">
      <dgm:prSet phldrT="[Metin]" phldr="1"/>
      <dgm:spPr/>
      <dgm:t>
        <a:bodyPr/>
        <a:lstStyle/>
        <a:p>
          <a:endParaRPr lang="tr-TR"/>
        </a:p>
      </dgm:t>
    </dgm:pt>
    <dgm:pt modelId="{9EE7A1C7-B118-4BB1-A057-50FD063FC7F4}" type="parTrans" cxnId="{97E9583F-5098-498C-9489-CD1B34138F11}">
      <dgm:prSet/>
      <dgm:spPr/>
      <dgm:t>
        <a:bodyPr/>
        <a:lstStyle/>
        <a:p>
          <a:endParaRPr lang="tr-TR"/>
        </a:p>
      </dgm:t>
    </dgm:pt>
    <dgm:pt modelId="{38CF4901-5397-4E29-868B-74F48AA2C0DD}" type="sibTrans" cxnId="{97E9583F-5098-498C-9489-CD1B34138F11}">
      <dgm:prSet/>
      <dgm:spPr/>
      <dgm:t>
        <a:bodyPr/>
        <a:lstStyle/>
        <a:p>
          <a:endParaRPr lang="tr-TR"/>
        </a:p>
      </dgm:t>
    </dgm:pt>
    <dgm:pt modelId="{59848918-CF4E-4149-92ED-F7E7ED733BF1}">
      <dgm:prSet phldrT="[Metin]"/>
      <dgm:spPr/>
      <dgm:t>
        <a:bodyPr/>
        <a:lstStyle/>
        <a:p>
          <a:r>
            <a:rPr lang="tr-TR" dirty="0" smtClean="0"/>
            <a:t>SİE  MR</a:t>
          </a:r>
          <a:endParaRPr lang="tr-TR" dirty="0"/>
        </a:p>
      </dgm:t>
    </dgm:pt>
    <dgm:pt modelId="{FC99645B-0BF5-4A77-9979-07154D5368B5}" type="parTrans" cxnId="{160F2658-FA38-4E1F-B25A-6B5DE809869B}">
      <dgm:prSet/>
      <dgm:spPr/>
      <dgm:t>
        <a:bodyPr/>
        <a:lstStyle/>
        <a:p>
          <a:endParaRPr lang="tr-TR"/>
        </a:p>
      </dgm:t>
    </dgm:pt>
    <dgm:pt modelId="{48E53FB0-1E98-49B5-899D-F493709DDF3F}" type="sibTrans" cxnId="{160F2658-FA38-4E1F-B25A-6B5DE809869B}">
      <dgm:prSet/>
      <dgm:spPr/>
      <dgm:t>
        <a:bodyPr/>
        <a:lstStyle/>
        <a:p>
          <a:endParaRPr lang="tr-TR"/>
        </a:p>
      </dgm:t>
    </dgm:pt>
    <dgm:pt modelId="{9DC415F5-F268-41E9-B5C3-01041B7EE622}">
      <dgm:prSet phldrT="[Metin]"/>
      <dgm:spPr/>
      <dgm:t>
        <a:bodyPr/>
        <a:lstStyle/>
        <a:p>
          <a:r>
            <a:rPr lang="tr-TR" dirty="0" smtClean="0"/>
            <a:t>SENSİTİVİTESİ %95</a:t>
          </a:r>
          <a:endParaRPr lang="tr-TR" dirty="0"/>
        </a:p>
      </dgm:t>
    </dgm:pt>
    <dgm:pt modelId="{A1B715D2-F3B3-4821-ACDF-F983D64D781C}" type="parTrans" cxnId="{3A5416AC-282E-4C95-99D2-F18CC6056FC4}">
      <dgm:prSet/>
      <dgm:spPr/>
      <dgm:t>
        <a:bodyPr/>
        <a:lstStyle/>
        <a:p>
          <a:endParaRPr lang="tr-TR"/>
        </a:p>
      </dgm:t>
    </dgm:pt>
    <dgm:pt modelId="{52DA9359-3D5B-45B4-BCE6-5A23E820F137}" type="sibTrans" cxnId="{3A5416AC-282E-4C95-99D2-F18CC6056FC4}">
      <dgm:prSet/>
      <dgm:spPr/>
      <dgm:t>
        <a:bodyPr/>
        <a:lstStyle/>
        <a:p>
          <a:endParaRPr lang="tr-TR"/>
        </a:p>
      </dgm:t>
    </dgm:pt>
    <dgm:pt modelId="{31FD893D-0508-4DCE-A573-470F4E6AABE3}">
      <dgm:prSet phldrT="[Metin]"/>
      <dgm:spPr/>
      <dgm:t>
        <a:bodyPr/>
        <a:lstStyle/>
        <a:p>
          <a:r>
            <a:rPr lang="tr-TR" dirty="0" smtClean="0"/>
            <a:t>AKTİF İNFLAMASYONU GÖSTERİR</a:t>
          </a:r>
          <a:endParaRPr lang="tr-TR" dirty="0"/>
        </a:p>
      </dgm:t>
    </dgm:pt>
    <dgm:pt modelId="{8825176A-7665-41DB-B69E-387A8CDE7FD0}" type="parTrans" cxnId="{F7A84BDB-8E89-4D6A-9316-A885A1D369DA}">
      <dgm:prSet/>
      <dgm:spPr/>
      <dgm:t>
        <a:bodyPr/>
        <a:lstStyle/>
        <a:p>
          <a:endParaRPr lang="tr-TR"/>
        </a:p>
      </dgm:t>
    </dgm:pt>
    <dgm:pt modelId="{0E99B3E3-21D2-43D3-B986-B8CF06C6EC99}" type="sibTrans" cxnId="{F7A84BDB-8E89-4D6A-9316-A885A1D369DA}">
      <dgm:prSet/>
      <dgm:spPr/>
      <dgm:t>
        <a:bodyPr/>
        <a:lstStyle/>
        <a:p>
          <a:endParaRPr lang="tr-TR"/>
        </a:p>
      </dgm:t>
    </dgm:pt>
    <dgm:pt modelId="{798860CF-533A-47C9-9485-13BD121E71E5}">
      <dgm:prSet phldrT="[Metin]"/>
      <dgm:spPr/>
      <dgm:t>
        <a:bodyPr/>
        <a:lstStyle/>
        <a:p>
          <a:r>
            <a:rPr lang="tr-TR" dirty="0" smtClean="0"/>
            <a:t>SİE  SC.</a:t>
          </a:r>
          <a:endParaRPr lang="tr-TR" dirty="0"/>
        </a:p>
      </dgm:t>
    </dgm:pt>
    <dgm:pt modelId="{9AED3455-F0C1-46D5-B778-9A248EB4EEE0}" type="parTrans" cxnId="{00E74B4C-DFF7-400D-BB11-5CD673ADB2F6}">
      <dgm:prSet/>
      <dgm:spPr/>
      <dgm:t>
        <a:bodyPr/>
        <a:lstStyle/>
        <a:p>
          <a:endParaRPr lang="tr-TR"/>
        </a:p>
      </dgm:t>
    </dgm:pt>
    <dgm:pt modelId="{BEDD7BFE-FEEF-4373-861C-C76458D0901A}" type="sibTrans" cxnId="{00E74B4C-DFF7-400D-BB11-5CD673ADB2F6}">
      <dgm:prSet/>
      <dgm:spPr/>
      <dgm:t>
        <a:bodyPr/>
        <a:lstStyle/>
        <a:p>
          <a:endParaRPr lang="tr-TR"/>
        </a:p>
      </dgm:t>
    </dgm:pt>
    <dgm:pt modelId="{49747224-476E-4695-ADD0-779CB903688E}">
      <dgm:prSet phldrT="[Metin]"/>
      <dgm:spPr/>
      <dgm:t>
        <a:bodyPr/>
        <a:lstStyle/>
        <a:p>
          <a:r>
            <a:rPr lang="tr-TR" dirty="0" smtClean="0"/>
            <a:t>İLİAK VE SAKRAK KANATLARDA SKLEROZ</a:t>
          </a:r>
          <a:endParaRPr lang="tr-TR" dirty="0"/>
        </a:p>
      </dgm:t>
    </dgm:pt>
    <dgm:pt modelId="{28F0AF64-089B-47B6-A3A5-AF9AD289354D}" type="parTrans" cxnId="{AB971424-0E2C-419E-BB9C-754F1C65304E}">
      <dgm:prSet/>
      <dgm:spPr/>
      <dgm:t>
        <a:bodyPr/>
        <a:lstStyle/>
        <a:p>
          <a:endParaRPr lang="tr-TR"/>
        </a:p>
      </dgm:t>
    </dgm:pt>
    <dgm:pt modelId="{46B414A3-628F-45FF-BFF2-612B5ABBC63C}" type="sibTrans" cxnId="{AB971424-0E2C-419E-BB9C-754F1C65304E}">
      <dgm:prSet/>
      <dgm:spPr/>
      <dgm:t>
        <a:bodyPr/>
        <a:lstStyle/>
        <a:p>
          <a:endParaRPr lang="tr-TR"/>
        </a:p>
      </dgm:t>
    </dgm:pt>
    <dgm:pt modelId="{523DED64-6594-4A24-8A13-94616764C298}">
      <dgm:prSet phldrT="[Metin]"/>
      <dgm:spPr/>
      <dgm:t>
        <a:bodyPr/>
        <a:lstStyle/>
        <a:p>
          <a:r>
            <a:rPr lang="tr-TR" dirty="0" smtClean="0"/>
            <a:t>FÜZYON</a:t>
          </a:r>
          <a:endParaRPr lang="tr-TR" dirty="0"/>
        </a:p>
      </dgm:t>
    </dgm:pt>
    <dgm:pt modelId="{66ADB763-EDC6-4532-85EB-624972AC9CC1}" type="parTrans" cxnId="{5D55328D-4CA5-4AAB-A493-0F65949D7F1A}">
      <dgm:prSet/>
      <dgm:spPr/>
      <dgm:t>
        <a:bodyPr/>
        <a:lstStyle/>
        <a:p>
          <a:endParaRPr lang="tr-TR"/>
        </a:p>
      </dgm:t>
    </dgm:pt>
    <dgm:pt modelId="{FA864ED4-D8E9-429D-ACB2-DA2AD702B895}" type="sibTrans" cxnId="{5D55328D-4CA5-4AAB-A493-0F65949D7F1A}">
      <dgm:prSet/>
      <dgm:spPr/>
      <dgm:t>
        <a:bodyPr/>
        <a:lstStyle/>
        <a:p>
          <a:endParaRPr lang="tr-TR"/>
        </a:p>
      </dgm:t>
    </dgm:pt>
    <dgm:pt modelId="{93FB35CB-0789-41D8-9387-955CE7951359}">
      <dgm:prSet phldrT="[Metin]"/>
      <dgm:spPr/>
      <dgm:t>
        <a:bodyPr/>
        <a:lstStyle/>
        <a:p>
          <a:r>
            <a:rPr lang="tr-TR" dirty="0" smtClean="0"/>
            <a:t>HASTALIĞIN TAKİBİNDE KULLANILMAZ</a:t>
          </a:r>
          <a:endParaRPr lang="tr-TR" dirty="0"/>
        </a:p>
      </dgm:t>
    </dgm:pt>
    <dgm:pt modelId="{88811C99-84C7-46C2-A8DE-0040472AE294}" type="parTrans" cxnId="{142C696F-5A70-4B12-BBF8-086C1916C7D7}">
      <dgm:prSet/>
      <dgm:spPr/>
      <dgm:t>
        <a:bodyPr/>
        <a:lstStyle/>
        <a:p>
          <a:endParaRPr lang="tr-TR"/>
        </a:p>
      </dgm:t>
    </dgm:pt>
    <dgm:pt modelId="{F3D9EDD1-DF74-40E1-B8E7-E2797791FCB1}" type="sibTrans" cxnId="{142C696F-5A70-4B12-BBF8-086C1916C7D7}">
      <dgm:prSet/>
      <dgm:spPr/>
      <dgm:t>
        <a:bodyPr/>
        <a:lstStyle/>
        <a:p>
          <a:endParaRPr lang="tr-TR"/>
        </a:p>
      </dgm:t>
    </dgm:pt>
    <dgm:pt modelId="{6A0C9565-7F79-4FB0-865E-32BC1B612177}">
      <dgm:prSet phldrT="[Metin]"/>
      <dgm:spPr/>
      <dgm:t>
        <a:bodyPr/>
        <a:lstStyle/>
        <a:p>
          <a:r>
            <a:rPr lang="tr-TR" dirty="0" smtClean="0"/>
            <a:t>SENSİTİVİTESİ %48</a:t>
          </a:r>
          <a:endParaRPr lang="tr-TR" dirty="0"/>
        </a:p>
      </dgm:t>
    </dgm:pt>
    <dgm:pt modelId="{A4A0A732-3966-48CF-AA1A-07A323B55173}" type="parTrans" cxnId="{BAB99CBD-1CA2-47EB-BE11-DFCFC6875C95}">
      <dgm:prSet/>
      <dgm:spPr/>
      <dgm:t>
        <a:bodyPr/>
        <a:lstStyle/>
        <a:p>
          <a:endParaRPr lang="tr-TR"/>
        </a:p>
      </dgm:t>
    </dgm:pt>
    <dgm:pt modelId="{A981083A-10B5-453E-B892-AD32FE1B1362}" type="sibTrans" cxnId="{BAB99CBD-1CA2-47EB-BE11-DFCFC6875C95}">
      <dgm:prSet/>
      <dgm:spPr/>
      <dgm:t>
        <a:bodyPr/>
        <a:lstStyle/>
        <a:p>
          <a:endParaRPr lang="tr-TR"/>
        </a:p>
      </dgm:t>
    </dgm:pt>
    <dgm:pt modelId="{9F3BEB85-69B7-4165-922A-29E158566C10}" type="pres">
      <dgm:prSet presAssocID="{B12B0ECC-E806-432E-B5C8-ACDAD4C177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EF60D0-2B50-4634-91BD-7F925783DF56}" type="pres">
      <dgm:prSet presAssocID="{7E66BDB1-8CB3-43B7-BF5C-46F4857FFC94}" presName="compNode" presStyleCnt="0"/>
      <dgm:spPr/>
    </dgm:pt>
    <dgm:pt modelId="{7FFE933F-3262-4AE3-8CA7-03C7B9057BB8}" type="pres">
      <dgm:prSet presAssocID="{7E66BDB1-8CB3-43B7-BF5C-46F4857FFC94}" presName="aNode" presStyleLbl="bgShp" presStyleIdx="0" presStyleCnt="4"/>
      <dgm:spPr/>
      <dgm:t>
        <a:bodyPr/>
        <a:lstStyle/>
        <a:p>
          <a:endParaRPr lang="tr-TR"/>
        </a:p>
      </dgm:t>
    </dgm:pt>
    <dgm:pt modelId="{91F58748-12CF-4CB7-8B58-D0A35603240D}" type="pres">
      <dgm:prSet presAssocID="{7E66BDB1-8CB3-43B7-BF5C-46F4857FFC94}" presName="textNode" presStyleLbl="bgShp" presStyleIdx="0" presStyleCnt="4"/>
      <dgm:spPr/>
      <dgm:t>
        <a:bodyPr/>
        <a:lstStyle/>
        <a:p>
          <a:endParaRPr lang="tr-TR"/>
        </a:p>
      </dgm:t>
    </dgm:pt>
    <dgm:pt modelId="{0B2BFD8A-9ED7-4DD6-93C4-67DAC20946E3}" type="pres">
      <dgm:prSet presAssocID="{7E66BDB1-8CB3-43B7-BF5C-46F4857FFC94}" presName="compChildNode" presStyleCnt="0"/>
      <dgm:spPr/>
    </dgm:pt>
    <dgm:pt modelId="{33823F7C-BFA8-43AB-8372-035D1B63554D}" type="pres">
      <dgm:prSet presAssocID="{7E66BDB1-8CB3-43B7-BF5C-46F4857FFC94}" presName="theInnerList" presStyleCnt="0"/>
      <dgm:spPr/>
    </dgm:pt>
    <dgm:pt modelId="{92CD4AA3-FFCA-4BDD-945A-205324B0E3D5}" type="pres">
      <dgm:prSet presAssocID="{779DA7BC-469E-41E6-8B35-23E8609CAC69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D15281-9691-44DE-B690-A34D5C64FC2C}" type="pres">
      <dgm:prSet presAssocID="{779DA7BC-469E-41E6-8B35-23E8609CAC69}" presName="aSpace2" presStyleCnt="0"/>
      <dgm:spPr/>
    </dgm:pt>
    <dgm:pt modelId="{A46F30CC-0B29-4710-8788-B1882F407AA8}" type="pres">
      <dgm:prSet presAssocID="{49747224-476E-4695-ADD0-779CB903688E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16B31D-75BC-4A2B-B5A3-C50CFFE67A37}" type="pres">
      <dgm:prSet presAssocID="{49747224-476E-4695-ADD0-779CB903688E}" presName="aSpace2" presStyleCnt="0"/>
      <dgm:spPr/>
    </dgm:pt>
    <dgm:pt modelId="{3BF0E991-1370-43F9-9CD9-3059D0D8EFD8}" type="pres">
      <dgm:prSet presAssocID="{8045B5CE-EA3F-48AA-B37E-994D0F5EF3E6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A46A4E-F3A0-41F3-B1BB-519F2897B0C1}" type="pres">
      <dgm:prSet presAssocID="{8045B5CE-EA3F-48AA-B37E-994D0F5EF3E6}" presName="aSpace2" presStyleCnt="0"/>
      <dgm:spPr/>
    </dgm:pt>
    <dgm:pt modelId="{46ABA98C-3056-46AB-9859-CF16086CEFE8}" type="pres">
      <dgm:prSet presAssocID="{523DED64-6594-4A24-8A13-94616764C298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6E421E-A7B9-42B4-B210-E0A2CB145B0F}" type="pres">
      <dgm:prSet presAssocID="{7E66BDB1-8CB3-43B7-BF5C-46F4857FFC94}" presName="aSpace" presStyleCnt="0"/>
      <dgm:spPr/>
    </dgm:pt>
    <dgm:pt modelId="{5979C3BD-BF6D-40FB-B617-0AE850D47C34}" type="pres">
      <dgm:prSet presAssocID="{EE6CFB13-32DD-4257-A5E3-8A783C616FA9}" presName="compNode" presStyleCnt="0"/>
      <dgm:spPr/>
    </dgm:pt>
    <dgm:pt modelId="{5F277B80-7F83-4B7A-B9E5-DB950FF377D1}" type="pres">
      <dgm:prSet presAssocID="{EE6CFB13-32DD-4257-A5E3-8A783C616FA9}" presName="aNode" presStyleLbl="bgShp" presStyleIdx="1" presStyleCnt="4"/>
      <dgm:spPr/>
      <dgm:t>
        <a:bodyPr/>
        <a:lstStyle/>
        <a:p>
          <a:endParaRPr lang="tr-TR"/>
        </a:p>
      </dgm:t>
    </dgm:pt>
    <dgm:pt modelId="{8288C059-B3A2-43A7-B57D-282B806296F9}" type="pres">
      <dgm:prSet presAssocID="{EE6CFB13-32DD-4257-A5E3-8A783C616FA9}" presName="textNode" presStyleLbl="bgShp" presStyleIdx="1" presStyleCnt="4"/>
      <dgm:spPr/>
      <dgm:t>
        <a:bodyPr/>
        <a:lstStyle/>
        <a:p>
          <a:endParaRPr lang="tr-TR"/>
        </a:p>
      </dgm:t>
    </dgm:pt>
    <dgm:pt modelId="{ED86B4E9-A882-4274-93FA-F6D3FC7DCA67}" type="pres">
      <dgm:prSet presAssocID="{EE6CFB13-32DD-4257-A5E3-8A783C616FA9}" presName="compChildNode" presStyleCnt="0"/>
      <dgm:spPr/>
    </dgm:pt>
    <dgm:pt modelId="{430377F7-85C2-47FF-B835-10094F3E958D}" type="pres">
      <dgm:prSet presAssocID="{EE6CFB13-32DD-4257-A5E3-8A783C616FA9}" presName="theInnerList" presStyleCnt="0"/>
      <dgm:spPr/>
    </dgm:pt>
    <dgm:pt modelId="{9B5B2D21-399F-41F3-8EC9-0A8D63122574}" type="pres">
      <dgm:prSet presAssocID="{AF1B6F9F-A941-4A8C-8676-C27CFA353011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9AE3FD-44F3-4E28-BCA3-3AAC2D6E8B55}" type="pres">
      <dgm:prSet presAssocID="{AF1B6F9F-A941-4A8C-8676-C27CFA353011}" presName="aSpace2" presStyleCnt="0"/>
      <dgm:spPr/>
    </dgm:pt>
    <dgm:pt modelId="{3895FF75-4FDA-4FEF-8FF7-F32456A4D7B9}" type="pres">
      <dgm:prSet presAssocID="{8E3D20A4-B2D0-4758-8785-71A56E199B3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379E3-E3EF-495E-ACDA-8A74379605EB}" type="pres">
      <dgm:prSet presAssocID="{EE6CFB13-32DD-4257-A5E3-8A783C616FA9}" presName="aSpace" presStyleCnt="0"/>
      <dgm:spPr/>
    </dgm:pt>
    <dgm:pt modelId="{ABE8FB64-E1A1-4AB9-B1C2-CBF59FF936A1}" type="pres">
      <dgm:prSet presAssocID="{59848918-CF4E-4149-92ED-F7E7ED733BF1}" presName="compNode" presStyleCnt="0"/>
      <dgm:spPr/>
    </dgm:pt>
    <dgm:pt modelId="{A2C55C3D-7DB8-46DA-9CF2-8AEF5D2A64C5}" type="pres">
      <dgm:prSet presAssocID="{59848918-CF4E-4149-92ED-F7E7ED733BF1}" presName="aNode" presStyleLbl="bgShp" presStyleIdx="2" presStyleCnt="4"/>
      <dgm:spPr/>
      <dgm:t>
        <a:bodyPr/>
        <a:lstStyle/>
        <a:p>
          <a:endParaRPr lang="tr-TR"/>
        </a:p>
      </dgm:t>
    </dgm:pt>
    <dgm:pt modelId="{7A89DEC4-7B18-453F-9D9A-AE98C45DDDFC}" type="pres">
      <dgm:prSet presAssocID="{59848918-CF4E-4149-92ED-F7E7ED733BF1}" presName="textNode" presStyleLbl="bgShp" presStyleIdx="2" presStyleCnt="4"/>
      <dgm:spPr/>
      <dgm:t>
        <a:bodyPr/>
        <a:lstStyle/>
        <a:p>
          <a:endParaRPr lang="tr-TR"/>
        </a:p>
      </dgm:t>
    </dgm:pt>
    <dgm:pt modelId="{73000CF5-843C-4659-B2BB-49E551B94757}" type="pres">
      <dgm:prSet presAssocID="{59848918-CF4E-4149-92ED-F7E7ED733BF1}" presName="compChildNode" presStyleCnt="0"/>
      <dgm:spPr/>
    </dgm:pt>
    <dgm:pt modelId="{DE16EBF1-9F35-4BF5-8570-CDCC01C5215E}" type="pres">
      <dgm:prSet presAssocID="{59848918-CF4E-4149-92ED-F7E7ED733BF1}" presName="theInnerList" presStyleCnt="0"/>
      <dgm:spPr/>
    </dgm:pt>
    <dgm:pt modelId="{5BD9FEA0-18C1-478E-B349-8393FD4A6455}" type="pres">
      <dgm:prSet presAssocID="{9DC415F5-F268-41E9-B5C3-01041B7EE622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CF2777-6AC3-4600-A00E-EF594C1A577A}" type="pres">
      <dgm:prSet presAssocID="{9DC415F5-F268-41E9-B5C3-01041B7EE622}" presName="aSpace2" presStyleCnt="0"/>
      <dgm:spPr/>
    </dgm:pt>
    <dgm:pt modelId="{638B16C6-54B9-4653-9313-663CE80CF75D}" type="pres">
      <dgm:prSet presAssocID="{31FD893D-0508-4DCE-A573-470F4E6AABE3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35C07D-A215-4F5E-A2FF-16A83086CB21}" type="pres">
      <dgm:prSet presAssocID="{31FD893D-0508-4DCE-A573-470F4E6AABE3}" presName="aSpace2" presStyleCnt="0"/>
      <dgm:spPr/>
    </dgm:pt>
    <dgm:pt modelId="{CEC73687-3427-4390-A7A8-A9B43766D498}" type="pres">
      <dgm:prSet presAssocID="{93FB35CB-0789-41D8-9387-955CE7951359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F7736-EAD2-4AC2-918E-AFDCF6D05BE1}" type="pres">
      <dgm:prSet presAssocID="{59848918-CF4E-4149-92ED-F7E7ED733BF1}" presName="aSpace" presStyleCnt="0"/>
      <dgm:spPr/>
    </dgm:pt>
    <dgm:pt modelId="{511F40B6-D962-4525-9844-84D0299A6DC8}" type="pres">
      <dgm:prSet presAssocID="{798860CF-533A-47C9-9485-13BD121E71E5}" presName="compNode" presStyleCnt="0"/>
      <dgm:spPr/>
    </dgm:pt>
    <dgm:pt modelId="{AD16AAB1-F2D0-4258-BC9D-DE7A01599108}" type="pres">
      <dgm:prSet presAssocID="{798860CF-533A-47C9-9485-13BD121E71E5}" presName="aNode" presStyleLbl="bgShp" presStyleIdx="3" presStyleCnt="4"/>
      <dgm:spPr/>
      <dgm:t>
        <a:bodyPr/>
        <a:lstStyle/>
        <a:p>
          <a:endParaRPr lang="tr-TR"/>
        </a:p>
      </dgm:t>
    </dgm:pt>
    <dgm:pt modelId="{4289C272-18D7-48CA-A2FB-D0B8A185D1A9}" type="pres">
      <dgm:prSet presAssocID="{798860CF-533A-47C9-9485-13BD121E71E5}" presName="textNode" presStyleLbl="bgShp" presStyleIdx="3" presStyleCnt="4"/>
      <dgm:spPr/>
      <dgm:t>
        <a:bodyPr/>
        <a:lstStyle/>
        <a:p>
          <a:endParaRPr lang="tr-TR"/>
        </a:p>
      </dgm:t>
    </dgm:pt>
    <dgm:pt modelId="{EF0D854E-6266-4BC4-A578-A3D805548A65}" type="pres">
      <dgm:prSet presAssocID="{798860CF-533A-47C9-9485-13BD121E71E5}" presName="compChildNode" presStyleCnt="0"/>
      <dgm:spPr/>
    </dgm:pt>
    <dgm:pt modelId="{ECEAD770-7DB1-4080-B263-D87AB316D2E8}" type="pres">
      <dgm:prSet presAssocID="{798860CF-533A-47C9-9485-13BD121E71E5}" presName="theInnerList" presStyleCnt="0"/>
      <dgm:spPr/>
    </dgm:pt>
    <dgm:pt modelId="{F59749FA-C0B7-4125-9BED-9CDFF2D1ED15}" type="pres">
      <dgm:prSet presAssocID="{6A0C9565-7F79-4FB0-865E-32BC1B61217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0F2658-FA38-4E1F-B25A-6B5DE809869B}" srcId="{B12B0ECC-E806-432E-B5C8-ACDAD4C1778E}" destId="{59848918-CF4E-4149-92ED-F7E7ED733BF1}" srcOrd="2" destOrd="0" parTransId="{FC99645B-0BF5-4A77-9979-07154D5368B5}" sibTransId="{48E53FB0-1E98-49B5-899D-F493709DDF3F}"/>
    <dgm:cxn modelId="{2AC27CC7-8AAF-4548-80A9-EE436F946B96}" srcId="{EE6CFB13-32DD-4257-A5E3-8A783C616FA9}" destId="{AF1B6F9F-A941-4A8C-8676-C27CFA353011}" srcOrd="0" destOrd="0" parTransId="{B961B2F9-D157-402A-A27D-FB7A237BAB52}" sibTransId="{84F41287-F5EF-40D2-8105-30FAC0FB7287}"/>
    <dgm:cxn modelId="{E300D8D2-BB7A-422E-A0C0-9C4C5C4F7AF6}" type="presOf" srcId="{31FD893D-0508-4DCE-A573-470F4E6AABE3}" destId="{638B16C6-54B9-4653-9313-663CE80CF75D}" srcOrd="0" destOrd="0" presId="urn:microsoft.com/office/officeart/2005/8/layout/lProcess2"/>
    <dgm:cxn modelId="{BEB7D607-05FB-488E-B8A6-44106F035F95}" type="presOf" srcId="{93FB35CB-0789-41D8-9387-955CE7951359}" destId="{CEC73687-3427-4390-A7A8-A9B43766D498}" srcOrd="0" destOrd="0" presId="urn:microsoft.com/office/officeart/2005/8/layout/lProcess2"/>
    <dgm:cxn modelId="{2516DB1E-45F7-41EE-B7DD-4F4527130571}" type="presOf" srcId="{AF1B6F9F-A941-4A8C-8676-C27CFA353011}" destId="{9B5B2D21-399F-41F3-8EC9-0A8D63122574}" srcOrd="0" destOrd="0" presId="urn:microsoft.com/office/officeart/2005/8/layout/lProcess2"/>
    <dgm:cxn modelId="{572C45CF-7A85-4AF3-A99B-A3CAB0DD8BFD}" type="presOf" srcId="{7E66BDB1-8CB3-43B7-BF5C-46F4857FFC94}" destId="{91F58748-12CF-4CB7-8B58-D0A35603240D}" srcOrd="1" destOrd="0" presId="urn:microsoft.com/office/officeart/2005/8/layout/lProcess2"/>
    <dgm:cxn modelId="{8BB784F3-F192-45DF-8912-42C56E6EBCCC}" type="presOf" srcId="{49747224-476E-4695-ADD0-779CB903688E}" destId="{A46F30CC-0B29-4710-8788-B1882F407AA8}" srcOrd="0" destOrd="0" presId="urn:microsoft.com/office/officeart/2005/8/layout/lProcess2"/>
    <dgm:cxn modelId="{FF5FD0A3-E502-4EB0-B94D-9ACCE1A7C574}" type="presOf" srcId="{B12B0ECC-E806-432E-B5C8-ACDAD4C1778E}" destId="{9F3BEB85-69B7-4165-922A-29E158566C10}" srcOrd="0" destOrd="0" presId="urn:microsoft.com/office/officeart/2005/8/layout/lProcess2"/>
    <dgm:cxn modelId="{66D51FB6-4708-462F-BD4F-DABBF384D6D5}" type="presOf" srcId="{EE6CFB13-32DD-4257-A5E3-8A783C616FA9}" destId="{5F277B80-7F83-4B7A-B9E5-DB950FF377D1}" srcOrd="0" destOrd="0" presId="urn:microsoft.com/office/officeart/2005/8/layout/lProcess2"/>
    <dgm:cxn modelId="{0F4F6361-1126-4CF8-A441-4CF9F77D7835}" type="presOf" srcId="{EE6CFB13-32DD-4257-A5E3-8A783C616FA9}" destId="{8288C059-B3A2-43A7-B57D-282B806296F9}" srcOrd="1" destOrd="0" presId="urn:microsoft.com/office/officeart/2005/8/layout/lProcess2"/>
    <dgm:cxn modelId="{D00B08F9-C270-4363-B39B-C2F4220B2F52}" type="presOf" srcId="{523DED64-6594-4A24-8A13-94616764C298}" destId="{46ABA98C-3056-46AB-9859-CF16086CEFE8}" srcOrd="0" destOrd="0" presId="urn:microsoft.com/office/officeart/2005/8/layout/lProcess2"/>
    <dgm:cxn modelId="{2578048A-BAE7-4A10-81CF-DBB0885E30AF}" type="presOf" srcId="{8E3D20A4-B2D0-4758-8785-71A56E199B36}" destId="{3895FF75-4FDA-4FEF-8FF7-F32456A4D7B9}" srcOrd="0" destOrd="0" presId="urn:microsoft.com/office/officeart/2005/8/layout/lProcess2"/>
    <dgm:cxn modelId="{BAB99CBD-1CA2-47EB-BE11-DFCFC6875C95}" srcId="{798860CF-533A-47C9-9485-13BD121E71E5}" destId="{6A0C9565-7F79-4FB0-865E-32BC1B612177}" srcOrd="0" destOrd="0" parTransId="{A4A0A732-3966-48CF-AA1A-07A323B55173}" sibTransId="{A981083A-10B5-453E-B892-AD32FE1B1362}"/>
    <dgm:cxn modelId="{00E74B4C-DFF7-400D-BB11-5CD673ADB2F6}" srcId="{B12B0ECC-E806-432E-B5C8-ACDAD4C1778E}" destId="{798860CF-533A-47C9-9485-13BD121E71E5}" srcOrd="3" destOrd="0" parTransId="{9AED3455-F0C1-46D5-B778-9A248EB4EEE0}" sibTransId="{BEDD7BFE-FEEF-4373-861C-C76458D0901A}"/>
    <dgm:cxn modelId="{97E9583F-5098-498C-9489-CD1B34138F11}" srcId="{EE6CFB13-32DD-4257-A5E3-8A783C616FA9}" destId="{8E3D20A4-B2D0-4758-8785-71A56E199B36}" srcOrd="1" destOrd="0" parTransId="{9EE7A1C7-B118-4BB1-A057-50FD063FC7F4}" sibTransId="{38CF4901-5397-4E29-868B-74F48AA2C0DD}"/>
    <dgm:cxn modelId="{5D55328D-4CA5-4AAB-A493-0F65949D7F1A}" srcId="{7E66BDB1-8CB3-43B7-BF5C-46F4857FFC94}" destId="{523DED64-6594-4A24-8A13-94616764C298}" srcOrd="3" destOrd="0" parTransId="{66ADB763-EDC6-4532-85EB-624972AC9CC1}" sibTransId="{FA864ED4-D8E9-429D-ACB2-DA2AD702B895}"/>
    <dgm:cxn modelId="{062528FD-88A1-4874-B05F-528DE42A65A2}" type="presOf" srcId="{798860CF-533A-47C9-9485-13BD121E71E5}" destId="{AD16AAB1-F2D0-4258-BC9D-DE7A01599108}" srcOrd="0" destOrd="0" presId="urn:microsoft.com/office/officeart/2005/8/layout/lProcess2"/>
    <dgm:cxn modelId="{ACF59156-2C4F-4E00-854C-61473A096E9C}" srcId="{7E66BDB1-8CB3-43B7-BF5C-46F4857FFC94}" destId="{8045B5CE-EA3F-48AA-B37E-994D0F5EF3E6}" srcOrd="2" destOrd="0" parTransId="{9B198CD7-53A3-442B-9B5C-61A0902EBB1E}" sibTransId="{970154F6-E2A7-408F-9441-392DE6331EE8}"/>
    <dgm:cxn modelId="{89D3040A-4214-4E61-A040-DDAEA5C1C8F1}" type="presOf" srcId="{8045B5CE-EA3F-48AA-B37E-994D0F5EF3E6}" destId="{3BF0E991-1370-43F9-9CD9-3059D0D8EFD8}" srcOrd="0" destOrd="0" presId="urn:microsoft.com/office/officeart/2005/8/layout/lProcess2"/>
    <dgm:cxn modelId="{559C7B39-8595-424F-B1EB-8E039CC6735B}" srcId="{B12B0ECC-E806-432E-B5C8-ACDAD4C1778E}" destId="{EE6CFB13-32DD-4257-A5E3-8A783C616FA9}" srcOrd="1" destOrd="0" parTransId="{1CB501FB-CF09-4460-9C8D-9F8FF64472BE}" sibTransId="{09E3B0B8-9BB7-4EE9-B30C-EA26C0FD7246}"/>
    <dgm:cxn modelId="{313ED479-9653-42F8-A23A-2545EAEB588B}" srcId="{7E66BDB1-8CB3-43B7-BF5C-46F4857FFC94}" destId="{779DA7BC-469E-41E6-8B35-23E8609CAC69}" srcOrd="0" destOrd="0" parTransId="{9184DA14-6E27-4AC1-80C7-DB60DB1C2EF4}" sibTransId="{567BDFB0-69BA-4580-BA18-61E4F84FF20A}"/>
    <dgm:cxn modelId="{ED85E622-9221-40B3-A258-28F57E1C3311}" type="presOf" srcId="{779DA7BC-469E-41E6-8B35-23E8609CAC69}" destId="{92CD4AA3-FFCA-4BDD-945A-205324B0E3D5}" srcOrd="0" destOrd="0" presId="urn:microsoft.com/office/officeart/2005/8/layout/lProcess2"/>
    <dgm:cxn modelId="{F7A84BDB-8E89-4D6A-9316-A885A1D369DA}" srcId="{59848918-CF4E-4149-92ED-F7E7ED733BF1}" destId="{31FD893D-0508-4DCE-A573-470F4E6AABE3}" srcOrd="1" destOrd="0" parTransId="{8825176A-7665-41DB-B69E-387A8CDE7FD0}" sibTransId="{0E99B3E3-21D2-43D3-B986-B8CF06C6EC99}"/>
    <dgm:cxn modelId="{374015C2-E30C-4D00-A9FE-786FE71B7B83}" type="presOf" srcId="{59848918-CF4E-4149-92ED-F7E7ED733BF1}" destId="{7A89DEC4-7B18-453F-9D9A-AE98C45DDDFC}" srcOrd="1" destOrd="0" presId="urn:microsoft.com/office/officeart/2005/8/layout/lProcess2"/>
    <dgm:cxn modelId="{72FDF76D-A9F2-44D1-974E-39BC8AE00A0A}" type="presOf" srcId="{798860CF-533A-47C9-9485-13BD121E71E5}" destId="{4289C272-18D7-48CA-A2FB-D0B8A185D1A9}" srcOrd="1" destOrd="0" presId="urn:microsoft.com/office/officeart/2005/8/layout/lProcess2"/>
    <dgm:cxn modelId="{61733519-C292-4C72-B91F-A56ADF864F7C}" type="presOf" srcId="{6A0C9565-7F79-4FB0-865E-32BC1B612177}" destId="{F59749FA-C0B7-4125-9BED-9CDFF2D1ED15}" srcOrd="0" destOrd="0" presId="urn:microsoft.com/office/officeart/2005/8/layout/lProcess2"/>
    <dgm:cxn modelId="{5FC65EB1-76A9-4BF1-ADCE-7C5FF252E37D}" type="presOf" srcId="{7E66BDB1-8CB3-43B7-BF5C-46F4857FFC94}" destId="{7FFE933F-3262-4AE3-8CA7-03C7B9057BB8}" srcOrd="0" destOrd="0" presId="urn:microsoft.com/office/officeart/2005/8/layout/lProcess2"/>
    <dgm:cxn modelId="{142C696F-5A70-4B12-BBF8-086C1916C7D7}" srcId="{59848918-CF4E-4149-92ED-F7E7ED733BF1}" destId="{93FB35CB-0789-41D8-9387-955CE7951359}" srcOrd="2" destOrd="0" parTransId="{88811C99-84C7-46C2-A8DE-0040472AE294}" sibTransId="{F3D9EDD1-DF74-40E1-B8E7-E2797791FCB1}"/>
    <dgm:cxn modelId="{AB971424-0E2C-419E-BB9C-754F1C65304E}" srcId="{7E66BDB1-8CB3-43B7-BF5C-46F4857FFC94}" destId="{49747224-476E-4695-ADD0-779CB903688E}" srcOrd="1" destOrd="0" parTransId="{28F0AF64-089B-47B6-A3A5-AF9AD289354D}" sibTransId="{46B414A3-628F-45FF-BFF2-612B5ABBC63C}"/>
    <dgm:cxn modelId="{3A5416AC-282E-4C95-99D2-F18CC6056FC4}" srcId="{59848918-CF4E-4149-92ED-F7E7ED733BF1}" destId="{9DC415F5-F268-41E9-B5C3-01041B7EE622}" srcOrd="0" destOrd="0" parTransId="{A1B715D2-F3B3-4821-ACDF-F983D64D781C}" sibTransId="{52DA9359-3D5B-45B4-BCE6-5A23E820F137}"/>
    <dgm:cxn modelId="{79DDB5B9-6C47-420F-A38D-DF61D506BFC6}" type="presOf" srcId="{59848918-CF4E-4149-92ED-F7E7ED733BF1}" destId="{A2C55C3D-7DB8-46DA-9CF2-8AEF5D2A64C5}" srcOrd="0" destOrd="0" presId="urn:microsoft.com/office/officeart/2005/8/layout/lProcess2"/>
    <dgm:cxn modelId="{FB9E38D1-359A-4962-A15D-1194CEFB73D7}" type="presOf" srcId="{9DC415F5-F268-41E9-B5C3-01041B7EE622}" destId="{5BD9FEA0-18C1-478E-B349-8393FD4A6455}" srcOrd="0" destOrd="0" presId="urn:microsoft.com/office/officeart/2005/8/layout/lProcess2"/>
    <dgm:cxn modelId="{9A7A2C73-B1E2-4297-ACBC-55F01D405368}" srcId="{B12B0ECC-E806-432E-B5C8-ACDAD4C1778E}" destId="{7E66BDB1-8CB3-43B7-BF5C-46F4857FFC94}" srcOrd="0" destOrd="0" parTransId="{3A329775-31E5-4E32-A992-330108A49E1F}" sibTransId="{25C7D00C-69BA-410B-88AF-FEDD48083188}"/>
    <dgm:cxn modelId="{A0B05CB5-6B7F-4188-8FFF-D4BF9EE412AC}" type="presParOf" srcId="{9F3BEB85-69B7-4165-922A-29E158566C10}" destId="{19EF60D0-2B50-4634-91BD-7F925783DF56}" srcOrd="0" destOrd="0" presId="urn:microsoft.com/office/officeart/2005/8/layout/lProcess2"/>
    <dgm:cxn modelId="{76725002-0ACF-4C28-BFD6-21FC4411230A}" type="presParOf" srcId="{19EF60D0-2B50-4634-91BD-7F925783DF56}" destId="{7FFE933F-3262-4AE3-8CA7-03C7B9057BB8}" srcOrd="0" destOrd="0" presId="urn:microsoft.com/office/officeart/2005/8/layout/lProcess2"/>
    <dgm:cxn modelId="{62090C95-CACC-4866-B413-0FF3F95B0909}" type="presParOf" srcId="{19EF60D0-2B50-4634-91BD-7F925783DF56}" destId="{91F58748-12CF-4CB7-8B58-D0A35603240D}" srcOrd="1" destOrd="0" presId="urn:microsoft.com/office/officeart/2005/8/layout/lProcess2"/>
    <dgm:cxn modelId="{827BB730-C738-4E72-BE8D-0E0A26636BA6}" type="presParOf" srcId="{19EF60D0-2B50-4634-91BD-7F925783DF56}" destId="{0B2BFD8A-9ED7-4DD6-93C4-67DAC20946E3}" srcOrd="2" destOrd="0" presId="urn:microsoft.com/office/officeart/2005/8/layout/lProcess2"/>
    <dgm:cxn modelId="{99CB2F81-6D77-461D-8078-13640FFCAD24}" type="presParOf" srcId="{0B2BFD8A-9ED7-4DD6-93C4-67DAC20946E3}" destId="{33823F7C-BFA8-43AB-8372-035D1B63554D}" srcOrd="0" destOrd="0" presId="urn:microsoft.com/office/officeart/2005/8/layout/lProcess2"/>
    <dgm:cxn modelId="{A739887C-E66F-400E-BC63-E43C84E3FCEB}" type="presParOf" srcId="{33823F7C-BFA8-43AB-8372-035D1B63554D}" destId="{92CD4AA3-FFCA-4BDD-945A-205324B0E3D5}" srcOrd="0" destOrd="0" presId="urn:microsoft.com/office/officeart/2005/8/layout/lProcess2"/>
    <dgm:cxn modelId="{6D134166-B51D-4FC2-9731-5B32B48CC743}" type="presParOf" srcId="{33823F7C-BFA8-43AB-8372-035D1B63554D}" destId="{4FD15281-9691-44DE-B690-A34D5C64FC2C}" srcOrd="1" destOrd="0" presId="urn:microsoft.com/office/officeart/2005/8/layout/lProcess2"/>
    <dgm:cxn modelId="{257CDBDA-AF5E-4F38-8E04-C90A5B0E1240}" type="presParOf" srcId="{33823F7C-BFA8-43AB-8372-035D1B63554D}" destId="{A46F30CC-0B29-4710-8788-B1882F407AA8}" srcOrd="2" destOrd="0" presId="urn:microsoft.com/office/officeart/2005/8/layout/lProcess2"/>
    <dgm:cxn modelId="{C20F0F20-E68E-486D-982A-53F2C981F313}" type="presParOf" srcId="{33823F7C-BFA8-43AB-8372-035D1B63554D}" destId="{3E16B31D-75BC-4A2B-B5A3-C50CFFE67A37}" srcOrd="3" destOrd="0" presId="urn:microsoft.com/office/officeart/2005/8/layout/lProcess2"/>
    <dgm:cxn modelId="{ABE98FC2-F843-496E-B613-CD375DC66821}" type="presParOf" srcId="{33823F7C-BFA8-43AB-8372-035D1B63554D}" destId="{3BF0E991-1370-43F9-9CD9-3059D0D8EFD8}" srcOrd="4" destOrd="0" presId="urn:microsoft.com/office/officeart/2005/8/layout/lProcess2"/>
    <dgm:cxn modelId="{734B267B-0AB2-424E-83D1-D187498D1270}" type="presParOf" srcId="{33823F7C-BFA8-43AB-8372-035D1B63554D}" destId="{B4A46A4E-F3A0-41F3-B1BB-519F2897B0C1}" srcOrd="5" destOrd="0" presId="urn:microsoft.com/office/officeart/2005/8/layout/lProcess2"/>
    <dgm:cxn modelId="{599F05D9-4341-420D-A4D6-C9E6E08770D2}" type="presParOf" srcId="{33823F7C-BFA8-43AB-8372-035D1B63554D}" destId="{46ABA98C-3056-46AB-9859-CF16086CEFE8}" srcOrd="6" destOrd="0" presId="urn:microsoft.com/office/officeart/2005/8/layout/lProcess2"/>
    <dgm:cxn modelId="{517E07ED-2E59-454D-BF42-85BAE3A02719}" type="presParOf" srcId="{9F3BEB85-69B7-4165-922A-29E158566C10}" destId="{886E421E-A7B9-42B4-B210-E0A2CB145B0F}" srcOrd="1" destOrd="0" presId="urn:microsoft.com/office/officeart/2005/8/layout/lProcess2"/>
    <dgm:cxn modelId="{D3CB5CE7-CBBE-43BE-99A8-AD519F581C8B}" type="presParOf" srcId="{9F3BEB85-69B7-4165-922A-29E158566C10}" destId="{5979C3BD-BF6D-40FB-B617-0AE850D47C34}" srcOrd="2" destOrd="0" presId="urn:microsoft.com/office/officeart/2005/8/layout/lProcess2"/>
    <dgm:cxn modelId="{D4CED7F6-773F-4F7C-BCB2-07BA174174F0}" type="presParOf" srcId="{5979C3BD-BF6D-40FB-B617-0AE850D47C34}" destId="{5F277B80-7F83-4B7A-B9E5-DB950FF377D1}" srcOrd="0" destOrd="0" presId="urn:microsoft.com/office/officeart/2005/8/layout/lProcess2"/>
    <dgm:cxn modelId="{39E35267-B5A0-4D6F-98DD-B766F5679E75}" type="presParOf" srcId="{5979C3BD-BF6D-40FB-B617-0AE850D47C34}" destId="{8288C059-B3A2-43A7-B57D-282B806296F9}" srcOrd="1" destOrd="0" presId="urn:microsoft.com/office/officeart/2005/8/layout/lProcess2"/>
    <dgm:cxn modelId="{64C46653-8458-411F-BD82-7D4698E17A50}" type="presParOf" srcId="{5979C3BD-BF6D-40FB-B617-0AE850D47C34}" destId="{ED86B4E9-A882-4274-93FA-F6D3FC7DCA67}" srcOrd="2" destOrd="0" presId="urn:microsoft.com/office/officeart/2005/8/layout/lProcess2"/>
    <dgm:cxn modelId="{D0B7869A-0CAB-43B4-948E-B5314DA7C301}" type="presParOf" srcId="{ED86B4E9-A882-4274-93FA-F6D3FC7DCA67}" destId="{430377F7-85C2-47FF-B835-10094F3E958D}" srcOrd="0" destOrd="0" presId="urn:microsoft.com/office/officeart/2005/8/layout/lProcess2"/>
    <dgm:cxn modelId="{3C705E5F-E806-48E7-B903-697968AC3B4A}" type="presParOf" srcId="{430377F7-85C2-47FF-B835-10094F3E958D}" destId="{9B5B2D21-399F-41F3-8EC9-0A8D63122574}" srcOrd="0" destOrd="0" presId="urn:microsoft.com/office/officeart/2005/8/layout/lProcess2"/>
    <dgm:cxn modelId="{BD2D7607-2E98-4A6E-9FB8-EDD88E80DEC8}" type="presParOf" srcId="{430377F7-85C2-47FF-B835-10094F3E958D}" destId="{849AE3FD-44F3-4E28-BCA3-3AAC2D6E8B55}" srcOrd="1" destOrd="0" presId="urn:microsoft.com/office/officeart/2005/8/layout/lProcess2"/>
    <dgm:cxn modelId="{481B2107-7141-48CC-9CA1-E2B257916294}" type="presParOf" srcId="{430377F7-85C2-47FF-B835-10094F3E958D}" destId="{3895FF75-4FDA-4FEF-8FF7-F32456A4D7B9}" srcOrd="2" destOrd="0" presId="urn:microsoft.com/office/officeart/2005/8/layout/lProcess2"/>
    <dgm:cxn modelId="{E385F4E0-660E-4C18-98D9-2B46CB1E33F7}" type="presParOf" srcId="{9F3BEB85-69B7-4165-922A-29E158566C10}" destId="{F9D379E3-E3EF-495E-ACDA-8A74379605EB}" srcOrd="3" destOrd="0" presId="urn:microsoft.com/office/officeart/2005/8/layout/lProcess2"/>
    <dgm:cxn modelId="{731EB9C4-AE4C-4554-877F-FDE055CE8C35}" type="presParOf" srcId="{9F3BEB85-69B7-4165-922A-29E158566C10}" destId="{ABE8FB64-E1A1-4AB9-B1C2-CBF59FF936A1}" srcOrd="4" destOrd="0" presId="urn:microsoft.com/office/officeart/2005/8/layout/lProcess2"/>
    <dgm:cxn modelId="{DE0AF6C2-186E-44EA-9D36-90EDD9D09BCC}" type="presParOf" srcId="{ABE8FB64-E1A1-4AB9-B1C2-CBF59FF936A1}" destId="{A2C55C3D-7DB8-46DA-9CF2-8AEF5D2A64C5}" srcOrd="0" destOrd="0" presId="urn:microsoft.com/office/officeart/2005/8/layout/lProcess2"/>
    <dgm:cxn modelId="{04FFDB06-9134-4120-98AC-8D5578D13BFD}" type="presParOf" srcId="{ABE8FB64-E1A1-4AB9-B1C2-CBF59FF936A1}" destId="{7A89DEC4-7B18-453F-9D9A-AE98C45DDDFC}" srcOrd="1" destOrd="0" presId="urn:microsoft.com/office/officeart/2005/8/layout/lProcess2"/>
    <dgm:cxn modelId="{68E53B4F-8FC8-476B-965B-E7233012A4CB}" type="presParOf" srcId="{ABE8FB64-E1A1-4AB9-B1C2-CBF59FF936A1}" destId="{73000CF5-843C-4659-B2BB-49E551B94757}" srcOrd="2" destOrd="0" presId="urn:microsoft.com/office/officeart/2005/8/layout/lProcess2"/>
    <dgm:cxn modelId="{B1D97238-097B-445E-AA60-B8033B2FA740}" type="presParOf" srcId="{73000CF5-843C-4659-B2BB-49E551B94757}" destId="{DE16EBF1-9F35-4BF5-8570-CDCC01C5215E}" srcOrd="0" destOrd="0" presId="urn:microsoft.com/office/officeart/2005/8/layout/lProcess2"/>
    <dgm:cxn modelId="{55E505C2-4B1F-4352-B2E8-6E5F72AB8D2D}" type="presParOf" srcId="{DE16EBF1-9F35-4BF5-8570-CDCC01C5215E}" destId="{5BD9FEA0-18C1-478E-B349-8393FD4A6455}" srcOrd="0" destOrd="0" presId="urn:microsoft.com/office/officeart/2005/8/layout/lProcess2"/>
    <dgm:cxn modelId="{52BF8526-99A5-4EDE-9281-03A671B4FEEF}" type="presParOf" srcId="{DE16EBF1-9F35-4BF5-8570-CDCC01C5215E}" destId="{61CF2777-6AC3-4600-A00E-EF594C1A577A}" srcOrd="1" destOrd="0" presId="urn:microsoft.com/office/officeart/2005/8/layout/lProcess2"/>
    <dgm:cxn modelId="{97576596-76E1-4AE6-B86A-1CA454A9602B}" type="presParOf" srcId="{DE16EBF1-9F35-4BF5-8570-CDCC01C5215E}" destId="{638B16C6-54B9-4653-9313-663CE80CF75D}" srcOrd="2" destOrd="0" presId="urn:microsoft.com/office/officeart/2005/8/layout/lProcess2"/>
    <dgm:cxn modelId="{08BB5F2A-D241-4783-A855-EEAAAE3FFC33}" type="presParOf" srcId="{DE16EBF1-9F35-4BF5-8570-CDCC01C5215E}" destId="{4635C07D-A215-4F5E-A2FF-16A83086CB21}" srcOrd="3" destOrd="0" presId="urn:microsoft.com/office/officeart/2005/8/layout/lProcess2"/>
    <dgm:cxn modelId="{9172A08B-2B8E-4488-AABA-A640E610D0D2}" type="presParOf" srcId="{DE16EBF1-9F35-4BF5-8570-CDCC01C5215E}" destId="{CEC73687-3427-4390-A7A8-A9B43766D498}" srcOrd="4" destOrd="0" presId="urn:microsoft.com/office/officeart/2005/8/layout/lProcess2"/>
    <dgm:cxn modelId="{6EA6AFD6-0B1A-4957-B92A-08EE642A6CD3}" type="presParOf" srcId="{9F3BEB85-69B7-4165-922A-29E158566C10}" destId="{147F7736-EAD2-4AC2-918E-AFDCF6D05BE1}" srcOrd="5" destOrd="0" presId="urn:microsoft.com/office/officeart/2005/8/layout/lProcess2"/>
    <dgm:cxn modelId="{42BC6227-F330-4E6F-9585-B5EE052D3D48}" type="presParOf" srcId="{9F3BEB85-69B7-4165-922A-29E158566C10}" destId="{511F40B6-D962-4525-9844-84D0299A6DC8}" srcOrd="6" destOrd="0" presId="urn:microsoft.com/office/officeart/2005/8/layout/lProcess2"/>
    <dgm:cxn modelId="{BCA87EE1-AE62-454A-B7E9-1954392089AB}" type="presParOf" srcId="{511F40B6-D962-4525-9844-84D0299A6DC8}" destId="{AD16AAB1-F2D0-4258-BC9D-DE7A01599108}" srcOrd="0" destOrd="0" presId="urn:microsoft.com/office/officeart/2005/8/layout/lProcess2"/>
    <dgm:cxn modelId="{CA795DAA-855B-4FEA-AC35-986CB7C55A5C}" type="presParOf" srcId="{511F40B6-D962-4525-9844-84D0299A6DC8}" destId="{4289C272-18D7-48CA-A2FB-D0B8A185D1A9}" srcOrd="1" destOrd="0" presId="urn:microsoft.com/office/officeart/2005/8/layout/lProcess2"/>
    <dgm:cxn modelId="{633B263B-01DC-466C-A719-FBE1B2391826}" type="presParOf" srcId="{511F40B6-D962-4525-9844-84D0299A6DC8}" destId="{EF0D854E-6266-4BC4-A578-A3D805548A65}" srcOrd="2" destOrd="0" presId="urn:microsoft.com/office/officeart/2005/8/layout/lProcess2"/>
    <dgm:cxn modelId="{81D64A7F-6CF0-43EF-9C24-C1F633167342}" type="presParOf" srcId="{EF0D854E-6266-4BC4-A578-A3D805548A65}" destId="{ECEAD770-7DB1-4080-B263-D87AB316D2E8}" srcOrd="0" destOrd="0" presId="urn:microsoft.com/office/officeart/2005/8/layout/lProcess2"/>
    <dgm:cxn modelId="{C32EF9CF-9D7D-4F38-BBD7-6A6618560BBD}" type="presParOf" srcId="{ECEAD770-7DB1-4080-B263-D87AB316D2E8}" destId="{F59749FA-C0B7-4125-9BED-9CDFF2D1ED1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8BC7D0-6A15-4E63-9C6E-1ED81B718B6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A2EF69-DCFE-46A4-81E0-03B2B38F7076}">
      <dgm:prSet phldrT="[Metin]"/>
      <dgm:spPr/>
      <dgm:t>
        <a:bodyPr/>
        <a:lstStyle/>
        <a:p>
          <a:r>
            <a:rPr lang="tr-TR" dirty="0" smtClean="0"/>
            <a:t>VERTEBRANIN  X RAY GÖRÜNTÜSÜ</a:t>
          </a:r>
          <a:endParaRPr lang="tr-TR" dirty="0"/>
        </a:p>
      </dgm:t>
    </dgm:pt>
    <dgm:pt modelId="{73783039-8492-4B64-8FEF-B50C79F421DF}" type="parTrans" cxnId="{1E49023D-4B66-4169-9020-E9498EE85FF5}">
      <dgm:prSet/>
      <dgm:spPr/>
      <dgm:t>
        <a:bodyPr/>
        <a:lstStyle/>
        <a:p>
          <a:endParaRPr lang="tr-TR"/>
        </a:p>
      </dgm:t>
    </dgm:pt>
    <dgm:pt modelId="{D27CCE1A-FB70-4BAB-A60A-B151959E80B0}" type="sibTrans" cxnId="{1E49023D-4B66-4169-9020-E9498EE85FF5}">
      <dgm:prSet/>
      <dgm:spPr/>
      <dgm:t>
        <a:bodyPr/>
        <a:lstStyle/>
        <a:p>
          <a:endParaRPr lang="tr-TR"/>
        </a:p>
      </dgm:t>
    </dgm:pt>
    <dgm:pt modelId="{C824A443-900F-412A-A63A-9978A7874696}">
      <dgm:prSet phldrT="[Metin]"/>
      <dgm:spPr/>
      <dgm:t>
        <a:bodyPr/>
        <a:lstStyle/>
        <a:p>
          <a:r>
            <a:rPr lang="tr-TR" dirty="0" smtClean="0"/>
            <a:t>COR. VERTEBRALARDAKİ PERİOSTİTE BAĞLI KARELEŞME</a:t>
          </a:r>
          <a:endParaRPr lang="tr-TR" dirty="0"/>
        </a:p>
      </dgm:t>
    </dgm:pt>
    <dgm:pt modelId="{F8FFC81E-D542-4B96-9E78-25478CB033C9}" type="parTrans" cxnId="{1BCFEBD8-7D2B-4D91-B5E0-07C04418FC4A}">
      <dgm:prSet/>
      <dgm:spPr/>
      <dgm:t>
        <a:bodyPr/>
        <a:lstStyle/>
        <a:p>
          <a:endParaRPr lang="tr-TR"/>
        </a:p>
      </dgm:t>
    </dgm:pt>
    <dgm:pt modelId="{D081BBEC-D4F2-414A-B43D-BFC7D4286715}" type="sibTrans" cxnId="{1BCFEBD8-7D2B-4D91-B5E0-07C04418FC4A}">
      <dgm:prSet/>
      <dgm:spPr/>
      <dgm:t>
        <a:bodyPr/>
        <a:lstStyle/>
        <a:p>
          <a:endParaRPr lang="tr-TR"/>
        </a:p>
      </dgm:t>
    </dgm:pt>
    <dgm:pt modelId="{9720CCFC-2279-4946-8A8A-83E211DDDB8A}">
      <dgm:prSet phldrT="[Metin]"/>
      <dgm:spPr/>
      <dgm:t>
        <a:bodyPr/>
        <a:lstStyle/>
        <a:p>
          <a:r>
            <a:rPr lang="tr-TR" dirty="0" smtClean="0"/>
            <a:t>COR. VERTEBRALARIN KENARINDA, ETRAFI SKLEROTİK EROZYONLAR</a:t>
          </a:r>
          <a:endParaRPr lang="tr-TR" dirty="0"/>
        </a:p>
      </dgm:t>
    </dgm:pt>
    <dgm:pt modelId="{DE47290C-0035-47AD-9213-AEE621F2E6F4}" type="parTrans" cxnId="{268B9176-1D65-451D-8CDA-48EF0953521D}">
      <dgm:prSet/>
      <dgm:spPr/>
      <dgm:t>
        <a:bodyPr/>
        <a:lstStyle/>
        <a:p>
          <a:endParaRPr lang="tr-TR"/>
        </a:p>
      </dgm:t>
    </dgm:pt>
    <dgm:pt modelId="{C4029824-A9F6-44EC-9559-ED20011D78F7}" type="sibTrans" cxnId="{268B9176-1D65-451D-8CDA-48EF0953521D}">
      <dgm:prSet/>
      <dgm:spPr/>
      <dgm:t>
        <a:bodyPr/>
        <a:lstStyle/>
        <a:p>
          <a:endParaRPr lang="tr-TR"/>
        </a:p>
      </dgm:t>
    </dgm:pt>
    <dgm:pt modelId="{AC426542-434A-4B38-BBAF-A173F5AD7007}">
      <dgm:prSet phldrT="[Metin]"/>
      <dgm:spPr/>
      <dgm:t>
        <a:bodyPr/>
        <a:lstStyle/>
        <a:p>
          <a:r>
            <a:rPr lang="tr-TR" dirty="0" smtClean="0"/>
            <a:t>SİNDESMOFİTLERE BAĞLI BAMBU KAMIŞI VERTEBRA </a:t>
          </a:r>
          <a:endParaRPr lang="tr-TR" dirty="0"/>
        </a:p>
      </dgm:t>
    </dgm:pt>
    <dgm:pt modelId="{907F4E3A-40AD-4A63-AA7D-32F37AC69D7F}" type="parTrans" cxnId="{7DB46B0C-B208-4150-AD6E-F806A4EF4468}">
      <dgm:prSet/>
      <dgm:spPr/>
      <dgm:t>
        <a:bodyPr/>
        <a:lstStyle/>
        <a:p>
          <a:endParaRPr lang="tr-TR"/>
        </a:p>
      </dgm:t>
    </dgm:pt>
    <dgm:pt modelId="{2FD84585-7F7D-438A-B86F-54F7E74DFA80}" type="sibTrans" cxnId="{7DB46B0C-B208-4150-AD6E-F806A4EF4468}">
      <dgm:prSet/>
      <dgm:spPr/>
      <dgm:t>
        <a:bodyPr/>
        <a:lstStyle/>
        <a:p>
          <a:endParaRPr lang="tr-TR"/>
        </a:p>
      </dgm:t>
    </dgm:pt>
    <dgm:pt modelId="{1255E9B4-2E3B-48F0-B7DF-A8AED122F85B}" type="pres">
      <dgm:prSet presAssocID="{7E8BC7D0-6A15-4E63-9C6E-1ED81B718B6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8C60CB1-3A7C-46F8-858B-8E2FA92D8618}" type="pres">
      <dgm:prSet presAssocID="{11A2EF69-DCFE-46A4-81E0-03B2B38F7076}" presName="horFlow" presStyleCnt="0"/>
      <dgm:spPr/>
    </dgm:pt>
    <dgm:pt modelId="{70FE3C23-B580-463C-879B-EBED27C1B771}" type="pres">
      <dgm:prSet presAssocID="{11A2EF69-DCFE-46A4-81E0-03B2B38F7076}" presName="bigChev" presStyleLbl="node1" presStyleIdx="0" presStyleCnt="1"/>
      <dgm:spPr/>
      <dgm:t>
        <a:bodyPr/>
        <a:lstStyle/>
        <a:p>
          <a:endParaRPr lang="tr-TR"/>
        </a:p>
      </dgm:t>
    </dgm:pt>
    <dgm:pt modelId="{E1E47488-8949-4262-AB4F-6278B3BA2C37}" type="pres">
      <dgm:prSet presAssocID="{F8FFC81E-D542-4B96-9E78-25478CB033C9}" presName="parTrans" presStyleCnt="0"/>
      <dgm:spPr/>
    </dgm:pt>
    <dgm:pt modelId="{A1C8D75A-B24A-4EE5-9207-116617510630}" type="pres">
      <dgm:prSet presAssocID="{C824A443-900F-412A-A63A-9978A7874696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F99FF7-415C-41CB-A099-EAF21937DB19}" type="pres">
      <dgm:prSet presAssocID="{D081BBEC-D4F2-414A-B43D-BFC7D4286715}" presName="sibTrans" presStyleCnt="0"/>
      <dgm:spPr/>
    </dgm:pt>
    <dgm:pt modelId="{FEF0DD39-C9DE-4CCD-BC36-9A29AB32C033}" type="pres">
      <dgm:prSet presAssocID="{9720CCFC-2279-4946-8A8A-83E211DDDB8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B49123-7359-461F-9D59-3E4EBC0F9CDE}" type="pres">
      <dgm:prSet presAssocID="{C4029824-A9F6-44EC-9559-ED20011D78F7}" presName="sibTrans" presStyleCnt="0"/>
      <dgm:spPr/>
    </dgm:pt>
    <dgm:pt modelId="{C2875C60-E2DA-43DA-BB03-A04CA219C35D}" type="pres">
      <dgm:prSet presAssocID="{AC426542-434A-4B38-BBAF-A173F5AD7007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CFEBD8-7D2B-4D91-B5E0-07C04418FC4A}" srcId="{11A2EF69-DCFE-46A4-81E0-03B2B38F7076}" destId="{C824A443-900F-412A-A63A-9978A7874696}" srcOrd="0" destOrd="0" parTransId="{F8FFC81E-D542-4B96-9E78-25478CB033C9}" sibTransId="{D081BBEC-D4F2-414A-B43D-BFC7D4286715}"/>
    <dgm:cxn modelId="{7ACA3CB1-C487-4D94-983A-B16A4316C98D}" type="presOf" srcId="{9720CCFC-2279-4946-8A8A-83E211DDDB8A}" destId="{FEF0DD39-C9DE-4CCD-BC36-9A29AB32C033}" srcOrd="0" destOrd="0" presId="urn:microsoft.com/office/officeart/2005/8/layout/lProcess3"/>
    <dgm:cxn modelId="{268B9176-1D65-451D-8CDA-48EF0953521D}" srcId="{11A2EF69-DCFE-46A4-81E0-03B2B38F7076}" destId="{9720CCFC-2279-4946-8A8A-83E211DDDB8A}" srcOrd="1" destOrd="0" parTransId="{DE47290C-0035-47AD-9213-AEE621F2E6F4}" sibTransId="{C4029824-A9F6-44EC-9559-ED20011D78F7}"/>
    <dgm:cxn modelId="{ABD2A71C-C607-4B69-956F-2A103883235E}" type="presOf" srcId="{AC426542-434A-4B38-BBAF-A173F5AD7007}" destId="{C2875C60-E2DA-43DA-BB03-A04CA219C35D}" srcOrd="0" destOrd="0" presId="urn:microsoft.com/office/officeart/2005/8/layout/lProcess3"/>
    <dgm:cxn modelId="{7DB46B0C-B208-4150-AD6E-F806A4EF4468}" srcId="{11A2EF69-DCFE-46A4-81E0-03B2B38F7076}" destId="{AC426542-434A-4B38-BBAF-A173F5AD7007}" srcOrd="2" destOrd="0" parTransId="{907F4E3A-40AD-4A63-AA7D-32F37AC69D7F}" sibTransId="{2FD84585-7F7D-438A-B86F-54F7E74DFA80}"/>
    <dgm:cxn modelId="{1E49023D-4B66-4169-9020-E9498EE85FF5}" srcId="{7E8BC7D0-6A15-4E63-9C6E-1ED81B718B6D}" destId="{11A2EF69-DCFE-46A4-81E0-03B2B38F7076}" srcOrd="0" destOrd="0" parTransId="{73783039-8492-4B64-8FEF-B50C79F421DF}" sibTransId="{D27CCE1A-FB70-4BAB-A60A-B151959E80B0}"/>
    <dgm:cxn modelId="{F2D8BAD6-75CB-4E0C-BF50-E1A5E24A4F86}" type="presOf" srcId="{7E8BC7D0-6A15-4E63-9C6E-1ED81B718B6D}" destId="{1255E9B4-2E3B-48F0-B7DF-A8AED122F85B}" srcOrd="0" destOrd="0" presId="urn:microsoft.com/office/officeart/2005/8/layout/lProcess3"/>
    <dgm:cxn modelId="{60E13A12-0C45-413B-926A-10E56DB4D142}" type="presOf" srcId="{C824A443-900F-412A-A63A-9978A7874696}" destId="{A1C8D75A-B24A-4EE5-9207-116617510630}" srcOrd="0" destOrd="0" presId="urn:microsoft.com/office/officeart/2005/8/layout/lProcess3"/>
    <dgm:cxn modelId="{5F3CC8CE-1092-4DE2-AB22-7DBCA0E551C9}" type="presOf" srcId="{11A2EF69-DCFE-46A4-81E0-03B2B38F7076}" destId="{70FE3C23-B580-463C-879B-EBED27C1B771}" srcOrd="0" destOrd="0" presId="urn:microsoft.com/office/officeart/2005/8/layout/lProcess3"/>
    <dgm:cxn modelId="{840F64C9-E9AE-453E-9540-E5E9AB17ED09}" type="presParOf" srcId="{1255E9B4-2E3B-48F0-B7DF-A8AED122F85B}" destId="{A8C60CB1-3A7C-46F8-858B-8E2FA92D8618}" srcOrd="0" destOrd="0" presId="urn:microsoft.com/office/officeart/2005/8/layout/lProcess3"/>
    <dgm:cxn modelId="{BCE4F72A-67A5-4E48-AB8B-81B46FCCAA99}" type="presParOf" srcId="{A8C60CB1-3A7C-46F8-858B-8E2FA92D8618}" destId="{70FE3C23-B580-463C-879B-EBED27C1B771}" srcOrd="0" destOrd="0" presId="urn:microsoft.com/office/officeart/2005/8/layout/lProcess3"/>
    <dgm:cxn modelId="{43B63941-F97D-4982-9D69-0FC0D2061909}" type="presParOf" srcId="{A8C60CB1-3A7C-46F8-858B-8E2FA92D8618}" destId="{E1E47488-8949-4262-AB4F-6278B3BA2C37}" srcOrd="1" destOrd="0" presId="urn:microsoft.com/office/officeart/2005/8/layout/lProcess3"/>
    <dgm:cxn modelId="{2325484A-A15F-4E12-A106-2DAE4AECC443}" type="presParOf" srcId="{A8C60CB1-3A7C-46F8-858B-8E2FA92D8618}" destId="{A1C8D75A-B24A-4EE5-9207-116617510630}" srcOrd="2" destOrd="0" presId="urn:microsoft.com/office/officeart/2005/8/layout/lProcess3"/>
    <dgm:cxn modelId="{990FD4BA-62FE-40F2-AD85-CDDB602A0BFE}" type="presParOf" srcId="{A8C60CB1-3A7C-46F8-858B-8E2FA92D8618}" destId="{38F99FF7-415C-41CB-A099-EAF21937DB19}" srcOrd="3" destOrd="0" presId="urn:microsoft.com/office/officeart/2005/8/layout/lProcess3"/>
    <dgm:cxn modelId="{29299ED9-22B7-47AA-B3D8-E4BDD2F0B1C0}" type="presParOf" srcId="{A8C60CB1-3A7C-46F8-858B-8E2FA92D8618}" destId="{FEF0DD39-C9DE-4CCD-BC36-9A29AB32C033}" srcOrd="4" destOrd="0" presId="urn:microsoft.com/office/officeart/2005/8/layout/lProcess3"/>
    <dgm:cxn modelId="{3A1DD0C3-68BC-4716-8B3F-2ED51EF38837}" type="presParOf" srcId="{A8C60CB1-3A7C-46F8-858B-8E2FA92D8618}" destId="{84B49123-7359-461F-9D59-3E4EBC0F9CDE}" srcOrd="5" destOrd="0" presId="urn:microsoft.com/office/officeart/2005/8/layout/lProcess3"/>
    <dgm:cxn modelId="{3FD1ADAC-761A-4830-88D5-220FC9B43971}" type="presParOf" srcId="{A8C60CB1-3A7C-46F8-858B-8E2FA92D8618}" destId="{C2875C60-E2DA-43DA-BB03-A04CA219C35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D7D033-29FA-45AA-9781-152263A9A74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DC9E54F-0CD3-43EA-86D4-2381A56F2947}">
      <dgm:prSet phldrT="[Metin]"/>
      <dgm:spPr/>
      <dgm:t>
        <a:bodyPr/>
        <a:lstStyle/>
        <a:p>
          <a:r>
            <a:rPr lang="tr-TR" dirty="0" smtClean="0"/>
            <a:t>LABORATUVAR BULGULARI</a:t>
          </a:r>
          <a:endParaRPr lang="tr-TR" dirty="0"/>
        </a:p>
      </dgm:t>
    </dgm:pt>
    <dgm:pt modelId="{33B82CD8-4179-40EC-9694-0223F0F6459A}" type="parTrans" cxnId="{32AC3B28-C4EC-40B7-98FF-FC69B69029FB}">
      <dgm:prSet/>
      <dgm:spPr/>
      <dgm:t>
        <a:bodyPr/>
        <a:lstStyle/>
        <a:p>
          <a:endParaRPr lang="tr-TR"/>
        </a:p>
      </dgm:t>
    </dgm:pt>
    <dgm:pt modelId="{2835E3F7-E159-4C29-B658-0E58170877A8}" type="sibTrans" cxnId="{32AC3B28-C4EC-40B7-98FF-FC69B69029FB}">
      <dgm:prSet/>
      <dgm:spPr/>
      <dgm:t>
        <a:bodyPr/>
        <a:lstStyle/>
        <a:p>
          <a:endParaRPr lang="tr-TR"/>
        </a:p>
      </dgm:t>
    </dgm:pt>
    <dgm:pt modelId="{7D38EED0-3C68-4FDE-AD41-241812367AD6}">
      <dgm:prSet phldrT="[Metin]"/>
      <dgm:spPr/>
      <dgm:t>
        <a:bodyPr/>
        <a:lstStyle/>
        <a:p>
          <a:r>
            <a:rPr lang="tr-TR" dirty="0" smtClean="0"/>
            <a:t>HEMOGRAM:</a:t>
          </a:r>
          <a:endParaRPr lang="tr-TR" dirty="0"/>
        </a:p>
      </dgm:t>
    </dgm:pt>
    <dgm:pt modelId="{8CB7C3FA-B920-49DD-89EF-A8349AE60630}" type="parTrans" cxnId="{FE71A565-6557-4EDD-A305-7EFB1157BE12}">
      <dgm:prSet/>
      <dgm:spPr/>
      <dgm:t>
        <a:bodyPr/>
        <a:lstStyle/>
        <a:p>
          <a:endParaRPr lang="tr-TR"/>
        </a:p>
      </dgm:t>
    </dgm:pt>
    <dgm:pt modelId="{100059A2-9186-4CDD-BAC5-6EDB4D679A20}" type="sibTrans" cxnId="{FE71A565-6557-4EDD-A305-7EFB1157BE12}">
      <dgm:prSet/>
      <dgm:spPr/>
      <dgm:t>
        <a:bodyPr/>
        <a:lstStyle/>
        <a:p>
          <a:endParaRPr lang="tr-TR"/>
        </a:p>
      </dgm:t>
    </dgm:pt>
    <dgm:pt modelId="{05E405C5-F9EC-488D-9A92-3772511EA4A5}">
      <dgm:prSet phldrT="[Metin]"/>
      <dgm:spPr/>
      <dgm:t>
        <a:bodyPr/>
        <a:lstStyle/>
        <a:p>
          <a:r>
            <a:rPr lang="tr-TR" dirty="0" smtClean="0"/>
            <a:t>SEROLOJİK BULGULAR</a:t>
          </a:r>
          <a:endParaRPr lang="tr-TR" dirty="0"/>
        </a:p>
      </dgm:t>
    </dgm:pt>
    <dgm:pt modelId="{4DBB40C5-D3E4-4850-907C-8832D6192B74}" type="parTrans" cxnId="{A8533E74-4896-4062-A9F4-BDEFC71E5DDF}">
      <dgm:prSet/>
      <dgm:spPr/>
      <dgm:t>
        <a:bodyPr/>
        <a:lstStyle/>
        <a:p>
          <a:endParaRPr lang="tr-TR"/>
        </a:p>
      </dgm:t>
    </dgm:pt>
    <dgm:pt modelId="{0F1B0278-B71D-44B2-805B-DAA7EC8D968B}" type="sibTrans" cxnId="{A8533E74-4896-4062-A9F4-BDEFC71E5DDF}">
      <dgm:prSet/>
      <dgm:spPr/>
      <dgm:t>
        <a:bodyPr/>
        <a:lstStyle/>
        <a:p>
          <a:endParaRPr lang="tr-TR"/>
        </a:p>
      </dgm:t>
    </dgm:pt>
    <dgm:pt modelId="{D7B3EAFB-5A02-4522-9228-7C98F413C696}">
      <dgm:prSet phldrT="[Metin]"/>
      <dgm:spPr/>
      <dgm:t>
        <a:bodyPr/>
        <a:lstStyle/>
        <a:p>
          <a:r>
            <a:rPr lang="tr-TR" dirty="0" smtClean="0"/>
            <a:t>HLA B27 HASTALARIN %95-98’İNDE  (+)</a:t>
          </a:r>
          <a:endParaRPr lang="tr-TR" dirty="0"/>
        </a:p>
      </dgm:t>
    </dgm:pt>
    <dgm:pt modelId="{B6DD283D-B225-42FD-994A-AE9996C02A88}" type="parTrans" cxnId="{490F883D-7458-476C-A437-3129CB2CA117}">
      <dgm:prSet/>
      <dgm:spPr/>
      <dgm:t>
        <a:bodyPr/>
        <a:lstStyle/>
        <a:p>
          <a:endParaRPr lang="tr-TR"/>
        </a:p>
      </dgm:t>
    </dgm:pt>
    <dgm:pt modelId="{3BA768E8-07DA-41F1-9C7E-B925A70DF96E}" type="sibTrans" cxnId="{490F883D-7458-476C-A437-3129CB2CA117}">
      <dgm:prSet/>
      <dgm:spPr/>
      <dgm:t>
        <a:bodyPr/>
        <a:lstStyle/>
        <a:p>
          <a:endParaRPr lang="tr-TR"/>
        </a:p>
      </dgm:t>
    </dgm:pt>
    <dgm:pt modelId="{5938F479-9F15-4A11-AB5C-506257631D85}">
      <dgm:prSet phldrT="[Metin]"/>
      <dgm:spPr/>
      <dgm:t>
        <a:bodyPr/>
        <a:lstStyle/>
        <a:p>
          <a:r>
            <a:rPr lang="tr-TR" dirty="0" smtClean="0"/>
            <a:t>SAĞLIKLI TOPLUMDA %7 (+)</a:t>
          </a:r>
          <a:endParaRPr lang="tr-TR" dirty="0"/>
        </a:p>
      </dgm:t>
    </dgm:pt>
    <dgm:pt modelId="{BEFEE287-C881-4AA8-BF37-50AEDA287C6B}" type="parTrans" cxnId="{84654F5B-2855-4168-883E-BE98619B5A65}">
      <dgm:prSet/>
      <dgm:spPr/>
      <dgm:t>
        <a:bodyPr/>
        <a:lstStyle/>
        <a:p>
          <a:endParaRPr lang="tr-TR"/>
        </a:p>
      </dgm:t>
    </dgm:pt>
    <dgm:pt modelId="{282D15D9-5E84-47B3-8020-615AFDF3BE64}" type="sibTrans" cxnId="{84654F5B-2855-4168-883E-BE98619B5A65}">
      <dgm:prSet/>
      <dgm:spPr/>
      <dgm:t>
        <a:bodyPr/>
        <a:lstStyle/>
        <a:p>
          <a:endParaRPr lang="tr-TR"/>
        </a:p>
      </dgm:t>
    </dgm:pt>
    <dgm:pt modelId="{FD6B04F1-E62E-4AD3-9AB9-C7A394F87229}">
      <dgm:prSet phldrT="[Metin]"/>
      <dgm:spPr/>
      <dgm:t>
        <a:bodyPr/>
        <a:lstStyle/>
        <a:p>
          <a:r>
            <a:rPr lang="tr-TR" dirty="0" smtClean="0"/>
            <a:t>HAFİF ŞİDDETTE NORMOKROM NORMOSİTER ANEMİ OLABİLİR</a:t>
          </a:r>
          <a:endParaRPr lang="tr-TR" dirty="0"/>
        </a:p>
      </dgm:t>
    </dgm:pt>
    <dgm:pt modelId="{18931F37-F67A-4BA1-B97C-5E319DB8145D}" type="parTrans" cxnId="{3E6A41AD-1EFD-4824-9FFB-15351F6BC7E1}">
      <dgm:prSet/>
      <dgm:spPr/>
      <dgm:t>
        <a:bodyPr/>
        <a:lstStyle/>
        <a:p>
          <a:endParaRPr lang="tr-TR"/>
        </a:p>
      </dgm:t>
    </dgm:pt>
    <dgm:pt modelId="{25F3BB39-F99C-4D67-8037-5CD40391C54F}" type="sibTrans" cxnId="{3E6A41AD-1EFD-4824-9FFB-15351F6BC7E1}">
      <dgm:prSet/>
      <dgm:spPr/>
      <dgm:t>
        <a:bodyPr/>
        <a:lstStyle/>
        <a:p>
          <a:endParaRPr lang="tr-TR"/>
        </a:p>
      </dgm:t>
    </dgm:pt>
    <dgm:pt modelId="{8A3CE476-9997-4B9B-A7A9-879C9F5939D2}">
      <dgm:prSet phldrT="[Metin]"/>
      <dgm:spPr/>
      <dgm:t>
        <a:bodyPr/>
        <a:lstStyle/>
        <a:p>
          <a:r>
            <a:rPr lang="tr-TR" dirty="0" smtClean="0"/>
            <a:t>LÖKOPENİ/LÖKOSİTOZ BEKLENMEZ</a:t>
          </a:r>
          <a:endParaRPr lang="tr-TR" dirty="0"/>
        </a:p>
      </dgm:t>
    </dgm:pt>
    <dgm:pt modelId="{5CCBEDCC-148A-4E2A-8084-846704EA97DF}" type="parTrans" cxnId="{9554E35C-64A5-4C63-A3CF-644556C4A4D2}">
      <dgm:prSet/>
      <dgm:spPr/>
      <dgm:t>
        <a:bodyPr/>
        <a:lstStyle/>
        <a:p>
          <a:endParaRPr lang="tr-TR"/>
        </a:p>
      </dgm:t>
    </dgm:pt>
    <dgm:pt modelId="{A136D3C7-8102-4086-8F9F-B30E65205222}" type="sibTrans" cxnId="{9554E35C-64A5-4C63-A3CF-644556C4A4D2}">
      <dgm:prSet/>
      <dgm:spPr/>
      <dgm:t>
        <a:bodyPr/>
        <a:lstStyle/>
        <a:p>
          <a:endParaRPr lang="tr-TR"/>
        </a:p>
      </dgm:t>
    </dgm:pt>
    <dgm:pt modelId="{25C961B3-702E-4004-8FD1-16823485A887}">
      <dgm:prSet phldrT="[Metin]"/>
      <dgm:spPr/>
      <dgm:t>
        <a:bodyPr/>
        <a:lstStyle/>
        <a:p>
          <a:r>
            <a:rPr lang="tr-TR" dirty="0" smtClean="0"/>
            <a:t>TROMBOSİTOPENİ/TROMBOSİTOZ BEKLENMEZ</a:t>
          </a:r>
          <a:endParaRPr lang="tr-TR" dirty="0"/>
        </a:p>
      </dgm:t>
    </dgm:pt>
    <dgm:pt modelId="{0EC057A9-51EA-4DBF-8301-CD9873C5DA97}" type="parTrans" cxnId="{E8C261FA-3D13-4B59-85F8-CFBB898D7032}">
      <dgm:prSet/>
      <dgm:spPr/>
      <dgm:t>
        <a:bodyPr/>
        <a:lstStyle/>
        <a:p>
          <a:endParaRPr lang="tr-TR"/>
        </a:p>
      </dgm:t>
    </dgm:pt>
    <dgm:pt modelId="{F6E29763-B110-4D71-890C-768E1D7761A1}" type="sibTrans" cxnId="{E8C261FA-3D13-4B59-85F8-CFBB898D7032}">
      <dgm:prSet/>
      <dgm:spPr/>
      <dgm:t>
        <a:bodyPr/>
        <a:lstStyle/>
        <a:p>
          <a:endParaRPr lang="tr-TR"/>
        </a:p>
      </dgm:t>
    </dgm:pt>
    <dgm:pt modelId="{106CC864-6651-4E64-9B50-4867E72C54AB}">
      <dgm:prSet phldrT="[Metin]"/>
      <dgm:spPr/>
      <dgm:t>
        <a:bodyPr/>
        <a:lstStyle/>
        <a:p>
          <a:r>
            <a:rPr lang="tr-TR" dirty="0" smtClean="0"/>
            <a:t>OTOANTİKORLAR NEGATİF</a:t>
          </a:r>
          <a:endParaRPr lang="tr-TR" dirty="0"/>
        </a:p>
      </dgm:t>
    </dgm:pt>
    <dgm:pt modelId="{3037D25F-9D9D-452D-A270-C1FA402B4F13}" type="parTrans" cxnId="{43A4D4CC-031E-490B-B586-4CDCC9318F1F}">
      <dgm:prSet/>
      <dgm:spPr/>
      <dgm:t>
        <a:bodyPr/>
        <a:lstStyle/>
        <a:p>
          <a:endParaRPr lang="tr-TR"/>
        </a:p>
      </dgm:t>
    </dgm:pt>
    <dgm:pt modelId="{6DF3EE16-1EA2-43B8-B836-A474A5403FD6}" type="sibTrans" cxnId="{43A4D4CC-031E-490B-B586-4CDCC9318F1F}">
      <dgm:prSet/>
      <dgm:spPr/>
      <dgm:t>
        <a:bodyPr/>
        <a:lstStyle/>
        <a:p>
          <a:endParaRPr lang="tr-TR"/>
        </a:p>
      </dgm:t>
    </dgm:pt>
    <dgm:pt modelId="{8B66460C-74B1-43C7-8679-B660F751B01F}">
      <dgm:prSet phldrT="[Metin]"/>
      <dgm:spPr/>
      <dgm:t>
        <a:bodyPr/>
        <a:lstStyle/>
        <a:p>
          <a:r>
            <a:rPr lang="tr-TR" dirty="0" smtClean="0"/>
            <a:t>AKUT FAZ YANITI</a:t>
          </a:r>
          <a:endParaRPr lang="tr-TR" dirty="0"/>
        </a:p>
      </dgm:t>
    </dgm:pt>
    <dgm:pt modelId="{B8D088EF-5D72-4F75-8257-19DA81DD392F}" type="parTrans" cxnId="{B45EE2B7-6BD7-4207-9EAB-B70D2BB15B50}">
      <dgm:prSet/>
      <dgm:spPr/>
      <dgm:t>
        <a:bodyPr/>
        <a:lstStyle/>
        <a:p>
          <a:endParaRPr lang="tr-TR"/>
        </a:p>
      </dgm:t>
    </dgm:pt>
    <dgm:pt modelId="{4E493EE9-82B8-4903-BE79-19F8D4798E19}" type="sibTrans" cxnId="{B45EE2B7-6BD7-4207-9EAB-B70D2BB15B50}">
      <dgm:prSet/>
      <dgm:spPr/>
      <dgm:t>
        <a:bodyPr/>
        <a:lstStyle/>
        <a:p>
          <a:endParaRPr lang="tr-TR"/>
        </a:p>
      </dgm:t>
    </dgm:pt>
    <dgm:pt modelId="{E418C7FD-3271-4AC7-8AF6-1C4340B280FB}">
      <dgm:prSet phldrT="[Metin]"/>
      <dgm:spPr/>
      <dgm:t>
        <a:bodyPr/>
        <a:lstStyle/>
        <a:p>
          <a:r>
            <a:rPr lang="tr-TR" dirty="0" smtClean="0"/>
            <a:t>HASTALIK AKTİVİTESİ İLE İLİŞKİLİ DEĞİL. ( ESH  ARTABİLİR)</a:t>
          </a:r>
          <a:endParaRPr lang="tr-TR" dirty="0"/>
        </a:p>
      </dgm:t>
    </dgm:pt>
    <dgm:pt modelId="{21524BB0-0C60-4852-AEBE-94BC4B2C6855}" type="parTrans" cxnId="{59F712AC-F121-4E43-A0A2-DAF0E9BFA022}">
      <dgm:prSet/>
      <dgm:spPr/>
      <dgm:t>
        <a:bodyPr/>
        <a:lstStyle/>
        <a:p>
          <a:endParaRPr lang="tr-TR"/>
        </a:p>
      </dgm:t>
    </dgm:pt>
    <dgm:pt modelId="{25CC036B-A9B0-49C0-B2F4-DFE43B000A72}" type="sibTrans" cxnId="{59F712AC-F121-4E43-A0A2-DAF0E9BFA022}">
      <dgm:prSet/>
      <dgm:spPr/>
      <dgm:t>
        <a:bodyPr/>
        <a:lstStyle/>
        <a:p>
          <a:endParaRPr lang="tr-TR"/>
        </a:p>
      </dgm:t>
    </dgm:pt>
    <dgm:pt modelId="{33518987-5976-4F58-9B34-B691CE5943A1}" type="pres">
      <dgm:prSet presAssocID="{98D7D033-29FA-45AA-9781-152263A9A7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D1AAB5-6A6C-477A-A3FE-CB7BA58B2688}" type="pres">
      <dgm:prSet presAssocID="{BDC9E54F-0CD3-43EA-86D4-2381A56F2947}" presName="parentLin" presStyleCnt="0"/>
      <dgm:spPr/>
    </dgm:pt>
    <dgm:pt modelId="{06188054-7ACD-4540-90D4-BEC966DDA67E}" type="pres">
      <dgm:prSet presAssocID="{BDC9E54F-0CD3-43EA-86D4-2381A56F2947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A93EDCEA-76AC-4EBE-9990-0C7EA1399BCB}" type="pres">
      <dgm:prSet presAssocID="{BDC9E54F-0CD3-43EA-86D4-2381A56F29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66DC30-A853-4765-AFC3-B759A92CE6B2}" type="pres">
      <dgm:prSet presAssocID="{BDC9E54F-0CD3-43EA-86D4-2381A56F2947}" presName="negativeSpace" presStyleCnt="0"/>
      <dgm:spPr/>
    </dgm:pt>
    <dgm:pt modelId="{5F2390FF-2F2C-43EE-B156-17AA8C104D1B}" type="pres">
      <dgm:prSet presAssocID="{BDC9E54F-0CD3-43EA-86D4-2381A56F294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BFDEC2-4C72-4DDA-AF0A-C670EFDF84F8}" type="pres">
      <dgm:prSet presAssocID="{2835E3F7-E159-4C29-B658-0E58170877A8}" presName="spaceBetweenRectangles" presStyleCnt="0"/>
      <dgm:spPr/>
    </dgm:pt>
    <dgm:pt modelId="{F887F16D-7732-401F-80ED-E348D9553F8D}" type="pres">
      <dgm:prSet presAssocID="{D7B3EAFB-5A02-4522-9228-7C98F413C696}" presName="parentLin" presStyleCnt="0"/>
      <dgm:spPr/>
    </dgm:pt>
    <dgm:pt modelId="{31CEE4B3-3013-4BFB-88FB-D90CB146E305}" type="pres">
      <dgm:prSet presAssocID="{D7B3EAFB-5A02-4522-9228-7C98F413C696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0BDDCBC5-53D8-4B90-9F28-8BF3B22F2E82}" type="pres">
      <dgm:prSet presAssocID="{D7B3EAFB-5A02-4522-9228-7C98F413C6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380EC-0AFE-475E-9809-E04309978C40}" type="pres">
      <dgm:prSet presAssocID="{D7B3EAFB-5A02-4522-9228-7C98F413C696}" presName="negativeSpace" presStyleCnt="0"/>
      <dgm:spPr/>
    </dgm:pt>
    <dgm:pt modelId="{1ECE2819-A833-4C34-B6AC-8C3B8D2BBBD8}" type="pres">
      <dgm:prSet presAssocID="{D7B3EAFB-5A02-4522-9228-7C98F413C69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084682-36EA-41C5-A2AD-C6989FF244AF}" type="pres">
      <dgm:prSet presAssocID="{3BA768E8-07DA-41F1-9C7E-B925A70DF96E}" presName="spaceBetweenRectangles" presStyleCnt="0"/>
      <dgm:spPr/>
    </dgm:pt>
    <dgm:pt modelId="{C4081733-AA3B-4308-861A-DCCEE68152C3}" type="pres">
      <dgm:prSet presAssocID="{7D38EED0-3C68-4FDE-AD41-241812367AD6}" presName="parentLin" presStyleCnt="0"/>
      <dgm:spPr/>
    </dgm:pt>
    <dgm:pt modelId="{BF9CB910-69AB-4A69-9EA1-CAA6FDD6B598}" type="pres">
      <dgm:prSet presAssocID="{7D38EED0-3C68-4FDE-AD41-241812367AD6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3D05F5BC-61D8-43C8-8930-A14EDCA93390}" type="pres">
      <dgm:prSet presAssocID="{7D38EED0-3C68-4FDE-AD41-241812367AD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6BB569-27F0-4B6F-AE60-243591E0A3D8}" type="pres">
      <dgm:prSet presAssocID="{7D38EED0-3C68-4FDE-AD41-241812367AD6}" presName="negativeSpace" presStyleCnt="0"/>
      <dgm:spPr/>
    </dgm:pt>
    <dgm:pt modelId="{4B20A506-91EE-4534-A1AE-1B82BE1D47FB}" type="pres">
      <dgm:prSet presAssocID="{7D38EED0-3C68-4FDE-AD41-241812367AD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717132-7720-4A71-8284-7F11AF88E7DF}" type="pres">
      <dgm:prSet presAssocID="{100059A2-9186-4CDD-BAC5-6EDB4D679A20}" presName="spaceBetweenRectangles" presStyleCnt="0"/>
      <dgm:spPr/>
    </dgm:pt>
    <dgm:pt modelId="{CF8A0217-B9BC-4104-8D28-DB45A52DDF70}" type="pres">
      <dgm:prSet presAssocID="{05E405C5-F9EC-488D-9A92-3772511EA4A5}" presName="parentLin" presStyleCnt="0"/>
      <dgm:spPr/>
    </dgm:pt>
    <dgm:pt modelId="{F9406231-C6BD-4961-B275-00B985AE04F3}" type="pres">
      <dgm:prSet presAssocID="{05E405C5-F9EC-488D-9A92-3772511EA4A5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8313097B-3B50-4672-A52F-356766B8B8CD}" type="pres">
      <dgm:prSet presAssocID="{05E405C5-F9EC-488D-9A92-3772511EA4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2ECD59-856D-442C-B695-FE95F51A5BC9}" type="pres">
      <dgm:prSet presAssocID="{05E405C5-F9EC-488D-9A92-3772511EA4A5}" presName="negativeSpace" presStyleCnt="0"/>
      <dgm:spPr/>
    </dgm:pt>
    <dgm:pt modelId="{87DAD071-70DD-45AD-9B07-BF27B95E8EEC}" type="pres">
      <dgm:prSet presAssocID="{05E405C5-F9EC-488D-9A92-3772511EA4A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EDCC5-5E6B-4654-A719-33D8444C9EEF}" type="pres">
      <dgm:prSet presAssocID="{0F1B0278-B71D-44B2-805B-DAA7EC8D968B}" presName="spaceBetweenRectangles" presStyleCnt="0"/>
      <dgm:spPr/>
    </dgm:pt>
    <dgm:pt modelId="{AE6A055B-8479-4B17-AEB1-FF6C9BCD87B2}" type="pres">
      <dgm:prSet presAssocID="{8B66460C-74B1-43C7-8679-B660F751B01F}" presName="parentLin" presStyleCnt="0"/>
      <dgm:spPr/>
    </dgm:pt>
    <dgm:pt modelId="{4F5201C5-99F0-4398-BA8E-1BAADB4E1F9C}" type="pres">
      <dgm:prSet presAssocID="{8B66460C-74B1-43C7-8679-B660F751B01F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645E6995-C8CC-4F8B-B10F-4FAA836F0314}" type="pres">
      <dgm:prSet presAssocID="{8B66460C-74B1-43C7-8679-B660F751B0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79CA17-7D5E-48C2-A217-870340F8B42E}" type="pres">
      <dgm:prSet presAssocID="{8B66460C-74B1-43C7-8679-B660F751B01F}" presName="negativeSpace" presStyleCnt="0"/>
      <dgm:spPr/>
    </dgm:pt>
    <dgm:pt modelId="{ACF599B0-7390-43C6-85DA-928293457B5E}" type="pres">
      <dgm:prSet presAssocID="{8B66460C-74B1-43C7-8679-B660F751B01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C714AA-E423-418A-9CDF-961F796F77B7}" type="presOf" srcId="{8B66460C-74B1-43C7-8679-B660F751B01F}" destId="{4F5201C5-99F0-4398-BA8E-1BAADB4E1F9C}" srcOrd="0" destOrd="0" presId="urn:microsoft.com/office/officeart/2005/8/layout/list1"/>
    <dgm:cxn modelId="{9554E35C-64A5-4C63-A3CF-644556C4A4D2}" srcId="{7D38EED0-3C68-4FDE-AD41-241812367AD6}" destId="{8A3CE476-9997-4B9B-A7A9-879C9F5939D2}" srcOrd="1" destOrd="0" parTransId="{5CCBEDCC-148A-4E2A-8084-846704EA97DF}" sibTransId="{A136D3C7-8102-4086-8F9F-B30E65205222}"/>
    <dgm:cxn modelId="{CC3B4F09-199F-494A-B24B-811AE52265B3}" type="presOf" srcId="{BDC9E54F-0CD3-43EA-86D4-2381A56F2947}" destId="{06188054-7ACD-4540-90D4-BEC966DDA67E}" srcOrd="0" destOrd="0" presId="urn:microsoft.com/office/officeart/2005/8/layout/list1"/>
    <dgm:cxn modelId="{D472BB3F-5FC8-4C7B-AA96-606397B7B37F}" type="presOf" srcId="{98D7D033-29FA-45AA-9781-152263A9A74C}" destId="{33518987-5976-4F58-9B34-B691CE5943A1}" srcOrd="0" destOrd="0" presId="urn:microsoft.com/office/officeart/2005/8/layout/list1"/>
    <dgm:cxn modelId="{84654F5B-2855-4168-883E-BE98619B5A65}" srcId="{D7B3EAFB-5A02-4522-9228-7C98F413C696}" destId="{5938F479-9F15-4A11-AB5C-506257631D85}" srcOrd="0" destOrd="0" parTransId="{BEFEE287-C881-4AA8-BF37-50AEDA287C6B}" sibTransId="{282D15D9-5E84-47B3-8020-615AFDF3BE64}"/>
    <dgm:cxn modelId="{17E3BA5C-51AC-4C3C-9991-D5F3BC05E457}" type="presOf" srcId="{05E405C5-F9EC-488D-9A92-3772511EA4A5}" destId="{F9406231-C6BD-4961-B275-00B985AE04F3}" srcOrd="0" destOrd="0" presId="urn:microsoft.com/office/officeart/2005/8/layout/list1"/>
    <dgm:cxn modelId="{17C0B658-9F15-4202-95FE-339B64C01EA5}" type="presOf" srcId="{8A3CE476-9997-4B9B-A7A9-879C9F5939D2}" destId="{4B20A506-91EE-4534-A1AE-1B82BE1D47FB}" srcOrd="0" destOrd="1" presId="urn:microsoft.com/office/officeart/2005/8/layout/list1"/>
    <dgm:cxn modelId="{103AC9DD-0B36-400B-A4BC-F7E4FB5DF6CA}" type="presOf" srcId="{106CC864-6651-4E64-9B50-4867E72C54AB}" destId="{87DAD071-70DD-45AD-9B07-BF27B95E8EEC}" srcOrd="0" destOrd="0" presId="urn:microsoft.com/office/officeart/2005/8/layout/list1"/>
    <dgm:cxn modelId="{067584FF-123E-4B8D-A96A-EA895B4B2CED}" type="presOf" srcId="{BDC9E54F-0CD3-43EA-86D4-2381A56F2947}" destId="{A93EDCEA-76AC-4EBE-9990-0C7EA1399BCB}" srcOrd="1" destOrd="0" presId="urn:microsoft.com/office/officeart/2005/8/layout/list1"/>
    <dgm:cxn modelId="{5494896E-DB10-45FD-B55E-275805D91D1E}" type="presOf" srcId="{05E405C5-F9EC-488D-9A92-3772511EA4A5}" destId="{8313097B-3B50-4672-A52F-356766B8B8CD}" srcOrd="1" destOrd="0" presId="urn:microsoft.com/office/officeart/2005/8/layout/list1"/>
    <dgm:cxn modelId="{32AC3B28-C4EC-40B7-98FF-FC69B69029FB}" srcId="{98D7D033-29FA-45AA-9781-152263A9A74C}" destId="{BDC9E54F-0CD3-43EA-86D4-2381A56F2947}" srcOrd="0" destOrd="0" parTransId="{33B82CD8-4179-40EC-9694-0223F0F6459A}" sibTransId="{2835E3F7-E159-4C29-B658-0E58170877A8}"/>
    <dgm:cxn modelId="{B45EE2B7-6BD7-4207-9EAB-B70D2BB15B50}" srcId="{98D7D033-29FA-45AA-9781-152263A9A74C}" destId="{8B66460C-74B1-43C7-8679-B660F751B01F}" srcOrd="4" destOrd="0" parTransId="{B8D088EF-5D72-4F75-8257-19DA81DD392F}" sibTransId="{4E493EE9-82B8-4903-BE79-19F8D4798E19}"/>
    <dgm:cxn modelId="{59F712AC-F121-4E43-A0A2-DAF0E9BFA022}" srcId="{8B66460C-74B1-43C7-8679-B660F751B01F}" destId="{E418C7FD-3271-4AC7-8AF6-1C4340B280FB}" srcOrd="0" destOrd="0" parTransId="{21524BB0-0C60-4852-AEBE-94BC4B2C6855}" sibTransId="{25CC036B-A9B0-49C0-B2F4-DFE43B000A72}"/>
    <dgm:cxn modelId="{490F883D-7458-476C-A437-3129CB2CA117}" srcId="{98D7D033-29FA-45AA-9781-152263A9A74C}" destId="{D7B3EAFB-5A02-4522-9228-7C98F413C696}" srcOrd="1" destOrd="0" parTransId="{B6DD283D-B225-42FD-994A-AE9996C02A88}" sibTransId="{3BA768E8-07DA-41F1-9C7E-B925A70DF96E}"/>
    <dgm:cxn modelId="{FE71A565-6557-4EDD-A305-7EFB1157BE12}" srcId="{98D7D033-29FA-45AA-9781-152263A9A74C}" destId="{7D38EED0-3C68-4FDE-AD41-241812367AD6}" srcOrd="2" destOrd="0" parTransId="{8CB7C3FA-B920-49DD-89EF-A8349AE60630}" sibTransId="{100059A2-9186-4CDD-BAC5-6EDB4D679A20}"/>
    <dgm:cxn modelId="{FB99E3BF-0389-4EA5-B5A0-6CD10DE4F09E}" type="presOf" srcId="{E418C7FD-3271-4AC7-8AF6-1C4340B280FB}" destId="{ACF599B0-7390-43C6-85DA-928293457B5E}" srcOrd="0" destOrd="0" presId="urn:microsoft.com/office/officeart/2005/8/layout/list1"/>
    <dgm:cxn modelId="{D72337EA-C004-4489-A45D-EC9E0308C326}" type="presOf" srcId="{25C961B3-702E-4004-8FD1-16823485A887}" destId="{4B20A506-91EE-4534-A1AE-1B82BE1D47FB}" srcOrd="0" destOrd="2" presId="urn:microsoft.com/office/officeart/2005/8/layout/list1"/>
    <dgm:cxn modelId="{CD91BE4E-4738-4602-AD2C-D919B5EE8854}" type="presOf" srcId="{D7B3EAFB-5A02-4522-9228-7C98F413C696}" destId="{31CEE4B3-3013-4BFB-88FB-D90CB146E305}" srcOrd="0" destOrd="0" presId="urn:microsoft.com/office/officeart/2005/8/layout/list1"/>
    <dgm:cxn modelId="{2CC682C1-B34D-42DC-BD1C-3B672985DB82}" type="presOf" srcId="{D7B3EAFB-5A02-4522-9228-7C98F413C696}" destId="{0BDDCBC5-53D8-4B90-9F28-8BF3B22F2E82}" srcOrd="1" destOrd="0" presId="urn:microsoft.com/office/officeart/2005/8/layout/list1"/>
    <dgm:cxn modelId="{5492D6F5-D0DA-4889-8952-EDEC9974E2F5}" type="presOf" srcId="{7D38EED0-3C68-4FDE-AD41-241812367AD6}" destId="{3D05F5BC-61D8-43C8-8930-A14EDCA93390}" srcOrd="1" destOrd="0" presId="urn:microsoft.com/office/officeart/2005/8/layout/list1"/>
    <dgm:cxn modelId="{F4196B77-D3D6-48C2-914C-88F78DF818C4}" type="presOf" srcId="{8B66460C-74B1-43C7-8679-B660F751B01F}" destId="{645E6995-C8CC-4F8B-B10F-4FAA836F0314}" srcOrd="1" destOrd="0" presId="urn:microsoft.com/office/officeart/2005/8/layout/list1"/>
    <dgm:cxn modelId="{6371F088-70DE-4B14-A062-997792BF20C2}" type="presOf" srcId="{7D38EED0-3C68-4FDE-AD41-241812367AD6}" destId="{BF9CB910-69AB-4A69-9EA1-CAA6FDD6B598}" srcOrd="0" destOrd="0" presId="urn:microsoft.com/office/officeart/2005/8/layout/list1"/>
    <dgm:cxn modelId="{BCFB602A-2B40-422F-8CE9-D9638EF75AC0}" type="presOf" srcId="{FD6B04F1-E62E-4AD3-9AB9-C7A394F87229}" destId="{4B20A506-91EE-4534-A1AE-1B82BE1D47FB}" srcOrd="0" destOrd="0" presId="urn:microsoft.com/office/officeart/2005/8/layout/list1"/>
    <dgm:cxn modelId="{B17F1C48-8968-4501-8CF4-8F49826D0BC1}" type="presOf" srcId="{5938F479-9F15-4A11-AB5C-506257631D85}" destId="{1ECE2819-A833-4C34-B6AC-8C3B8D2BBBD8}" srcOrd="0" destOrd="0" presId="urn:microsoft.com/office/officeart/2005/8/layout/list1"/>
    <dgm:cxn modelId="{43A4D4CC-031E-490B-B586-4CDCC9318F1F}" srcId="{05E405C5-F9EC-488D-9A92-3772511EA4A5}" destId="{106CC864-6651-4E64-9B50-4867E72C54AB}" srcOrd="0" destOrd="0" parTransId="{3037D25F-9D9D-452D-A270-C1FA402B4F13}" sibTransId="{6DF3EE16-1EA2-43B8-B836-A474A5403FD6}"/>
    <dgm:cxn modelId="{3E6A41AD-1EFD-4824-9FFB-15351F6BC7E1}" srcId="{7D38EED0-3C68-4FDE-AD41-241812367AD6}" destId="{FD6B04F1-E62E-4AD3-9AB9-C7A394F87229}" srcOrd="0" destOrd="0" parTransId="{18931F37-F67A-4BA1-B97C-5E319DB8145D}" sibTransId="{25F3BB39-F99C-4D67-8037-5CD40391C54F}"/>
    <dgm:cxn modelId="{A8533E74-4896-4062-A9F4-BDEFC71E5DDF}" srcId="{98D7D033-29FA-45AA-9781-152263A9A74C}" destId="{05E405C5-F9EC-488D-9A92-3772511EA4A5}" srcOrd="3" destOrd="0" parTransId="{4DBB40C5-D3E4-4850-907C-8832D6192B74}" sibTransId="{0F1B0278-B71D-44B2-805B-DAA7EC8D968B}"/>
    <dgm:cxn modelId="{E8C261FA-3D13-4B59-85F8-CFBB898D7032}" srcId="{7D38EED0-3C68-4FDE-AD41-241812367AD6}" destId="{25C961B3-702E-4004-8FD1-16823485A887}" srcOrd="2" destOrd="0" parTransId="{0EC057A9-51EA-4DBF-8301-CD9873C5DA97}" sibTransId="{F6E29763-B110-4D71-890C-768E1D7761A1}"/>
    <dgm:cxn modelId="{4593462F-357B-4EBC-8B6A-DA49F5AFD9BB}" type="presParOf" srcId="{33518987-5976-4F58-9B34-B691CE5943A1}" destId="{F4D1AAB5-6A6C-477A-A3FE-CB7BA58B2688}" srcOrd="0" destOrd="0" presId="urn:microsoft.com/office/officeart/2005/8/layout/list1"/>
    <dgm:cxn modelId="{CDAF383B-C47C-4633-9AC9-EB5CA7482BD4}" type="presParOf" srcId="{F4D1AAB5-6A6C-477A-A3FE-CB7BA58B2688}" destId="{06188054-7ACD-4540-90D4-BEC966DDA67E}" srcOrd="0" destOrd="0" presId="urn:microsoft.com/office/officeart/2005/8/layout/list1"/>
    <dgm:cxn modelId="{B48E0E40-5A9F-4EC1-BA00-95660EBE1DD1}" type="presParOf" srcId="{F4D1AAB5-6A6C-477A-A3FE-CB7BA58B2688}" destId="{A93EDCEA-76AC-4EBE-9990-0C7EA1399BCB}" srcOrd="1" destOrd="0" presId="urn:microsoft.com/office/officeart/2005/8/layout/list1"/>
    <dgm:cxn modelId="{8A1ED913-CA67-45B7-B5BD-F17C93BAB7B5}" type="presParOf" srcId="{33518987-5976-4F58-9B34-B691CE5943A1}" destId="{C466DC30-A853-4765-AFC3-B759A92CE6B2}" srcOrd="1" destOrd="0" presId="urn:microsoft.com/office/officeart/2005/8/layout/list1"/>
    <dgm:cxn modelId="{B76011B4-6E61-456C-9EE2-3B3CA5CAF472}" type="presParOf" srcId="{33518987-5976-4F58-9B34-B691CE5943A1}" destId="{5F2390FF-2F2C-43EE-B156-17AA8C104D1B}" srcOrd="2" destOrd="0" presId="urn:microsoft.com/office/officeart/2005/8/layout/list1"/>
    <dgm:cxn modelId="{ADDDD39D-E29B-4FA0-A53E-47A0AB97B7A3}" type="presParOf" srcId="{33518987-5976-4F58-9B34-B691CE5943A1}" destId="{64BFDEC2-4C72-4DDA-AF0A-C670EFDF84F8}" srcOrd="3" destOrd="0" presId="urn:microsoft.com/office/officeart/2005/8/layout/list1"/>
    <dgm:cxn modelId="{4313C30C-380F-43DC-BB8A-68E8D8619E29}" type="presParOf" srcId="{33518987-5976-4F58-9B34-B691CE5943A1}" destId="{F887F16D-7732-401F-80ED-E348D9553F8D}" srcOrd="4" destOrd="0" presId="urn:microsoft.com/office/officeart/2005/8/layout/list1"/>
    <dgm:cxn modelId="{2C3BBBD7-A915-44C1-861A-FF2C676C6014}" type="presParOf" srcId="{F887F16D-7732-401F-80ED-E348D9553F8D}" destId="{31CEE4B3-3013-4BFB-88FB-D90CB146E305}" srcOrd="0" destOrd="0" presId="urn:microsoft.com/office/officeart/2005/8/layout/list1"/>
    <dgm:cxn modelId="{285754F9-DA10-42E0-9EB3-A759668F782B}" type="presParOf" srcId="{F887F16D-7732-401F-80ED-E348D9553F8D}" destId="{0BDDCBC5-53D8-4B90-9F28-8BF3B22F2E82}" srcOrd="1" destOrd="0" presId="urn:microsoft.com/office/officeart/2005/8/layout/list1"/>
    <dgm:cxn modelId="{F8AA10F9-2926-4BC4-B58B-B05459C98DB2}" type="presParOf" srcId="{33518987-5976-4F58-9B34-B691CE5943A1}" destId="{D05380EC-0AFE-475E-9809-E04309978C40}" srcOrd="5" destOrd="0" presId="urn:microsoft.com/office/officeart/2005/8/layout/list1"/>
    <dgm:cxn modelId="{F5196B63-D23A-4497-93F3-0C1EC3414861}" type="presParOf" srcId="{33518987-5976-4F58-9B34-B691CE5943A1}" destId="{1ECE2819-A833-4C34-B6AC-8C3B8D2BBBD8}" srcOrd="6" destOrd="0" presId="urn:microsoft.com/office/officeart/2005/8/layout/list1"/>
    <dgm:cxn modelId="{8FE41787-EA8F-4DE1-9F43-61715FEE4033}" type="presParOf" srcId="{33518987-5976-4F58-9B34-B691CE5943A1}" destId="{ED084682-36EA-41C5-A2AD-C6989FF244AF}" srcOrd="7" destOrd="0" presId="urn:microsoft.com/office/officeart/2005/8/layout/list1"/>
    <dgm:cxn modelId="{C089A007-36EE-4F82-B74E-5E36D7706AFB}" type="presParOf" srcId="{33518987-5976-4F58-9B34-B691CE5943A1}" destId="{C4081733-AA3B-4308-861A-DCCEE68152C3}" srcOrd="8" destOrd="0" presId="urn:microsoft.com/office/officeart/2005/8/layout/list1"/>
    <dgm:cxn modelId="{37BF253C-2343-4D55-9D9A-1A516894DF41}" type="presParOf" srcId="{C4081733-AA3B-4308-861A-DCCEE68152C3}" destId="{BF9CB910-69AB-4A69-9EA1-CAA6FDD6B598}" srcOrd="0" destOrd="0" presId="urn:microsoft.com/office/officeart/2005/8/layout/list1"/>
    <dgm:cxn modelId="{9F18599C-DBA0-4264-8907-7C891ECE3044}" type="presParOf" srcId="{C4081733-AA3B-4308-861A-DCCEE68152C3}" destId="{3D05F5BC-61D8-43C8-8930-A14EDCA93390}" srcOrd="1" destOrd="0" presId="urn:microsoft.com/office/officeart/2005/8/layout/list1"/>
    <dgm:cxn modelId="{B08355E0-0A20-40C6-B78F-A3040D2FA5CD}" type="presParOf" srcId="{33518987-5976-4F58-9B34-B691CE5943A1}" destId="{3C6BB569-27F0-4B6F-AE60-243591E0A3D8}" srcOrd="9" destOrd="0" presId="urn:microsoft.com/office/officeart/2005/8/layout/list1"/>
    <dgm:cxn modelId="{E8C01500-D8F3-44DB-9EF0-252BA580D2BD}" type="presParOf" srcId="{33518987-5976-4F58-9B34-B691CE5943A1}" destId="{4B20A506-91EE-4534-A1AE-1B82BE1D47FB}" srcOrd="10" destOrd="0" presId="urn:microsoft.com/office/officeart/2005/8/layout/list1"/>
    <dgm:cxn modelId="{11E4E45C-5FE5-4D41-A26D-464877BB7E99}" type="presParOf" srcId="{33518987-5976-4F58-9B34-B691CE5943A1}" destId="{C0717132-7720-4A71-8284-7F11AF88E7DF}" srcOrd="11" destOrd="0" presId="urn:microsoft.com/office/officeart/2005/8/layout/list1"/>
    <dgm:cxn modelId="{D75720D4-2ADA-4714-8884-58D3365B58E7}" type="presParOf" srcId="{33518987-5976-4F58-9B34-B691CE5943A1}" destId="{CF8A0217-B9BC-4104-8D28-DB45A52DDF70}" srcOrd="12" destOrd="0" presId="urn:microsoft.com/office/officeart/2005/8/layout/list1"/>
    <dgm:cxn modelId="{67658BE8-494B-40E8-B959-B5590DCD2261}" type="presParOf" srcId="{CF8A0217-B9BC-4104-8D28-DB45A52DDF70}" destId="{F9406231-C6BD-4961-B275-00B985AE04F3}" srcOrd="0" destOrd="0" presId="urn:microsoft.com/office/officeart/2005/8/layout/list1"/>
    <dgm:cxn modelId="{C47EBB60-E8A3-4CA0-B3F9-D6AC7BC26A60}" type="presParOf" srcId="{CF8A0217-B9BC-4104-8D28-DB45A52DDF70}" destId="{8313097B-3B50-4672-A52F-356766B8B8CD}" srcOrd="1" destOrd="0" presId="urn:microsoft.com/office/officeart/2005/8/layout/list1"/>
    <dgm:cxn modelId="{5DCC5E72-72D9-4F93-8AC0-F7925D784B36}" type="presParOf" srcId="{33518987-5976-4F58-9B34-B691CE5943A1}" destId="{FF2ECD59-856D-442C-B695-FE95F51A5BC9}" srcOrd="13" destOrd="0" presId="urn:microsoft.com/office/officeart/2005/8/layout/list1"/>
    <dgm:cxn modelId="{3E6CA709-41A8-479C-BECF-47C8F19FC2AB}" type="presParOf" srcId="{33518987-5976-4F58-9B34-B691CE5943A1}" destId="{87DAD071-70DD-45AD-9B07-BF27B95E8EEC}" srcOrd="14" destOrd="0" presId="urn:microsoft.com/office/officeart/2005/8/layout/list1"/>
    <dgm:cxn modelId="{502E3401-798B-4073-84F1-2961591EBFCB}" type="presParOf" srcId="{33518987-5976-4F58-9B34-B691CE5943A1}" destId="{2EAEDCC5-5E6B-4654-A719-33D8444C9EEF}" srcOrd="15" destOrd="0" presId="urn:microsoft.com/office/officeart/2005/8/layout/list1"/>
    <dgm:cxn modelId="{40CA82E8-4892-4C0A-AE1E-385F71D9D46E}" type="presParOf" srcId="{33518987-5976-4F58-9B34-B691CE5943A1}" destId="{AE6A055B-8479-4B17-AEB1-FF6C9BCD87B2}" srcOrd="16" destOrd="0" presId="urn:microsoft.com/office/officeart/2005/8/layout/list1"/>
    <dgm:cxn modelId="{AAF0EC41-2214-43CC-8435-3BF1EE5D5296}" type="presParOf" srcId="{AE6A055B-8479-4B17-AEB1-FF6C9BCD87B2}" destId="{4F5201C5-99F0-4398-BA8E-1BAADB4E1F9C}" srcOrd="0" destOrd="0" presId="urn:microsoft.com/office/officeart/2005/8/layout/list1"/>
    <dgm:cxn modelId="{AF46B299-14BB-49CA-870D-0DFA9CA5467D}" type="presParOf" srcId="{AE6A055B-8479-4B17-AEB1-FF6C9BCD87B2}" destId="{645E6995-C8CC-4F8B-B10F-4FAA836F0314}" srcOrd="1" destOrd="0" presId="urn:microsoft.com/office/officeart/2005/8/layout/list1"/>
    <dgm:cxn modelId="{0792291D-A3EB-47EC-8250-E92EA147BBA4}" type="presParOf" srcId="{33518987-5976-4F58-9B34-B691CE5943A1}" destId="{0E79CA17-7D5E-48C2-A217-870340F8B42E}" srcOrd="17" destOrd="0" presId="urn:microsoft.com/office/officeart/2005/8/layout/list1"/>
    <dgm:cxn modelId="{700E6A47-A38A-490F-9126-0DA1F49F97A5}" type="presParOf" srcId="{33518987-5976-4F58-9B34-B691CE5943A1}" destId="{ACF599B0-7390-43C6-85DA-928293457B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0A0FCB-20D0-4494-83C2-821583B0EE4F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DEC7A55-CDE6-42B9-BE2F-EA508E55ADB3}">
      <dgm:prSet phldrT="[Metin]"/>
      <dgm:spPr/>
      <dgm:t>
        <a:bodyPr/>
        <a:lstStyle/>
        <a:p>
          <a:r>
            <a:rPr lang="tr-TR" dirty="0" smtClean="0"/>
            <a:t>TEDAVİ HEDEFLERİ</a:t>
          </a:r>
          <a:endParaRPr lang="tr-TR" dirty="0"/>
        </a:p>
      </dgm:t>
    </dgm:pt>
    <dgm:pt modelId="{743F3EF7-D125-4E2C-91C4-C893E00E9F42}" type="parTrans" cxnId="{0823A0C1-7534-46B6-B9FA-FCA98EB7C03F}">
      <dgm:prSet/>
      <dgm:spPr/>
      <dgm:t>
        <a:bodyPr/>
        <a:lstStyle/>
        <a:p>
          <a:endParaRPr lang="tr-TR"/>
        </a:p>
      </dgm:t>
    </dgm:pt>
    <dgm:pt modelId="{B3C27C9D-C689-4E90-8318-425FB63C32CA}" type="sibTrans" cxnId="{0823A0C1-7534-46B6-B9FA-FCA98EB7C03F}">
      <dgm:prSet/>
      <dgm:spPr/>
      <dgm:t>
        <a:bodyPr/>
        <a:lstStyle/>
        <a:p>
          <a:endParaRPr lang="tr-TR"/>
        </a:p>
      </dgm:t>
    </dgm:pt>
    <dgm:pt modelId="{059B6E31-3CEF-431B-9918-3EC398FCEA7A}">
      <dgm:prSet phldrT="[Metin]" custT="1"/>
      <dgm:spPr/>
      <dgm:t>
        <a:bodyPr/>
        <a:lstStyle/>
        <a:p>
          <a:r>
            <a:rPr lang="tr-TR" sz="1200" b="1" dirty="0" smtClean="0"/>
            <a:t>AĞRININ KONTROLÜ</a:t>
          </a:r>
          <a:endParaRPr lang="tr-TR" sz="1200" b="1" dirty="0"/>
        </a:p>
      </dgm:t>
    </dgm:pt>
    <dgm:pt modelId="{701CBC28-35CC-4633-ADD1-04F0F56D6954}" type="parTrans" cxnId="{F42D3391-C37F-40E4-AF29-118A42C5BD77}">
      <dgm:prSet/>
      <dgm:spPr/>
      <dgm:t>
        <a:bodyPr/>
        <a:lstStyle/>
        <a:p>
          <a:endParaRPr lang="tr-TR"/>
        </a:p>
      </dgm:t>
    </dgm:pt>
    <dgm:pt modelId="{C93C301B-2E7E-4853-9010-8DC9A744822E}" type="sibTrans" cxnId="{F42D3391-C37F-40E4-AF29-118A42C5BD77}">
      <dgm:prSet/>
      <dgm:spPr/>
      <dgm:t>
        <a:bodyPr/>
        <a:lstStyle/>
        <a:p>
          <a:endParaRPr lang="tr-TR"/>
        </a:p>
      </dgm:t>
    </dgm:pt>
    <dgm:pt modelId="{9EE263B9-8A2D-44A9-A7B3-6314B33D09FF}">
      <dgm:prSet phldrT="[Metin]" custT="1"/>
      <dgm:spPr/>
      <dgm:t>
        <a:bodyPr/>
        <a:lstStyle/>
        <a:p>
          <a:r>
            <a:rPr lang="tr-TR" sz="1200" b="1" dirty="0" smtClean="0"/>
            <a:t>OMURGANIN HAREKETLERİNİN KORUNMASI</a:t>
          </a:r>
          <a:endParaRPr lang="tr-TR" sz="1200" b="1" dirty="0"/>
        </a:p>
      </dgm:t>
    </dgm:pt>
    <dgm:pt modelId="{3AF6CDD4-19D6-48C8-BDB4-38C484BB6215}" type="parTrans" cxnId="{7EF65F11-6F2E-44F4-B685-5F3A2CF6C34E}">
      <dgm:prSet/>
      <dgm:spPr/>
      <dgm:t>
        <a:bodyPr/>
        <a:lstStyle/>
        <a:p>
          <a:endParaRPr lang="tr-TR"/>
        </a:p>
      </dgm:t>
    </dgm:pt>
    <dgm:pt modelId="{67988348-5BFE-4BF6-BCF3-1F91FA990637}" type="sibTrans" cxnId="{7EF65F11-6F2E-44F4-B685-5F3A2CF6C34E}">
      <dgm:prSet/>
      <dgm:spPr/>
      <dgm:t>
        <a:bodyPr/>
        <a:lstStyle/>
        <a:p>
          <a:endParaRPr lang="tr-TR"/>
        </a:p>
      </dgm:t>
    </dgm:pt>
    <dgm:pt modelId="{BBC2A14E-F7BB-40E0-887E-E427767294B9}">
      <dgm:prSet phldrT="[Metin]" custT="1"/>
      <dgm:spPr/>
      <dgm:t>
        <a:bodyPr/>
        <a:lstStyle/>
        <a:p>
          <a:r>
            <a:rPr lang="tr-TR" sz="1200" b="1" dirty="0" smtClean="0"/>
            <a:t>OMURGADA ŞEKİL BOZUKLUĞU OLUŞMASININ ENGELLENMESİ</a:t>
          </a:r>
          <a:endParaRPr lang="tr-TR" sz="1200" b="1" dirty="0"/>
        </a:p>
      </dgm:t>
    </dgm:pt>
    <dgm:pt modelId="{49F4A388-20ED-4941-BBC4-B644D5905DE6}" type="parTrans" cxnId="{F97BB904-4478-4B06-AB37-D142E48A4FB9}">
      <dgm:prSet/>
      <dgm:spPr/>
      <dgm:t>
        <a:bodyPr/>
        <a:lstStyle/>
        <a:p>
          <a:endParaRPr lang="tr-TR"/>
        </a:p>
      </dgm:t>
    </dgm:pt>
    <dgm:pt modelId="{4A4A3603-1A63-4761-8E09-BBA313FA58C5}" type="sibTrans" cxnId="{F97BB904-4478-4B06-AB37-D142E48A4FB9}">
      <dgm:prSet/>
      <dgm:spPr/>
      <dgm:t>
        <a:bodyPr/>
        <a:lstStyle/>
        <a:p>
          <a:endParaRPr lang="tr-TR"/>
        </a:p>
      </dgm:t>
    </dgm:pt>
    <dgm:pt modelId="{52541A02-F50C-43C2-864B-77B28BDF545B}">
      <dgm:prSet phldrT="[Metin]" custT="1"/>
      <dgm:spPr/>
      <dgm:t>
        <a:bodyPr/>
        <a:lstStyle/>
        <a:p>
          <a:r>
            <a:rPr lang="tr-TR" sz="1200" b="1" dirty="0" smtClean="0"/>
            <a:t>İNFLAMASYONUN BASKI ALTINA ALINMASI</a:t>
          </a:r>
          <a:endParaRPr lang="tr-TR" sz="1200" b="1" dirty="0"/>
        </a:p>
      </dgm:t>
    </dgm:pt>
    <dgm:pt modelId="{18057005-3D10-4F2B-90B0-877D6A983F2A}" type="parTrans" cxnId="{5F114B4D-619F-458C-9826-4BE0537D3E48}">
      <dgm:prSet/>
      <dgm:spPr/>
      <dgm:t>
        <a:bodyPr/>
        <a:lstStyle/>
        <a:p>
          <a:endParaRPr lang="tr-TR"/>
        </a:p>
      </dgm:t>
    </dgm:pt>
    <dgm:pt modelId="{59E91C25-7E40-4188-B472-4A19231A175B}" type="sibTrans" cxnId="{5F114B4D-619F-458C-9826-4BE0537D3E48}">
      <dgm:prSet/>
      <dgm:spPr/>
      <dgm:t>
        <a:bodyPr/>
        <a:lstStyle/>
        <a:p>
          <a:endParaRPr lang="tr-TR"/>
        </a:p>
      </dgm:t>
    </dgm:pt>
    <dgm:pt modelId="{DACF7B6A-E143-415E-A852-45596295E72E}">
      <dgm:prSet phldrT="[Metin]" custT="1"/>
      <dgm:spPr/>
      <dgm:t>
        <a:bodyPr/>
        <a:lstStyle/>
        <a:p>
          <a:r>
            <a:rPr lang="tr-TR" sz="1200" b="1" dirty="0" smtClean="0"/>
            <a:t>SEKONDER AMİLOİDOZ GELİŞİMİNİN ENGELLENMESİ</a:t>
          </a:r>
          <a:endParaRPr lang="tr-TR" sz="1200" b="1" dirty="0"/>
        </a:p>
      </dgm:t>
    </dgm:pt>
    <dgm:pt modelId="{839ABCD5-D03B-4160-B76F-A9B356597D37}" type="parTrans" cxnId="{469B126D-DAAA-45BD-8389-47AA7945A989}">
      <dgm:prSet/>
      <dgm:spPr/>
      <dgm:t>
        <a:bodyPr/>
        <a:lstStyle/>
        <a:p>
          <a:endParaRPr lang="tr-TR"/>
        </a:p>
      </dgm:t>
    </dgm:pt>
    <dgm:pt modelId="{72D606D9-2FC6-417A-97B6-526D50ECA5DE}" type="sibTrans" cxnId="{469B126D-DAAA-45BD-8389-47AA7945A989}">
      <dgm:prSet/>
      <dgm:spPr/>
      <dgm:t>
        <a:bodyPr/>
        <a:lstStyle/>
        <a:p>
          <a:endParaRPr lang="tr-TR"/>
        </a:p>
      </dgm:t>
    </dgm:pt>
    <dgm:pt modelId="{091244B3-A295-48F9-A512-EB4D9C8BEE3F}">
      <dgm:prSet phldrT="[Metin]" custT="1"/>
      <dgm:spPr/>
      <dgm:t>
        <a:bodyPr/>
        <a:lstStyle/>
        <a:p>
          <a:r>
            <a:rPr lang="tr-TR" sz="1200" b="1" dirty="0" smtClean="0"/>
            <a:t>PULMONER TUTULUMUN ENGELLENMESİ</a:t>
          </a:r>
          <a:endParaRPr lang="tr-TR" sz="1200" b="1" dirty="0"/>
        </a:p>
      </dgm:t>
    </dgm:pt>
    <dgm:pt modelId="{28406370-42E3-428B-B963-27DAFDF77CB2}" type="parTrans" cxnId="{12498917-F43F-49F8-8DBD-8A2F278F9BE8}">
      <dgm:prSet/>
      <dgm:spPr/>
      <dgm:t>
        <a:bodyPr/>
        <a:lstStyle/>
        <a:p>
          <a:endParaRPr lang="tr-TR"/>
        </a:p>
      </dgm:t>
    </dgm:pt>
    <dgm:pt modelId="{FBE09352-F826-4666-8D6B-D94D9C6BA92D}" type="sibTrans" cxnId="{12498917-F43F-49F8-8DBD-8A2F278F9BE8}">
      <dgm:prSet/>
      <dgm:spPr/>
      <dgm:t>
        <a:bodyPr/>
        <a:lstStyle/>
        <a:p>
          <a:endParaRPr lang="tr-TR"/>
        </a:p>
      </dgm:t>
    </dgm:pt>
    <dgm:pt modelId="{D1DC4AE1-01BC-4623-91D2-F2EA0F6926C2}">
      <dgm:prSet phldrT="[Metin]" custT="1"/>
      <dgm:spPr/>
      <dgm:t>
        <a:bodyPr/>
        <a:lstStyle/>
        <a:p>
          <a:r>
            <a:rPr lang="tr-TR" sz="1200" b="1" dirty="0" smtClean="0"/>
            <a:t>KARDİYAK TUTULUMUN ENGELLENMESİ</a:t>
          </a:r>
          <a:endParaRPr lang="tr-TR" sz="1200" b="1" dirty="0"/>
        </a:p>
      </dgm:t>
    </dgm:pt>
    <dgm:pt modelId="{F1A12FA3-B9D3-4991-907B-4E669A8764B4}" type="parTrans" cxnId="{4E0878C3-EAFD-4D3F-ABDB-304BB1F0B11C}">
      <dgm:prSet/>
      <dgm:spPr/>
      <dgm:t>
        <a:bodyPr/>
        <a:lstStyle/>
        <a:p>
          <a:endParaRPr lang="tr-TR"/>
        </a:p>
      </dgm:t>
    </dgm:pt>
    <dgm:pt modelId="{01D75815-27B2-4EC2-903F-372B006ADF11}" type="sibTrans" cxnId="{4E0878C3-EAFD-4D3F-ABDB-304BB1F0B11C}">
      <dgm:prSet/>
      <dgm:spPr/>
      <dgm:t>
        <a:bodyPr/>
        <a:lstStyle/>
        <a:p>
          <a:endParaRPr lang="tr-TR"/>
        </a:p>
      </dgm:t>
    </dgm:pt>
    <dgm:pt modelId="{F46C6AC9-C369-4389-88AD-8978982A4E05}" type="pres">
      <dgm:prSet presAssocID="{C10A0FCB-20D0-4494-83C2-821583B0EE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743C760-7DAC-477E-995B-9EA230665E4E}" type="pres">
      <dgm:prSet presAssocID="{6DEC7A55-CDE6-42B9-BE2F-EA508E55ADB3}" presName="textCenter" presStyleLbl="node1" presStyleIdx="0" presStyleCnt="8"/>
      <dgm:spPr/>
      <dgm:t>
        <a:bodyPr/>
        <a:lstStyle/>
        <a:p>
          <a:endParaRPr lang="tr-TR"/>
        </a:p>
      </dgm:t>
    </dgm:pt>
    <dgm:pt modelId="{B31C29FF-F62C-4502-AFD7-0FF097313817}" type="pres">
      <dgm:prSet presAssocID="{6DEC7A55-CDE6-42B9-BE2F-EA508E55ADB3}" presName="cycle_1" presStyleCnt="0"/>
      <dgm:spPr/>
    </dgm:pt>
    <dgm:pt modelId="{822BD6A6-8A37-479A-81F9-9CEDEC34246A}" type="pres">
      <dgm:prSet presAssocID="{059B6E31-3CEF-431B-9918-3EC398FCEA7A}" presName="childCenter1" presStyleLbl="node1" presStyleIdx="1" presStyleCnt="8" custScaleX="160583" custLinFactNeighborX="7260" custLinFactNeighborY="1037"/>
      <dgm:spPr/>
      <dgm:t>
        <a:bodyPr/>
        <a:lstStyle/>
        <a:p>
          <a:endParaRPr lang="tr-TR"/>
        </a:p>
      </dgm:t>
    </dgm:pt>
    <dgm:pt modelId="{D672BFA2-7F0D-4500-93DF-60D596A8FC2E}" type="pres">
      <dgm:prSet presAssocID="{701CBC28-35CC-4633-ADD1-04F0F56D6954}" presName="Name144" presStyleLbl="parChTrans1D2" presStyleIdx="0" presStyleCnt="4"/>
      <dgm:spPr/>
      <dgm:t>
        <a:bodyPr/>
        <a:lstStyle/>
        <a:p>
          <a:endParaRPr lang="tr-TR"/>
        </a:p>
      </dgm:t>
    </dgm:pt>
    <dgm:pt modelId="{BFF8B916-9F29-4ACE-94C8-1569679E2819}" type="pres">
      <dgm:prSet presAssocID="{6DEC7A55-CDE6-42B9-BE2F-EA508E55ADB3}" presName="cycle_2" presStyleCnt="0"/>
      <dgm:spPr/>
    </dgm:pt>
    <dgm:pt modelId="{89F20B6E-4168-4380-9A61-460077E2EF95}" type="pres">
      <dgm:prSet presAssocID="{52541A02-F50C-43C2-864B-77B28BDF545B}" presName="childCenter2" presStyleLbl="node1" presStyleIdx="2" presStyleCnt="8" custScaleX="184021" custLinFactNeighborX="10026" custLinFactNeighborY="1432"/>
      <dgm:spPr/>
      <dgm:t>
        <a:bodyPr/>
        <a:lstStyle/>
        <a:p>
          <a:endParaRPr lang="tr-TR"/>
        </a:p>
      </dgm:t>
    </dgm:pt>
    <dgm:pt modelId="{A1935011-F92C-4CD1-A4CC-9466C5C69E0D}" type="pres">
      <dgm:prSet presAssocID="{839ABCD5-D03B-4160-B76F-A9B356597D37}" presName="Name218" presStyleLbl="parChTrans1D3" presStyleIdx="0" presStyleCnt="3"/>
      <dgm:spPr/>
      <dgm:t>
        <a:bodyPr/>
        <a:lstStyle/>
        <a:p>
          <a:endParaRPr lang="tr-TR"/>
        </a:p>
      </dgm:t>
    </dgm:pt>
    <dgm:pt modelId="{5943877C-E088-40E2-8A11-50A01A1A6AF5}" type="pres">
      <dgm:prSet presAssocID="{DACF7B6A-E143-415E-A852-45596295E72E}" presName="text2" presStyleLbl="node1" presStyleIdx="3" presStyleCnt="8" custScaleX="160583" custRadScaleRad="106845" custRadScaleInc="176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858520-42BB-4039-B60E-EB8CF02E479B}" type="pres">
      <dgm:prSet presAssocID="{28406370-42E3-428B-B963-27DAFDF77CB2}" presName="Name218" presStyleLbl="parChTrans1D3" presStyleIdx="1" presStyleCnt="3"/>
      <dgm:spPr/>
      <dgm:t>
        <a:bodyPr/>
        <a:lstStyle/>
        <a:p>
          <a:endParaRPr lang="tr-TR"/>
        </a:p>
      </dgm:t>
    </dgm:pt>
    <dgm:pt modelId="{6CCA6F47-5D2E-4451-8FA8-6AF4C8240FFF}" type="pres">
      <dgm:prSet presAssocID="{091244B3-A295-48F9-A512-EB4D9C8BEE3F}" presName="text2" presStyleLbl="node1" presStyleIdx="4" presStyleCnt="8" custScaleX="160583" custRadScaleRad="171712" custRadScaleInc="31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1EBAB9-5339-4616-8D5A-B2389724CE3D}" type="pres">
      <dgm:prSet presAssocID="{F1A12FA3-B9D3-4991-907B-4E669A8764B4}" presName="Name218" presStyleLbl="parChTrans1D3" presStyleIdx="2" presStyleCnt="3"/>
      <dgm:spPr/>
      <dgm:t>
        <a:bodyPr/>
        <a:lstStyle/>
        <a:p>
          <a:endParaRPr lang="tr-TR"/>
        </a:p>
      </dgm:t>
    </dgm:pt>
    <dgm:pt modelId="{6F405C7B-8FA8-4411-9C24-2FF910F7FC77}" type="pres">
      <dgm:prSet presAssocID="{D1DC4AE1-01BC-4623-91D2-F2EA0F6926C2}" presName="text2" presStyleLbl="node1" presStyleIdx="5" presStyleCnt="8" custScaleX="160583" custRadScaleRad="111689" custRadScaleInc="-14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AC100B-4E1E-4BF4-8D9F-84F8B504DF21}" type="pres">
      <dgm:prSet presAssocID="{18057005-3D10-4F2B-90B0-877D6A983F2A}" presName="Name221" presStyleLbl="parChTrans1D2" presStyleIdx="1" presStyleCnt="4"/>
      <dgm:spPr/>
      <dgm:t>
        <a:bodyPr/>
        <a:lstStyle/>
        <a:p>
          <a:endParaRPr lang="tr-TR"/>
        </a:p>
      </dgm:t>
    </dgm:pt>
    <dgm:pt modelId="{12337251-76C0-402D-AB45-61DDA711FBFF}" type="pres">
      <dgm:prSet presAssocID="{6DEC7A55-CDE6-42B9-BE2F-EA508E55ADB3}" presName="cycle_3" presStyleCnt="0"/>
      <dgm:spPr/>
    </dgm:pt>
    <dgm:pt modelId="{1A9CF507-D044-4A8F-8ACB-F28E5808F572}" type="pres">
      <dgm:prSet presAssocID="{9EE263B9-8A2D-44A9-A7B3-6314B33D09FF}" presName="childCenter3" presStyleLbl="node1" presStyleIdx="6" presStyleCnt="8" custScaleX="189215" custLinFactNeighborX="7260" custLinFactNeighborY="1037"/>
      <dgm:spPr/>
      <dgm:t>
        <a:bodyPr/>
        <a:lstStyle/>
        <a:p>
          <a:endParaRPr lang="tr-TR"/>
        </a:p>
      </dgm:t>
    </dgm:pt>
    <dgm:pt modelId="{A20B65D3-2F88-4958-B0F2-30F44EC76C4C}" type="pres">
      <dgm:prSet presAssocID="{3AF6CDD4-19D6-48C8-BDB4-38C484BB6215}" presName="Name288" presStyleLbl="parChTrans1D2" presStyleIdx="2" presStyleCnt="4"/>
      <dgm:spPr/>
      <dgm:t>
        <a:bodyPr/>
        <a:lstStyle/>
        <a:p>
          <a:endParaRPr lang="tr-TR"/>
        </a:p>
      </dgm:t>
    </dgm:pt>
    <dgm:pt modelId="{A8F5E498-8124-4D48-852F-F65A2C2882FC}" type="pres">
      <dgm:prSet presAssocID="{6DEC7A55-CDE6-42B9-BE2F-EA508E55ADB3}" presName="cycle_4" presStyleCnt="0"/>
      <dgm:spPr/>
    </dgm:pt>
    <dgm:pt modelId="{ABF4D08A-7E86-43E6-B250-C09824BB5126}" type="pres">
      <dgm:prSet presAssocID="{BBC2A14E-F7BB-40E0-887E-E427767294B9}" presName="childCenter4" presStyleLbl="node1" presStyleIdx="7" presStyleCnt="8" custScaleX="160583" custLinFactNeighborX="7260" custLinFactNeighborY="1037"/>
      <dgm:spPr/>
      <dgm:t>
        <a:bodyPr/>
        <a:lstStyle/>
        <a:p>
          <a:endParaRPr lang="tr-TR"/>
        </a:p>
      </dgm:t>
    </dgm:pt>
    <dgm:pt modelId="{85B22573-00F4-4CD2-A5FE-EBA93B2AFA63}" type="pres">
      <dgm:prSet presAssocID="{49F4A388-20ED-4941-BBC4-B644D5905DE6}" presName="Name345" presStyleLbl="parChTrans1D2" presStyleIdx="3" presStyleCnt="4"/>
      <dgm:spPr/>
      <dgm:t>
        <a:bodyPr/>
        <a:lstStyle/>
        <a:p>
          <a:endParaRPr lang="tr-TR"/>
        </a:p>
      </dgm:t>
    </dgm:pt>
  </dgm:ptLst>
  <dgm:cxnLst>
    <dgm:cxn modelId="{1ED13398-345E-4965-AB0E-A58B2CC16386}" type="presOf" srcId="{839ABCD5-D03B-4160-B76F-A9B356597D37}" destId="{A1935011-F92C-4CD1-A4CC-9466C5C69E0D}" srcOrd="0" destOrd="0" presId="urn:microsoft.com/office/officeart/2008/layout/RadialCluster"/>
    <dgm:cxn modelId="{D544E72F-60FA-46EA-ADF8-20A6DEB5442D}" type="presOf" srcId="{D1DC4AE1-01BC-4623-91D2-F2EA0F6926C2}" destId="{6F405C7B-8FA8-4411-9C24-2FF910F7FC77}" srcOrd="0" destOrd="0" presId="urn:microsoft.com/office/officeart/2008/layout/RadialCluster"/>
    <dgm:cxn modelId="{469B126D-DAAA-45BD-8389-47AA7945A989}" srcId="{52541A02-F50C-43C2-864B-77B28BDF545B}" destId="{DACF7B6A-E143-415E-A852-45596295E72E}" srcOrd="0" destOrd="0" parTransId="{839ABCD5-D03B-4160-B76F-A9B356597D37}" sibTransId="{72D606D9-2FC6-417A-97B6-526D50ECA5DE}"/>
    <dgm:cxn modelId="{FC5A1C2B-25D6-4CFE-826E-603FC04DE285}" type="presOf" srcId="{9EE263B9-8A2D-44A9-A7B3-6314B33D09FF}" destId="{1A9CF507-D044-4A8F-8ACB-F28E5808F572}" srcOrd="0" destOrd="0" presId="urn:microsoft.com/office/officeart/2008/layout/RadialCluster"/>
    <dgm:cxn modelId="{4E0878C3-EAFD-4D3F-ABDB-304BB1F0B11C}" srcId="{52541A02-F50C-43C2-864B-77B28BDF545B}" destId="{D1DC4AE1-01BC-4623-91D2-F2EA0F6926C2}" srcOrd="2" destOrd="0" parTransId="{F1A12FA3-B9D3-4991-907B-4E669A8764B4}" sibTransId="{01D75815-27B2-4EC2-903F-372B006ADF11}"/>
    <dgm:cxn modelId="{5F114B4D-619F-458C-9826-4BE0537D3E48}" srcId="{6DEC7A55-CDE6-42B9-BE2F-EA508E55ADB3}" destId="{52541A02-F50C-43C2-864B-77B28BDF545B}" srcOrd="1" destOrd="0" parTransId="{18057005-3D10-4F2B-90B0-877D6A983F2A}" sibTransId="{59E91C25-7E40-4188-B472-4A19231A175B}"/>
    <dgm:cxn modelId="{7EF696FA-C4AC-4EE3-B753-CF131DBEB89F}" type="presOf" srcId="{52541A02-F50C-43C2-864B-77B28BDF545B}" destId="{89F20B6E-4168-4380-9A61-460077E2EF95}" srcOrd="0" destOrd="0" presId="urn:microsoft.com/office/officeart/2008/layout/RadialCluster"/>
    <dgm:cxn modelId="{C1CB8E2A-6F9D-430F-A337-0C0B7FE55EE8}" type="presOf" srcId="{701CBC28-35CC-4633-ADD1-04F0F56D6954}" destId="{D672BFA2-7F0D-4500-93DF-60D596A8FC2E}" srcOrd="0" destOrd="0" presId="urn:microsoft.com/office/officeart/2008/layout/RadialCluster"/>
    <dgm:cxn modelId="{7EF65F11-6F2E-44F4-B685-5F3A2CF6C34E}" srcId="{6DEC7A55-CDE6-42B9-BE2F-EA508E55ADB3}" destId="{9EE263B9-8A2D-44A9-A7B3-6314B33D09FF}" srcOrd="2" destOrd="0" parTransId="{3AF6CDD4-19D6-48C8-BDB4-38C484BB6215}" sibTransId="{67988348-5BFE-4BF6-BCF3-1F91FA990637}"/>
    <dgm:cxn modelId="{819B5D11-5679-4B1B-B004-18EDA56A2408}" type="presOf" srcId="{49F4A388-20ED-4941-BBC4-B644D5905DE6}" destId="{85B22573-00F4-4CD2-A5FE-EBA93B2AFA63}" srcOrd="0" destOrd="0" presId="urn:microsoft.com/office/officeart/2008/layout/RadialCluster"/>
    <dgm:cxn modelId="{ACE7B698-61F7-46B5-9D45-234CC0937BD1}" type="presOf" srcId="{28406370-42E3-428B-B963-27DAFDF77CB2}" destId="{B7858520-42BB-4039-B60E-EB8CF02E479B}" srcOrd="0" destOrd="0" presId="urn:microsoft.com/office/officeart/2008/layout/RadialCluster"/>
    <dgm:cxn modelId="{F97BB904-4478-4B06-AB37-D142E48A4FB9}" srcId="{6DEC7A55-CDE6-42B9-BE2F-EA508E55ADB3}" destId="{BBC2A14E-F7BB-40E0-887E-E427767294B9}" srcOrd="3" destOrd="0" parTransId="{49F4A388-20ED-4941-BBC4-B644D5905DE6}" sibTransId="{4A4A3603-1A63-4761-8E09-BBA313FA58C5}"/>
    <dgm:cxn modelId="{DEDFF4C2-F3A8-4998-8951-488F026CE707}" type="presOf" srcId="{DACF7B6A-E143-415E-A852-45596295E72E}" destId="{5943877C-E088-40E2-8A11-50A01A1A6AF5}" srcOrd="0" destOrd="0" presId="urn:microsoft.com/office/officeart/2008/layout/RadialCluster"/>
    <dgm:cxn modelId="{12498917-F43F-49F8-8DBD-8A2F278F9BE8}" srcId="{52541A02-F50C-43C2-864B-77B28BDF545B}" destId="{091244B3-A295-48F9-A512-EB4D9C8BEE3F}" srcOrd="1" destOrd="0" parTransId="{28406370-42E3-428B-B963-27DAFDF77CB2}" sibTransId="{FBE09352-F826-4666-8D6B-D94D9C6BA92D}"/>
    <dgm:cxn modelId="{44D9B441-BF49-4D55-BDCD-0FB9236688F0}" type="presOf" srcId="{F1A12FA3-B9D3-4991-907B-4E669A8764B4}" destId="{C11EBAB9-5339-4616-8D5A-B2389724CE3D}" srcOrd="0" destOrd="0" presId="urn:microsoft.com/office/officeart/2008/layout/RadialCluster"/>
    <dgm:cxn modelId="{2273B9A8-72E9-403B-98B7-EFF2A78FD13C}" type="presOf" srcId="{18057005-3D10-4F2B-90B0-877D6A983F2A}" destId="{CBAC100B-4E1E-4BF4-8D9F-84F8B504DF21}" srcOrd="0" destOrd="0" presId="urn:microsoft.com/office/officeart/2008/layout/RadialCluster"/>
    <dgm:cxn modelId="{5DBB61DC-3519-44E6-9178-16B973961536}" type="presOf" srcId="{091244B3-A295-48F9-A512-EB4D9C8BEE3F}" destId="{6CCA6F47-5D2E-4451-8FA8-6AF4C8240FFF}" srcOrd="0" destOrd="0" presId="urn:microsoft.com/office/officeart/2008/layout/RadialCluster"/>
    <dgm:cxn modelId="{6ACB8A80-4317-4749-A669-4D3F79BEB723}" type="presOf" srcId="{BBC2A14E-F7BB-40E0-887E-E427767294B9}" destId="{ABF4D08A-7E86-43E6-B250-C09824BB5126}" srcOrd="0" destOrd="0" presId="urn:microsoft.com/office/officeart/2008/layout/RadialCluster"/>
    <dgm:cxn modelId="{02A439C2-3E44-40E7-B7E0-EB7905C4D0E3}" type="presOf" srcId="{6DEC7A55-CDE6-42B9-BE2F-EA508E55ADB3}" destId="{8743C760-7DAC-477E-995B-9EA230665E4E}" srcOrd="0" destOrd="0" presId="urn:microsoft.com/office/officeart/2008/layout/RadialCluster"/>
    <dgm:cxn modelId="{A1E3BAB7-1A6B-4F6B-A596-1DA45589E83B}" type="presOf" srcId="{3AF6CDD4-19D6-48C8-BDB4-38C484BB6215}" destId="{A20B65D3-2F88-4958-B0F2-30F44EC76C4C}" srcOrd="0" destOrd="0" presId="urn:microsoft.com/office/officeart/2008/layout/RadialCluster"/>
    <dgm:cxn modelId="{7A819033-05FC-465F-B569-2A394CB39AEE}" type="presOf" srcId="{059B6E31-3CEF-431B-9918-3EC398FCEA7A}" destId="{822BD6A6-8A37-479A-81F9-9CEDEC34246A}" srcOrd="0" destOrd="0" presId="urn:microsoft.com/office/officeart/2008/layout/RadialCluster"/>
    <dgm:cxn modelId="{F42D3391-C37F-40E4-AF29-118A42C5BD77}" srcId="{6DEC7A55-CDE6-42B9-BE2F-EA508E55ADB3}" destId="{059B6E31-3CEF-431B-9918-3EC398FCEA7A}" srcOrd="0" destOrd="0" parTransId="{701CBC28-35CC-4633-ADD1-04F0F56D6954}" sibTransId="{C93C301B-2E7E-4853-9010-8DC9A744822E}"/>
    <dgm:cxn modelId="{0823A0C1-7534-46B6-B9FA-FCA98EB7C03F}" srcId="{C10A0FCB-20D0-4494-83C2-821583B0EE4F}" destId="{6DEC7A55-CDE6-42B9-BE2F-EA508E55ADB3}" srcOrd="0" destOrd="0" parTransId="{743F3EF7-D125-4E2C-91C4-C893E00E9F42}" sibTransId="{B3C27C9D-C689-4E90-8318-425FB63C32CA}"/>
    <dgm:cxn modelId="{8EC31912-7F36-4547-A599-817F885BD950}" type="presOf" srcId="{C10A0FCB-20D0-4494-83C2-821583B0EE4F}" destId="{F46C6AC9-C369-4389-88AD-8978982A4E05}" srcOrd="0" destOrd="0" presId="urn:microsoft.com/office/officeart/2008/layout/RadialCluster"/>
    <dgm:cxn modelId="{36CF27F4-4DE6-41E8-AA4B-3BC13C0459D8}" type="presParOf" srcId="{F46C6AC9-C369-4389-88AD-8978982A4E05}" destId="{8743C760-7DAC-477E-995B-9EA230665E4E}" srcOrd="0" destOrd="0" presId="urn:microsoft.com/office/officeart/2008/layout/RadialCluster"/>
    <dgm:cxn modelId="{6A490E36-912D-4B44-AFEB-0A2142F3175D}" type="presParOf" srcId="{F46C6AC9-C369-4389-88AD-8978982A4E05}" destId="{B31C29FF-F62C-4502-AFD7-0FF097313817}" srcOrd="1" destOrd="0" presId="urn:microsoft.com/office/officeart/2008/layout/RadialCluster"/>
    <dgm:cxn modelId="{B23FB13C-6663-46FF-B897-E549082DD3CC}" type="presParOf" srcId="{B31C29FF-F62C-4502-AFD7-0FF097313817}" destId="{822BD6A6-8A37-479A-81F9-9CEDEC34246A}" srcOrd="0" destOrd="0" presId="urn:microsoft.com/office/officeart/2008/layout/RadialCluster"/>
    <dgm:cxn modelId="{04666B97-294C-4427-B72E-63E838C1AD6C}" type="presParOf" srcId="{F46C6AC9-C369-4389-88AD-8978982A4E05}" destId="{D672BFA2-7F0D-4500-93DF-60D596A8FC2E}" srcOrd="2" destOrd="0" presId="urn:microsoft.com/office/officeart/2008/layout/RadialCluster"/>
    <dgm:cxn modelId="{B383D95D-D348-4F87-A12A-BB4D6C3EE1C5}" type="presParOf" srcId="{F46C6AC9-C369-4389-88AD-8978982A4E05}" destId="{BFF8B916-9F29-4ACE-94C8-1569679E2819}" srcOrd="3" destOrd="0" presId="urn:microsoft.com/office/officeart/2008/layout/RadialCluster"/>
    <dgm:cxn modelId="{28E314F0-6334-4675-A3F6-02D1B9BA8D70}" type="presParOf" srcId="{BFF8B916-9F29-4ACE-94C8-1569679E2819}" destId="{89F20B6E-4168-4380-9A61-460077E2EF95}" srcOrd="0" destOrd="0" presId="urn:microsoft.com/office/officeart/2008/layout/RadialCluster"/>
    <dgm:cxn modelId="{D3BD6672-9ED6-47C4-8C9F-D8DF40A8A28A}" type="presParOf" srcId="{BFF8B916-9F29-4ACE-94C8-1569679E2819}" destId="{A1935011-F92C-4CD1-A4CC-9466C5C69E0D}" srcOrd="1" destOrd="0" presId="urn:microsoft.com/office/officeart/2008/layout/RadialCluster"/>
    <dgm:cxn modelId="{E5ABA560-A6DD-454E-9340-C1B19F405909}" type="presParOf" srcId="{BFF8B916-9F29-4ACE-94C8-1569679E2819}" destId="{5943877C-E088-40E2-8A11-50A01A1A6AF5}" srcOrd="2" destOrd="0" presId="urn:microsoft.com/office/officeart/2008/layout/RadialCluster"/>
    <dgm:cxn modelId="{4CD1125B-CCA5-4489-84FD-9D3C4A512298}" type="presParOf" srcId="{BFF8B916-9F29-4ACE-94C8-1569679E2819}" destId="{B7858520-42BB-4039-B60E-EB8CF02E479B}" srcOrd="3" destOrd="0" presId="urn:microsoft.com/office/officeart/2008/layout/RadialCluster"/>
    <dgm:cxn modelId="{8367F3A6-66CD-4CBA-BBAE-3C55F086003F}" type="presParOf" srcId="{BFF8B916-9F29-4ACE-94C8-1569679E2819}" destId="{6CCA6F47-5D2E-4451-8FA8-6AF4C8240FFF}" srcOrd="4" destOrd="0" presId="urn:microsoft.com/office/officeart/2008/layout/RadialCluster"/>
    <dgm:cxn modelId="{B7C6B700-33B4-47C4-A273-61873D3F5A6A}" type="presParOf" srcId="{BFF8B916-9F29-4ACE-94C8-1569679E2819}" destId="{C11EBAB9-5339-4616-8D5A-B2389724CE3D}" srcOrd="5" destOrd="0" presId="urn:microsoft.com/office/officeart/2008/layout/RadialCluster"/>
    <dgm:cxn modelId="{249882B1-D235-44ED-875F-E108C805B45F}" type="presParOf" srcId="{BFF8B916-9F29-4ACE-94C8-1569679E2819}" destId="{6F405C7B-8FA8-4411-9C24-2FF910F7FC77}" srcOrd="6" destOrd="0" presId="urn:microsoft.com/office/officeart/2008/layout/RadialCluster"/>
    <dgm:cxn modelId="{567798CB-6A1A-447A-8BA7-BC111C3C2CE2}" type="presParOf" srcId="{F46C6AC9-C369-4389-88AD-8978982A4E05}" destId="{CBAC100B-4E1E-4BF4-8D9F-84F8B504DF21}" srcOrd="4" destOrd="0" presId="urn:microsoft.com/office/officeart/2008/layout/RadialCluster"/>
    <dgm:cxn modelId="{86C99384-6A43-4DBE-B20A-DABAA1A96A07}" type="presParOf" srcId="{F46C6AC9-C369-4389-88AD-8978982A4E05}" destId="{12337251-76C0-402D-AB45-61DDA711FBFF}" srcOrd="5" destOrd="0" presId="urn:microsoft.com/office/officeart/2008/layout/RadialCluster"/>
    <dgm:cxn modelId="{18F0D3F2-FFA7-494E-A761-EC2C95D63FEF}" type="presParOf" srcId="{12337251-76C0-402D-AB45-61DDA711FBFF}" destId="{1A9CF507-D044-4A8F-8ACB-F28E5808F572}" srcOrd="0" destOrd="0" presId="urn:microsoft.com/office/officeart/2008/layout/RadialCluster"/>
    <dgm:cxn modelId="{83560FB5-55F3-4FE6-B42D-0157CB245A4F}" type="presParOf" srcId="{F46C6AC9-C369-4389-88AD-8978982A4E05}" destId="{A20B65D3-2F88-4958-B0F2-30F44EC76C4C}" srcOrd="6" destOrd="0" presId="urn:microsoft.com/office/officeart/2008/layout/RadialCluster"/>
    <dgm:cxn modelId="{668ADFD3-973B-4AD7-B516-86EFAEE030CE}" type="presParOf" srcId="{F46C6AC9-C369-4389-88AD-8978982A4E05}" destId="{A8F5E498-8124-4D48-852F-F65A2C2882FC}" srcOrd="7" destOrd="0" presId="urn:microsoft.com/office/officeart/2008/layout/RadialCluster"/>
    <dgm:cxn modelId="{E0E7E579-4482-4739-BF2D-17EB33EDB988}" type="presParOf" srcId="{A8F5E498-8124-4D48-852F-F65A2C2882FC}" destId="{ABF4D08A-7E86-43E6-B250-C09824BB5126}" srcOrd="0" destOrd="0" presId="urn:microsoft.com/office/officeart/2008/layout/RadialCluster"/>
    <dgm:cxn modelId="{45274279-F775-4949-BD35-459BD2B3CD12}" type="presParOf" srcId="{F46C6AC9-C369-4389-88AD-8978982A4E05}" destId="{85B22573-00F4-4CD2-A5FE-EBA93B2AFA6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960A9-4062-42ED-99BC-57AABD6AD5C1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8E6A78-9C4F-49F1-BD7E-B973F621D190}">
      <dgm:prSet phldrT="[Metin]" custT="1"/>
      <dgm:spPr/>
      <dgm:t>
        <a:bodyPr/>
        <a:lstStyle/>
        <a:p>
          <a:r>
            <a:rPr lang="tr-TR" sz="2400" b="1" dirty="0" smtClean="0"/>
            <a:t>ENTEZİT</a:t>
          </a:r>
          <a:endParaRPr lang="tr-TR" sz="2400" b="1" dirty="0"/>
        </a:p>
      </dgm:t>
    </dgm:pt>
    <dgm:pt modelId="{78AF6A55-CE65-4B44-9804-25F0BE62AFBC}" type="parTrans" cxnId="{E1E7E8A2-7C99-4663-80EA-EEF610DE2283}">
      <dgm:prSet/>
      <dgm:spPr/>
      <dgm:t>
        <a:bodyPr/>
        <a:lstStyle/>
        <a:p>
          <a:endParaRPr lang="tr-TR"/>
        </a:p>
      </dgm:t>
    </dgm:pt>
    <dgm:pt modelId="{7A0CE12E-EB42-4BB3-9D16-FE1A629830E4}" type="sibTrans" cxnId="{E1E7E8A2-7C99-4663-80EA-EEF610DE2283}">
      <dgm:prSet/>
      <dgm:spPr/>
      <dgm:t>
        <a:bodyPr/>
        <a:lstStyle/>
        <a:p>
          <a:endParaRPr lang="tr-TR"/>
        </a:p>
      </dgm:t>
    </dgm:pt>
    <dgm:pt modelId="{C9E84676-9204-4515-8855-8A4F5664FDA3}">
      <dgm:prSet phldrT="[Metin]"/>
      <dgm:spPr/>
      <dgm:t>
        <a:bodyPr/>
        <a:lstStyle/>
        <a:p>
          <a:r>
            <a:rPr lang="tr-TR" dirty="0" smtClean="0"/>
            <a:t>TENDON/LİG. KEMİĞE YAPIŞMA YERİNDE İNFLAMASYON</a:t>
          </a:r>
          <a:endParaRPr lang="tr-TR" dirty="0"/>
        </a:p>
      </dgm:t>
    </dgm:pt>
    <dgm:pt modelId="{453AA520-4327-45FA-9868-5911756B31D2}" type="parTrans" cxnId="{F2E54B36-124C-4506-8036-63C3E7C1539A}">
      <dgm:prSet/>
      <dgm:spPr/>
      <dgm:t>
        <a:bodyPr/>
        <a:lstStyle/>
        <a:p>
          <a:endParaRPr lang="tr-TR"/>
        </a:p>
      </dgm:t>
    </dgm:pt>
    <dgm:pt modelId="{B1EB2977-7A90-4B2C-8FFA-B6E7E7D6037B}" type="sibTrans" cxnId="{F2E54B36-124C-4506-8036-63C3E7C1539A}">
      <dgm:prSet/>
      <dgm:spPr/>
      <dgm:t>
        <a:bodyPr/>
        <a:lstStyle/>
        <a:p>
          <a:endParaRPr lang="tr-TR"/>
        </a:p>
      </dgm:t>
    </dgm:pt>
    <dgm:pt modelId="{CEBC2D91-51A4-4D5D-B69F-12BC7D9446AB}">
      <dgm:prSet phldrT="[Metin]" custT="1"/>
      <dgm:spPr/>
      <dgm:t>
        <a:bodyPr/>
        <a:lstStyle/>
        <a:p>
          <a:r>
            <a:rPr lang="tr-TR" sz="1600" b="1" dirty="0" smtClean="0"/>
            <a:t>SEMPTOM/BULGU</a:t>
          </a:r>
          <a:endParaRPr lang="tr-TR" sz="1600" b="1" dirty="0"/>
        </a:p>
      </dgm:t>
    </dgm:pt>
    <dgm:pt modelId="{C171A723-E3B0-4692-B85E-A6503E7C14BC}" type="parTrans" cxnId="{362AE7D2-F669-488A-B935-1822860813AE}">
      <dgm:prSet/>
      <dgm:spPr/>
      <dgm:t>
        <a:bodyPr/>
        <a:lstStyle/>
        <a:p>
          <a:endParaRPr lang="tr-TR"/>
        </a:p>
      </dgm:t>
    </dgm:pt>
    <dgm:pt modelId="{C538F0CA-3B9D-4E82-91F1-C9F5AC138567}" type="sibTrans" cxnId="{362AE7D2-F669-488A-B935-1822860813AE}">
      <dgm:prSet/>
      <dgm:spPr/>
      <dgm:t>
        <a:bodyPr/>
        <a:lstStyle/>
        <a:p>
          <a:endParaRPr lang="tr-TR"/>
        </a:p>
      </dgm:t>
    </dgm:pt>
    <dgm:pt modelId="{ECC5A959-98DE-4399-976A-215D7B9913F7}">
      <dgm:prSet phldrT="[Metin]"/>
      <dgm:spPr/>
      <dgm:t>
        <a:bodyPr/>
        <a:lstStyle/>
        <a:p>
          <a:r>
            <a:rPr lang="tr-TR" dirty="0" smtClean="0"/>
            <a:t>LOKAL AĞRI</a:t>
          </a:r>
          <a:endParaRPr lang="tr-TR" dirty="0"/>
        </a:p>
      </dgm:t>
    </dgm:pt>
    <dgm:pt modelId="{AD03A2AB-E9F4-4BCC-845E-F9A47C029FE7}" type="parTrans" cxnId="{4E6EAECC-17F5-47C0-8DF0-637237468C46}">
      <dgm:prSet/>
      <dgm:spPr/>
      <dgm:t>
        <a:bodyPr/>
        <a:lstStyle/>
        <a:p>
          <a:endParaRPr lang="tr-TR"/>
        </a:p>
      </dgm:t>
    </dgm:pt>
    <dgm:pt modelId="{847F341C-F95D-4D4B-85A9-E1E61BACF358}" type="sibTrans" cxnId="{4E6EAECC-17F5-47C0-8DF0-637237468C46}">
      <dgm:prSet/>
      <dgm:spPr/>
      <dgm:t>
        <a:bodyPr/>
        <a:lstStyle/>
        <a:p>
          <a:endParaRPr lang="tr-TR"/>
        </a:p>
      </dgm:t>
    </dgm:pt>
    <dgm:pt modelId="{A76C8AB3-EEC9-4EA6-B97B-0699FFDF94E9}">
      <dgm:prSet phldrT="[Metin]"/>
      <dgm:spPr/>
      <dgm:t>
        <a:bodyPr/>
        <a:lstStyle/>
        <a:p>
          <a:r>
            <a:rPr lang="tr-TR" dirty="0" smtClean="0"/>
            <a:t>YENİ KEMİK OLUŞUMU</a:t>
          </a:r>
          <a:endParaRPr lang="tr-TR" dirty="0"/>
        </a:p>
      </dgm:t>
    </dgm:pt>
    <dgm:pt modelId="{C75DF1C3-FA8E-49EA-93B3-9B2FB47C9E85}" type="parTrans" cxnId="{1530AA50-9D52-45D7-834B-33D6507AD698}">
      <dgm:prSet/>
      <dgm:spPr/>
      <dgm:t>
        <a:bodyPr/>
        <a:lstStyle/>
        <a:p>
          <a:endParaRPr lang="tr-TR"/>
        </a:p>
      </dgm:t>
    </dgm:pt>
    <dgm:pt modelId="{E0C19F06-85F7-4A53-9D28-5178DF6FF153}" type="sibTrans" cxnId="{1530AA50-9D52-45D7-834B-33D6507AD698}">
      <dgm:prSet/>
      <dgm:spPr/>
      <dgm:t>
        <a:bodyPr/>
        <a:lstStyle/>
        <a:p>
          <a:endParaRPr lang="tr-TR"/>
        </a:p>
      </dgm:t>
    </dgm:pt>
    <dgm:pt modelId="{762B1BA9-8948-4E96-B757-1A8D3BEC04A7}">
      <dgm:prSet phldrT="[Metin]"/>
      <dgm:spPr/>
      <dgm:t>
        <a:bodyPr/>
        <a:lstStyle/>
        <a:p>
          <a:r>
            <a:rPr lang="tr-TR" b="1" dirty="0" smtClean="0"/>
            <a:t>VERTEBRAL LİG. </a:t>
          </a:r>
          <a:r>
            <a:rPr lang="tr-TR" b="1" dirty="0" smtClean="0"/>
            <a:t>ETKİLENİRSE</a:t>
          </a:r>
          <a:endParaRPr lang="tr-TR" b="1" dirty="0"/>
        </a:p>
      </dgm:t>
    </dgm:pt>
    <dgm:pt modelId="{68E39802-41FC-4E5F-931F-C431FDD46C9C}" type="parTrans" cxnId="{87262107-3AA1-454D-9D6B-B3469FAF52C7}">
      <dgm:prSet/>
      <dgm:spPr/>
      <dgm:t>
        <a:bodyPr/>
        <a:lstStyle/>
        <a:p>
          <a:endParaRPr lang="tr-TR"/>
        </a:p>
      </dgm:t>
    </dgm:pt>
    <dgm:pt modelId="{7E38B808-0CC3-465E-907D-554719AECAD1}" type="sibTrans" cxnId="{87262107-3AA1-454D-9D6B-B3469FAF52C7}">
      <dgm:prSet/>
      <dgm:spPr/>
      <dgm:t>
        <a:bodyPr/>
        <a:lstStyle/>
        <a:p>
          <a:endParaRPr lang="tr-TR"/>
        </a:p>
      </dgm:t>
    </dgm:pt>
    <dgm:pt modelId="{69A56E4E-122F-4C21-83C3-2A5349986EB8}">
      <dgm:prSet phldrT="[Metin]"/>
      <dgm:spPr/>
      <dgm:t>
        <a:bodyPr/>
        <a:lstStyle/>
        <a:p>
          <a:r>
            <a:rPr lang="tr-TR" dirty="0" smtClean="0"/>
            <a:t>SİNDESMOFİT</a:t>
          </a:r>
          <a:endParaRPr lang="tr-TR" dirty="0"/>
        </a:p>
      </dgm:t>
    </dgm:pt>
    <dgm:pt modelId="{D61B08C2-D008-4D52-AEB4-1915891B859D}" type="parTrans" cxnId="{95B55EE4-7F19-4FD0-B044-8EEC2E6B287C}">
      <dgm:prSet/>
      <dgm:spPr/>
      <dgm:t>
        <a:bodyPr/>
        <a:lstStyle/>
        <a:p>
          <a:endParaRPr lang="tr-TR"/>
        </a:p>
      </dgm:t>
    </dgm:pt>
    <dgm:pt modelId="{2F094C23-0509-4A0B-892A-1A97DD0113EC}" type="sibTrans" cxnId="{95B55EE4-7F19-4FD0-B044-8EEC2E6B287C}">
      <dgm:prSet/>
      <dgm:spPr/>
      <dgm:t>
        <a:bodyPr/>
        <a:lstStyle/>
        <a:p>
          <a:endParaRPr lang="tr-TR"/>
        </a:p>
      </dgm:t>
    </dgm:pt>
    <dgm:pt modelId="{D154C8CD-4F66-4054-A7B4-F22195EF6773}">
      <dgm:prSet phldrT="[Metin]"/>
      <dgm:spPr/>
      <dgm:t>
        <a:bodyPr/>
        <a:lstStyle/>
        <a:p>
          <a:r>
            <a:rPr lang="tr-TR" dirty="0" smtClean="0"/>
            <a:t>BAMBU KAMIŞI VERTEBRA GÖRÜNÜMÜ</a:t>
          </a:r>
          <a:endParaRPr lang="tr-TR" dirty="0"/>
        </a:p>
      </dgm:t>
    </dgm:pt>
    <dgm:pt modelId="{5CB24739-969A-4534-949B-F9BD21BBF494}" type="parTrans" cxnId="{D557FCA7-E9B9-45D5-81AB-0E0172997B50}">
      <dgm:prSet/>
      <dgm:spPr/>
      <dgm:t>
        <a:bodyPr/>
        <a:lstStyle/>
        <a:p>
          <a:endParaRPr lang="tr-TR"/>
        </a:p>
      </dgm:t>
    </dgm:pt>
    <dgm:pt modelId="{E8ABB6EB-4363-4D3B-80EE-6B66F9EDC3F2}" type="sibTrans" cxnId="{D557FCA7-E9B9-45D5-81AB-0E0172997B50}">
      <dgm:prSet/>
      <dgm:spPr/>
      <dgm:t>
        <a:bodyPr/>
        <a:lstStyle/>
        <a:p>
          <a:endParaRPr lang="tr-TR"/>
        </a:p>
      </dgm:t>
    </dgm:pt>
    <dgm:pt modelId="{38D093DD-005B-41EC-A80B-887290E7FF9C}" type="pres">
      <dgm:prSet presAssocID="{32F960A9-4062-42ED-99BC-57AABD6AD5C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6B46BB-C4D5-4397-9D13-749FD26C1E14}" type="pres">
      <dgm:prSet presAssocID="{32F960A9-4062-42ED-99BC-57AABD6AD5C1}" presName="cycle" presStyleCnt="0"/>
      <dgm:spPr/>
    </dgm:pt>
    <dgm:pt modelId="{6F6F52A3-4602-4014-969A-723CF5E5B7E5}" type="pres">
      <dgm:prSet presAssocID="{32F960A9-4062-42ED-99BC-57AABD6AD5C1}" presName="centerShape" presStyleCnt="0"/>
      <dgm:spPr/>
    </dgm:pt>
    <dgm:pt modelId="{3684853F-02A3-40FE-8F97-458AE0B5A588}" type="pres">
      <dgm:prSet presAssocID="{32F960A9-4062-42ED-99BC-57AABD6AD5C1}" presName="connSite" presStyleLbl="node1" presStyleIdx="0" presStyleCnt="4"/>
      <dgm:spPr/>
    </dgm:pt>
    <dgm:pt modelId="{99C82BB5-D56A-4BD3-93B8-D9BCB2A6F501}" type="pres">
      <dgm:prSet presAssocID="{32F960A9-4062-42ED-99BC-57AABD6AD5C1}" presName="visible" presStyleLbl="node1" presStyleIdx="0" presStyleCnt="4"/>
      <dgm:spPr/>
    </dgm:pt>
    <dgm:pt modelId="{73EC4A69-5EAF-4B3E-B284-50A4EE9712C8}" type="pres">
      <dgm:prSet presAssocID="{78AF6A55-CE65-4B44-9804-25F0BE62AFBC}" presName="Name25" presStyleLbl="parChTrans1D1" presStyleIdx="0" presStyleCnt="3"/>
      <dgm:spPr/>
      <dgm:t>
        <a:bodyPr/>
        <a:lstStyle/>
        <a:p>
          <a:endParaRPr lang="tr-TR"/>
        </a:p>
      </dgm:t>
    </dgm:pt>
    <dgm:pt modelId="{18CB11B3-F881-4FAB-89D4-4DF9ED07F1F1}" type="pres">
      <dgm:prSet presAssocID="{5F8E6A78-9C4F-49F1-BD7E-B973F621D190}" presName="node" presStyleCnt="0"/>
      <dgm:spPr/>
    </dgm:pt>
    <dgm:pt modelId="{D9237744-3283-4A83-BE51-E279085E5EFA}" type="pres">
      <dgm:prSet presAssocID="{5F8E6A78-9C4F-49F1-BD7E-B973F621D190}" presName="parentNode" presStyleLbl="node1" presStyleIdx="1" presStyleCnt="4" custScaleX="11537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55E1CD-A9A4-43EA-B211-4BEDAB7BDF18}" type="pres">
      <dgm:prSet presAssocID="{5F8E6A78-9C4F-49F1-BD7E-B973F621D19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D82A22-2854-4579-B6C8-9584F1CDCAF3}" type="pres">
      <dgm:prSet presAssocID="{C171A723-E3B0-4692-B85E-A6503E7C14BC}" presName="Name25" presStyleLbl="parChTrans1D1" presStyleIdx="1" presStyleCnt="3"/>
      <dgm:spPr/>
      <dgm:t>
        <a:bodyPr/>
        <a:lstStyle/>
        <a:p>
          <a:endParaRPr lang="tr-TR"/>
        </a:p>
      </dgm:t>
    </dgm:pt>
    <dgm:pt modelId="{A861E80D-0A6D-4162-82A5-A6EAEF5B002F}" type="pres">
      <dgm:prSet presAssocID="{CEBC2D91-51A4-4D5D-B69F-12BC7D9446AB}" presName="node" presStyleCnt="0"/>
      <dgm:spPr/>
    </dgm:pt>
    <dgm:pt modelId="{C0DDCF4A-621E-4DAC-88AB-F66B78EC62A6}" type="pres">
      <dgm:prSet presAssocID="{CEBC2D91-51A4-4D5D-B69F-12BC7D9446A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BE134D-806D-40CC-8C16-26E8E7ED0832}" type="pres">
      <dgm:prSet presAssocID="{CEBC2D91-51A4-4D5D-B69F-12BC7D9446A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B30B19-EADE-4DDA-B1F2-088B1F58C048}" type="pres">
      <dgm:prSet presAssocID="{68E39802-41FC-4E5F-931F-C431FDD46C9C}" presName="Name25" presStyleLbl="parChTrans1D1" presStyleIdx="2" presStyleCnt="3"/>
      <dgm:spPr/>
      <dgm:t>
        <a:bodyPr/>
        <a:lstStyle/>
        <a:p>
          <a:endParaRPr lang="tr-TR"/>
        </a:p>
      </dgm:t>
    </dgm:pt>
    <dgm:pt modelId="{BE432669-5765-4C81-8F11-C29B00CE753E}" type="pres">
      <dgm:prSet presAssocID="{762B1BA9-8948-4E96-B757-1A8D3BEC04A7}" presName="node" presStyleCnt="0"/>
      <dgm:spPr/>
    </dgm:pt>
    <dgm:pt modelId="{71B7F145-7ECF-4EBC-96C8-202DA26AF335}" type="pres">
      <dgm:prSet presAssocID="{762B1BA9-8948-4E96-B757-1A8D3BEC04A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F97F7-342F-4462-B49E-118C8576F983}" type="pres">
      <dgm:prSet presAssocID="{762B1BA9-8948-4E96-B757-1A8D3BEC04A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2AE7D2-F669-488A-B935-1822860813AE}" srcId="{32F960A9-4062-42ED-99BC-57AABD6AD5C1}" destId="{CEBC2D91-51A4-4D5D-B69F-12BC7D9446AB}" srcOrd="1" destOrd="0" parTransId="{C171A723-E3B0-4692-B85E-A6503E7C14BC}" sibTransId="{C538F0CA-3B9D-4E82-91F1-C9F5AC138567}"/>
    <dgm:cxn modelId="{F2E54B36-124C-4506-8036-63C3E7C1539A}" srcId="{5F8E6A78-9C4F-49F1-BD7E-B973F621D190}" destId="{C9E84676-9204-4515-8855-8A4F5664FDA3}" srcOrd="0" destOrd="0" parTransId="{453AA520-4327-45FA-9868-5911756B31D2}" sibTransId="{B1EB2977-7A90-4B2C-8FFA-B6E7E7D6037B}"/>
    <dgm:cxn modelId="{95B55EE4-7F19-4FD0-B044-8EEC2E6B287C}" srcId="{762B1BA9-8948-4E96-B757-1A8D3BEC04A7}" destId="{69A56E4E-122F-4C21-83C3-2A5349986EB8}" srcOrd="0" destOrd="0" parTransId="{D61B08C2-D008-4D52-AEB4-1915891B859D}" sibTransId="{2F094C23-0509-4A0B-892A-1A97DD0113EC}"/>
    <dgm:cxn modelId="{87262107-3AA1-454D-9D6B-B3469FAF52C7}" srcId="{32F960A9-4062-42ED-99BC-57AABD6AD5C1}" destId="{762B1BA9-8948-4E96-B757-1A8D3BEC04A7}" srcOrd="2" destOrd="0" parTransId="{68E39802-41FC-4E5F-931F-C431FDD46C9C}" sibTransId="{7E38B808-0CC3-465E-907D-554719AECAD1}"/>
    <dgm:cxn modelId="{B349B603-FEC7-4220-B5F6-AA17BA55B4E3}" type="presOf" srcId="{A76C8AB3-EEC9-4EA6-B97B-0699FFDF94E9}" destId="{21BE134D-806D-40CC-8C16-26E8E7ED0832}" srcOrd="0" destOrd="1" presId="urn:microsoft.com/office/officeart/2005/8/layout/radial2"/>
    <dgm:cxn modelId="{2C24137B-A740-415F-AD6C-FCBD5AC2089C}" type="presOf" srcId="{78AF6A55-CE65-4B44-9804-25F0BE62AFBC}" destId="{73EC4A69-5EAF-4B3E-B284-50A4EE9712C8}" srcOrd="0" destOrd="0" presId="urn:microsoft.com/office/officeart/2005/8/layout/radial2"/>
    <dgm:cxn modelId="{45032844-A1AE-486A-8D9E-769AA771AC69}" type="presOf" srcId="{C171A723-E3B0-4692-B85E-A6503E7C14BC}" destId="{DED82A22-2854-4579-B6C8-9584F1CDCAF3}" srcOrd="0" destOrd="0" presId="urn:microsoft.com/office/officeart/2005/8/layout/radial2"/>
    <dgm:cxn modelId="{64C5C8A3-D48D-4651-B5C6-9FF713B0CB84}" type="presOf" srcId="{69A56E4E-122F-4C21-83C3-2A5349986EB8}" destId="{560F97F7-342F-4462-B49E-118C8576F983}" srcOrd="0" destOrd="0" presId="urn:microsoft.com/office/officeart/2005/8/layout/radial2"/>
    <dgm:cxn modelId="{2F6FB3AB-F259-4D55-8BF2-A33F91708129}" type="presOf" srcId="{68E39802-41FC-4E5F-931F-C431FDD46C9C}" destId="{03B30B19-EADE-4DDA-B1F2-088B1F58C048}" srcOrd="0" destOrd="0" presId="urn:microsoft.com/office/officeart/2005/8/layout/radial2"/>
    <dgm:cxn modelId="{4E6EAECC-17F5-47C0-8DF0-637237468C46}" srcId="{CEBC2D91-51A4-4D5D-B69F-12BC7D9446AB}" destId="{ECC5A959-98DE-4399-976A-215D7B9913F7}" srcOrd="0" destOrd="0" parTransId="{AD03A2AB-E9F4-4BCC-845E-F9A47C029FE7}" sibTransId="{847F341C-F95D-4D4B-85A9-E1E61BACF358}"/>
    <dgm:cxn modelId="{F994BA71-B8AF-42AC-9830-80B9D1A2C62B}" type="presOf" srcId="{C9E84676-9204-4515-8855-8A4F5664FDA3}" destId="{9A55E1CD-A9A4-43EA-B211-4BEDAB7BDF18}" srcOrd="0" destOrd="0" presId="urn:microsoft.com/office/officeart/2005/8/layout/radial2"/>
    <dgm:cxn modelId="{1530AA50-9D52-45D7-834B-33D6507AD698}" srcId="{CEBC2D91-51A4-4D5D-B69F-12BC7D9446AB}" destId="{A76C8AB3-EEC9-4EA6-B97B-0699FFDF94E9}" srcOrd="1" destOrd="0" parTransId="{C75DF1C3-FA8E-49EA-93B3-9B2FB47C9E85}" sibTransId="{E0C19F06-85F7-4A53-9D28-5178DF6FF153}"/>
    <dgm:cxn modelId="{E1E7E8A2-7C99-4663-80EA-EEF610DE2283}" srcId="{32F960A9-4062-42ED-99BC-57AABD6AD5C1}" destId="{5F8E6A78-9C4F-49F1-BD7E-B973F621D190}" srcOrd="0" destOrd="0" parTransId="{78AF6A55-CE65-4B44-9804-25F0BE62AFBC}" sibTransId="{7A0CE12E-EB42-4BB3-9D16-FE1A629830E4}"/>
    <dgm:cxn modelId="{D557FCA7-E9B9-45D5-81AB-0E0172997B50}" srcId="{762B1BA9-8948-4E96-B757-1A8D3BEC04A7}" destId="{D154C8CD-4F66-4054-A7B4-F22195EF6773}" srcOrd="1" destOrd="0" parTransId="{5CB24739-969A-4534-949B-F9BD21BBF494}" sibTransId="{E8ABB6EB-4363-4D3B-80EE-6B66F9EDC3F2}"/>
    <dgm:cxn modelId="{0B5DEA53-6353-47D6-94D3-12FEC328690C}" type="presOf" srcId="{CEBC2D91-51A4-4D5D-B69F-12BC7D9446AB}" destId="{C0DDCF4A-621E-4DAC-88AB-F66B78EC62A6}" srcOrd="0" destOrd="0" presId="urn:microsoft.com/office/officeart/2005/8/layout/radial2"/>
    <dgm:cxn modelId="{93EB40E2-37CB-4B80-8285-8CC851F13F38}" type="presOf" srcId="{D154C8CD-4F66-4054-A7B4-F22195EF6773}" destId="{560F97F7-342F-4462-B49E-118C8576F983}" srcOrd="0" destOrd="1" presId="urn:microsoft.com/office/officeart/2005/8/layout/radial2"/>
    <dgm:cxn modelId="{5D7D2E74-513F-4CE0-A543-CF4F3202C969}" type="presOf" srcId="{32F960A9-4062-42ED-99BC-57AABD6AD5C1}" destId="{38D093DD-005B-41EC-A80B-887290E7FF9C}" srcOrd="0" destOrd="0" presId="urn:microsoft.com/office/officeart/2005/8/layout/radial2"/>
    <dgm:cxn modelId="{6EAAFC63-B0ED-4D44-8D4C-116C8AAEBF94}" type="presOf" srcId="{ECC5A959-98DE-4399-976A-215D7B9913F7}" destId="{21BE134D-806D-40CC-8C16-26E8E7ED0832}" srcOrd="0" destOrd="0" presId="urn:microsoft.com/office/officeart/2005/8/layout/radial2"/>
    <dgm:cxn modelId="{7F909BE8-B43A-4DCA-AEB1-648D625D6888}" type="presOf" srcId="{762B1BA9-8948-4E96-B757-1A8D3BEC04A7}" destId="{71B7F145-7ECF-4EBC-96C8-202DA26AF335}" srcOrd="0" destOrd="0" presId="urn:microsoft.com/office/officeart/2005/8/layout/radial2"/>
    <dgm:cxn modelId="{A1EBB596-59A4-4940-BB78-589AB116C530}" type="presOf" srcId="{5F8E6A78-9C4F-49F1-BD7E-B973F621D190}" destId="{D9237744-3283-4A83-BE51-E279085E5EFA}" srcOrd="0" destOrd="0" presId="urn:microsoft.com/office/officeart/2005/8/layout/radial2"/>
    <dgm:cxn modelId="{8B7EB025-FF74-4D24-A85B-D620390F8D68}" type="presParOf" srcId="{38D093DD-005B-41EC-A80B-887290E7FF9C}" destId="{C56B46BB-C4D5-4397-9D13-749FD26C1E14}" srcOrd="0" destOrd="0" presId="urn:microsoft.com/office/officeart/2005/8/layout/radial2"/>
    <dgm:cxn modelId="{3E6EC87D-CF26-4EBF-A55A-6773AD75253A}" type="presParOf" srcId="{C56B46BB-C4D5-4397-9D13-749FD26C1E14}" destId="{6F6F52A3-4602-4014-969A-723CF5E5B7E5}" srcOrd="0" destOrd="0" presId="urn:microsoft.com/office/officeart/2005/8/layout/radial2"/>
    <dgm:cxn modelId="{B08869ED-25E9-4B0B-BB74-680F973E579B}" type="presParOf" srcId="{6F6F52A3-4602-4014-969A-723CF5E5B7E5}" destId="{3684853F-02A3-40FE-8F97-458AE0B5A588}" srcOrd="0" destOrd="0" presId="urn:microsoft.com/office/officeart/2005/8/layout/radial2"/>
    <dgm:cxn modelId="{41282BA7-0972-4B6C-B12C-ED01B2A974F8}" type="presParOf" srcId="{6F6F52A3-4602-4014-969A-723CF5E5B7E5}" destId="{99C82BB5-D56A-4BD3-93B8-D9BCB2A6F501}" srcOrd="1" destOrd="0" presId="urn:microsoft.com/office/officeart/2005/8/layout/radial2"/>
    <dgm:cxn modelId="{A9A6B318-FA5C-44A6-8EAC-AB27A2E1A9D2}" type="presParOf" srcId="{C56B46BB-C4D5-4397-9D13-749FD26C1E14}" destId="{73EC4A69-5EAF-4B3E-B284-50A4EE9712C8}" srcOrd="1" destOrd="0" presId="urn:microsoft.com/office/officeart/2005/8/layout/radial2"/>
    <dgm:cxn modelId="{BDEBB5F4-8266-460E-B143-9B9DA1BE63A6}" type="presParOf" srcId="{C56B46BB-C4D5-4397-9D13-749FD26C1E14}" destId="{18CB11B3-F881-4FAB-89D4-4DF9ED07F1F1}" srcOrd="2" destOrd="0" presId="urn:microsoft.com/office/officeart/2005/8/layout/radial2"/>
    <dgm:cxn modelId="{C8239272-4C15-49D4-8FE2-4AFB0373E543}" type="presParOf" srcId="{18CB11B3-F881-4FAB-89D4-4DF9ED07F1F1}" destId="{D9237744-3283-4A83-BE51-E279085E5EFA}" srcOrd="0" destOrd="0" presId="urn:microsoft.com/office/officeart/2005/8/layout/radial2"/>
    <dgm:cxn modelId="{D5A8FD1F-1237-4722-9959-D5CF049FEF02}" type="presParOf" srcId="{18CB11B3-F881-4FAB-89D4-4DF9ED07F1F1}" destId="{9A55E1CD-A9A4-43EA-B211-4BEDAB7BDF18}" srcOrd="1" destOrd="0" presId="urn:microsoft.com/office/officeart/2005/8/layout/radial2"/>
    <dgm:cxn modelId="{02F86D88-3309-4067-800B-78B2AF8E92EA}" type="presParOf" srcId="{C56B46BB-C4D5-4397-9D13-749FD26C1E14}" destId="{DED82A22-2854-4579-B6C8-9584F1CDCAF3}" srcOrd="3" destOrd="0" presId="urn:microsoft.com/office/officeart/2005/8/layout/radial2"/>
    <dgm:cxn modelId="{92854B3B-6A2B-4AC6-8DCB-9C8DF7A19EBB}" type="presParOf" srcId="{C56B46BB-C4D5-4397-9D13-749FD26C1E14}" destId="{A861E80D-0A6D-4162-82A5-A6EAEF5B002F}" srcOrd="4" destOrd="0" presId="urn:microsoft.com/office/officeart/2005/8/layout/radial2"/>
    <dgm:cxn modelId="{65186DFA-C7F7-472A-AC66-6E28FB6D9E84}" type="presParOf" srcId="{A861E80D-0A6D-4162-82A5-A6EAEF5B002F}" destId="{C0DDCF4A-621E-4DAC-88AB-F66B78EC62A6}" srcOrd="0" destOrd="0" presId="urn:microsoft.com/office/officeart/2005/8/layout/radial2"/>
    <dgm:cxn modelId="{88DCD935-A820-4886-9925-BC9D381FAAC1}" type="presParOf" srcId="{A861E80D-0A6D-4162-82A5-A6EAEF5B002F}" destId="{21BE134D-806D-40CC-8C16-26E8E7ED0832}" srcOrd="1" destOrd="0" presId="urn:microsoft.com/office/officeart/2005/8/layout/radial2"/>
    <dgm:cxn modelId="{E5280F2D-0E8F-4870-8C88-E74B9F8DF253}" type="presParOf" srcId="{C56B46BB-C4D5-4397-9D13-749FD26C1E14}" destId="{03B30B19-EADE-4DDA-B1F2-088B1F58C048}" srcOrd="5" destOrd="0" presId="urn:microsoft.com/office/officeart/2005/8/layout/radial2"/>
    <dgm:cxn modelId="{6277483B-54FC-4CBF-9B8A-83BA33B767EE}" type="presParOf" srcId="{C56B46BB-C4D5-4397-9D13-749FD26C1E14}" destId="{BE432669-5765-4C81-8F11-C29B00CE753E}" srcOrd="6" destOrd="0" presId="urn:microsoft.com/office/officeart/2005/8/layout/radial2"/>
    <dgm:cxn modelId="{F0FCFCF0-5CC0-4E5F-9881-EC2F9241F9C3}" type="presParOf" srcId="{BE432669-5765-4C81-8F11-C29B00CE753E}" destId="{71B7F145-7ECF-4EBC-96C8-202DA26AF335}" srcOrd="0" destOrd="0" presId="urn:microsoft.com/office/officeart/2005/8/layout/radial2"/>
    <dgm:cxn modelId="{65EC1E84-530A-4D9F-BF6C-B89CEE0AA81B}" type="presParOf" srcId="{BE432669-5765-4C81-8F11-C29B00CE753E}" destId="{560F97F7-342F-4462-B49E-118C8576F98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D692D6-B08B-4921-A7F5-449B6D862002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1D116B4-E9B2-4F3E-9A39-3E1D6F09D3C9}">
      <dgm:prSet phldrT="[Metin]" custT="1"/>
      <dgm:spPr/>
      <dgm:t>
        <a:bodyPr/>
        <a:lstStyle/>
        <a:p>
          <a:r>
            <a:rPr lang="tr-TR" sz="2800" dirty="0" smtClean="0"/>
            <a:t>TEDAVİ İLKELERİ </a:t>
          </a:r>
          <a:endParaRPr lang="tr-TR" sz="2800" dirty="0"/>
        </a:p>
      </dgm:t>
    </dgm:pt>
    <dgm:pt modelId="{30DCCBB5-C762-4990-AA5E-2671D5FDCD04}" type="parTrans" cxnId="{FF0B7FB5-3A11-49A7-98C8-4529A2C5BAA7}">
      <dgm:prSet/>
      <dgm:spPr/>
      <dgm:t>
        <a:bodyPr/>
        <a:lstStyle/>
        <a:p>
          <a:endParaRPr lang="tr-TR"/>
        </a:p>
      </dgm:t>
    </dgm:pt>
    <dgm:pt modelId="{F314593D-8851-4CA6-95F6-7F04035108F6}" type="sibTrans" cxnId="{FF0B7FB5-3A11-49A7-98C8-4529A2C5BAA7}">
      <dgm:prSet/>
      <dgm:spPr/>
      <dgm:t>
        <a:bodyPr/>
        <a:lstStyle/>
        <a:p>
          <a:endParaRPr lang="tr-TR"/>
        </a:p>
      </dgm:t>
    </dgm:pt>
    <dgm:pt modelId="{E21012C0-D9AB-4D6E-9A25-4C6AE6A9762B}">
      <dgm:prSet phldrT="[Metin]" custT="1"/>
      <dgm:spPr/>
      <dgm:t>
        <a:bodyPr/>
        <a:lstStyle/>
        <a:p>
          <a:r>
            <a:rPr lang="tr-TR" sz="1400" b="1" dirty="0" smtClean="0"/>
            <a:t>FİZİK TEDAVİ </a:t>
          </a:r>
          <a:endParaRPr lang="tr-TR" sz="1400" b="1" dirty="0"/>
        </a:p>
      </dgm:t>
    </dgm:pt>
    <dgm:pt modelId="{92F55457-0958-4FE2-ABF0-09D55040709E}" type="parTrans" cxnId="{E313D052-3F6E-4D31-A334-530B03F7401C}">
      <dgm:prSet/>
      <dgm:spPr/>
      <dgm:t>
        <a:bodyPr/>
        <a:lstStyle/>
        <a:p>
          <a:endParaRPr lang="tr-TR"/>
        </a:p>
      </dgm:t>
    </dgm:pt>
    <dgm:pt modelId="{E2B7C0A4-DF6B-4816-BD64-98E4CAF2D5CF}" type="sibTrans" cxnId="{E313D052-3F6E-4D31-A334-530B03F7401C}">
      <dgm:prSet/>
      <dgm:spPr/>
      <dgm:t>
        <a:bodyPr/>
        <a:lstStyle/>
        <a:p>
          <a:endParaRPr lang="tr-TR"/>
        </a:p>
      </dgm:t>
    </dgm:pt>
    <dgm:pt modelId="{DCACA018-40C8-4C71-A4E1-E6C40D9404F9}">
      <dgm:prSet phldrT="[Metin]" custT="1"/>
      <dgm:spPr/>
      <dgm:t>
        <a:bodyPr/>
        <a:lstStyle/>
        <a:p>
          <a:r>
            <a:rPr lang="tr-TR" sz="1400" b="1" dirty="0" smtClean="0"/>
            <a:t>YÜZME,</a:t>
          </a:r>
        </a:p>
        <a:p>
          <a:r>
            <a:rPr lang="tr-TR" sz="1400" b="1" dirty="0" smtClean="0"/>
            <a:t>YOGO</a:t>
          </a:r>
          <a:endParaRPr lang="tr-TR" sz="1400" b="1" dirty="0"/>
        </a:p>
      </dgm:t>
    </dgm:pt>
    <dgm:pt modelId="{49A15454-2195-42CC-9F43-C9ECC2F6C84D}" type="parTrans" cxnId="{5F70B543-41E8-48CD-BA83-7AFB172733D6}">
      <dgm:prSet/>
      <dgm:spPr/>
      <dgm:t>
        <a:bodyPr/>
        <a:lstStyle/>
        <a:p>
          <a:endParaRPr lang="tr-TR"/>
        </a:p>
      </dgm:t>
    </dgm:pt>
    <dgm:pt modelId="{2B61F944-2DE4-4260-A5EC-3B3B165A1DBA}" type="sibTrans" cxnId="{5F70B543-41E8-48CD-BA83-7AFB172733D6}">
      <dgm:prSet/>
      <dgm:spPr/>
      <dgm:t>
        <a:bodyPr/>
        <a:lstStyle/>
        <a:p>
          <a:endParaRPr lang="tr-TR"/>
        </a:p>
      </dgm:t>
    </dgm:pt>
    <dgm:pt modelId="{12AB22E8-43E1-4227-918E-5B8732F9B993}">
      <dgm:prSet phldrT="[Metin]" custT="1"/>
      <dgm:spPr/>
      <dgm:t>
        <a:bodyPr/>
        <a:lstStyle/>
        <a:p>
          <a:r>
            <a:rPr lang="tr-TR" sz="1400" b="1" dirty="0" smtClean="0"/>
            <a:t>GEREKEN UYGULAMALAR </a:t>
          </a:r>
          <a:endParaRPr lang="tr-TR" sz="1400" b="1" dirty="0"/>
        </a:p>
      </dgm:t>
    </dgm:pt>
    <dgm:pt modelId="{300A192E-36B6-443D-BA23-006A86BD03BC}" type="parTrans" cxnId="{FA1706EC-C8CD-447C-9948-9FB33DC68F95}">
      <dgm:prSet/>
      <dgm:spPr/>
      <dgm:t>
        <a:bodyPr/>
        <a:lstStyle/>
        <a:p>
          <a:endParaRPr lang="tr-TR"/>
        </a:p>
      </dgm:t>
    </dgm:pt>
    <dgm:pt modelId="{F3A5C3D9-777F-469C-823C-47A15913BADF}" type="sibTrans" cxnId="{FA1706EC-C8CD-447C-9948-9FB33DC68F95}">
      <dgm:prSet/>
      <dgm:spPr/>
      <dgm:t>
        <a:bodyPr/>
        <a:lstStyle/>
        <a:p>
          <a:endParaRPr lang="tr-TR"/>
        </a:p>
      </dgm:t>
    </dgm:pt>
    <dgm:pt modelId="{23D93E4E-A0CC-4BF7-A32E-25342EF5A5D0}">
      <dgm:prSet phldrT="[Metin]" custT="1"/>
      <dgm:spPr/>
      <dgm:t>
        <a:bodyPr/>
        <a:lstStyle/>
        <a:p>
          <a:r>
            <a:rPr lang="tr-TR" sz="1400" b="1" dirty="0" smtClean="0"/>
            <a:t>İLAÇ TEDAVİSİ </a:t>
          </a:r>
          <a:endParaRPr lang="tr-TR" sz="1400" b="1" dirty="0"/>
        </a:p>
      </dgm:t>
    </dgm:pt>
    <dgm:pt modelId="{0D32D5B7-2C08-46CD-9C6A-035D4B7EFE9E}" type="parTrans" cxnId="{A0348BF2-BE7C-4CE7-8F07-3DB579FA941B}">
      <dgm:prSet/>
      <dgm:spPr/>
      <dgm:t>
        <a:bodyPr/>
        <a:lstStyle/>
        <a:p>
          <a:endParaRPr lang="tr-TR"/>
        </a:p>
      </dgm:t>
    </dgm:pt>
    <dgm:pt modelId="{A2695E70-7BEF-44D2-800A-CE87F68F36FF}" type="sibTrans" cxnId="{A0348BF2-BE7C-4CE7-8F07-3DB579FA941B}">
      <dgm:prSet/>
      <dgm:spPr/>
      <dgm:t>
        <a:bodyPr/>
        <a:lstStyle/>
        <a:p>
          <a:endParaRPr lang="tr-TR"/>
        </a:p>
      </dgm:t>
    </dgm:pt>
    <dgm:pt modelId="{6EDBFB87-1652-4787-9068-2CC7D01DFA60}">
      <dgm:prSet phldrT="[Metin]" custT="1"/>
      <dgm:spPr/>
      <dgm:t>
        <a:bodyPr/>
        <a:lstStyle/>
        <a:p>
          <a:r>
            <a:rPr lang="tr-TR" sz="1400" b="1" dirty="0" smtClean="0"/>
            <a:t>SİSTEMİK KS  KULLANILMAZ</a:t>
          </a:r>
          <a:endParaRPr lang="tr-TR" sz="1400" b="1" dirty="0"/>
        </a:p>
      </dgm:t>
    </dgm:pt>
    <dgm:pt modelId="{9D9E1C3A-C3B5-4254-9DE2-964AC6611CDD}" type="parTrans" cxnId="{6CD79852-3E32-4061-A7A8-E6AF4A8443DF}">
      <dgm:prSet/>
      <dgm:spPr/>
      <dgm:t>
        <a:bodyPr/>
        <a:lstStyle/>
        <a:p>
          <a:endParaRPr lang="tr-TR"/>
        </a:p>
      </dgm:t>
    </dgm:pt>
    <dgm:pt modelId="{77FF5B10-36F0-4D89-B8ED-E108F0607FAE}" type="sibTrans" cxnId="{6CD79852-3E32-4061-A7A8-E6AF4A8443DF}">
      <dgm:prSet/>
      <dgm:spPr/>
      <dgm:t>
        <a:bodyPr/>
        <a:lstStyle/>
        <a:p>
          <a:endParaRPr lang="tr-TR"/>
        </a:p>
      </dgm:t>
    </dgm:pt>
    <dgm:pt modelId="{3445CDCB-E93C-4B6F-A041-89C83C4C8C94}">
      <dgm:prSet phldrT="[Metin]" custT="1"/>
      <dgm:spPr/>
      <dgm:t>
        <a:bodyPr/>
        <a:lstStyle/>
        <a:p>
          <a:r>
            <a:rPr lang="tr-TR" sz="1400" b="1" dirty="0" smtClean="0"/>
            <a:t>CERRAHİ </a:t>
          </a:r>
          <a:endParaRPr lang="tr-TR" sz="1400" b="1" dirty="0"/>
        </a:p>
      </dgm:t>
    </dgm:pt>
    <dgm:pt modelId="{3A9494B7-B3E9-426E-AAB1-3D1A3DAB6515}" type="parTrans" cxnId="{36F8C9E6-D287-4F9A-99C7-A60FAF242E40}">
      <dgm:prSet/>
      <dgm:spPr/>
      <dgm:t>
        <a:bodyPr/>
        <a:lstStyle/>
        <a:p>
          <a:endParaRPr lang="tr-TR"/>
        </a:p>
      </dgm:t>
    </dgm:pt>
    <dgm:pt modelId="{A32B19D9-C388-4568-8CD3-E1E5BB56CB31}" type="sibTrans" cxnId="{36F8C9E6-D287-4F9A-99C7-A60FAF242E40}">
      <dgm:prSet/>
      <dgm:spPr/>
      <dgm:t>
        <a:bodyPr/>
        <a:lstStyle/>
        <a:p>
          <a:endParaRPr lang="tr-TR"/>
        </a:p>
      </dgm:t>
    </dgm:pt>
    <dgm:pt modelId="{8A8DC572-00F1-4EC8-B9E7-0B727F52C09C}">
      <dgm:prSet phldrT="[Metin]" custT="1"/>
      <dgm:spPr/>
      <dgm:t>
        <a:bodyPr/>
        <a:lstStyle/>
        <a:p>
          <a:r>
            <a:rPr lang="tr-TR" sz="1400" b="1" dirty="0" smtClean="0"/>
            <a:t> HASTANIN EĞİTİMİ </a:t>
          </a:r>
          <a:endParaRPr lang="tr-TR" sz="1400" b="1" dirty="0"/>
        </a:p>
      </dgm:t>
    </dgm:pt>
    <dgm:pt modelId="{5FB77C6B-B11D-4FD8-B36C-C10EE686DB45}" type="parTrans" cxnId="{B13E08B4-A2C9-43D8-AB17-6CE98436426E}">
      <dgm:prSet/>
      <dgm:spPr/>
      <dgm:t>
        <a:bodyPr/>
        <a:lstStyle/>
        <a:p>
          <a:endParaRPr lang="tr-TR"/>
        </a:p>
      </dgm:t>
    </dgm:pt>
    <dgm:pt modelId="{62871193-01AF-401C-93C3-9FF64A1E002C}" type="sibTrans" cxnId="{B13E08B4-A2C9-43D8-AB17-6CE98436426E}">
      <dgm:prSet/>
      <dgm:spPr/>
      <dgm:t>
        <a:bodyPr/>
        <a:lstStyle/>
        <a:p>
          <a:endParaRPr lang="tr-TR"/>
        </a:p>
      </dgm:t>
    </dgm:pt>
    <dgm:pt modelId="{FAE0F041-9C24-48A5-A853-DE38C127147C}">
      <dgm:prSet phldrT="[Metin]" custT="1"/>
      <dgm:spPr/>
      <dgm:t>
        <a:bodyPr/>
        <a:lstStyle/>
        <a:p>
          <a:r>
            <a:rPr lang="tr-TR" sz="1400" b="1" dirty="0" smtClean="0"/>
            <a:t>KRONİK HASTALIK</a:t>
          </a:r>
          <a:endParaRPr lang="tr-TR" sz="1400" b="1" dirty="0"/>
        </a:p>
      </dgm:t>
    </dgm:pt>
    <dgm:pt modelId="{9FE77A5B-1DD0-4911-9A4B-660F50BA42B1}" type="parTrans" cxnId="{DE461C6F-10A2-4DCD-958A-987AEDB27E5A}">
      <dgm:prSet/>
      <dgm:spPr/>
      <dgm:t>
        <a:bodyPr/>
        <a:lstStyle/>
        <a:p>
          <a:endParaRPr lang="tr-TR"/>
        </a:p>
      </dgm:t>
    </dgm:pt>
    <dgm:pt modelId="{4530CDEB-C000-4107-9D85-35CF81C30B66}" type="sibTrans" cxnId="{DE461C6F-10A2-4DCD-958A-987AEDB27E5A}">
      <dgm:prSet/>
      <dgm:spPr/>
      <dgm:t>
        <a:bodyPr/>
        <a:lstStyle/>
        <a:p>
          <a:endParaRPr lang="tr-TR"/>
        </a:p>
      </dgm:t>
    </dgm:pt>
    <dgm:pt modelId="{0DE43B76-093D-419F-9ADF-7867FFFF71CD}">
      <dgm:prSet phldrT="[Metin]" custT="1"/>
      <dgm:spPr/>
      <dgm:t>
        <a:bodyPr/>
        <a:lstStyle/>
        <a:p>
          <a:r>
            <a:rPr lang="tr-TR" sz="1400" b="1" dirty="0" smtClean="0"/>
            <a:t>POSTÜR EĞİTİMİ</a:t>
          </a:r>
          <a:endParaRPr lang="tr-TR" sz="1400" b="1" dirty="0"/>
        </a:p>
      </dgm:t>
    </dgm:pt>
    <dgm:pt modelId="{5C799E14-6534-48A0-8925-F45CF8BFBB86}" type="parTrans" cxnId="{B85EAEAF-D092-4EBE-B66C-6E1C685172AD}">
      <dgm:prSet/>
      <dgm:spPr/>
      <dgm:t>
        <a:bodyPr/>
        <a:lstStyle/>
        <a:p>
          <a:endParaRPr lang="tr-TR"/>
        </a:p>
      </dgm:t>
    </dgm:pt>
    <dgm:pt modelId="{72A062AF-F4EA-4FC4-9E32-2748E8C28A6C}" type="sibTrans" cxnId="{B85EAEAF-D092-4EBE-B66C-6E1C685172AD}">
      <dgm:prSet/>
      <dgm:spPr/>
      <dgm:t>
        <a:bodyPr/>
        <a:lstStyle/>
        <a:p>
          <a:endParaRPr lang="tr-TR"/>
        </a:p>
      </dgm:t>
    </dgm:pt>
    <dgm:pt modelId="{8C271DD1-9F22-480F-8CDC-95B647264CE9}">
      <dgm:prSet phldrT="[Metin]" custT="1"/>
      <dgm:spPr/>
      <dgm:t>
        <a:bodyPr/>
        <a:lstStyle/>
        <a:p>
          <a:r>
            <a:rPr lang="tr-TR" sz="1400" b="1" dirty="0" smtClean="0"/>
            <a:t>LOKAL KS ENJEKSİYONLARI </a:t>
          </a:r>
          <a:endParaRPr lang="tr-TR" sz="1400" b="1" dirty="0"/>
        </a:p>
      </dgm:t>
    </dgm:pt>
    <dgm:pt modelId="{30F4889D-3667-4C8C-880D-7B0D8FF20D94}" type="parTrans" cxnId="{3826A9B8-AAC3-4402-ACA1-6F6253164341}">
      <dgm:prSet/>
      <dgm:spPr/>
      <dgm:t>
        <a:bodyPr/>
        <a:lstStyle/>
        <a:p>
          <a:endParaRPr lang="tr-TR"/>
        </a:p>
      </dgm:t>
    </dgm:pt>
    <dgm:pt modelId="{BA232CA8-59EE-488F-877E-4BC40939F5ED}" type="sibTrans" cxnId="{3826A9B8-AAC3-4402-ACA1-6F6253164341}">
      <dgm:prSet/>
      <dgm:spPr/>
      <dgm:t>
        <a:bodyPr/>
        <a:lstStyle/>
        <a:p>
          <a:endParaRPr lang="tr-TR"/>
        </a:p>
      </dgm:t>
    </dgm:pt>
    <dgm:pt modelId="{88C870E1-3165-49BD-84FB-3CF5C58148BB}" type="pres">
      <dgm:prSet presAssocID="{1AD692D6-B08B-4921-A7F5-449B6D8620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30644E-58D9-4C07-B717-896E00248FFA}" type="pres">
      <dgm:prSet presAssocID="{81D116B4-E9B2-4F3E-9A39-3E1D6F09D3C9}" presName="hierRoot1" presStyleCnt="0"/>
      <dgm:spPr/>
    </dgm:pt>
    <dgm:pt modelId="{E2B650D8-8C26-4069-BAF8-E6E06555BAE4}" type="pres">
      <dgm:prSet presAssocID="{81D116B4-E9B2-4F3E-9A39-3E1D6F09D3C9}" presName="composite" presStyleCnt="0"/>
      <dgm:spPr/>
    </dgm:pt>
    <dgm:pt modelId="{B5683BB2-AC85-48F8-9E79-AC5B52F07576}" type="pres">
      <dgm:prSet presAssocID="{81D116B4-E9B2-4F3E-9A39-3E1D6F09D3C9}" presName="background" presStyleLbl="node0" presStyleIdx="0" presStyleCnt="1"/>
      <dgm:spPr/>
    </dgm:pt>
    <dgm:pt modelId="{EF21CD2B-99C2-47D8-BA74-9E57450E8995}" type="pres">
      <dgm:prSet presAssocID="{81D116B4-E9B2-4F3E-9A39-3E1D6F09D3C9}" presName="text" presStyleLbl="fgAcc0" presStyleIdx="0" presStyleCnt="1" custScaleX="445512">
        <dgm:presLayoutVars>
          <dgm:chPref val="3"/>
        </dgm:presLayoutVars>
      </dgm:prSet>
      <dgm:spPr/>
    </dgm:pt>
    <dgm:pt modelId="{ECA384A0-0F24-431E-B235-F3D5551B3B99}" type="pres">
      <dgm:prSet presAssocID="{81D116B4-E9B2-4F3E-9A39-3E1D6F09D3C9}" presName="hierChild2" presStyleCnt="0"/>
      <dgm:spPr/>
    </dgm:pt>
    <dgm:pt modelId="{C07BDFBF-F065-49E9-AF8F-8BBBEEBD5DDB}" type="pres">
      <dgm:prSet presAssocID="{5FB77C6B-B11D-4FD8-B36C-C10EE686DB45}" presName="Name10" presStyleLbl="parChTrans1D2" presStyleIdx="0" presStyleCnt="4"/>
      <dgm:spPr/>
    </dgm:pt>
    <dgm:pt modelId="{99CB15FD-C77B-4222-A1C9-15C7D08D314D}" type="pres">
      <dgm:prSet presAssocID="{8A8DC572-00F1-4EC8-B9E7-0B727F52C09C}" presName="hierRoot2" presStyleCnt="0"/>
      <dgm:spPr/>
    </dgm:pt>
    <dgm:pt modelId="{489AB9BB-5686-40B5-8074-791152402470}" type="pres">
      <dgm:prSet presAssocID="{8A8DC572-00F1-4EC8-B9E7-0B727F52C09C}" presName="composite2" presStyleCnt="0"/>
      <dgm:spPr/>
    </dgm:pt>
    <dgm:pt modelId="{A294EBE1-D6D6-45BC-994B-60B048C0BAC3}" type="pres">
      <dgm:prSet presAssocID="{8A8DC572-00F1-4EC8-B9E7-0B727F52C09C}" presName="background2" presStyleLbl="node2" presStyleIdx="0" presStyleCnt="4"/>
      <dgm:spPr>
        <a:solidFill>
          <a:srgbClr val="FFC000"/>
        </a:solidFill>
      </dgm:spPr>
    </dgm:pt>
    <dgm:pt modelId="{CAEB81E5-442C-4528-924E-FC9B8C908C21}" type="pres">
      <dgm:prSet presAssocID="{8A8DC572-00F1-4EC8-B9E7-0B727F52C09C}" presName="text2" presStyleLbl="fgAcc2" presStyleIdx="0" presStyleCnt="4" custScaleX="156504">
        <dgm:presLayoutVars>
          <dgm:chPref val="3"/>
        </dgm:presLayoutVars>
      </dgm:prSet>
      <dgm:spPr/>
    </dgm:pt>
    <dgm:pt modelId="{3583A0D1-FE52-4CA4-8C03-2BDE27D8D7F8}" type="pres">
      <dgm:prSet presAssocID="{8A8DC572-00F1-4EC8-B9E7-0B727F52C09C}" presName="hierChild3" presStyleCnt="0"/>
      <dgm:spPr/>
    </dgm:pt>
    <dgm:pt modelId="{343658F3-FE0E-4B61-A970-29EEDD46F05B}" type="pres">
      <dgm:prSet presAssocID="{9FE77A5B-1DD0-4911-9A4B-660F50BA42B1}" presName="Name17" presStyleLbl="parChTrans1D3" presStyleIdx="0" presStyleCnt="6"/>
      <dgm:spPr/>
    </dgm:pt>
    <dgm:pt modelId="{4698D5CD-BECE-477F-B31E-628A2A5B8028}" type="pres">
      <dgm:prSet presAssocID="{FAE0F041-9C24-48A5-A853-DE38C127147C}" presName="hierRoot3" presStyleCnt="0"/>
      <dgm:spPr/>
    </dgm:pt>
    <dgm:pt modelId="{66F3D427-CB65-45F8-920C-16785E7227CE}" type="pres">
      <dgm:prSet presAssocID="{FAE0F041-9C24-48A5-A853-DE38C127147C}" presName="composite3" presStyleCnt="0"/>
      <dgm:spPr/>
    </dgm:pt>
    <dgm:pt modelId="{30ACA731-0387-484D-9D55-CF4CF258F7BF}" type="pres">
      <dgm:prSet presAssocID="{FAE0F041-9C24-48A5-A853-DE38C127147C}" presName="background3" presStyleLbl="node3" presStyleIdx="0" presStyleCnt="6"/>
      <dgm:spPr>
        <a:solidFill>
          <a:srgbClr val="FFC000"/>
        </a:solidFill>
      </dgm:spPr>
    </dgm:pt>
    <dgm:pt modelId="{35D9BD0E-439C-4FDB-AA75-D678B764144A}" type="pres">
      <dgm:prSet presAssocID="{FAE0F041-9C24-48A5-A853-DE38C127147C}" presName="text3" presStyleLbl="fgAcc3" presStyleIdx="0" presStyleCnt="6" custScaleX="139606" custLinFactNeighborX="-1225" custLinFactNeighborY="59794">
        <dgm:presLayoutVars>
          <dgm:chPref val="3"/>
        </dgm:presLayoutVars>
      </dgm:prSet>
      <dgm:spPr/>
    </dgm:pt>
    <dgm:pt modelId="{81593289-0A8E-4FF7-A796-B984BEC7E534}" type="pres">
      <dgm:prSet presAssocID="{FAE0F041-9C24-48A5-A853-DE38C127147C}" presName="hierChild4" presStyleCnt="0"/>
      <dgm:spPr/>
    </dgm:pt>
    <dgm:pt modelId="{8BD4C6F9-3E80-4500-A311-29D93656648A}" type="pres">
      <dgm:prSet presAssocID="{5C799E14-6534-48A0-8925-F45CF8BFBB86}" presName="Name17" presStyleLbl="parChTrans1D3" presStyleIdx="1" presStyleCnt="6"/>
      <dgm:spPr/>
    </dgm:pt>
    <dgm:pt modelId="{08D23792-355E-478F-A1B4-63612D7F4279}" type="pres">
      <dgm:prSet presAssocID="{0DE43B76-093D-419F-9ADF-7867FFFF71CD}" presName="hierRoot3" presStyleCnt="0"/>
      <dgm:spPr/>
    </dgm:pt>
    <dgm:pt modelId="{D703A635-38FE-43C8-981B-CD69A93C3876}" type="pres">
      <dgm:prSet presAssocID="{0DE43B76-093D-419F-9ADF-7867FFFF71CD}" presName="composite3" presStyleCnt="0"/>
      <dgm:spPr/>
    </dgm:pt>
    <dgm:pt modelId="{BC06E3D4-F3C9-4CB8-AF15-1BE07FB91060}" type="pres">
      <dgm:prSet presAssocID="{0DE43B76-093D-419F-9ADF-7867FFFF71CD}" presName="background3" presStyleLbl="node3" presStyleIdx="1" presStyleCnt="6"/>
      <dgm:spPr>
        <a:solidFill>
          <a:srgbClr val="FFC000"/>
        </a:solidFill>
      </dgm:spPr>
    </dgm:pt>
    <dgm:pt modelId="{8567AC03-C703-468D-BC54-829E88090DC0}" type="pres">
      <dgm:prSet presAssocID="{0DE43B76-093D-419F-9ADF-7867FFFF71CD}" presName="text3" presStyleLbl="fgAcc3" presStyleIdx="1" presStyleCnt="6">
        <dgm:presLayoutVars>
          <dgm:chPref val="3"/>
        </dgm:presLayoutVars>
      </dgm:prSet>
      <dgm:spPr/>
    </dgm:pt>
    <dgm:pt modelId="{2864A8E9-FF5A-4D51-B5BE-6289772D40C9}" type="pres">
      <dgm:prSet presAssocID="{0DE43B76-093D-419F-9ADF-7867FFFF71CD}" presName="hierChild4" presStyleCnt="0"/>
      <dgm:spPr/>
    </dgm:pt>
    <dgm:pt modelId="{CF01A818-838B-4D53-A593-B85705D00824}" type="pres">
      <dgm:prSet presAssocID="{92F55457-0958-4FE2-ABF0-09D55040709E}" presName="Name10" presStyleLbl="parChTrans1D2" presStyleIdx="1" presStyleCnt="4"/>
      <dgm:spPr/>
    </dgm:pt>
    <dgm:pt modelId="{BB2D908C-FF1E-47ED-8BBC-65F362860C63}" type="pres">
      <dgm:prSet presAssocID="{E21012C0-D9AB-4D6E-9A25-4C6AE6A9762B}" presName="hierRoot2" presStyleCnt="0"/>
      <dgm:spPr/>
    </dgm:pt>
    <dgm:pt modelId="{CA14F137-7581-492B-BA8A-85664D505453}" type="pres">
      <dgm:prSet presAssocID="{E21012C0-D9AB-4D6E-9A25-4C6AE6A9762B}" presName="composite2" presStyleCnt="0"/>
      <dgm:spPr/>
    </dgm:pt>
    <dgm:pt modelId="{B963CA34-D0F0-4CC7-9A8B-4A40F2DAA3BC}" type="pres">
      <dgm:prSet presAssocID="{E21012C0-D9AB-4D6E-9A25-4C6AE6A9762B}" presName="background2" presStyleLbl="node2" presStyleIdx="1" presStyleCnt="4"/>
      <dgm:spPr>
        <a:solidFill>
          <a:schemeClr val="tx2">
            <a:lumMod val="75000"/>
          </a:schemeClr>
        </a:solidFill>
      </dgm:spPr>
    </dgm:pt>
    <dgm:pt modelId="{FEBC68FE-0EC9-4136-959D-3CA2F68F59F6}" type="pres">
      <dgm:prSet presAssocID="{E21012C0-D9AB-4D6E-9A25-4C6AE6A9762B}" presName="text2" presStyleLbl="fgAcc2" presStyleIdx="1" presStyleCnt="4">
        <dgm:presLayoutVars>
          <dgm:chPref val="3"/>
        </dgm:presLayoutVars>
      </dgm:prSet>
      <dgm:spPr/>
    </dgm:pt>
    <dgm:pt modelId="{9B40B1B0-EAFF-4982-8A0E-17BCC483E28C}" type="pres">
      <dgm:prSet presAssocID="{E21012C0-D9AB-4D6E-9A25-4C6AE6A9762B}" presName="hierChild3" presStyleCnt="0"/>
      <dgm:spPr/>
    </dgm:pt>
    <dgm:pt modelId="{B6F0ACC3-4CAC-481E-AF94-C77E740A34CF}" type="pres">
      <dgm:prSet presAssocID="{49A15454-2195-42CC-9F43-C9ECC2F6C84D}" presName="Name17" presStyleLbl="parChTrans1D3" presStyleIdx="2" presStyleCnt="6"/>
      <dgm:spPr/>
    </dgm:pt>
    <dgm:pt modelId="{A4C82E22-9B6A-4FBD-8058-6AFA824A2EEF}" type="pres">
      <dgm:prSet presAssocID="{DCACA018-40C8-4C71-A4E1-E6C40D9404F9}" presName="hierRoot3" presStyleCnt="0"/>
      <dgm:spPr/>
    </dgm:pt>
    <dgm:pt modelId="{D5A05007-E736-4577-BA9B-E4BC45A1A132}" type="pres">
      <dgm:prSet presAssocID="{DCACA018-40C8-4C71-A4E1-E6C40D9404F9}" presName="composite3" presStyleCnt="0"/>
      <dgm:spPr/>
    </dgm:pt>
    <dgm:pt modelId="{8B66648D-AD03-4CD5-95EC-5F055CB051AC}" type="pres">
      <dgm:prSet presAssocID="{DCACA018-40C8-4C71-A4E1-E6C40D9404F9}" presName="background3" presStyleLbl="node3" presStyleIdx="2" presStyleCnt="6"/>
      <dgm:spPr/>
    </dgm:pt>
    <dgm:pt modelId="{840ADBBF-C69E-410A-9FA5-9C5D648B25A2}" type="pres">
      <dgm:prSet presAssocID="{DCACA018-40C8-4C71-A4E1-E6C40D9404F9}" presName="text3" presStyleLbl="fgAcc3" presStyleIdx="2" presStyleCnt="6">
        <dgm:presLayoutVars>
          <dgm:chPref val="3"/>
        </dgm:presLayoutVars>
      </dgm:prSet>
      <dgm:spPr/>
    </dgm:pt>
    <dgm:pt modelId="{5BB4B32F-B60C-44DA-9911-292FE0A8BD8C}" type="pres">
      <dgm:prSet presAssocID="{DCACA018-40C8-4C71-A4E1-E6C40D9404F9}" presName="hierChild4" presStyleCnt="0"/>
      <dgm:spPr/>
    </dgm:pt>
    <dgm:pt modelId="{D6E841B4-7058-4F97-A2D6-8E2ED9271C8F}" type="pres">
      <dgm:prSet presAssocID="{300A192E-36B6-443D-BA23-006A86BD03BC}" presName="Name17" presStyleLbl="parChTrans1D3" presStyleIdx="3" presStyleCnt="6"/>
      <dgm:spPr/>
    </dgm:pt>
    <dgm:pt modelId="{A1A2F70D-3FBA-4CEF-9349-F754379BE4FA}" type="pres">
      <dgm:prSet presAssocID="{12AB22E8-43E1-4227-918E-5B8732F9B993}" presName="hierRoot3" presStyleCnt="0"/>
      <dgm:spPr/>
    </dgm:pt>
    <dgm:pt modelId="{ADE2D740-7E85-459F-A48D-E203205A0BEE}" type="pres">
      <dgm:prSet presAssocID="{12AB22E8-43E1-4227-918E-5B8732F9B993}" presName="composite3" presStyleCnt="0"/>
      <dgm:spPr/>
    </dgm:pt>
    <dgm:pt modelId="{15E97CA3-A14F-45C4-B187-7124A90E8C82}" type="pres">
      <dgm:prSet presAssocID="{12AB22E8-43E1-4227-918E-5B8732F9B993}" presName="background3" presStyleLbl="node3" presStyleIdx="3" presStyleCnt="6"/>
      <dgm:spPr/>
    </dgm:pt>
    <dgm:pt modelId="{4DE81EC4-44E3-4B71-9E4D-75E459C35B9F}" type="pres">
      <dgm:prSet presAssocID="{12AB22E8-43E1-4227-918E-5B8732F9B993}" presName="text3" presStyleLbl="fgAcc3" presStyleIdx="3" presStyleCnt="6" custScaleX="162567">
        <dgm:presLayoutVars>
          <dgm:chPref val="3"/>
        </dgm:presLayoutVars>
      </dgm:prSet>
      <dgm:spPr/>
    </dgm:pt>
    <dgm:pt modelId="{0A218A67-0C07-4FE6-88D8-531515EC00A3}" type="pres">
      <dgm:prSet presAssocID="{12AB22E8-43E1-4227-918E-5B8732F9B993}" presName="hierChild4" presStyleCnt="0"/>
      <dgm:spPr/>
    </dgm:pt>
    <dgm:pt modelId="{0C52075C-339B-4DAC-8995-B0499403D621}" type="pres">
      <dgm:prSet presAssocID="{0D32D5B7-2C08-46CD-9C6A-035D4B7EFE9E}" presName="Name10" presStyleLbl="parChTrans1D2" presStyleIdx="2" presStyleCnt="4"/>
      <dgm:spPr/>
    </dgm:pt>
    <dgm:pt modelId="{D2C5BC44-87A8-4EEB-BBB0-E50B48C3203A}" type="pres">
      <dgm:prSet presAssocID="{23D93E4E-A0CC-4BF7-A32E-25342EF5A5D0}" presName="hierRoot2" presStyleCnt="0"/>
      <dgm:spPr/>
    </dgm:pt>
    <dgm:pt modelId="{12AF00DE-B621-4E13-9EE1-DE9378B3D53A}" type="pres">
      <dgm:prSet presAssocID="{23D93E4E-A0CC-4BF7-A32E-25342EF5A5D0}" presName="composite2" presStyleCnt="0"/>
      <dgm:spPr/>
    </dgm:pt>
    <dgm:pt modelId="{446C9CC9-D331-474F-B92D-7A2F572E67C5}" type="pres">
      <dgm:prSet presAssocID="{23D93E4E-A0CC-4BF7-A32E-25342EF5A5D0}" presName="background2" presStyleLbl="node2" presStyleIdx="2" presStyleCnt="4"/>
      <dgm:spPr>
        <a:solidFill>
          <a:schemeClr val="accent4"/>
        </a:solidFill>
      </dgm:spPr>
    </dgm:pt>
    <dgm:pt modelId="{3F69F48E-5F5C-4914-93EB-F602899557B4}" type="pres">
      <dgm:prSet presAssocID="{23D93E4E-A0CC-4BF7-A32E-25342EF5A5D0}" presName="text2" presStyleLbl="fgAcc2" presStyleIdx="2" presStyleCnt="4">
        <dgm:presLayoutVars>
          <dgm:chPref val="3"/>
        </dgm:presLayoutVars>
      </dgm:prSet>
      <dgm:spPr/>
    </dgm:pt>
    <dgm:pt modelId="{E6411FA9-F38D-45E7-956D-EED4AED1A2A3}" type="pres">
      <dgm:prSet presAssocID="{23D93E4E-A0CC-4BF7-A32E-25342EF5A5D0}" presName="hierChild3" presStyleCnt="0"/>
      <dgm:spPr/>
    </dgm:pt>
    <dgm:pt modelId="{41DCFFCC-A515-4930-B97A-8790BAB82464}" type="pres">
      <dgm:prSet presAssocID="{9D9E1C3A-C3B5-4254-9DE2-964AC6611CDD}" presName="Name17" presStyleLbl="parChTrans1D3" presStyleIdx="4" presStyleCnt="6"/>
      <dgm:spPr/>
    </dgm:pt>
    <dgm:pt modelId="{9B973F14-804F-4ED6-AFA6-8B4ED6ED2386}" type="pres">
      <dgm:prSet presAssocID="{6EDBFB87-1652-4787-9068-2CC7D01DFA60}" presName="hierRoot3" presStyleCnt="0"/>
      <dgm:spPr/>
    </dgm:pt>
    <dgm:pt modelId="{D43E86AE-39CE-44B1-8C95-B3A4B2FB507A}" type="pres">
      <dgm:prSet presAssocID="{6EDBFB87-1652-4787-9068-2CC7D01DFA60}" presName="composite3" presStyleCnt="0"/>
      <dgm:spPr/>
    </dgm:pt>
    <dgm:pt modelId="{ED2C232B-9EF8-4AC5-A3F8-10EA5D4005D9}" type="pres">
      <dgm:prSet presAssocID="{6EDBFB87-1652-4787-9068-2CC7D01DFA60}" presName="background3" presStyleLbl="node3" presStyleIdx="4" presStyleCnt="6"/>
      <dgm:spPr>
        <a:solidFill>
          <a:schemeClr val="accent4"/>
        </a:solidFill>
      </dgm:spPr>
    </dgm:pt>
    <dgm:pt modelId="{6CAA82DC-42CA-4C2F-9C88-37BC855B01FB}" type="pres">
      <dgm:prSet presAssocID="{6EDBFB87-1652-4787-9068-2CC7D01DFA60}" presName="text3" presStyleLbl="fgAcc3" presStyleIdx="4" presStyleCnt="6" custScaleX="155559" custLinFactY="14194" custLinFactNeighborX="3399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6A3C168-E9C8-4C0E-A3DD-8D5033000042}" type="pres">
      <dgm:prSet presAssocID="{6EDBFB87-1652-4787-9068-2CC7D01DFA60}" presName="hierChild4" presStyleCnt="0"/>
      <dgm:spPr/>
    </dgm:pt>
    <dgm:pt modelId="{83861258-2775-4684-A965-26EA142435EA}" type="pres">
      <dgm:prSet presAssocID="{30F4889D-3667-4C8C-880D-7B0D8FF20D94}" presName="Name17" presStyleLbl="parChTrans1D3" presStyleIdx="5" presStyleCnt="6"/>
      <dgm:spPr/>
    </dgm:pt>
    <dgm:pt modelId="{216F8361-894B-48E6-84A3-05CEC980AC13}" type="pres">
      <dgm:prSet presAssocID="{8C271DD1-9F22-480F-8CDC-95B647264CE9}" presName="hierRoot3" presStyleCnt="0"/>
      <dgm:spPr/>
    </dgm:pt>
    <dgm:pt modelId="{B2C48E2A-83A0-42CD-A6F3-FE6549D37E65}" type="pres">
      <dgm:prSet presAssocID="{8C271DD1-9F22-480F-8CDC-95B647264CE9}" presName="composite3" presStyleCnt="0"/>
      <dgm:spPr/>
    </dgm:pt>
    <dgm:pt modelId="{1D7DBBBC-58D0-4847-A7D8-821AD8ADFBA3}" type="pres">
      <dgm:prSet presAssocID="{8C271DD1-9F22-480F-8CDC-95B647264CE9}" presName="background3" presStyleLbl="node3" presStyleIdx="5" presStyleCnt="6"/>
      <dgm:spPr>
        <a:solidFill>
          <a:schemeClr val="accent4"/>
        </a:solidFill>
      </dgm:spPr>
    </dgm:pt>
    <dgm:pt modelId="{0D6FA02C-9694-4515-B5C3-24862687A173}" type="pres">
      <dgm:prSet presAssocID="{8C271DD1-9F22-480F-8CDC-95B647264CE9}" presName="text3" presStyleLbl="fgAcc3" presStyleIdx="5" presStyleCnt="6" custScaleX="185156">
        <dgm:presLayoutVars>
          <dgm:chPref val="3"/>
        </dgm:presLayoutVars>
      </dgm:prSet>
      <dgm:spPr/>
    </dgm:pt>
    <dgm:pt modelId="{3E81D570-885D-4162-8D11-3FB51D7F2E5A}" type="pres">
      <dgm:prSet presAssocID="{8C271DD1-9F22-480F-8CDC-95B647264CE9}" presName="hierChild4" presStyleCnt="0"/>
      <dgm:spPr/>
    </dgm:pt>
    <dgm:pt modelId="{820BF8D8-37B4-4A04-B8E2-0A0ECFBC18C2}" type="pres">
      <dgm:prSet presAssocID="{3A9494B7-B3E9-426E-AAB1-3D1A3DAB6515}" presName="Name10" presStyleLbl="parChTrans1D2" presStyleIdx="3" presStyleCnt="4"/>
      <dgm:spPr/>
    </dgm:pt>
    <dgm:pt modelId="{585CA3D3-134A-46A5-BF3F-407585595E7C}" type="pres">
      <dgm:prSet presAssocID="{3445CDCB-E93C-4B6F-A041-89C83C4C8C94}" presName="hierRoot2" presStyleCnt="0"/>
      <dgm:spPr/>
    </dgm:pt>
    <dgm:pt modelId="{FD71E022-4E60-4865-AD0C-06944E70A0EE}" type="pres">
      <dgm:prSet presAssocID="{3445CDCB-E93C-4B6F-A041-89C83C4C8C94}" presName="composite2" presStyleCnt="0"/>
      <dgm:spPr/>
    </dgm:pt>
    <dgm:pt modelId="{CA91FC78-2E93-4CBA-A345-2663D83D2010}" type="pres">
      <dgm:prSet presAssocID="{3445CDCB-E93C-4B6F-A041-89C83C4C8C94}" presName="background2" presStyleLbl="node2" presStyleIdx="3" presStyleCnt="4"/>
      <dgm:spPr/>
    </dgm:pt>
    <dgm:pt modelId="{F6D7170B-9DF8-4C87-AF51-C70EA070C3EC}" type="pres">
      <dgm:prSet presAssocID="{3445CDCB-E93C-4B6F-A041-89C83C4C8C94}" presName="text2" presStyleLbl="fgAcc2" presStyleIdx="3" presStyleCnt="4" custLinFactNeighborX="65115" custLinFactNeighborY="-16085">
        <dgm:presLayoutVars>
          <dgm:chPref val="3"/>
        </dgm:presLayoutVars>
      </dgm:prSet>
      <dgm:spPr/>
    </dgm:pt>
    <dgm:pt modelId="{7813118F-59F9-425B-BEB0-B1CECFE8E1EB}" type="pres">
      <dgm:prSet presAssocID="{3445CDCB-E93C-4B6F-A041-89C83C4C8C94}" presName="hierChild3" presStyleCnt="0"/>
      <dgm:spPr/>
    </dgm:pt>
  </dgm:ptLst>
  <dgm:cxnLst>
    <dgm:cxn modelId="{52FCA208-91BE-4E7D-85BE-6FC1E983F75D}" type="presOf" srcId="{0DE43B76-093D-419F-9ADF-7867FFFF71CD}" destId="{8567AC03-C703-468D-BC54-829E88090DC0}" srcOrd="0" destOrd="0" presId="urn:microsoft.com/office/officeart/2005/8/layout/hierarchy1"/>
    <dgm:cxn modelId="{3AE8E189-72D5-47B4-9F08-CC01DE7BDA76}" type="presOf" srcId="{23D93E4E-A0CC-4BF7-A32E-25342EF5A5D0}" destId="{3F69F48E-5F5C-4914-93EB-F602899557B4}" srcOrd="0" destOrd="0" presId="urn:microsoft.com/office/officeart/2005/8/layout/hierarchy1"/>
    <dgm:cxn modelId="{3826A9B8-AAC3-4402-ACA1-6F6253164341}" srcId="{23D93E4E-A0CC-4BF7-A32E-25342EF5A5D0}" destId="{8C271DD1-9F22-480F-8CDC-95B647264CE9}" srcOrd="1" destOrd="0" parTransId="{30F4889D-3667-4C8C-880D-7B0D8FF20D94}" sibTransId="{BA232CA8-59EE-488F-877E-4BC40939F5ED}"/>
    <dgm:cxn modelId="{E313D052-3F6E-4D31-A334-530B03F7401C}" srcId="{81D116B4-E9B2-4F3E-9A39-3E1D6F09D3C9}" destId="{E21012C0-D9AB-4D6E-9A25-4C6AE6A9762B}" srcOrd="1" destOrd="0" parTransId="{92F55457-0958-4FE2-ABF0-09D55040709E}" sibTransId="{E2B7C0A4-DF6B-4816-BD64-98E4CAF2D5CF}"/>
    <dgm:cxn modelId="{5E93F8A0-C499-47DB-ABE1-ED7EB21135BE}" type="presOf" srcId="{8A8DC572-00F1-4EC8-B9E7-0B727F52C09C}" destId="{CAEB81E5-442C-4528-924E-FC9B8C908C21}" srcOrd="0" destOrd="0" presId="urn:microsoft.com/office/officeart/2005/8/layout/hierarchy1"/>
    <dgm:cxn modelId="{4446E8D5-1CF6-42EA-95AB-EEA0659318F5}" type="presOf" srcId="{5FB77C6B-B11D-4FD8-B36C-C10EE686DB45}" destId="{C07BDFBF-F065-49E9-AF8F-8BBBEEBD5DDB}" srcOrd="0" destOrd="0" presId="urn:microsoft.com/office/officeart/2005/8/layout/hierarchy1"/>
    <dgm:cxn modelId="{95822B3B-1B5B-40FC-A517-FB68D796B746}" type="presOf" srcId="{9FE77A5B-1DD0-4911-9A4B-660F50BA42B1}" destId="{343658F3-FE0E-4B61-A970-29EEDD46F05B}" srcOrd="0" destOrd="0" presId="urn:microsoft.com/office/officeart/2005/8/layout/hierarchy1"/>
    <dgm:cxn modelId="{D42D6428-FDEB-401D-B91A-D0E1E64DEC23}" type="presOf" srcId="{3A9494B7-B3E9-426E-AAB1-3D1A3DAB6515}" destId="{820BF8D8-37B4-4A04-B8E2-0A0ECFBC18C2}" srcOrd="0" destOrd="0" presId="urn:microsoft.com/office/officeart/2005/8/layout/hierarchy1"/>
    <dgm:cxn modelId="{00B64329-12E2-4272-ACFF-E300432866E6}" type="presOf" srcId="{92F55457-0958-4FE2-ABF0-09D55040709E}" destId="{CF01A818-838B-4D53-A593-B85705D00824}" srcOrd="0" destOrd="0" presId="urn:microsoft.com/office/officeart/2005/8/layout/hierarchy1"/>
    <dgm:cxn modelId="{7E4DA3FD-A5BC-42AE-A107-18D5F816AF06}" type="presOf" srcId="{1AD692D6-B08B-4921-A7F5-449B6D862002}" destId="{88C870E1-3165-49BD-84FB-3CF5C58148BB}" srcOrd="0" destOrd="0" presId="urn:microsoft.com/office/officeart/2005/8/layout/hierarchy1"/>
    <dgm:cxn modelId="{6CD79852-3E32-4061-A7A8-E6AF4A8443DF}" srcId="{23D93E4E-A0CC-4BF7-A32E-25342EF5A5D0}" destId="{6EDBFB87-1652-4787-9068-2CC7D01DFA60}" srcOrd="0" destOrd="0" parTransId="{9D9E1C3A-C3B5-4254-9DE2-964AC6611CDD}" sibTransId="{77FF5B10-36F0-4D89-B8ED-E108F0607FAE}"/>
    <dgm:cxn modelId="{3C50FFDD-6A21-484B-A5D2-BE5EEFAC6640}" type="presOf" srcId="{FAE0F041-9C24-48A5-A853-DE38C127147C}" destId="{35D9BD0E-439C-4FDB-AA75-D678B764144A}" srcOrd="0" destOrd="0" presId="urn:microsoft.com/office/officeart/2005/8/layout/hierarchy1"/>
    <dgm:cxn modelId="{B85EAEAF-D092-4EBE-B66C-6E1C685172AD}" srcId="{8A8DC572-00F1-4EC8-B9E7-0B727F52C09C}" destId="{0DE43B76-093D-419F-9ADF-7867FFFF71CD}" srcOrd="1" destOrd="0" parTransId="{5C799E14-6534-48A0-8925-F45CF8BFBB86}" sibTransId="{72A062AF-F4EA-4FC4-9E32-2748E8C28A6C}"/>
    <dgm:cxn modelId="{FF0B7FB5-3A11-49A7-98C8-4529A2C5BAA7}" srcId="{1AD692D6-B08B-4921-A7F5-449B6D862002}" destId="{81D116B4-E9B2-4F3E-9A39-3E1D6F09D3C9}" srcOrd="0" destOrd="0" parTransId="{30DCCBB5-C762-4990-AA5E-2671D5FDCD04}" sibTransId="{F314593D-8851-4CA6-95F6-7F04035108F6}"/>
    <dgm:cxn modelId="{A5CC67FB-086F-405E-BC79-E0050DC913A1}" type="presOf" srcId="{9D9E1C3A-C3B5-4254-9DE2-964AC6611CDD}" destId="{41DCFFCC-A515-4930-B97A-8790BAB82464}" srcOrd="0" destOrd="0" presId="urn:microsoft.com/office/officeart/2005/8/layout/hierarchy1"/>
    <dgm:cxn modelId="{A0348BF2-BE7C-4CE7-8F07-3DB579FA941B}" srcId="{81D116B4-E9B2-4F3E-9A39-3E1D6F09D3C9}" destId="{23D93E4E-A0CC-4BF7-A32E-25342EF5A5D0}" srcOrd="2" destOrd="0" parTransId="{0D32D5B7-2C08-46CD-9C6A-035D4B7EFE9E}" sibTransId="{A2695E70-7BEF-44D2-800A-CE87F68F36FF}"/>
    <dgm:cxn modelId="{B725B00F-3AE7-49C3-A033-F77B6F88C5A9}" type="presOf" srcId="{81D116B4-E9B2-4F3E-9A39-3E1D6F09D3C9}" destId="{EF21CD2B-99C2-47D8-BA74-9E57450E8995}" srcOrd="0" destOrd="0" presId="urn:microsoft.com/office/officeart/2005/8/layout/hierarchy1"/>
    <dgm:cxn modelId="{1974576A-1FA8-4536-9708-7B0065D71838}" type="presOf" srcId="{5C799E14-6534-48A0-8925-F45CF8BFBB86}" destId="{8BD4C6F9-3E80-4500-A311-29D93656648A}" srcOrd="0" destOrd="0" presId="urn:microsoft.com/office/officeart/2005/8/layout/hierarchy1"/>
    <dgm:cxn modelId="{C9C50E5F-893C-4C2C-85D1-E971C036FD5C}" type="presOf" srcId="{12AB22E8-43E1-4227-918E-5B8732F9B993}" destId="{4DE81EC4-44E3-4B71-9E4D-75E459C35B9F}" srcOrd="0" destOrd="0" presId="urn:microsoft.com/office/officeart/2005/8/layout/hierarchy1"/>
    <dgm:cxn modelId="{D672B38B-EDD3-4DCA-9414-63F6AE884DAC}" type="presOf" srcId="{8C271DD1-9F22-480F-8CDC-95B647264CE9}" destId="{0D6FA02C-9694-4515-B5C3-24862687A173}" srcOrd="0" destOrd="0" presId="urn:microsoft.com/office/officeart/2005/8/layout/hierarchy1"/>
    <dgm:cxn modelId="{2A206394-023C-456E-B769-7A62032BDC34}" type="presOf" srcId="{3445CDCB-E93C-4B6F-A041-89C83C4C8C94}" destId="{F6D7170B-9DF8-4C87-AF51-C70EA070C3EC}" srcOrd="0" destOrd="0" presId="urn:microsoft.com/office/officeart/2005/8/layout/hierarchy1"/>
    <dgm:cxn modelId="{36F8C9E6-D287-4F9A-99C7-A60FAF242E40}" srcId="{81D116B4-E9B2-4F3E-9A39-3E1D6F09D3C9}" destId="{3445CDCB-E93C-4B6F-A041-89C83C4C8C94}" srcOrd="3" destOrd="0" parTransId="{3A9494B7-B3E9-426E-AAB1-3D1A3DAB6515}" sibTransId="{A32B19D9-C388-4568-8CD3-E1E5BB56CB31}"/>
    <dgm:cxn modelId="{FA1706EC-C8CD-447C-9948-9FB33DC68F95}" srcId="{E21012C0-D9AB-4D6E-9A25-4C6AE6A9762B}" destId="{12AB22E8-43E1-4227-918E-5B8732F9B993}" srcOrd="1" destOrd="0" parTransId="{300A192E-36B6-443D-BA23-006A86BD03BC}" sibTransId="{F3A5C3D9-777F-469C-823C-47A15913BADF}"/>
    <dgm:cxn modelId="{63797349-84D9-43DA-9B2E-E4466816436D}" type="presOf" srcId="{49A15454-2195-42CC-9F43-C9ECC2F6C84D}" destId="{B6F0ACC3-4CAC-481E-AF94-C77E740A34CF}" srcOrd="0" destOrd="0" presId="urn:microsoft.com/office/officeart/2005/8/layout/hierarchy1"/>
    <dgm:cxn modelId="{B13E08B4-A2C9-43D8-AB17-6CE98436426E}" srcId="{81D116B4-E9B2-4F3E-9A39-3E1D6F09D3C9}" destId="{8A8DC572-00F1-4EC8-B9E7-0B727F52C09C}" srcOrd="0" destOrd="0" parTransId="{5FB77C6B-B11D-4FD8-B36C-C10EE686DB45}" sibTransId="{62871193-01AF-401C-93C3-9FF64A1E002C}"/>
    <dgm:cxn modelId="{0B6EC9B8-9866-4BD9-B8E1-0A0E58E204D1}" type="presOf" srcId="{0D32D5B7-2C08-46CD-9C6A-035D4B7EFE9E}" destId="{0C52075C-339B-4DAC-8995-B0499403D621}" srcOrd="0" destOrd="0" presId="urn:microsoft.com/office/officeart/2005/8/layout/hierarchy1"/>
    <dgm:cxn modelId="{B300556A-6B54-41B8-9006-5C838D14CD29}" type="presOf" srcId="{30F4889D-3667-4C8C-880D-7B0D8FF20D94}" destId="{83861258-2775-4684-A965-26EA142435EA}" srcOrd="0" destOrd="0" presId="urn:microsoft.com/office/officeart/2005/8/layout/hierarchy1"/>
    <dgm:cxn modelId="{C989BD08-E73C-4F9D-B4B9-FB66FC37729E}" type="presOf" srcId="{DCACA018-40C8-4C71-A4E1-E6C40D9404F9}" destId="{840ADBBF-C69E-410A-9FA5-9C5D648B25A2}" srcOrd="0" destOrd="0" presId="urn:microsoft.com/office/officeart/2005/8/layout/hierarchy1"/>
    <dgm:cxn modelId="{3857FBBE-3BE3-460E-91ED-C3A8819D1FF2}" type="presOf" srcId="{E21012C0-D9AB-4D6E-9A25-4C6AE6A9762B}" destId="{FEBC68FE-0EC9-4136-959D-3CA2F68F59F6}" srcOrd="0" destOrd="0" presId="urn:microsoft.com/office/officeart/2005/8/layout/hierarchy1"/>
    <dgm:cxn modelId="{23FF6D03-BE61-4D40-9B27-D238F262CDA8}" type="presOf" srcId="{6EDBFB87-1652-4787-9068-2CC7D01DFA60}" destId="{6CAA82DC-42CA-4C2F-9C88-37BC855B01FB}" srcOrd="0" destOrd="0" presId="urn:microsoft.com/office/officeart/2005/8/layout/hierarchy1"/>
    <dgm:cxn modelId="{DE461C6F-10A2-4DCD-958A-987AEDB27E5A}" srcId="{8A8DC572-00F1-4EC8-B9E7-0B727F52C09C}" destId="{FAE0F041-9C24-48A5-A853-DE38C127147C}" srcOrd="0" destOrd="0" parTransId="{9FE77A5B-1DD0-4911-9A4B-660F50BA42B1}" sibTransId="{4530CDEB-C000-4107-9D85-35CF81C30B66}"/>
    <dgm:cxn modelId="{5F70B543-41E8-48CD-BA83-7AFB172733D6}" srcId="{E21012C0-D9AB-4D6E-9A25-4C6AE6A9762B}" destId="{DCACA018-40C8-4C71-A4E1-E6C40D9404F9}" srcOrd="0" destOrd="0" parTransId="{49A15454-2195-42CC-9F43-C9ECC2F6C84D}" sibTransId="{2B61F944-2DE4-4260-A5EC-3B3B165A1DBA}"/>
    <dgm:cxn modelId="{137EB756-B6F1-43E7-8684-B51EB1A71F07}" type="presOf" srcId="{300A192E-36B6-443D-BA23-006A86BD03BC}" destId="{D6E841B4-7058-4F97-A2D6-8E2ED9271C8F}" srcOrd="0" destOrd="0" presId="urn:microsoft.com/office/officeart/2005/8/layout/hierarchy1"/>
    <dgm:cxn modelId="{3A0AD306-C8DE-46E2-9490-13A6B834F62D}" type="presParOf" srcId="{88C870E1-3165-49BD-84FB-3CF5C58148BB}" destId="{8E30644E-58D9-4C07-B717-896E00248FFA}" srcOrd="0" destOrd="0" presId="urn:microsoft.com/office/officeart/2005/8/layout/hierarchy1"/>
    <dgm:cxn modelId="{47D1B936-E12E-4E62-920D-6CA9C1008C75}" type="presParOf" srcId="{8E30644E-58D9-4C07-B717-896E00248FFA}" destId="{E2B650D8-8C26-4069-BAF8-E6E06555BAE4}" srcOrd="0" destOrd="0" presId="urn:microsoft.com/office/officeart/2005/8/layout/hierarchy1"/>
    <dgm:cxn modelId="{70D22596-4655-4C22-963C-5B61B4996AF7}" type="presParOf" srcId="{E2B650D8-8C26-4069-BAF8-E6E06555BAE4}" destId="{B5683BB2-AC85-48F8-9E79-AC5B52F07576}" srcOrd="0" destOrd="0" presId="urn:microsoft.com/office/officeart/2005/8/layout/hierarchy1"/>
    <dgm:cxn modelId="{38DE09D3-E22D-46A2-8B6A-CF3AE5BABF0E}" type="presParOf" srcId="{E2B650D8-8C26-4069-BAF8-E6E06555BAE4}" destId="{EF21CD2B-99C2-47D8-BA74-9E57450E8995}" srcOrd="1" destOrd="0" presId="urn:microsoft.com/office/officeart/2005/8/layout/hierarchy1"/>
    <dgm:cxn modelId="{40DE616F-DADB-43F6-8931-E7CB4B2FA49D}" type="presParOf" srcId="{8E30644E-58D9-4C07-B717-896E00248FFA}" destId="{ECA384A0-0F24-431E-B235-F3D5551B3B99}" srcOrd="1" destOrd="0" presId="urn:microsoft.com/office/officeart/2005/8/layout/hierarchy1"/>
    <dgm:cxn modelId="{B23BEA67-4361-4E76-B9D7-68FF250DD04E}" type="presParOf" srcId="{ECA384A0-0F24-431E-B235-F3D5551B3B99}" destId="{C07BDFBF-F065-49E9-AF8F-8BBBEEBD5DDB}" srcOrd="0" destOrd="0" presId="urn:microsoft.com/office/officeart/2005/8/layout/hierarchy1"/>
    <dgm:cxn modelId="{F962EC34-C98D-4A6A-8F4F-913C4A693A5B}" type="presParOf" srcId="{ECA384A0-0F24-431E-B235-F3D5551B3B99}" destId="{99CB15FD-C77B-4222-A1C9-15C7D08D314D}" srcOrd="1" destOrd="0" presId="urn:microsoft.com/office/officeart/2005/8/layout/hierarchy1"/>
    <dgm:cxn modelId="{9F5D2829-A559-411E-A7E7-F09B28102DF6}" type="presParOf" srcId="{99CB15FD-C77B-4222-A1C9-15C7D08D314D}" destId="{489AB9BB-5686-40B5-8074-791152402470}" srcOrd="0" destOrd="0" presId="urn:microsoft.com/office/officeart/2005/8/layout/hierarchy1"/>
    <dgm:cxn modelId="{5672E406-4828-4442-B1D5-DFB2C426A283}" type="presParOf" srcId="{489AB9BB-5686-40B5-8074-791152402470}" destId="{A294EBE1-D6D6-45BC-994B-60B048C0BAC3}" srcOrd="0" destOrd="0" presId="urn:microsoft.com/office/officeart/2005/8/layout/hierarchy1"/>
    <dgm:cxn modelId="{738F37B6-BD82-4206-B53D-224E381941B9}" type="presParOf" srcId="{489AB9BB-5686-40B5-8074-791152402470}" destId="{CAEB81E5-442C-4528-924E-FC9B8C908C21}" srcOrd="1" destOrd="0" presId="urn:microsoft.com/office/officeart/2005/8/layout/hierarchy1"/>
    <dgm:cxn modelId="{C229303B-0888-4473-B246-AD5E3C38BCF3}" type="presParOf" srcId="{99CB15FD-C77B-4222-A1C9-15C7D08D314D}" destId="{3583A0D1-FE52-4CA4-8C03-2BDE27D8D7F8}" srcOrd="1" destOrd="0" presId="urn:microsoft.com/office/officeart/2005/8/layout/hierarchy1"/>
    <dgm:cxn modelId="{BC04B2D6-33D0-42EA-80EC-A15DC71FBA9E}" type="presParOf" srcId="{3583A0D1-FE52-4CA4-8C03-2BDE27D8D7F8}" destId="{343658F3-FE0E-4B61-A970-29EEDD46F05B}" srcOrd="0" destOrd="0" presId="urn:microsoft.com/office/officeart/2005/8/layout/hierarchy1"/>
    <dgm:cxn modelId="{2A9F6548-B2FA-4115-AB53-2E73D70DFFAB}" type="presParOf" srcId="{3583A0D1-FE52-4CA4-8C03-2BDE27D8D7F8}" destId="{4698D5CD-BECE-477F-B31E-628A2A5B8028}" srcOrd="1" destOrd="0" presId="urn:microsoft.com/office/officeart/2005/8/layout/hierarchy1"/>
    <dgm:cxn modelId="{9CCE09E0-78E3-4025-9E54-0F5775516F96}" type="presParOf" srcId="{4698D5CD-BECE-477F-B31E-628A2A5B8028}" destId="{66F3D427-CB65-45F8-920C-16785E7227CE}" srcOrd="0" destOrd="0" presId="urn:microsoft.com/office/officeart/2005/8/layout/hierarchy1"/>
    <dgm:cxn modelId="{404EE764-FEFF-48E3-8301-DB8BDAB06A30}" type="presParOf" srcId="{66F3D427-CB65-45F8-920C-16785E7227CE}" destId="{30ACA731-0387-484D-9D55-CF4CF258F7BF}" srcOrd="0" destOrd="0" presId="urn:microsoft.com/office/officeart/2005/8/layout/hierarchy1"/>
    <dgm:cxn modelId="{4C57A599-DB05-446E-9AAE-551655AD2803}" type="presParOf" srcId="{66F3D427-CB65-45F8-920C-16785E7227CE}" destId="{35D9BD0E-439C-4FDB-AA75-D678B764144A}" srcOrd="1" destOrd="0" presId="urn:microsoft.com/office/officeart/2005/8/layout/hierarchy1"/>
    <dgm:cxn modelId="{2BEF4E58-5B45-4AF4-A5B8-64FF4826BFB6}" type="presParOf" srcId="{4698D5CD-BECE-477F-B31E-628A2A5B8028}" destId="{81593289-0A8E-4FF7-A796-B984BEC7E534}" srcOrd="1" destOrd="0" presId="urn:microsoft.com/office/officeart/2005/8/layout/hierarchy1"/>
    <dgm:cxn modelId="{E99F5D6B-CA38-4C7A-8147-788055DC4618}" type="presParOf" srcId="{3583A0D1-FE52-4CA4-8C03-2BDE27D8D7F8}" destId="{8BD4C6F9-3E80-4500-A311-29D93656648A}" srcOrd="2" destOrd="0" presId="urn:microsoft.com/office/officeart/2005/8/layout/hierarchy1"/>
    <dgm:cxn modelId="{95254746-9F44-4DF1-B949-E82970C6B227}" type="presParOf" srcId="{3583A0D1-FE52-4CA4-8C03-2BDE27D8D7F8}" destId="{08D23792-355E-478F-A1B4-63612D7F4279}" srcOrd="3" destOrd="0" presId="urn:microsoft.com/office/officeart/2005/8/layout/hierarchy1"/>
    <dgm:cxn modelId="{BAFE7F2F-5869-4661-BFED-74A9B136972D}" type="presParOf" srcId="{08D23792-355E-478F-A1B4-63612D7F4279}" destId="{D703A635-38FE-43C8-981B-CD69A93C3876}" srcOrd="0" destOrd="0" presId="urn:microsoft.com/office/officeart/2005/8/layout/hierarchy1"/>
    <dgm:cxn modelId="{9ECAB438-FE61-4809-BD77-EC474886C179}" type="presParOf" srcId="{D703A635-38FE-43C8-981B-CD69A93C3876}" destId="{BC06E3D4-F3C9-4CB8-AF15-1BE07FB91060}" srcOrd="0" destOrd="0" presId="urn:microsoft.com/office/officeart/2005/8/layout/hierarchy1"/>
    <dgm:cxn modelId="{1DEADF7C-3E3E-496C-BF2F-4547336E1DBD}" type="presParOf" srcId="{D703A635-38FE-43C8-981B-CD69A93C3876}" destId="{8567AC03-C703-468D-BC54-829E88090DC0}" srcOrd="1" destOrd="0" presId="urn:microsoft.com/office/officeart/2005/8/layout/hierarchy1"/>
    <dgm:cxn modelId="{5B148672-92EE-42E2-9408-145787EB3D3E}" type="presParOf" srcId="{08D23792-355E-478F-A1B4-63612D7F4279}" destId="{2864A8E9-FF5A-4D51-B5BE-6289772D40C9}" srcOrd="1" destOrd="0" presId="urn:microsoft.com/office/officeart/2005/8/layout/hierarchy1"/>
    <dgm:cxn modelId="{3F5A2C22-8AE2-4BD3-A0C2-6FD44509C896}" type="presParOf" srcId="{ECA384A0-0F24-431E-B235-F3D5551B3B99}" destId="{CF01A818-838B-4D53-A593-B85705D00824}" srcOrd="2" destOrd="0" presId="urn:microsoft.com/office/officeart/2005/8/layout/hierarchy1"/>
    <dgm:cxn modelId="{907F4370-E75A-48D3-B2E7-6A56472ECDC1}" type="presParOf" srcId="{ECA384A0-0F24-431E-B235-F3D5551B3B99}" destId="{BB2D908C-FF1E-47ED-8BBC-65F362860C63}" srcOrd="3" destOrd="0" presId="urn:microsoft.com/office/officeart/2005/8/layout/hierarchy1"/>
    <dgm:cxn modelId="{DA420B6B-823C-471B-A923-20EC562E1881}" type="presParOf" srcId="{BB2D908C-FF1E-47ED-8BBC-65F362860C63}" destId="{CA14F137-7581-492B-BA8A-85664D505453}" srcOrd="0" destOrd="0" presId="urn:microsoft.com/office/officeart/2005/8/layout/hierarchy1"/>
    <dgm:cxn modelId="{F212A03D-27B8-4886-8277-EFC78E79A4FF}" type="presParOf" srcId="{CA14F137-7581-492B-BA8A-85664D505453}" destId="{B963CA34-D0F0-4CC7-9A8B-4A40F2DAA3BC}" srcOrd="0" destOrd="0" presId="urn:microsoft.com/office/officeart/2005/8/layout/hierarchy1"/>
    <dgm:cxn modelId="{961B000D-328D-46CC-8D52-AAC14858B309}" type="presParOf" srcId="{CA14F137-7581-492B-BA8A-85664D505453}" destId="{FEBC68FE-0EC9-4136-959D-3CA2F68F59F6}" srcOrd="1" destOrd="0" presId="urn:microsoft.com/office/officeart/2005/8/layout/hierarchy1"/>
    <dgm:cxn modelId="{9FEAF3BF-8C57-4023-9810-6FD7B8DDE446}" type="presParOf" srcId="{BB2D908C-FF1E-47ED-8BBC-65F362860C63}" destId="{9B40B1B0-EAFF-4982-8A0E-17BCC483E28C}" srcOrd="1" destOrd="0" presId="urn:microsoft.com/office/officeart/2005/8/layout/hierarchy1"/>
    <dgm:cxn modelId="{48BABE57-1CB7-48CE-81F3-46CE87096482}" type="presParOf" srcId="{9B40B1B0-EAFF-4982-8A0E-17BCC483E28C}" destId="{B6F0ACC3-4CAC-481E-AF94-C77E740A34CF}" srcOrd="0" destOrd="0" presId="urn:microsoft.com/office/officeart/2005/8/layout/hierarchy1"/>
    <dgm:cxn modelId="{D95AF5CE-0D1D-4C90-8D25-E683F4CD6654}" type="presParOf" srcId="{9B40B1B0-EAFF-4982-8A0E-17BCC483E28C}" destId="{A4C82E22-9B6A-4FBD-8058-6AFA824A2EEF}" srcOrd="1" destOrd="0" presId="urn:microsoft.com/office/officeart/2005/8/layout/hierarchy1"/>
    <dgm:cxn modelId="{7B2931E7-12B9-4379-B0BB-8BBB4522A86E}" type="presParOf" srcId="{A4C82E22-9B6A-4FBD-8058-6AFA824A2EEF}" destId="{D5A05007-E736-4577-BA9B-E4BC45A1A132}" srcOrd="0" destOrd="0" presId="urn:microsoft.com/office/officeart/2005/8/layout/hierarchy1"/>
    <dgm:cxn modelId="{91F97BDC-C1CF-4164-A9BD-9A39167B362C}" type="presParOf" srcId="{D5A05007-E736-4577-BA9B-E4BC45A1A132}" destId="{8B66648D-AD03-4CD5-95EC-5F055CB051AC}" srcOrd="0" destOrd="0" presId="urn:microsoft.com/office/officeart/2005/8/layout/hierarchy1"/>
    <dgm:cxn modelId="{40F29334-0ED3-41A9-ABB7-4D5DE8E42DFE}" type="presParOf" srcId="{D5A05007-E736-4577-BA9B-E4BC45A1A132}" destId="{840ADBBF-C69E-410A-9FA5-9C5D648B25A2}" srcOrd="1" destOrd="0" presId="urn:microsoft.com/office/officeart/2005/8/layout/hierarchy1"/>
    <dgm:cxn modelId="{C859965B-FDDF-48E3-8A7C-9D775B799D4C}" type="presParOf" srcId="{A4C82E22-9B6A-4FBD-8058-6AFA824A2EEF}" destId="{5BB4B32F-B60C-44DA-9911-292FE0A8BD8C}" srcOrd="1" destOrd="0" presId="urn:microsoft.com/office/officeart/2005/8/layout/hierarchy1"/>
    <dgm:cxn modelId="{EDF0467D-7324-4831-B381-D96A3ED96ED4}" type="presParOf" srcId="{9B40B1B0-EAFF-4982-8A0E-17BCC483E28C}" destId="{D6E841B4-7058-4F97-A2D6-8E2ED9271C8F}" srcOrd="2" destOrd="0" presId="urn:microsoft.com/office/officeart/2005/8/layout/hierarchy1"/>
    <dgm:cxn modelId="{18B8D794-A4EC-47B5-91D0-0D166CB7EBDE}" type="presParOf" srcId="{9B40B1B0-EAFF-4982-8A0E-17BCC483E28C}" destId="{A1A2F70D-3FBA-4CEF-9349-F754379BE4FA}" srcOrd="3" destOrd="0" presId="urn:microsoft.com/office/officeart/2005/8/layout/hierarchy1"/>
    <dgm:cxn modelId="{3359E25D-846E-4EA5-B275-776C38B053BE}" type="presParOf" srcId="{A1A2F70D-3FBA-4CEF-9349-F754379BE4FA}" destId="{ADE2D740-7E85-459F-A48D-E203205A0BEE}" srcOrd="0" destOrd="0" presId="urn:microsoft.com/office/officeart/2005/8/layout/hierarchy1"/>
    <dgm:cxn modelId="{31D174F6-AB2F-4C37-BE00-E6883721B208}" type="presParOf" srcId="{ADE2D740-7E85-459F-A48D-E203205A0BEE}" destId="{15E97CA3-A14F-45C4-B187-7124A90E8C82}" srcOrd="0" destOrd="0" presId="urn:microsoft.com/office/officeart/2005/8/layout/hierarchy1"/>
    <dgm:cxn modelId="{E1C52B69-4814-4EEE-BB93-33183316B46E}" type="presParOf" srcId="{ADE2D740-7E85-459F-A48D-E203205A0BEE}" destId="{4DE81EC4-44E3-4B71-9E4D-75E459C35B9F}" srcOrd="1" destOrd="0" presId="urn:microsoft.com/office/officeart/2005/8/layout/hierarchy1"/>
    <dgm:cxn modelId="{7D53D8A5-9BD9-41DD-BE56-204FB13EA7FF}" type="presParOf" srcId="{A1A2F70D-3FBA-4CEF-9349-F754379BE4FA}" destId="{0A218A67-0C07-4FE6-88D8-531515EC00A3}" srcOrd="1" destOrd="0" presId="urn:microsoft.com/office/officeart/2005/8/layout/hierarchy1"/>
    <dgm:cxn modelId="{A5C75E10-A8F7-4255-93F7-4A6114D53E9F}" type="presParOf" srcId="{ECA384A0-0F24-431E-B235-F3D5551B3B99}" destId="{0C52075C-339B-4DAC-8995-B0499403D621}" srcOrd="4" destOrd="0" presId="urn:microsoft.com/office/officeart/2005/8/layout/hierarchy1"/>
    <dgm:cxn modelId="{F2F6FE6A-A92D-42D4-9671-92EA151948D5}" type="presParOf" srcId="{ECA384A0-0F24-431E-B235-F3D5551B3B99}" destId="{D2C5BC44-87A8-4EEB-BBB0-E50B48C3203A}" srcOrd="5" destOrd="0" presId="urn:microsoft.com/office/officeart/2005/8/layout/hierarchy1"/>
    <dgm:cxn modelId="{0953B2C6-E6BC-43BF-8376-E4A4D3F0C632}" type="presParOf" srcId="{D2C5BC44-87A8-4EEB-BBB0-E50B48C3203A}" destId="{12AF00DE-B621-4E13-9EE1-DE9378B3D53A}" srcOrd="0" destOrd="0" presId="urn:microsoft.com/office/officeart/2005/8/layout/hierarchy1"/>
    <dgm:cxn modelId="{ADB0DD7C-B04B-4E04-8CCD-E5DB296EFB72}" type="presParOf" srcId="{12AF00DE-B621-4E13-9EE1-DE9378B3D53A}" destId="{446C9CC9-D331-474F-B92D-7A2F572E67C5}" srcOrd="0" destOrd="0" presId="urn:microsoft.com/office/officeart/2005/8/layout/hierarchy1"/>
    <dgm:cxn modelId="{57908453-9708-48ED-A077-E2CA77558D6D}" type="presParOf" srcId="{12AF00DE-B621-4E13-9EE1-DE9378B3D53A}" destId="{3F69F48E-5F5C-4914-93EB-F602899557B4}" srcOrd="1" destOrd="0" presId="urn:microsoft.com/office/officeart/2005/8/layout/hierarchy1"/>
    <dgm:cxn modelId="{3A1976ED-94CB-4D71-93EB-E942035BDA0A}" type="presParOf" srcId="{D2C5BC44-87A8-4EEB-BBB0-E50B48C3203A}" destId="{E6411FA9-F38D-45E7-956D-EED4AED1A2A3}" srcOrd="1" destOrd="0" presId="urn:microsoft.com/office/officeart/2005/8/layout/hierarchy1"/>
    <dgm:cxn modelId="{BF4CCFB4-B547-42D4-95B7-4BD1E4D2E9A0}" type="presParOf" srcId="{E6411FA9-F38D-45E7-956D-EED4AED1A2A3}" destId="{41DCFFCC-A515-4930-B97A-8790BAB82464}" srcOrd="0" destOrd="0" presId="urn:microsoft.com/office/officeart/2005/8/layout/hierarchy1"/>
    <dgm:cxn modelId="{4E81B8B1-79C9-453C-8F3B-F1DA70FE1812}" type="presParOf" srcId="{E6411FA9-F38D-45E7-956D-EED4AED1A2A3}" destId="{9B973F14-804F-4ED6-AFA6-8B4ED6ED2386}" srcOrd="1" destOrd="0" presId="urn:microsoft.com/office/officeart/2005/8/layout/hierarchy1"/>
    <dgm:cxn modelId="{7D45FA50-4EFF-4643-AAB7-236F0825B8E4}" type="presParOf" srcId="{9B973F14-804F-4ED6-AFA6-8B4ED6ED2386}" destId="{D43E86AE-39CE-44B1-8C95-B3A4B2FB507A}" srcOrd="0" destOrd="0" presId="urn:microsoft.com/office/officeart/2005/8/layout/hierarchy1"/>
    <dgm:cxn modelId="{E1DC3677-1CB2-4DF4-BE9C-100244E50DE2}" type="presParOf" srcId="{D43E86AE-39CE-44B1-8C95-B3A4B2FB507A}" destId="{ED2C232B-9EF8-4AC5-A3F8-10EA5D4005D9}" srcOrd="0" destOrd="0" presId="urn:microsoft.com/office/officeart/2005/8/layout/hierarchy1"/>
    <dgm:cxn modelId="{C69C4488-402E-42A9-AB58-82ECB56779FC}" type="presParOf" srcId="{D43E86AE-39CE-44B1-8C95-B3A4B2FB507A}" destId="{6CAA82DC-42CA-4C2F-9C88-37BC855B01FB}" srcOrd="1" destOrd="0" presId="urn:microsoft.com/office/officeart/2005/8/layout/hierarchy1"/>
    <dgm:cxn modelId="{22911E81-3293-4CFC-A6F0-34E68E3848A6}" type="presParOf" srcId="{9B973F14-804F-4ED6-AFA6-8B4ED6ED2386}" destId="{26A3C168-E9C8-4C0E-A3DD-8D5033000042}" srcOrd="1" destOrd="0" presId="urn:microsoft.com/office/officeart/2005/8/layout/hierarchy1"/>
    <dgm:cxn modelId="{42A2F3DA-F3DF-4288-8217-B28A96DFA54F}" type="presParOf" srcId="{E6411FA9-F38D-45E7-956D-EED4AED1A2A3}" destId="{83861258-2775-4684-A965-26EA142435EA}" srcOrd="2" destOrd="0" presId="urn:microsoft.com/office/officeart/2005/8/layout/hierarchy1"/>
    <dgm:cxn modelId="{64540006-DB65-4BC8-A1DE-0CC5AC015AA2}" type="presParOf" srcId="{E6411FA9-F38D-45E7-956D-EED4AED1A2A3}" destId="{216F8361-894B-48E6-84A3-05CEC980AC13}" srcOrd="3" destOrd="0" presId="urn:microsoft.com/office/officeart/2005/8/layout/hierarchy1"/>
    <dgm:cxn modelId="{D214A118-9D96-4365-AAB9-A954B09403BD}" type="presParOf" srcId="{216F8361-894B-48E6-84A3-05CEC980AC13}" destId="{B2C48E2A-83A0-42CD-A6F3-FE6549D37E65}" srcOrd="0" destOrd="0" presId="urn:microsoft.com/office/officeart/2005/8/layout/hierarchy1"/>
    <dgm:cxn modelId="{4B068683-7C78-4819-90DF-1B5D608DBC10}" type="presParOf" srcId="{B2C48E2A-83A0-42CD-A6F3-FE6549D37E65}" destId="{1D7DBBBC-58D0-4847-A7D8-821AD8ADFBA3}" srcOrd="0" destOrd="0" presId="urn:microsoft.com/office/officeart/2005/8/layout/hierarchy1"/>
    <dgm:cxn modelId="{F680F3FD-62F7-4928-90CF-2E69D194FDE7}" type="presParOf" srcId="{B2C48E2A-83A0-42CD-A6F3-FE6549D37E65}" destId="{0D6FA02C-9694-4515-B5C3-24862687A173}" srcOrd="1" destOrd="0" presId="urn:microsoft.com/office/officeart/2005/8/layout/hierarchy1"/>
    <dgm:cxn modelId="{33B26A05-E237-458F-9FE4-CB71A8F73EC1}" type="presParOf" srcId="{216F8361-894B-48E6-84A3-05CEC980AC13}" destId="{3E81D570-885D-4162-8D11-3FB51D7F2E5A}" srcOrd="1" destOrd="0" presId="urn:microsoft.com/office/officeart/2005/8/layout/hierarchy1"/>
    <dgm:cxn modelId="{390BD6F5-1C37-4ABD-AE27-686CCA14DC87}" type="presParOf" srcId="{ECA384A0-0F24-431E-B235-F3D5551B3B99}" destId="{820BF8D8-37B4-4A04-B8E2-0A0ECFBC18C2}" srcOrd="6" destOrd="0" presId="urn:microsoft.com/office/officeart/2005/8/layout/hierarchy1"/>
    <dgm:cxn modelId="{E764ADC4-C6D1-45DC-A457-5784FB725F8A}" type="presParOf" srcId="{ECA384A0-0F24-431E-B235-F3D5551B3B99}" destId="{585CA3D3-134A-46A5-BF3F-407585595E7C}" srcOrd="7" destOrd="0" presId="urn:microsoft.com/office/officeart/2005/8/layout/hierarchy1"/>
    <dgm:cxn modelId="{9B771973-12E5-4920-8D8D-8A1E6B8E081C}" type="presParOf" srcId="{585CA3D3-134A-46A5-BF3F-407585595E7C}" destId="{FD71E022-4E60-4865-AD0C-06944E70A0EE}" srcOrd="0" destOrd="0" presId="urn:microsoft.com/office/officeart/2005/8/layout/hierarchy1"/>
    <dgm:cxn modelId="{A5AB1735-CEEA-4612-833E-8468222B5908}" type="presParOf" srcId="{FD71E022-4E60-4865-AD0C-06944E70A0EE}" destId="{CA91FC78-2E93-4CBA-A345-2663D83D2010}" srcOrd="0" destOrd="0" presId="urn:microsoft.com/office/officeart/2005/8/layout/hierarchy1"/>
    <dgm:cxn modelId="{C759BAB4-4C06-40C7-BAF8-079386B7815A}" type="presParOf" srcId="{FD71E022-4E60-4865-AD0C-06944E70A0EE}" destId="{F6D7170B-9DF8-4C87-AF51-C70EA070C3EC}" srcOrd="1" destOrd="0" presId="urn:microsoft.com/office/officeart/2005/8/layout/hierarchy1"/>
    <dgm:cxn modelId="{5F7D27B5-F5B0-4BDF-9864-DB099C21B646}" type="presParOf" srcId="{585CA3D3-134A-46A5-BF3F-407585595E7C}" destId="{7813118F-59F9-425B-BEB0-B1CECFE8E1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65DC7F-0DE8-4E71-9AEC-D0902965A65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4027AC-2505-439F-8F46-4687C74203CF}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dirty="0" smtClean="0"/>
            <a:t>İLAÇ TEDAVİSİ</a:t>
          </a:r>
          <a:endParaRPr lang="tr-TR" dirty="0"/>
        </a:p>
      </dgm:t>
    </dgm:pt>
    <dgm:pt modelId="{CA3DC305-85D0-421F-85CB-A7D4951D85E4}" type="parTrans" cxnId="{9B0C8C13-8BA0-408C-9162-AB295C57632D}">
      <dgm:prSet/>
      <dgm:spPr/>
      <dgm:t>
        <a:bodyPr/>
        <a:lstStyle/>
        <a:p>
          <a:endParaRPr lang="tr-TR"/>
        </a:p>
      </dgm:t>
    </dgm:pt>
    <dgm:pt modelId="{C728C30E-C6EA-41B2-825B-D389FF9845A5}" type="sibTrans" cxnId="{9B0C8C13-8BA0-408C-9162-AB295C57632D}">
      <dgm:prSet/>
      <dgm:spPr/>
      <dgm:t>
        <a:bodyPr/>
        <a:lstStyle/>
        <a:p>
          <a:endParaRPr lang="tr-TR"/>
        </a:p>
      </dgm:t>
    </dgm:pt>
    <dgm:pt modelId="{13E2B217-CB05-4F56-871C-8ABFF85282EA}">
      <dgm:prSet phldrT="[Metin]"/>
      <dgm:spPr/>
      <dgm:t>
        <a:bodyPr/>
        <a:lstStyle/>
        <a:p>
          <a:r>
            <a:rPr lang="tr-TR" dirty="0" smtClean="0"/>
            <a:t>KLASİK DMARD</a:t>
          </a:r>
          <a:endParaRPr lang="tr-TR" dirty="0"/>
        </a:p>
      </dgm:t>
    </dgm:pt>
    <dgm:pt modelId="{EA9FA21D-5E23-470E-8EF3-C3B63A6AD5D9}" type="parTrans" cxnId="{05F0A483-0B91-41DB-A0B2-AAE4A72F17FE}">
      <dgm:prSet/>
      <dgm:spPr/>
      <dgm:t>
        <a:bodyPr/>
        <a:lstStyle/>
        <a:p>
          <a:endParaRPr lang="tr-TR"/>
        </a:p>
      </dgm:t>
    </dgm:pt>
    <dgm:pt modelId="{5E977EDB-429A-494E-8339-C2334A3BC017}" type="sibTrans" cxnId="{05F0A483-0B91-41DB-A0B2-AAE4A72F17FE}">
      <dgm:prSet/>
      <dgm:spPr/>
      <dgm:t>
        <a:bodyPr/>
        <a:lstStyle/>
        <a:p>
          <a:endParaRPr lang="tr-TR"/>
        </a:p>
      </dgm:t>
    </dgm:pt>
    <dgm:pt modelId="{61AE84DE-67F7-47F7-A8F7-55157C675656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BİYOLOJİK DMARD</a:t>
          </a:r>
          <a:endParaRPr lang="tr-TR" dirty="0"/>
        </a:p>
      </dgm:t>
    </dgm:pt>
    <dgm:pt modelId="{B2649E77-57F6-4085-A97B-471BE60C59D4}" type="parTrans" cxnId="{C39C618C-487C-4893-8D05-7A2DD92BC328}">
      <dgm:prSet/>
      <dgm:spPr/>
      <dgm:t>
        <a:bodyPr/>
        <a:lstStyle/>
        <a:p>
          <a:endParaRPr lang="tr-TR"/>
        </a:p>
      </dgm:t>
    </dgm:pt>
    <dgm:pt modelId="{29AE98B8-3633-46FF-8018-43485CA5455E}" type="sibTrans" cxnId="{C39C618C-487C-4893-8D05-7A2DD92BC328}">
      <dgm:prSet/>
      <dgm:spPr/>
      <dgm:t>
        <a:bodyPr/>
        <a:lstStyle/>
        <a:p>
          <a:endParaRPr lang="tr-TR"/>
        </a:p>
      </dgm:t>
    </dgm:pt>
    <dgm:pt modelId="{0B6A2402-7128-4A67-BB4F-7378175E5DF3}">
      <dgm:prSet phldrT="[Metin]"/>
      <dgm:spPr/>
      <dgm:t>
        <a:bodyPr/>
        <a:lstStyle/>
        <a:p>
          <a:r>
            <a:rPr lang="tr-TR" dirty="0" smtClean="0"/>
            <a:t>SULFOSALAZİN</a:t>
          </a:r>
          <a:endParaRPr lang="tr-TR" dirty="0"/>
        </a:p>
      </dgm:t>
    </dgm:pt>
    <dgm:pt modelId="{C5E97E5E-FFC5-43ED-8DAC-9064E3BF4F85}" type="parTrans" cxnId="{1299AB80-63E0-4718-AF95-7276DC719BC5}">
      <dgm:prSet/>
      <dgm:spPr/>
      <dgm:t>
        <a:bodyPr/>
        <a:lstStyle/>
        <a:p>
          <a:endParaRPr lang="tr-TR"/>
        </a:p>
      </dgm:t>
    </dgm:pt>
    <dgm:pt modelId="{C619DF16-B1FB-409D-A4DA-5593CA49CB34}" type="sibTrans" cxnId="{1299AB80-63E0-4718-AF95-7276DC719BC5}">
      <dgm:prSet/>
      <dgm:spPr/>
      <dgm:t>
        <a:bodyPr/>
        <a:lstStyle/>
        <a:p>
          <a:endParaRPr lang="tr-TR"/>
        </a:p>
      </dgm:t>
    </dgm:pt>
    <dgm:pt modelId="{728A4A00-60A4-4E0F-A97F-D94C311653EC}">
      <dgm:prSet phldrT="[Metin]"/>
      <dgm:spPr/>
      <dgm:t>
        <a:bodyPr/>
        <a:lstStyle/>
        <a:p>
          <a:r>
            <a:rPr lang="tr-TR" dirty="0" smtClean="0"/>
            <a:t>PERİFERİK EKLEM TUTULUMUNDA ETKİLİ</a:t>
          </a:r>
          <a:endParaRPr lang="tr-TR" dirty="0"/>
        </a:p>
      </dgm:t>
    </dgm:pt>
    <dgm:pt modelId="{144EA87E-E223-4F8D-824F-A87BEA77779B}" type="parTrans" cxnId="{CD64B8C7-91D0-4119-B4EE-D8BC4A039940}">
      <dgm:prSet/>
      <dgm:spPr/>
      <dgm:t>
        <a:bodyPr/>
        <a:lstStyle/>
        <a:p>
          <a:endParaRPr lang="tr-TR"/>
        </a:p>
      </dgm:t>
    </dgm:pt>
    <dgm:pt modelId="{C14F9F99-A6FA-4681-BF0B-DCFD6349E8AF}" type="sibTrans" cxnId="{CD64B8C7-91D0-4119-B4EE-D8BC4A039940}">
      <dgm:prSet/>
      <dgm:spPr/>
      <dgm:t>
        <a:bodyPr/>
        <a:lstStyle/>
        <a:p>
          <a:endParaRPr lang="tr-TR"/>
        </a:p>
      </dgm:t>
    </dgm:pt>
    <dgm:pt modelId="{FC03AFD9-0400-485A-BFB3-487BA5F753AE}">
      <dgm:prSet phldrT="[Metin]"/>
      <dgm:spPr/>
      <dgm:t>
        <a:bodyPr/>
        <a:lstStyle/>
        <a:p>
          <a:r>
            <a:rPr lang="tr-TR" dirty="0" smtClean="0"/>
            <a:t>AKSİYEL TUTULUMDA </a:t>
          </a:r>
          <a:r>
            <a:rPr lang="tr-TR" dirty="0" smtClean="0"/>
            <a:t> KANIT YOK ??? </a:t>
          </a:r>
          <a:endParaRPr lang="tr-TR" dirty="0"/>
        </a:p>
      </dgm:t>
    </dgm:pt>
    <dgm:pt modelId="{A2D0CBBF-EC6C-45A2-9A4E-20EBEFBEAAC0}" type="parTrans" cxnId="{69DCBCB7-E612-49F3-BD5A-ADD6D21BB8CA}">
      <dgm:prSet/>
      <dgm:spPr/>
      <dgm:t>
        <a:bodyPr/>
        <a:lstStyle/>
        <a:p>
          <a:endParaRPr lang="tr-TR"/>
        </a:p>
      </dgm:t>
    </dgm:pt>
    <dgm:pt modelId="{D2848267-6C85-49D7-97BE-331826BE7183}" type="sibTrans" cxnId="{69DCBCB7-E612-49F3-BD5A-ADD6D21BB8CA}">
      <dgm:prSet/>
      <dgm:spPr/>
      <dgm:t>
        <a:bodyPr/>
        <a:lstStyle/>
        <a:p>
          <a:endParaRPr lang="tr-TR"/>
        </a:p>
      </dgm:t>
    </dgm:pt>
    <dgm:pt modelId="{4D3229DA-3E0E-460E-9441-B717F3C8703F}">
      <dgm:prSet phldrT="[Metin]"/>
      <dgm:spPr/>
      <dgm:t>
        <a:bodyPr/>
        <a:lstStyle/>
        <a:p>
          <a:r>
            <a:rPr lang="tr-TR" dirty="0" smtClean="0"/>
            <a:t>METOTREKSAT</a:t>
          </a:r>
          <a:endParaRPr lang="tr-TR" dirty="0"/>
        </a:p>
      </dgm:t>
    </dgm:pt>
    <dgm:pt modelId="{04BFE6ED-6F83-4BBC-AB96-1817DC244B5F}" type="parTrans" cxnId="{08831052-AC48-4502-B7BA-EF845AB61A39}">
      <dgm:prSet/>
      <dgm:spPr/>
      <dgm:t>
        <a:bodyPr/>
        <a:lstStyle/>
        <a:p>
          <a:endParaRPr lang="tr-TR"/>
        </a:p>
      </dgm:t>
    </dgm:pt>
    <dgm:pt modelId="{EBAABB9C-05BD-4385-AF88-888F71951336}" type="sibTrans" cxnId="{08831052-AC48-4502-B7BA-EF845AB61A39}">
      <dgm:prSet/>
      <dgm:spPr/>
      <dgm:t>
        <a:bodyPr/>
        <a:lstStyle/>
        <a:p>
          <a:endParaRPr lang="tr-TR"/>
        </a:p>
      </dgm:t>
    </dgm:pt>
    <dgm:pt modelId="{AC9BBB99-609E-492E-837E-526DCB2BC1AC}">
      <dgm:prSet phldrT="[Metin]"/>
      <dgm:spPr/>
      <dgm:t>
        <a:bodyPr/>
        <a:lstStyle/>
        <a:p>
          <a:r>
            <a:rPr lang="tr-TR" dirty="0" smtClean="0"/>
            <a:t>PLASEBODAN FARKLI DEĞİKL</a:t>
          </a:r>
          <a:endParaRPr lang="tr-TR" dirty="0"/>
        </a:p>
      </dgm:t>
    </dgm:pt>
    <dgm:pt modelId="{F746CEAC-95BC-4012-B599-A216565D38AD}" type="parTrans" cxnId="{0BADF06B-91FA-4D46-937D-94D51277C7A5}">
      <dgm:prSet/>
      <dgm:spPr/>
      <dgm:t>
        <a:bodyPr/>
        <a:lstStyle/>
        <a:p>
          <a:endParaRPr lang="tr-TR"/>
        </a:p>
      </dgm:t>
    </dgm:pt>
    <dgm:pt modelId="{1A015D5E-A852-4C09-9462-93911185B12A}" type="sibTrans" cxnId="{0BADF06B-91FA-4D46-937D-94D51277C7A5}">
      <dgm:prSet/>
      <dgm:spPr/>
      <dgm:t>
        <a:bodyPr/>
        <a:lstStyle/>
        <a:p>
          <a:endParaRPr lang="tr-TR"/>
        </a:p>
      </dgm:t>
    </dgm:pt>
    <dgm:pt modelId="{F0D02627-2949-499B-A28D-4AA1B1170783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İNFLİKSİMAB</a:t>
          </a:r>
          <a:endParaRPr lang="tr-TR" dirty="0"/>
        </a:p>
      </dgm:t>
    </dgm:pt>
    <dgm:pt modelId="{63C63F35-1A08-4AAE-9C84-919A2228B26B}" type="parTrans" cxnId="{A780F859-E51D-4B84-AA0A-5CB6B7CEDB08}">
      <dgm:prSet/>
      <dgm:spPr/>
      <dgm:t>
        <a:bodyPr/>
        <a:lstStyle/>
        <a:p>
          <a:endParaRPr lang="tr-TR"/>
        </a:p>
      </dgm:t>
    </dgm:pt>
    <dgm:pt modelId="{E8DFC118-59B2-4AE8-A226-F232ED4DCF48}" type="sibTrans" cxnId="{A780F859-E51D-4B84-AA0A-5CB6B7CEDB08}">
      <dgm:prSet/>
      <dgm:spPr/>
      <dgm:t>
        <a:bodyPr/>
        <a:lstStyle/>
        <a:p>
          <a:endParaRPr lang="tr-TR"/>
        </a:p>
      </dgm:t>
    </dgm:pt>
    <dgm:pt modelId="{CE2F6AE9-1150-47BD-A7A1-959078EB6515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ADALİMUMAB</a:t>
          </a:r>
          <a:endParaRPr lang="tr-TR" dirty="0"/>
        </a:p>
      </dgm:t>
    </dgm:pt>
    <dgm:pt modelId="{4B7E2A59-0170-4544-BD4D-2667409A8BC1}" type="parTrans" cxnId="{02FBEA88-C9D9-4120-86A4-368B56DE54C4}">
      <dgm:prSet/>
      <dgm:spPr/>
      <dgm:t>
        <a:bodyPr/>
        <a:lstStyle/>
        <a:p>
          <a:endParaRPr lang="tr-TR"/>
        </a:p>
      </dgm:t>
    </dgm:pt>
    <dgm:pt modelId="{D75E5C55-899E-4E0B-8663-D29E85DE1266}" type="sibTrans" cxnId="{02FBEA88-C9D9-4120-86A4-368B56DE54C4}">
      <dgm:prSet/>
      <dgm:spPr/>
      <dgm:t>
        <a:bodyPr/>
        <a:lstStyle/>
        <a:p>
          <a:endParaRPr lang="tr-TR"/>
        </a:p>
      </dgm:t>
    </dgm:pt>
    <dgm:pt modelId="{FF235BCB-57DB-4DAE-AF75-E40031927772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GOLİMUMAB</a:t>
          </a:r>
          <a:endParaRPr lang="tr-TR" dirty="0"/>
        </a:p>
      </dgm:t>
    </dgm:pt>
    <dgm:pt modelId="{79D125F7-CF60-41D1-A225-CECC42D02897}" type="parTrans" cxnId="{305470FB-2029-4B29-A3DF-A8AF6FFE2E98}">
      <dgm:prSet/>
      <dgm:spPr/>
      <dgm:t>
        <a:bodyPr/>
        <a:lstStyle/>
        <a:p>
          <a:endParaRPr lang="tr-TR"/>
        </a:p>
      </dgm:t>
    </dgm:pt>
    <dgm:pt modelId="{4DBF2E89-851F-472C-B971-889ADFBF0113}" type="sibTrans" cxnId="{305470FB-2029-4B29-A3DF-A8AF6FFE2E98}">
      <dgm:prSet/>
      <dgm:spPr/>
      <dgm:t>
        <a:bodyPr/>
        <a:lstStyle/>
        <a:p>
          <a:endParaRPr lang="tr-TR"/>
        </a:p>
      </dgm:t>
    </dgm:pt>
    <dgm:pt modelId="{7006ED68-A546-4B16-B2CD-970015280FB5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ETANERSEPT</a:t>
          </a:r>
          <a:endParaRPr lang="tr-TR" dirty="0"/>
        </a:p>
      </dgm:t>
    </dgm:pt>
    <dgm:pt modelId="{6DA47083-BA79-4FFA-808E-8EE93F7C126C}" type="parTrans" cxnId="{FB1DBC5F-77AD-4A2D-B7DB-E0193C8FF8CB}">
      <dgm:prSet/>
      <dgm:spPr/>
      <dgm:t>
        <a:bodyPr/>
        <a:lstStyle/>
        <a:p>
          <a:endParaRPr lang="tr-TR"/>
        </a:p>
      </dgm:t>
    </dgm:pt>
    <dgm:pt modelId="{A810D978-6150-41A0-B0B0-F4641E0944B8}" type="sibTrans" cxnId="{FB1DBC5F-77AD-4A2D-B7DB-E0193C8FF8CB}">
      <dgm:prSet/>
      <dgm:spPr/>
      <dgm:t>
        <a:bodyPr/>
        <a:lstStyle/>
        <a:p>
          <a:endParaRPr lang="tr-TR"/>
        </a:p>
      </dgm:t>
    </dgm:pt>
    <dgm:pt modelId="{B34AFCE0-B534-415C-81FB-393515AA36FB}" type="pres">
      <dgm:prSet presAssocID="{5665DC7F-0DE8-4E71-9AEC-D0902965A6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181911-07F9-4CE1-8B8C-30C6A47E46E3}" type="pres">
      <dgm:prSet presAssocID="{284027AC-2505-439F-8F46-4687C74203CF}" presName="root1" presStyleCnt="0"/>
      <dgm:spPr/>
    </dgm:pt>
    <dgm:pt modelId="{AE4A9144-FFCA-4DBB-B1F3-7D1420BAA9A1}" type="pres">
      <dgm:prSet presAssocID="{284027AC-2505-439F-8F46-4687C74203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5CB341-2232-4E22-BADD-C33B062C99C5}" type="pres">
      <dgm:prSet presAssocID="{284027AC-2505-439F-8F46-4687C74203CF}" presName="level2hierChild" presStyleCnt="0"/>
      <dgm:spPr/>
    </dgm:pt>
    <dgm:pt modelId="{BA56296D-A69E-4345-9E52-2F56FDFD440F}" type="pres">
      <dgm:prSet presAssocID="{EA9FA21D-5E23-470E-8EF3-C3B63A6AD5D9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4C181452-AE4A-4C96-BFA1-52AA74B7C134}" type="pres">
      <dgm:prSet presAssocID="{EA9FA21D-5E23-470E-8EF3-C3B63A6AD5D9}" presName="connTx" presStyleLbl="parChTrans1D2" presStyleIdx="0" presStyleCnt="2"/>
      <dgm:spPr/>
      <dgm:t>
        <a:bodyPr/>
        <a:lstStyle/>
        <a:p>
          <a:endParaRPr lang="tr-TR"/>
        </a:p>
      </dgm:t>
    </dgm:pt>
    <dgm:pt modelId="{C480B74B-349C-453C-B069-ECF9CB997E8A}" type="pres">
      <dgm:prSet presAssocID="{13E2B217-CB05-4F56-871C-8ABFF85282EA}" presName="root2" presStyleCnt="0"/>
      <dgm:spPr/>
    </dgm:pt>
    <dgm:pt modelId="{472F5807-D6BD-4972-8C32-F5123462D827}" type="pres">
      <dgm:prSet presAssocID="{13E2B217-CB05-4F56-871C-8ABFF85282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184D60-6477-400F-9113-EFD4EFB1244B}" type="pres">
      <dgm:prSet presAssocID="{13E2B217-CB05-4F56-871C-8ABFF85282EA}" presName="level3hierChild" presStyleCnt="0"/>
      <dgm:spPr/>
    </dgm:pt>
    <dgm:pt modelId="{42FC2FF3-A72B-42C7-9B3E-BFD3BA11121F}" type="pres">
      <dgm:prSet presAssocID="{C5E97E5E-FFC5-43ED-8DAC-9064E3BF4F85}" presName="conn2-1" presStyleLbl="parChTrans1D3" presStyleIdx="0" presStyleCnt="6"/>
      <dgm:spPr/>
      <dgm:t>
        <a:bodyPr/>
        <a:lstStyle/>
        <a:p>
          <a:endParaRPr lang="tr-TR"/>
        </a:p>
      </dgm:t>
    </dgm:pt>
    <dgm:pt modelId="{5F187D13-1AD1-4A3B-B0F6-1340AC73E984}" type="pres">
      <dgm:prSet presAssocID="{C5E97E5E-FFC5-43ED-8DAC-9064E3BF4F85}" presName="connTx" presStyleLbl="parChTrans1D3" presStyleIdx="0" presStyleCnt="6"/>
      <dgm:spPr/>
      <dgm:t>
        <a:bodyPr/>
        <a:lstStyle/>
        <a:p>
          <a:endParaRPr lang="tr-TR"/>
        </a:p>
      </dgm:t>
    </dgm:pt>
    <dgm:pt modelId="{4C04436B-08C0-4F9B-B825-3E0BDE68FC38}" type="pres">
      <dgm:prSet presAssocID="{0B6A2402-7128-4A67-BB4F-7378175E5DF3}" presName="root2" presStyleCnt="0"/>
      <dgm:spPr/>
    </dgm:pt>
    <dgm:pt modelId="{22A916EC-9F8B-4117-B987-ACB4C5C2C92A}" type="pres">
      <dgm:prSet presAssocID="{0B6A2402-7128-4A67-BB4F-7378175E5DF3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0C8D1A-CBB1-42F1-B41A-68660BA3F172}" type="pres">
      <dgm:prSet presAssocID="{0B6A2402-7128-4A67-BB4F-7378175E5DF3}" presName="level3hierChild" presStyleCnt="0"/>
      <dgm:spPr/>
    </dgm:pt>
    <dgm:pt modelId="{0737AFD1-8063-473C-8EBE-A62698D2811C}" type="pres">
      <dgm:prSet presAssocID="{144EA87E-E223-4F8D-824F-A87BEA77779B}" presName="conn2-1" presStyleLbl="parChTrans1D4" presStyleIdx="0" presStyleCnt="3"/>
      <dgm:spPr/>
      <dgm:t>
        <a:bodyPr/>
        <a:lstStyle/>
        <a:p>
          <a:endParaRPr lang="tr-TR"/>
        </a:p>
      </dgm:t>
    </dgm:pt>
    <dgm:pt modelId="{2EA6209C-06AA-4855-9F9A-7545A455F0B6}" type="pres">
      <dgm:prSet presAssocID="{144EA87E-E223-4F8D-824F-A87BEA77779B}" presName="connTx" presStyleLbl="parChTrans1D4" presStyleIdx="0" presStyleCnt="3"/>
      <dgm:spPr/>
      <dgm:t>
        <a:bodyPr/>
        <a:lstStyle/>
        <a:p>
          <a:endParaRPr lang="tr-TR"/>
        </a:p>
      </dgm:t>
    </dgm:pt>
    <dgm:pt modelId="{6E7261E3-9CBA-470B-A028-E4B413AACA82}" type="pres">
      <dgm:prSet presAssocID="{728A4A00-60A4-4E0F-A97F-D94C311653EC}" presName="root2" presStyleCnt="0"/>
      <dgm:spPr/>
    </dgm:pt>
    <dgm:pt modelId="{3AE55E03-4FDB-4EEA-9FFA-0D5320621254}" type="pres">
      <dgm:prSet presAssocID="{728A4A00-60A4-4E0F-A97F-D94C311653EC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2BF86B-C7EE-4E4C-83D7-5EF369951EAD}" type="pres">
      <dgm:prSet presAssocID="{728A4A00-60A4-4E0F-A97F-D94C311653EC}" presName="level3hierChild" presStyleCnt="0"/>
      <dgm:spPr/>
    </dgm:pt>
    <dgm:pt modelId="{F63ADD9E-B55E-46AB-BBC2-5CEA328B4236}" type="pres">
      <dgm:prSet presAssocID="{A2D0CBBF-EC6C-45A2-9A4E-20EBEFBEAAC0}" presName="conn2-1" presStyleLbl="parChTrans1D4" presStyleIdx="1" presStyleCnt="3"/>
      <dgm:spPr/>
      <dgm:t>
        <a:bodyPr/>
        <a:lstStyle/>
        <a:p>
          <a:endParaRPr lang="tr-TR"/>
        </a:p>
      </dgm:t>
    </dgm:pt>
    <dgm:pt modelId="{98C11E8A-DBDC-4AA3-B6FF-9B2E27EA0CB0}" type="pres">
      <dgm:prSet presAssocID="{A2D0CBBF-EC6C-45A2-9A4E-20EBEFBEAAC0}" presName="connTx" presStyleLbl="parChTrans1D4" presStyleIdx="1" presStyleCnt="3"/>
      <dgm:spPr/>
      <dgm:t>
        <a:bodyPr/>
        <a:lstStyle/>
        <a:p>
          <a:endParaRPr lang="tr-TR"/>
        </a:p>
      </dgm:t>
    </dgm:pt>
    <dgm:pt modelId="{B340AC65-E8D4-43D6-8CC6-8C4F1B55331F}" type="pres">
      <dgm:prSet presAssocID="{FC03AFD9-0400-485A-BFB3-487BA5F753AE}" presName="root2" presStyleCnt="0"/>
      <dgm:spPr/>
    </dgm:pt>
    <dgm:pt modelId="{6C244DC5-B9F0-4DF3-9A94-4051777F624B}" type="pres">
      <dgm:prSet presAssocID="{FC03AFD9-0400-485A-BFB3-487BA5F753AE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71AC88-4716-4B58-ACAF-6AF7A29FC0D3}" type="pres">
      <dgm:prSet presAssocID="{FC03AFD9-0400-485A-BFB3-487BA5F753AE}" presName="level3hierChild" presStyleCnt="0"/>
      <dgm:spPr/>
    </dgm:pt>
    <dgm:pt modelId="{E31EB9F5-E217-4151-8322-C8BFBEFAA602}" type="pres">
      <dgm:prSet presAssocID="{04BFE6ED-6F83-4BBC-AB96-1817DC244B5F}" presName="conn2-1" presStyleLbl="parChTrans1D3" presStyleIdx="1" presStyleCnt="6"/>
      <dgm:spPr/>
      <dgm:t>
        <a:bodyPr/>
        <a:lstStyle/>
        <a:p>
          <a:endParaRPr lang="tr-TR"/>
        </a:p>
      </dgm:t>
    </dgm:pt>
    <dgm:pt modelId="{86518894-60AD-4A2A-A5CF-A6995003A2CA}" type="pres">
      <dgm:prSet presAssocID="{04BFE6ED-6F83-4BBC-AB96-1817DC244B5F}" presName="connTx" presStyleLbl="parChTrans1D3" presStyleIdx="1" presStyleCnt="6"/>
      <dgm:spPr/>
      <dgm:t>
        <a:bodyPr/>
        <a:lstStyle/>
        <a:p>
          <a:endParaRPr lang="tr-TR"/>
        </a:p>
      </dgm:t>
    </dgm:pt>
    <dgm:pt modelId="{12007A20-A292-4DA7-AFC7-7F8A19FE9A98}" type="pres">
      <dgm:prSet presAssocID="{4D3229DA-3E0E-460E-9441-B717F3C8703F}" presName="root2" presStyleCnt="0"/>
      <dgm:spPr/>
    </dgm:pt>
    <dgm:pt modelId="{0C25CAA1-BBB9-4083-B460-47AD24EB8B41}" type="pres">
      <dgm:prSet presAssocID="{4D3229DA-3E0E-460E-9441-B717F3C8703F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9F48C3-DC94-4140-9ACF-422E0E2DC7D3}" type="pres">
      <dgm:prSet presAssocID="{4D3229DA-3E0E-460E-9441-B717F3C8703F}" presName="level3hierChild" presStyleCnt="0"/>
      <dgm:spPr/>
    </dgm:pt>
    <dgm:pt modelId="{96D59CDA-71EC-4AC3-99E2-E79798D528E3}" type="pres">
      <dgm:prSet presAssocID="{F746CEAC-95BC-4012-B599-A216565D38AD}" presName="conn2-1" presStyleLbl="parChTrans1D4" presStyleIdx="2" presStyleCnt="3"/>
      <dgm:spPr/>
      <dgm:t>
        <a:bodyPr/>
        <a:lstStyle/>
        <a:p>
          <a:endParaRPr lang="tr-TR"/>
        </a:p>
      </dgm:t>
    </dgm:pt>
    <dgm:pt modelId="{368D9985-307C-46F2-B3C1-1FF9BB343755}" type="pres">
      <dgm:prSet presAssocID="{F746CEAC-95BC-4012-B599-A216565D38AD}" presName="connTx" presStyleLbl="parChTrans1D4" presStyleIdx="2" presStyleCnt="3"/>
      <dgm:spPr/>
      <dgm:t>
        <a:bodyPr/>
        <a:lstStyle/>
        <a:p>
          <a:endParaRPr lang="tr-TR"/>
        </a:p>
      </dgm:t>
    </dgm:pt>
    <dgm:pt modelId="{13A16848-63DA-4157-87C0-77BDF4D4CFE7}" type="pres">
      <dgm:prSet presAssocID="{AC9BBB99-609E-492E-837E-526DCB2BC1AC}" presName="root2" presStyleCnt="0"/>
      <dgm:spPr/>
    </dgm:pt>
    <dgm:pt modelId="{F5270386-67E1-4012-BDE2-CB568CD2B7CA}" type="pres">
      <dgm:prSet presAssocID="{AC9BBB99-609E-492E-837E-526DCB2BC1AC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3C83336-09B4-4665-8A3C-FBFDCC5AC141}" type="pres">
      <dgm:prSet presAssocID="{AC9BBB99-609E-492E-837E-526DCB2BC1AC}" presName="level3hierChild" presStyleCnt="0"/>
      <dgm:spPr/>
    </dgm:pt>
    <dgm:pt modelId="{8235D9CC-3CDB-4B25-9CA1-1E4DB9ABFB8C}" type="pres">
      <dgm:prSet presAssocID="{B2649E77-57F6-4085-A97B-471BE60C59D4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3B9B4BFA-8A47-4472-89C6-29BFC5A074A7}" type="pres">
      <dgm:prSet presAssocID="{B2649E77-57F6-4085-A97B-471BE60C59D4}" presName="connTx" presStyleLbl="parChTrans1D2" presStyleIdx="1" presStyleCnt="2"/>
      <dgm:spPr/>
      <dgm:t>
        <a:bodyPr/>
        <a:lstStyle/>
        <a:p>
          <a:endParaRPr lang="tr-TR"/>
        </a:p>
      </dgm:t>
    </dgm:pt>
    <dgm:pt modelId="{6DA6D028-4FCD-4A46-ADB1-CE748673B4CD}" type="pres">
      <dgm:prSet presAssocID="{61AE84DE-67F7-47F7-A8F7-55157C675656}" presName="root2" presStyleCnt="0"/>
      <dgm:spPr/>
    </dgm:pt>
    <dgm:pt modelId="{2F2CD9FA-4CC1-45C6-B346-B745A59CB9F8}" type="pres">
      <dgm:prSet presAssocID="{61AE84DE-67F7-47F7-A8F7-55157C67565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BE6AF4-920D-425E-A385-DD69F6738E9C}" type="pres">
      <dgm:prSet presAssocID="{61AE84DE-67F7-47F7-A8F7-55157C675656}" presName="level3hierChild" presStyleCnt="0"/>
      <dgm:spPr/>
    </dgm:pt>
    <dgm:pt modelId="{36F49B41-3A46-4038-88A5-8F526E58322B}" type="pres">
      <dgm:prSet presAssocID="{63C63F35-1A08-4AAE-9C84-919A2228B26B}" presName="conn2-1" presStyleLbl="parChTrans1D3" presStyleIdx="2" presStyleCnt="6"/>
      <dgm:spPr/>
      <dgm:t>
        <a:bodyPr/>
        <a:lstStyle/>
        <a:p>
          <a:endParaRPr lang="tr-TR"/>
        </a:p>
      </dgm:t>
    </dgm:pt>
    <dgm:pt modelId="{F52BCAF5-7452-4B0F-A5EE-32230F13AD6B}" type="pres">
      <dgm:prSet presAssocID="{63C63F35-1A08-4AAE-9C84-919A2228B26B}" presName="connTx" presStyleLbl="parChTrans1D3" presStyleIdx="2" presStyleCnt="6"/>
      <dgm:spPr/>
      <dgm:t>
        <a:bodyPr/>
        <a:lstStyle/>
        <a:p>
          <a:endParaRPr lang="tr-TR"/>
        </a:p>
      </dgm:t>
    </dgm:pt>
    <dgm:pt modelId="{BCCDEE1D-878E-434E-9731-31CE63D14FE7}" type="pres">
      <dgm:prSet presAssocID="{F0D02627-2949-499B-A28D-4AA1B1170783}" presName="root2" presStyleCnt="0"/>
      <dgm:spPr/>
    </dgm:pt>
    <dgm:pt modelId="{46B106C3-1633-4D6B-8F87-69885849FA23}" type="pres">
      <dgm:prSet presAssocID="{F0D02627-2949-499B-A28D-4AA1B117078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E233C2A-BDCF-4F3B-8D4D-9F46EBFB537B}" type="pres">
      <dgm:prSet presAssocID="{F0D02627-2949-499B-A28D-4AA1B1170783}" presName="level3hierChild" presStyleCnt="0"/>
      <dgm:spPr/>
    </dgm:pt>
    <dgm:pt modelId="{00D7DFF7-2CD2-462D-BFBA-0E80F287A465}" type="pres">
      <dgm:prSet presAssocID="{4B7E2A59-0170-4544-BD4D-2667409A8BC1}" presName="conn2-1" presStyleLbl="parChTrans1D3" presStyleIdx="3" presStyleCnt="6"/>
      <dgm:spPr/>
      <dgm:t>
        <a:bodyPr/>
        <a:lstStyle/>
        <a:p>
          <a:endParaRPr lang="tr-TR"/>
        </a:p>
      </dgm:t>
    </dgm:pt>
    <dgm:pt modelId="{0A37AB0B-4D33-42BB-A660-850C68D00D8A}" type="pres">
      <dgm:prSet presAssocID="{4B7E2A59-0170-4544-BD4D-2667409A8BC1}" presName="connTx" presStyleLbl="parChTrans1D3" presStyleIdx="3" presStyleCnt="6"/>
      <dgm:spPr/>
      <dgm:t>
        <a:bodyPr/>
        <a:lstStyle/>
        <a:p>
          <a:endParaRPr lang="tr-TR"/>
        </a:p>
      </dgm:t>
    </dgm:pt>
    <dgm:pt modelId="{33530112-211D-405E-A619-4389F5A7E4A1}" type="pres">
      <dgm:prSet presAssocID="{CE2F6AE9-1150-47BD-A7A1-959078EB6515}" presName="root2" presStyleCnt="0"/>
      <dgm:spPr/>
    </dgm:pt>
    <dgm:pt modelId="{2412F956-009C-4370-B452-0F026F163B8D}" type="pres">
      <dgm:prSet presAssocID="{CE2F6AE9-1150-47BD-A7A1-959078EB651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F7FD41-997E-4EA5-B0BC-FB8249D9630E}" type="pres">
      <dgm:prSet presAssocID="{CE2F6AE9-1150-47BD-A7A1-959078EB6515}" presName="level3hierChild" presStyleCnt="0"/>
      <dgm:spPr/>
    </dgm:pt>
    <dgm:pt modelId="{A728A54D-2BA7-43E7-8A47-7B8A01500E2C}" type="pres">
      <dgm:prSet presAssocID="{79D125F7-CF60-41D1-A225-CECC42D02897}" presName="conn2-1" presStyleLbl="parChTrans1D3" presStyleIdx="4" presStyleCnt="6"/>
      <dgm:spPr/>
      <dgm:t>
        <a:bodyPr/>
        <a:lstStyle/>
        <a:p>
          <a:endParaRPr lang="tr-TR"/>
        </a:p>
      </dgm:t>
    </dgm:pt>
    <dgm:pt modelId="{452931DD-2C17-45F6-8726-74A9DF518A18}" type="pres">
      <dgm:prSet presAssocID="{79D125F7-CF60-41D1-A225-CECC42D02897}" presName="connTx" presStyleLbl="parChTrans1D3" presStyleIdx="4" presStyleCnt="6"/>
      <dgm:spPr/>
      <dgm:t>
        <a:bodyPr/>
        <a:lstStyle/>
        <a:p>
          <a:endParaRPr lang="tr-TR"/>
        </a:p>
      </dgm:t>
    </dgm:pt>
    <dgm:pt modelId="{4910B458-B051-4585-9904-6493248FE703}" type="pres">
      <dgm:prSet presAssocID="{FF235BCB-57DB-4DAE-AF75-E40031927772}" presName="root2" presStyleCnt="0"/>
      <dgm:spPr/>
    </dgm:pt>
    <dgm:pt modelId="{63B6D63E-5056-42C5-A62F-E47647372E47}" type="pres">
      <dgm:prSet presAssocID="{FF235BCB-57DB-4DAE-AF75-E40031927772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81D289-4BA9-4577-AC63-999790CD87BB}" type="pres">
      <dgm:prSet presAssocID="{FF235BCB-57DB-4DAE-AF75-E40031927772}" presName="level3hierChild" presStyleCnt="0"/>
      <dgm:spPr/>
    </dgm:pt>
    <dgm:pt modelId="{87A63501-3BF6-4799-B96B-619FACD25837}" type="pres">
      <dgm:prSet presAssocID="{6DA47083-BA79-4FFA-808E-8EE93F7C126C}" presName="conn2-1" presStyleLbl="parChTrans1D3" presStyleIdx="5" presStyleCnt="6"/>
      <dgm:spPr/>
      <dgm:t>
        <a:bodyPr/>
        <a:lstStyle/>
        <a:p>
          <a:endParaRPr lang="tr-TR"/>
        </a:p>
      </dgm:t>
    </dgm:pt>
    <dgm:pt modelId="{BC8AB667-7EB4-4B75-AF0D-2BB1E46A0C5E}" type="pres">
      <dgm:prSet presAssocID="{6DA47083-BA79-4FFA-808E-8EE93F7C126C}" presName="connTx" presStyleLbl="parChTrans1D3" presStyleIdx="5" presStyleCnt="6"/>
      <dgm:spPr/>
      <dgm:t>
        <a:bodyPr/>
        <a:lstStyle/>
        <a:p>
          <a:endParaRPr lang="tr-TR"/>
        </a:p>
      </dgm:t>
    </dgm:pt>
    <dgm:pt modelId="{0BEAD68A-6005-4B10-B10A-74AA1357D4BD}" type="pres">
      <dgm:prSet presAssocID="{7006ED68-A546-4B16-B2CD-970015280FB5}" presName="root2" presStyleCnt="0"/>
      <dgm:spPr/>
    </dgm:pt>
    <dgm:pt modelId="{F8B0E0F2-D80E-40D7-946E-3FA5AE52DE20}" type="pres">
      <dgm:prSet presAssocID="{7006ED68-A546-4B16-B2CD-970015280FB5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E16738-CED5-4C7D-B5B4-8CD7368DBFCB}" type="pres">
      <dgm:prSet presAssocID="{7006ED68-A546-4B16-B2CD-970015280FB5}" presName="level3hierChild" presStyleCnt="0"/>
      <dgm:spPr/>
    </dgm:pt>
  </dgm:ptLst>
  <dgm:cxnLst>
    <dgm:cxn modelId="{05F0A483-0B91-41DB-A0B2-AAE4A72F17FE}" srcId="{284027AC-2505-439F-8F46-4687C74203CF}" destId="{13E2B217-CB05-4F56-871C-8ABFF85282EA}" srcOrd="0" destOrd="0" parTransId="{EA9FA21D-5E23-470E-8EF3-C3B63A6AD5D9}" sibTransId="{5E977EDB-429A-494E-8339-C2334A3BC017}"/>
    <dgm:cxn modelId="{0AA7A8A6-5119-45AD-B843-BB35C7CAA9B2}" type="presOf" srcId="{FF235BCB-57DB-4DAE-AF75-E40031927772}" destId="{63B6D63E-5056-42C5-A62F-E47647372E47}" srcOrd="0" destOrd="0" presId="urn:microsoft.com/office/officeart/2008/layout/HorizontalMultiLevelHierarchy"/>
    <dgm:cxn modelId="{3BB6EC49-A665-4F46-A90B-930793BDDF49}" type="presOf" srcId="{B2649E77-57F6-4085-A97B-471BE60C59D4}" destId="{3B9B4BFA-8A47-4472-89C6-29BFC5A074A7}" srcOrd="1" destOrd="0" presId="urn:microsoft.com/office/officeart/2008/layout/HorizontalMultiLevelHierarchy"/>
    <dgm:cxn modelId="{2AD0B633-5C12-4BA5-944D-B345CB8380E2}" type="presOf" srcId="{63C63F35-1A08-4AAE-9C84-919A2228B26B}" destId="{F52BCAF5-7452-4B0F-A5EE-32230F13AD6B}" srcOrd="1" destOrd="0" presId="urn:microsoft.com/office/officeart/2008/layout/HorizontalMultiLevelHierarchy"/>
    <dgm:cxn modelId="{B7D8F828-BC48-463B-9BAE-E4C5C7876884}" type="presOf" srcId="{5665DC7F-0DE8-4E71-9AEC-D0902965A65D}" destId="{B34AFCE0-B534-415C-81FB-393515AA36FB}" srcOrd="0" destOrd="0" presId="urn:microsoft.com/office/officeart/2008/layout/HorizontalMultiLevelHierarchy"/>
    <dgm:cxn modelId="{306D4CA2-32F8-4B8A-9936-7E596E3564D8}" type="presOf" srcId="{0B6A2402-7128-4A67-BB4F-7378175E5DF3}" destId="{22A916EC-9F8B-4117-B987-ACB4C5C2C92A}" srcOrd="0" destOrd="0" presId="urn:microsoft.com/office/officeart/2008/layout/HorizontalMultiLevelHierarchy"/>
    <dgm:cxn modelId="{39F6A1F8-3AC2-41F1-971B-6456AD5C04D1}" type="presOf" srcId="{728A4A00-60A4-4E0F-A97F-D94C311653EC}" destId="{3AE55E03-4FDB-4EEA-9FFA-0D5320621254}" srcOrd="0" destOrd="0" presId="urn:microsoft.com/office/officeart/2008/layout/HorizontalMultiLevelHierarchy"/>
    <dgm:cxn modelId="{4295A8EC-7126-4EC7-87E3-EEFDE8151562}" type="presOf" srcId="{63C63F35-1A08-4AAE-9C84-919A2228B26B}" destId="{36F49B41-3A46-4038-88A5-8F526E58322B}" srcOrd="0" destOrd="0" presId="urn:microsoft.com/office/officeart/2008/layout/HorizontalMultiLevelHierarchy"/>
    <dgm:cxn modelId="{5525B00E-084F-42BC-86C4-ECA651AC0F11}" type="presOf" srcId="{61AE84DE-67F7-47F7-A8F7-55157C675656}" destId="{2F2CD9FA-4CC1-45C6-B346-B745A59CB9F8}" srcOrd="0" destOrd="0" presId="urn:microsoft.com/office/officeart/2008/layout/HorizontalMultiLevelHierarchy"/>
    <dgm:cxn modelId="{0BADF06B-91FA-4D46-937D-94D51277C7A5}" srcId="{4D3229DA-3E0E-460E-9441-B717F3C8703F}" destId="{AC9BBB99-609E-492E-837E-526DCB2BC1AC}" srcOrd="0" destOrd="0" parTransId="{F746CEAC-95BC-4012-B599-A216565D38AD}" sibTransId="{1A015D5E-A852-4C09-9462-93911185B12A}"/>
    <dgm:cxn modelId="{A48BBD81-9C4A-40F1-8659-A726CD4086DC}" type="presOf" srcId="{F746CEAC-95BC-4012-B599-A216565D38AD}" destId="{96D59CDA-71EC-4AC3-99E2-E79798D528E3}" srcOrd="0" destOrd="0" presId="urn:microsoft.com/office/officeart/2008/layout/HorizontalMultiLevelHierarchy"/>
    <dgm:cxn modelId="{9B0C8C13-8BA0-408C-9162-AB295C57632D}" srcId="{5665DC7F-0DE8-4E71-9AEC-D0902965A65D}" destId="{284027AC-2505-439F-8F46-4687C74203CF}" srcOrd="0" destOrd="0" parTransId="{CA3DC305-85D0-421F-85CB-A7D4951D85E4}" sibTransId="{C728C30E-C6EA-41B2-825B-D389FF9845A5}"/>
    <dgm:cxn modelId="{0FEB27AA-3A5F-45C4-873A-71960A41FC46}" type="presOf" srcId="{B2649E77-57F6-4085-A97B-471BE60C59D4}" destId="{8235D9CC-3CDB-4B25-9CA1-1E4DB9ABFB8C}" srcOrd="0" destOrd="0" presId="urn:microsoft.com/office/officeart/2008/layout/HorizontalMultiLevelHierarchy"/>
    <dgm:cxn modelId="{1EEAD94F-7CAB-4D1F-A0F6-A1BF9B7185DD}" type="presOf" srcId="{04BFE6ED-6F83-4BBC-AB96-1817DC244B5F}" destId="{86518894-60AD-4A2A-A5CF-A6995003A2CA}" srcOrd="1" destOrd="0" presId="urn:microsoft.com/office/officeart/2008/layout/HorizontalMultiLevelHierarchy"/>
    <dgm:cxn modelId="{1EC08A9B-2D27-41E0-9CCC-146CD36A4B05}" type="presOf" srcId="{EA9FA21D-5E23-470E-8EF3-C3B63A6AD5D9}" destId="{BA56296D-A69E-4345-9E52-2F56FDFD440F}" srcOrd="0" destOrd="0" presId="urn:microsoft.com/office/officeart/2008/layout/HorizontalMultiLevelHierarchy"/>
    <dgm:cxn modelId="{81974175-FA9E-4713-A15C-921E241984ED}" type="presOf" srcId="{6DA47083-BA79-4FFA-808E-8EE93F7C126C}" destId="{BC8AB667-7EB4-4B75-AF0D-2BB1E46A0C5E}" srcOrd="1" destOrd="0" presId="urn:microsoft.com/office/officeart/2008/layout/HorizontalMultiLevelHierarchy"/>
    <dgm:cxn modelId="{1FE91F62-70A6-4CFA-AED6-2E5558F79777}" type="presOf" srcId="{C5E97E5E-FFC5-43ED-8DAC-9064E3BF4F85}" destId="{42FC2FF3-A72B-42C7-9B3E-BFD3BA11121F}" srcOrd="0" destOrd="0" presId="urn:microsoft.com/office/officeart/2008/layout/HorizontalMultiLevelHierarchy"/>
    <dgm:cxn modelId="{305470FB-2029-4B29-A3DF-A8AF6FFE2E98}" srcId="{61AE84DE-67F7-47F7-A8F7-55157C675656}" destId="{FF235BCB-57DB-4DAE-AF75-E40031927772}" srcOrd="2" destOrd="0" parTransId="{79D125F7-CF60-41D1-A225-CECC42D02897}" sibTransId="{4DBF2E89-851F-472C-B971-889ADFBF0113}"/>
    <dgm:cxn modelId="{94DE666F-6FFD-42B9-A892-3701B63E4D4C}" type="presOf" srcId="{13E2B217-CB05-4F56-871C-8ABFF85282EA}" destId="{472F5807-D6BD-4972-8C32-F5123462D827}" srcOrd="0" destOrd="0" presId="urn:microsoft.com/office/officeart/2008/layout/HorizontalMultiLevelHierarchy"/>
    <dgm:cxn modelId="{DC527C1D-24C3-44F1-8176-0DE2182A7697}" type="presOf" srcId="{F746CEAC-95BC-4012-B599-A216565D38AD}" destId="{368D9985-307C-46F2-B3C1-1FF9BB343755}" srcOrd="1" destOrd="0" presId="urn:microsoft.com/office/officeart/2008/layout/HorizontalMultiLevelHierarchy"/>
    <dgm:cxn modelId="{FC38E343-2034-4EE9-AE5B-CCBA12FD83D0}" type="presOf" srcId="{79D125F7-CF60-41D1-A225-CECC42D02897}" destId="{452931DD-2C17-45F6-8726-74A9DF518A18}" srcOrd="1" destOrd="0" presId="urn:microsoft.com/office/officeart/2008/layout/HorizontalMultiLevelHierarchy"/>
    <dgm:cxn modelId="{DCD9D09C-62A3-4DF9-A7AA-6408F2B2402E}" type="presOf" srcId="{7006ED68-A546-4B16-B2CD-970015280FB5}" destId="{F8B0E0F2-D80E-40D7-946E-3FA5AE52DE20}" srcOrd="0" destOrd="0" presId="urn:microsoft.com/office/officeart/2008/layout/HorizontalMultiLevelHierarchy"/>
    <dgm:cxn modelId="{08831052-AC48-4502-B7BA-EF845AB61A39}" srcId="{13E2B217-CB05-4F56-871C-8ABFF85282EA}" destId="{4D3229DA-3E0E-460E-9441-B717F3C8703F}" srcOrd="1" destOrd="0" parTransId="{04BFE6ED-6F83-4BBC-AB96-1817DC244B5F}" sibTransId="{EBAABB9C-05BD-4385-AF88-888F71951336}"/>
    <dgm:cxn modelId="{BA71BF57-DCBF-4D87-BDA8-1E2EF46E9556}" type="presOf" srcId="{FC03AFD9-0400-485A-BFB3-487BA5F753AE}" destId="{6C244DC5-B9F0-4DF3-9A94-4051777F624B}" srcOrd="0" destOrd="0" presId="urn:microsoft.com/office/officeart/2008/layout/HorizontalMultiLevelHierarchy"/>
    <dgm:cxn modelId="{E652BA2B-EBD2-4877-B03E-2E305A17EB8A}" type="presOf" srcId="{04BFE6ED-6F83-4BBC-AB96-1817DC244B5F}" destId="{E31EB9F5-E217-4151-8322-C8BFBEFAA602}" srcOrd="0" destOrd="0" presId="urn:microsoft.com/office/officeart/2008/layout/HorizontalMultiLevelHierarchy"/>
    <dgm:cxn modelId="{99058233-1C17-40E1-9551-88C4738D8637}" type="presOf" srcId="{144EA87E-E223-4F8D-824F-A87BEA77779B}" destId="{2EA6209C-06AA-4855-9F9A-7545A455F0B6}" srcOrd="1" destOrd="0" presId="urn:microsoft.com/office/officeart/2008/layout/HorizontalMultiLevelHierarchy"/>
    <dgm:cxn modelId="{B9BA7CF5-EEE9-450E-84B6-47242AFFC83C}" type="presOf" srcId="{284027AC-2505-439F-8F46-4687C74203CF}" destId="{AE4A9144-FFCA-4DBB-B1F3-7D1420BAA9A1}" srcOrd="0" destOrd="0" presId="urn:microsoft.com/office/officeart/2008/layout/HorizontalMultiLevelHierarchy"/>
    <dgm:cxn modelId="{17F252D2-291E-4ED1-A9A7-FCFEA899E030}" type="presOf" srcId="{4B7E2A59-0170-4544-BD4D-2667409A8BC1}" destId="{0A37AB0B-4D33-42BB-A660-850C68D00D8A}" srcOrd="1" destOrd="0" presId="urn:microsoft.com/office/officeart/2008/layout/HorizontalMultiLevelHierarchy"/>
    <dgm:cxn modelId="{B3289714-3F37-447A-BD5F-A931BC8E074B}" type="presOf" srcId="{4D3229DA-3E0E-460E-9441-B717F3C8703F}" destId="{0C25CAA1-BBB9-4083-B460-47AD24EB8B41}" srcOrd="0" destOrd="0" presId="urn:microsoft.com/office/officeart/2008/layout/HorizontalMultiLevelHierarchy"/>
    <dgm:cxn modelId="{C39C618C-487C-4893-8D05-7A2DD92BC328}" srcId="{284027AC-2505-439F-8F46-4687C74203CF}" destId="{61AE84DE-67F7-47F7-A8F7-55157C675656}" srcOrd="1" destOrd="0" parTransId="{B2649E77-57F6-4085-A97B-471BE60C59D4}" sibTransId="{29AE98B8-3633-46FF-8018-43485CA5455E}"/>
    <dgm:cxn modelId="{9B68AA49-9DEF-4624-A2D7-35C7F2A29EE9}" type="presOf" srcId="{CE2F6AE9-1150-47BD-A7A1-959078EB6515}" destId="{2412F956-009C-4370-B452-0F026F163B8D}" srcOrd="0" destOrd="0" presId="urn:microsoft.com/office/officeart/2008/layout/HorizontalMultiLevelHierarchy"/>
    <dgm:cxn modelId="{717D4583-AF53-4AAB-9E33-44D0312E4C84}" type="presOf" srcId="{79D125F7-CF60-41D1-A225-CECC42D02897}" destId="{A728A54D-2BA7-43E7-8A47-7B8A01500E2C}" srcOrd="0" destOrd="0" presId="urn:microsoft.com/office/officeart/2008/layout/HorizontalMultiLevelHierarchy"/>
    <dgm:cxn modelId="{CD64B8C7-91D0-4119-B4EE-D8BC4A039940}" srcId="{0B6A2402-7128-4A67-BB4F-7378175E5DF3}" destId="{728A4A00-60A4-4E0F-A97F-D94C311653EC}" srcOrd="0" destOrd="0" parTransId="{144EA87E-E223-4F8D-824F-A87BEA77779B}" sibTransId="{C14F9F99-A6FA-4681-BF0B-DCFD6349E8AF}"/>
    <dgm:cxn modelId="{A44639A0-3E46-455C-BBD8-37878F67021E}" type="presOf" srcId="{AC9BBB99-609E-492E-837E-526DCB2BC1AC}" destId="{F5270386-67E1-4012-BDE2-CB568CD2B7CA}" srcOrd="0" destOrd="0" presId="urn:microsoft.com/office/officeart/2008/layout/HorizontalMultiLevelHierarchy"/>
    <dgm:cxn modelId="{02FBEA88-C9D9-4120-86A4-368B56DE54C4}" srcId="{61AE84DE-67F7-47F7-A8F7-55157C675656}" destId="{CE2F6AE9-1150-47BD-A7A1-959078EB6515}" srcOrd="1" destOrd="0" parTransId="{4B7E2A59-0170-4544-BD4D-2667409A8BC1}" sibTransId="{D75E5C55-899E-4E0B-8663-D29E85DE1266}"/>
    <dgm:cxn modelId="{2EE53C00-4D25-4684-99DE-0540BA75F5D0}" type="presOf" srcId="{144EA87E-E223-4F8D-824F-A87BEA77779B}" destId="{0737AFD1-8063-473C-8EBE-A62698D2811C}" srcOrd="0" destOrd="0" presId="urn:microsoft.com/office/officeart/2008/layout/HorizontalMultiLevelHierarchy"/>
    <dgm:cxn modelId="{3E49E49B-B2D4-4B28-8657-022AB26AD6FA}" type="presOf" srcId="{F0D02627-2949-499B-A28D-4AA1B1170783}" destId="{46B106C3-1633-4D6B-8F87-69885849FA23}" srcOrd="0" destOrd="0" presId="urn:microsoft.com/office/officeart/2008/layout/HorizontalMultiLevelHierarchy"/>
    <dgm:cxn modelId="{1299AB80-63E0-4718-AF95-7276DC719BC5}" srcId="{13E2B217-CB05-4F56-871C-8ABFF85282EA}" destId="{0B6A2402-7128-4A67-BB4F-7378175E5DF3}" srcOrd="0" destOrd="0" parTransId="{C5E97E5E-FFC5-43ED-8DAC-9064E3BF4F85}" sibTransId="{C619DF16-B1FB-409D-A4DA-5593CA49CB34}"/>
    <dgm:cxn modelId="{FB1DBC5F-77AD-4A2D-B7DB-E0193C8FF8CB}" srcId="{61AE84DE-67F7-47F7-A8F7-55157C675656}" destId="{7006ED68-A546-4B16-B2CD-970015280FB5}" srcOrd="3" destOrd="0" parTransId="{6DA47083-BA79-4FFA-808E-8EE93F7C126C}" sibTransId="{A810D978-6150-41A0-B0B0-F4641E0944B8}"/>
    <dgm:cxn modelId="{98C66E33-E930-47D4-86D6-BAF4A70AC836}" type="presOf" srcId="{A2D0CBBF-EC6C-45A2-9A4E-20EBEFBEAAC0}" destId="{F63ADD9E-B55E-46AB-BBC2-5CEA328B4236}" srcOrd="0" destOrd="0" presId="urn:microsoft.com/office/officeart/2008/layout/HorizontalMultiLevelHierarchy"/>
    <dgm:cxn modelId="{3825A150-E18A-4321-92A7-5F76987C7E9C}" type="presOf" srcId="{6DA47083-BA79-4FFA-808E-8EE93F7C126C}" destId="{87A63501-3BF6-4799-B96B-619FACD25837}" srcOrd="0" destOrd="0" presId="urn:microsoft.com/office/officeart/2008/layout/HorizontalMultiLevelHierarchy"/>
    <dgm:cxn modelId="{8C2F7065-F88F-434C-B503-39B394371A88}" type="presOf" srcId="{C5E97E5E-FFC5-43ED-8DAC-9064E3BF4F85}" destId="{5F187D13-1AD1-4A3B-B0F6-1340AC73E984}" srcOrd="1" destOrd="0" presId="urn:microsoft.com/office/officeart/2008/layout/HorizontalMultiLevelHierarchy"/>
    <dgm:cxn modelId="{69DCBCB7-E612-49F3-BD5A-ADD6D21BB8CA}" srcId="{0B6A2402-7128-4A67-BB4F-7378175E5DF3}" destId="{FC03AFD9-0400-485A-BFB3-487BA5F753AE}" srcOrd="1" destOrd="0" parTransId="{A2D0CBBF-EC6C-45A2-9A4E-20EBEFBEAAC0}" sibTransId="{D2848267-6C85-49D7-97BE-331826BE7183}"/>
    <dgm:cxn modelId="{FD9F2814-45AC-4F0A-84BB-510B072E72FB}" type="presOf" srcId="{A2D0CBBF-EC6C-45A2-9A4E-20EBEFBEAAC0}" destId="{98C11E8A-DBDC-4AA3-B6FF-9B2E27EA0CB0}" srcOrd="1" destOrd="0" presId="urn:microsoft.com/office/officeart/2008/layout/HorizontalMultiLevelHierarchy"/>
    <dgm:cxn modelId="{52E5DC87-2EC6-4311-BB15-0A12E2138508}" type="presOf" srcId="{EA9FA21D-5E23-470E-8EF3-C3B63A6AD5D9}" destId="{4C181452-AE4A-4C96-BFA1-52AA74B7C134}" srcOrd="1" destOrd="0" presId="urn:microsoft.com/office/officeart/2008/layout/HorizontalMultiLevelHierarchy"/>
    <dgm:cxn modelId="{AD6621A1-F4A7-4388-A67F-EDEA5904884A}" type="presOf" srcId="{4B7E2A59-0170-4544-BD4D-2667409A8BC1}" destId="{00D7DFF7-2CD2-462D-BFBA-0E80F287A465}" srcOrd="0" destOrd="0" presId="urn:microsoft.com/office/officeart/2008/layout/HorizontalMultiLevelHierarchy"/>
    <dgm:cxn modelId="{A780F859-E51D-4B84-AA0A-5CB6B7CEDB08}" srcId="{61AE84DE-67F7-47F7-A8F7-55157C675656}" destId="{F0D02627-2949-499B-A28D-4AA1B1170783}" srcOrd="0" destOrd="0" parTransId="{63C63F35-1A08-4AAE-9C84-919A2228B26B}" sibTransId="{E8DFC118-59B2-4AE8-A226-F232ED4DCF48}"/>
    <dgm:cxn modelId="{FAE2B364-4A07-4A63-8703-EDFEDF3ACE6E}" type="presParOf" srcId="{B34AFCE0-B534-415C-81FB-393515AA36FB}" destId="{00181911-07F9-4CE1-8B8C-30C6A47E46E3}" srcOrd="0" destOrd="0" presId="urn:microsoft.com/office/officeart/2008/layout/HorizontalMultiLevelHierarchy"/>
    <dgm:cxn modelId="{DD948988-4950-43BC-9C74-4CAD49C24D14}" type="presParOf" srcId="{00181911-07F9-4CE1-8B8C-30C6A47E46E3}" destId="{AE4A9144-FFCA-4DBB-B1F3-7D1420BAA9A1}" srcOrd="0" destOrd="0" presId="urn:microsoft.com/office/officeart/2008/layout/HorizontalMultiLevelHierarchy"/>
    <dgm:cxn modelId="{24A0F343-9D95-4FE0-BB44-8177E1B2414D}" type="presParOf" srcId="{00181911-07F9-4CE1-8B8C-30C6A47E46E3}" destId="{9E5CB341-2232-4E22-BADD-C33B062C99C5}" srcOrd="1" destOrd="0" presId="urn:microsoft.com/office/officeart/2008/layout/HorizontalMultiLevelHierarchy"/>
    <dgm:cxn modelId="{0CAA0EDE-00E7-4028-9B14-62C6BC39C1A6}" type="presParOf" srcId="{9E5CB341-2232-4E22-BADD-C33B062C99C5}" destId="{BA56296D-A69E-4345-9E52-2F56FDFD440F}" srcOrd="0" destOrd="0" presId="urn:microsoft.com/office/officeart/2008/layout/HorizontalMultiLevelHierarchy"/>
    <dgm:cxn modelId="{1190834E-E129-411A-931B-95CB6521F9F7}" type="presParOf" srcId="{BA56296D-A69E-4345-9E52-2F56FDFD440F}" destId="{4C181452-AE4A-4C96-BFA1-52AA74B7C134}" srcOrd="0" destOrd="0" presId="urn:microsoft.com/office/officeart/2008/layout/HorizontalMultiLevelHierarchy"/>
    <dgm:cxn modelId="{1BB31AAC-3331-4385-BB97-D7DE732D1E8E}" type="presParOf" srcId="{9E5CB341-2232-4E22-BADD-C33B062C99C5}" destId="{C480B74B-349C-453C-B069-ECF9CB997E8A}" srcOrd="1" destOrd="0" presId="urn:microsoft.com/office/officeart/2008/layout/HorizontalMultiLevelHierarchy"/>
    <dgm:cxn modelId="{64A586EE-7828-4D8A-A1BE-A5C7F292D95A}" type="presParOf" srcId="{C480B74B-349C-453C-B069-ECF9CB997E8A}" destId="{472F5807-D6BD-4972-8C32-F5123462D827}" srcOrd="0" destOrd="0" presId="urn:microsoft.com/office/officeart/2008/layout/HorizontalMultiLevelHierarchy"/>
    <dgm:cxn modelId="{FEEFE293-1C8F-4CEC-B3E2-D0D450E2886B}" type="presParOf" srcId="{C480B74B-349C-453C-B069-ECF9CB997E8A}" destId="{7E184D60-6477-400F-9113-EFD4EFB1244B}" srcOrd="1" destOrd="0" presId="urn:microsoft.com/office/officeart/2008/layout/HorizontalMultiLevelHierarchy"/>
    <dgm:cxn modelId="{1EE0F604-DBA3-4819-86E9-A83BA20D6373}" type="presParOf" srcId="{7E184D60-6477-400F-9113-EFD4EFB1244B}" destId="{42FC2FF3-A72B-42C7-9B3E-BFD3BA11121F}" srcOrd="0" destOrd="0" presId="urn:microsoft.com/office/officeart/2008/layout/HorizontalMultiLevelHierarchy"/>
    <dgm:cxn modelId="{21B4A71B-F071-4A81-908D-E8820909D045}" type="presParOf" srcId="{42FC2FF3-A72B-42C7-9B3E-BFD3BA11121F}" destId="{5F187D13-1AD1-4A3B-B0F6-1340AC73E984}" srcOrd="0" destOrd="0" presId="urn:microsoft.com/office/officeart/2008/layout/HorizontalMultiLevelHierarchy"/>
    <dgm:cxn modelId="{A501BD08-C2CB-4EF8-8525-270D1D75B75A}" type="presParOf" srcId="{7E184D60-6477-400F-9113-EFD4EFB1244B}" destId="{4C04436B-08C0-4F9B-B825-3E0BDE68FC38}" srcOrd="1" destOrd="0" presId="urn:microsoft.com/office/officeart/2008/layout/HorizontalMultiLevelHierarchy"/>
    <dgm:cxn modelId="{9EADA70F-C102-4D7E-AA8E-EEAE1399B629}" type="presParOf" srcId="{4C04436B-08C0-4F9B-B825-3E0BDE68FC38}" destId="{22A916EC-9F8B-4117-B987-ACB4C5C2C92A}" srcOrd="0" destOrd="0" presId="urn:microsoft.com/office/officeart/2008/layout/HorizontalMultiLevelHierarchy"/>
    <dgm:cxn modelId="{486EEB4A-CBE8-4869-9138-081805FE512C}" type="presParOf" srcId="{4C04436B-08C0-4F9B-B825-3E0BDE68FC38}" destId="{440C8D1A-CBB1-42F1-B41A-68660BA3F172}" srcOrd="1" destOrd="0" presId="urn:microsoft.com/office/officeart/2008/layout/HorizontalMultiLevelHierarchy"/>
    <dgm:cxn modelId="{385FFF8C-21D6-4DF8-B281-11471FCBAA87}" type="presParOf" srcId="{440C8D1A-CBB1-42F1-B41A-68660BA3F172}" destId="{0737AFD1-8063-473C-8EBE-A62698D2811C}" srcOrd="0" destOrd="0" presId="urn:microsoft.com/office/officeart/2008/layout/HorizontalMultiLevelHierarchy"/>
    <dgm:cxn modelId="{5D7929E4-AA76-4D3C-9F2B-20F597355E1D}" type="presParOf" srcId="{0737AFD1-8063-473C-8EBE-A62698D2811C}" destId="{2EA6209C-06AA-4855-9F9A-7545A455F0B6}" srcOrd="0" destOrd="0" presId="urn:microsoft.com/office/officeart/2008/layout/HorizontalMultiLevelHierarchy"/>
    <dgm:cxn modelId="{41EC6062-37CF-4821-8AE5-E377358EC2F0}" type="presParOf" srcId="{440C8D1A-CBB1-42F1-B41A-68660BA3F172}" destId="{6E7261E3-9CBA-470B-A028-E4B413AACA82}" srcOrd="1" destOrd="0" presId="urn:microsoft.com/office/officeart/2008/layout/HorizontalMultiLevelHierarchy"/>
    <dgm:cxn modelId="{14831FD4-0BC8-40BA-A380-777AB404562F}" type="presParOf" srcId="{6E7261E3-9CBA-470B-A028-E4B413AACA82}" destId="{3AE55E03-4FDB-4EEA-9FFA-0D5320621254}" srcOrd="0" destOrd="0" presId="urn:microsoft.com/office/officeart/2008/layout/HorizontalMultiLevelHierarchy"/>
    <dgm:cxn modelId="{4594F19E-AA10-467D-A309-61A336469147}" type="presParOf" srcId="{6E7261E3-9CBA-470B-A028-E4B413AACA82}" destId="{472BF86B-C7EE-4E4C-83D7-5EF369951EAD}" srcOrd="1" destOrd="0" presId="urn:microsoft.com/office/officeart/2008/layout/HorizontalMultiLevelHierarchy"/>
    <dgm:cxn modelId="{4C205603-EFBE-4EA7-9157-C08060850E2C}" type="presParOf" srcId="{440C8D1A-CBB1-42F1-B41A-68660BA3F172}" destId="{F63ADD9E-B55E-46AB-BBC2-5CEA328B4236}" srcOrd="2" destOrd="0" presId="urn:microsoft.com/office/officeart/2008/layout/HorizontalMultiLevelHierarchy"/>
    <dgm:cxn modelId="{DE658755-9967-407B-8255-6C335D5604C5}" type="presParOf" srcId="{F63ADD9E-B55E-46AB-BBC2-5CEA328B4236}" destId="{98C11E8A-DBDC-4AA3-B6FF-9B2E27EA0CB0}" srcOrd="0" destOrd="0" presId="urn:microsoft.com/office/officeart/2008/layout/HorizontalMultiLevelHierarchy"/>
    <dgm:cxn modelId="{46D93765-8B8A-45C1-8CE3-DEAB4E12A1BB}" type="presParOf" srcId="{440C8D1A-CBB1-42F1-B41A-68660BA3F172}" destId="{B340AC65-E8D4-43D6-8CC6-8C4F1B55331F}" srcOrd="3" destOrd="0" presId="urn:microsoft.com/office/officeart/2008/layout/HorizontalMultiLevelHierarchy"/>
    <dgm:cxn modelId="{1D77874A-3E53-48D8-9B56-626ABD2FFEEE}" type="presParOf" srcId="{B340AC65-E8D4-43D6-8CC6-8C4F1B55331F}" destId="{6C244DC5-B9F0-4DF3-9A94-4051777F624B}" srcOrd="0" destOrd="0" presId="urn:microsoft.com/office/officeart/2008/layout/HorizontalMultiLevelHierarchy"/>
    <dgm:cxn modelId="{6A8C6672-CD57-4545-90ED-E97FCF9E6651}" type="presParOf" srcId="{B340AC65-E8D4-43D6-8CC6-8C4F1B55331F}" destId="{DC71AC88-4716-4B58-ACAF-6AF7A29FC0D3}" srcOrd="1" destOrd="0" presId="urn:microsoft.com/office/officeart/2008/layout/HorizontalMultiLevelHierarchy"/>
    <dgm:cxn modelId="{6A7AF82E-CC5B-469D-A6C3-DE00BD55FC7D}" type="presParOf" srcId="{7E184D60-6477-400F-9113-EFD4EFB1244B}" destId="{E31EB9F5-E217-4151-8322-C8BFBEFAA602}" srcOrd="2" destOrd="0" presId="urn:microsoft.com/office/officeart/2008/layout/HorizontalMultiLevelHierarchy"/>
    <dgm:cxn modelId="{FB7E82BC-21BF-4877-8B35-1323E94E1A21}" type="presParOf" srcId="{E31EB9F5-E217-4151-8322-C8BFBEFAA602}" destId="{86518894-60AD-4A2A-A5CF-A6995003A2CA}" srcOrd="0" destOrd="0" presId="urn:microsoft.com/office/officeart/2008/layout/HorizontalMultiLevelHierarchy"/>
    <dgm:cxn modelId="{D622B6D3-31B2-4298-B99D-69FFA63202FF}" type="presParOf" srcId="{7E184D60-6477-400F-9113-EFD4EFB1244B}" destId="{12007A20-A292-4DA7-AFC7-7F8A19FE9A98}" srcOrd="3" destOrd="0" presId="urn:microsoft.com/office/officeart/2008/layout/HorizontalMultiLevelHierarchy"/>
    <dgm:cxn modelId="{D437BAFA-2F41-47EC-83BC-785A6F564CC6}" type="presParOf" srcId="{12007A20-A292-4DA7-AFC7-7F8A19FE9A98}" destId="{0C25CAA1-BBB9-4083-B460-47AD24EB8B41}" srcOrd="0" destOrd="0" presId="urn:microsoft.com/office/officeart/2008/layout/HorizontalMultiLevelHierarchy"/>
    <dgm:cxn modelId="{F2B0AB2F-7DE4-44E2-A801-77D6B1DEC26E}" type="presParOf" srcId="{12007A20-A292-4DA7-AFC7-7F8A19FE9A98}" destId="{469F48C3-DC94-4140-9ACF-422E0E2DC7D3}" srcOrd="1" destOrd="0" presId="urn:microsoft.com/office/officeart/2008/layout/HorizontalMultiLevelHierarchy"/>
    <dgm:cxn modelId="{C5C5A783-BC3A-419B-9A4A-835E04AD2FE2}" type="presParOf" srcId="{469F48C3-DC94-4140-9ACF-422E0E2DC7D3}" destId="{96D59CDA-71EC-4AC3-99E2-E79798D528E3}" srcOrd="0" destOrd="0" presId="urn:microsoft.com/office/officeart/2008/layout/HorizontalMultiLevelHierarchy"/>
    <dgm:cxn modelId="{0F2221AD-8B47-4A1F-B4D0-9FD4920CCC3B}" type="presParOf" srcId="{96D59CDA-71EC-4AC3-99E2-E79798D528E3}" destId="{368D9985-307C-46F2-B3C1-1FF9BB343755}" srcOrd="0" destOrd="0" presId="urn:microsoft.com/office/officeart/2008/layout/HorizontalMultiLevelHierarchy"/>
    <dgm:cxn modelId="{6CDA1514-2581-48E9-BFE9-2497BAECF782}" type="presParOf" srcId="{469F48C3-DC94-4140-9ACF-422E0E2DC7D3}" destId="{13A16848-63DA-4157-87C0-77BDF4D4CFE7}" srcOrd="1" destOrd="0" presId="urn:microsoft.com/office/officeart/2008/layout/HorizontalMultiLevelHierarchy"/>
    <dgm:cxn modelId="{72155F40-4C7A-41F7-B18C-B33BD5B076E0}" type="presParOf" srcId="{13A16848-63DA-4157-87C0-77BDF4D4CFE7}" destId="{F5270386-67E1-4012-BDE2-CB568CD2B7CA}" srcOrd="0" destOrd="0" presId="urn:microsoft.com/office/officeart/2008/layout/HorizontalMultiLevelHierarchy"/>
    <dgm:cxn modelId="{13F4C351-F328-41EF-9615-8D1495C39065}" type="presParOf" srcId="{13A16848-63DA-4157-87C0-77BDF4D4CFE7}" destId="{B3C83336-09B4-4665-8A3C-FBFDCC5AC141}" srcOrd="1" destOrd="0" presId="urn:microsoft.com/office/officeart/2008/layout/HorizontalMultiLevelHierarchy"/>
    <dgm:cxn modelId="{4522C8B0-44A6-43C6-B7A7-D6359A5B81C7}" type="presParOf" srcId="{9E5CB341-2232-4E22-BADD-C33B062C99C5}" destId="{8235D9CC-3CDB-4B25-9CA1-1E4DB9ABFB8C}" srcOrd="2" destOrd="0" presId="urn:microsoft.com/office/officeart/2008/layout/HorizontalMultiLevelHierarchy"/>
    <dgm:cxn modelId="{A881106C-4AEA-4C7B-BE59-EA482D1A30E0}" type="presParOf" srcId="{8235D9CC-3CDB-4B25-9CA1-1E4DB9ABFB8C}" destId="{3B9B4BFA-8A47-4472-89C6-29BFC5A074A7}" srcOrd="0" destOrd="0" presId="urn:microsoft.com/office/officeart/2008/layout/HorizontalMultiLevelHierarchy"/>
    <dgm:cxn modelId="{18539943-7988-4C6F-B20E-50CD66416204}" type="presParOf" srcId="{9E5CB341-2232-4E22-BADD-C33B062C99C5}" destId="{6DA6D028-4FCD-4A46-ADB1-CE748673B4CD}" srcOrd="3" destOrd="0" presId="urn:microsoft.com/office/officeart/2008/layout/HorizontalMultiLevelHierarchy"/>
    <dgm:cxn modelId="{DA0AF880-0423-467F-9430-9EC558D83B36}" type="presParOf" srcId="{6DA6D028-4FCD-4A46-ADB1-CE748673B4CD}" destId="{2F2CD9FA-4CC1-45C6-B346-B745A59CB9F8}" srcOrd="0" destOrd="0" presId="urn:microsoft.com/office/officeart/2008/layout/HorizontalMultiLevelHierarchy"/>
    <dgm:cxn modelId="{800346F1-65A6-481B-9F83-DF1DA55CCC4D}" type="presParOf" srcId="{6DA6D028-4FCD-4A46-ADB1-CE748673B4CD}" destId="{E3BE6AF4-920D-425E-A385-DD69F6738E9C}" srcOrd="1" destOrd="0" presId="urn:microsoft.com/office/officeart/2008/layout/HorizontalMultiLevelHierarchy"/>
    <dgm:cxn modelId="{DE5F9AB6-8E30-4A14-9780-C208BB0A9944}" type="presParOf" srcId="{E3BE6AF4-920D-425E-A385-DD69F6738E9C}" destId="{36F49B41-3A46-4038-88A5-8F526E58322B}" srcOrd="0" destOrd="0" presId="urn:microsoft.com/office/officeart/2008/layout/HorizontalMultiLevelHierarchy"/>
    <dgm:cxn modelId="{5910B18C-4D20-47F1-A6D6-678B5796C5A2}" type="presParOf" srcId="{36F49B41-3A46-4038-88A5-8F526E58322B}" destId="{F52BCAF5-7452-4B0F-A5EE-32230F13AD6B}" srcOrd="0" destOrd="0" presId="urn:microsoft.com/office/officeart/2008/layout/HorizontalMultiLevelHierarchy"/>
    <dgm:cxn modelId="{41197F9D-5B48-47E0-A66D-D91BE0D00C7A}" type="presParOf" srcId="{E3BE6AF4-920D-425E-A385-DD69F6738E9C}" destId="{BCCDEE1D-878E-434E-9731-31CE63D14FE7}" srcOrd="1" destOrd="0" presId="urn:microsoft.com/office/officeart/2008/layout/HorizontalMultiLevelHierarchy"/>
    <dgm:cxn modelId="{E1C5A56D-92E7-4243-9C29-917B40E60DC3}" type="presParOf" srcId="{BCCDEE1D-878E-434E-9731-31CE63D14FE7}" destId="{46B106C3-1633-4D6B-8F87-69885849FA23}" srcOrd="0" destOrd="0" presId="urn:microsoft.com/office/officeart/2008/layout/HorizontalMultiLevelHierarchy"/>
    <dgm:cxn modelId="{B1A7E9ED-6A96-4CF8-A334-0F587900DDBB}" type="presParOf" srcId="{BCCDEE1D-878E-434E-9731-31CE63D14FE7}" destId="{8E233C2A-BDCF-4F3B-8D4D-9F46EBFB537B}" srcOrd="1" destOrd="0" presId="urn:microsoft.com/office/officeart/2008/layout/HorizontalMultiLevelHierarchy"/>
    <dgm:cxn modelId="{073D1365-71F7-46A7-934B-F76E6D37C216}" type="presParOf" srcId="{E3BE6AF4-920D-425E-A385-DD69F6738E9C}" destId="{00D7DFF7-2CD2-462D-BFBA-0E80F287A465}" srcOrd="2" destOrd="0" presId="urn:microsoft.com/office/officeart/2008/layout/HorizontalMultiLevelHierarchy"/>
    <dgm:cxn modelId="{A125DD52-CD3A-4768-8D61-4E6390101FA7}" type="presParOf" srcId="{00D7DFF7-2CD2-462D-BFBA-0E80F287A465}" destId="{0A37AB0B-4D33-42BB-A660-850C68D00D8A}" srcOrd="0" destOrd="0" presId="urn:microsoft.com/office/officeart/2008/layout/HorizontalMultiLevelHierarchy"/>
    <dgm:cxn modelId="{EB5E5F0F-BED9-48AC-968C-360D218B79CA}" type="presParOf" srcId="{E3BE6AF4-920D-425E-A385-DD69F6738E9C}" destId="{33530112-211D-405E-A619-4389F5A7E4A1}" srcOrd="3" destOrd="0" presId="urn:microsoft.com/office/officeart/2008/layout/HorizontalMultiLevelHierarchy"/>
    <dgm:cxn modelId="{0BF4A160-D4C3-4222-AA01-F23725EACE42}" type="presParOf" srcId="{33530112-211D-405E-A619-4389F5A7E4A1}" destId="{2412F956-009C-4370-B452-0F026F163B8D}" srcOrd="0" destOrd="0" presId="urn:microsoft.com/office/officeart/2008/layout/HorizontalMultiLevelHierarchy"/>
    <dgm:cxn modelId="{A3101FCB-A473-4445-861A-62AE6D6D6E76}" type="presParOf" srcId="{33530112-211D-405E-A619-4389F5A7E4A1}" destId="{9CF7FD41-997E-4EA5-B0BC-FB8249D9630E}" srcOrd="1" destOrd="0" presId="urn:microsoft.com/office/officeart/2008/layout/HorizontalMultiLevelHierarchy"/>
    <dgm:cxn modelId="{AFB942C7-453A-4ADF-9A22-4B6C0655E932}" type="presParOf" srcId="{E3BE6AF4-920D-425E-A385-DD69F6738E9C}" destId="{A728A54D-2BA7-43E7-8A47-7B8A01500E2C}" srcOrd="4" destOrd="0" presId="urn:microsoft.com/office/officeart/2008/layout/HorizontalMultiLevelHierarchy"/>
    <dgm:cxn modelId="{8A8DB28A-541E-4893-91BE-87F657783D44}" type="presParOf" srcId="{A728A54D-2BA7-43E7-8A47-7B8A01500E2C}" destId="{452931DD-2C17-45F6-8726-74A9DF518A18}" srcOrd="0" destOrd="0" presId="urn:microsoft.com/office/officeart/2008/layout/HorizontalMultiLevelHierarchy"/>
    <dgm:cxn modelId="{7AF1A725-B98E-41BF-903E-D471D3047A9F}" type="presParOf" srcId="{E3BE6AF4-920D-425E-A385-DD69F6738E9C}" destId="{4910B458-B051-4585-9904-6493248FE703}" srcOrd="5" destOrd="0" presId="urn:microsoft.com/office/officeart/2008/layout/HorizontalMultiLevelHierarchy"/>
    <dgm:cxn modelId="{E8257644-BF4E-4526-ABCF-C8EE4B82C591}" type="presParOf" srcId="{4910B458-B051-4585-9904-6493248FE703}" destId="{63B6D63E-5056-42C5-A62F-E47647372E47}" srcOrd="0" destOrd="0" presId="urn:microsoft.com/office/officeart/2008/layout/HorizontalMultiLevelHierarchy"/>
    <dgm:cxn modelId="{601D5204-22A5-4E15-9CDD-67B23B9863DB}" type="presParOf" srcId="{4910B458-B051-4585-9904-6493248FE703}" destId="{A381D289-4BA9-4577-AC63-999790CD87BB}" srcOrd="1" destOrd="0" presId="urn:microsoft.com/office/officeart/2008/layout/HorizontalMultiLevelHierarchy"/>
    <dgm:cxn modelId="{1450A260-AA97-4F7E-B56A-A6665498E72F}" type="presParOf" srcId="{E3BE6AF4-920D-425E-A385-DD69F6738E9C}" destId="{87A63501-3BF6-4799-B96B-619FACD25837}" srcOrd="6" destOrd="0" presId="urn:microsoft.com/office/officeart/2008/layout/HorizontalMultiLevelHierarchy"/>
    <dgm:cxn modelId="{AB49E843-B627-4AB6-AAAF-CA1E8C0D9BE8}" type="presParOf" srcId="{87A63501-3BF6-4799-B96B-619FACD25837}" destId="{BC8AB667-7EB4-4B75-AF0D-2BB1E46A0C5E}" srcOrd="0" destOrd="0" presId="urn:microsoft.com/office/officeart/2008/layout/HorizontalMultiLevelHierarchy"/>
    <dgm:cxn modelId="{382B4B46-EF0E-42F8-AA9E-9BA2C341D5BD}" type="presParOf" srcId="{E3BE6AF4-920D-425E-A385-DD69F6738E9C}" destId="{0BEAD68A-6005-4B10-B10A-74AA1357D4BD}" srcOrd="7" destOrd="0" presId="urn:microsoft.com/office/officeart/2008/layout/HorizontalMultiLevelHierarchy"/>
    <dgm:cxn modelId="{BB60B37C-AD06-4DC5-B9B8-4777DF423D42}" type="presParOf" srcId="{0BEAD68A-6005-4B10-B10A-74AA1357D4BD}" destId="{F8B0E0F2-D80E-40D7-946E-3FA5AE52DE20}" srcOrd="0" destOrd="0" presId="urn:microsoft.com/office/officeart/2008/layout/HorizontalMultiLevelHierarchy"/>
    <dgm:cxn modelId="{5186718F-EF59-49D2-81D2-FC7EE8BFAC30}" type="presParOf" srcId="{0BEAD68A-6005-4B10-B10A-74AA1357D4BD}" destId="{E9E16738-CED5-4C7D-B5B4-8CD7368DBF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30F74-ADD0-4AC5-961C-AE6E13B28ADA}" type="doc">
      <dgm:prSet loTypeId="urn:microsoft.com/office/officeart/2005/8/layout/gear1" loCatId="cycle" qsTypeId="urn:microsoft.com/office/officeart/2005/8/quickstyle/3d1" qsCatId="3D" csTypeId="urn:microsoft.com/office/officeart/2005/8/colors/colorful5" csCatId="colorful" phldr="1"/>
      <dgm:spPr/>
    </dgm:pt>
    <dgm:pt modelId="{844D4B06-78F7-47F0-84C6-C0982604DC96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SIKLIKLA İKİ TARAFLI, </a:t>
          </a:r>
          <a:r>
            <a:rPr lang="tr-TR" sz="1400" b="1" dirty="0" err="1" smtClean="0">
              <a:solidFill>
                <a:schemeClr val="bg1"/>
              </a:solidFill>
            </a:rPr>
            <a:t>SİE’in</a:t>
          </a:r>
          <a:r>
            <a:rPr lang="tr-TR" sz="1400" b="1" dirty="0" smtClean="0">
              <a:solidFill>
                <a:schemeClr val="bg1"/>
              </a:solidFill>
            </a:rPr>
            <a:t> SİNOVİYUMLA KAPLI 1/3 ALT KISMINDA İNFLAMASYON ( PERİARTİKÜLER OSTEOPENİ VE OSTEİT)  </a:t>
          </a:r>
          <a:endParaRPr lang="tr-TR" sz="1400" b="1" dirty="0">
            <a:solidFill>
              <a:schemeClr val="bg1"/>
            </a:solidFill>
          </a:endParaRPr>
        </a:p>
      </dgm:t>
    </dgm:pt>
    <dgm:pt modelId="{2B126D8B-11BB-499A-A5E0-3B9E83A31252}" type="parTrans" cxnId="{E1AC75FC-AB30-4622-8CBF-52CF09CC9836}">
      <dgm:prSet/>
      <dgm:spPr/>
      <dgm:t>
        <a:bodyPr/>
        <a:lstStyle/>
        <a:p>
          <a:endParaRPr lang="tr-TR"/>
        </a:p>
      </dgm:t>
    </dgm:pt>
    <dgm:pt modelId="{C2A7873E-D881-406E-A071-2991D77D3C89}" type="sibTrans" cxnId="{E1AC75FC-AB30-4622-8CBF-52CF09CC9836}">
      <dgm:prSet/>
      <dgm:spPr/>
      <dgm:t>
        <a:bodyPr/>
        <a:lstStyle/>
        <a:p>
          <a:endParaRPr lang="tr-TR"/>
        </a:p>
      </dgm:t>
    </dgm:pt>
    <dgm:pt modelId="{3F1D553C-0EAA-4C60-9055-44FBD64283D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ERKEN DÖNEMDE EKLEM ARALIĞINDA GENİŞLEME VE FLU GÖRÜNÜM</a:t>
          </a:r>
          <a:endParaRPr lang="tr-TR" sz="1400" b="1" dirty="0">
            <a:solidFill>
              <a:schemeClr val="bg1"/>
            </a:solidFill>
          </a:endParaRPr>
        </a:p>
      </dgm:t>
    </dgm:pt>
    <dgm:pt modelId="{482FAD29-CE73-4350-A1A6-A6F981644982}" type="parTrans" cxnId="{F43EDBF2-4DC2-4752-952B-6E7DAD70BC60}">
      <dgm:prSet/>
      <dgm:spPr/>
      <dgm:t>
        <a:bodyPr/>
        <a:lstStyle/>
        <a:p>
          <a:endParaRPr lang="tr-TR"/>
        </a:p>
      </dgm:t>
    </dgm:pt>
    <dgm:pt modelId="{3B371ABE-1004-46D5-B7E6-47FFEA50CF6D}" type="sibTrans" cxnId="{F43EDBF2-4DC2-4752-952B-6E7DAD70BC60}">
      <dgm:prSet/>
      <dgm:spPr/>
      <dgm:t>
        <a:bodyPr/>
        <a:lstStyle/>
        <a:p>
          <a:endParaRPr lang="tr-TR"/>
        </a:p>
      </dgm:t>
    </dgm:pt>
    <dgm:pt modelId="{6A3D85B9-DE92-4DBD-9297-0792B9B21D57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EKLEM ARALAIĞINDA DÜZENSİZLİK, DARALMA, TAM ANKİLOZ</a:t>
          </a:r>
          <a:endParaRPr lang="tr-TR" sz="1400" b="1" dirty="0">
            <a:solidFill>
              <a:schemeClr val="bg1"/>
            </a:solidFill>
          </a:endParaRPr>
        </a:p>
      </dgm:t>
    </dgm:pt>
    <dgm:pt modelId="{82FEDCF9-EFF7-4DBE-9B10-36C25E995EA0}" type="parTrans" cxnId="{5DBABAAC-EDBE-4ADD-A973-DFD8B107FAC9}">
      <dgm:prSet/>
      <dgm:spPr/>
      <dgm:t>
        <a:bodyPr/>
        <a:lstStyle/>
        <a:p>
          <a:endParaRPr lang="tr-TR"/>
        </a:p>
      </dgm:t>
    </dgm:pt>
    <dgm:pt modelId="{7719178D-0778-4F75-9821-B01936D444F4}" type="sibTrans" cxnId="{5DBABAAC-EDBE-4ADD-A973-DFD8B107FAC9}">
      <dgm:prSet/>
      <dgm:spPr/>
      <dgm:t>
        <a:bodyPr/>
        <a:lstStyle/>
        <a:p>
          <a:endParaRPr lang="tr-TR"/>
        </a:p>
      </dgm:t>
    </dgm:pt>
    <dgm:pt modelId="{FA989B7C-87EA-4E62-B00D-58C612BFC7F5}" type="pres">
      <dgm:prSet presAssocID="{A4E30F74-ADD0-4AC5-961C-AE6E13B28A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97E4206-2A58-4D44-98A8-820E16A40F7E}" type="pres">
      <dgm:prSet presAssocID="{844D4B06-78F7-47F0-84C6-C0982604DC9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26739E-2899-43A5-A463-E280333F32AB}" type="pres">
      <dgm:prSet presAssocID="{844D4B06-78F7-47F0-84C6-C0982604DC96}" presName="gear1srcNode" presStyleLbl="node1" presStyleIdx="0" presStyleCnt="3"/>
      <dgm:spPr/>
    </dgm:pt>
    <dgm:pt modelId="{A6D14979-BDB6-4173-88B9-AAAE96D0EBFD}" type="pres">
      <dgm:prSet presAssocID="{844D4B06-78F7-47F0-84C6-C0982604DC96}" presName="gear1dstNode" presStyleLbl="node1" presStyleIdx="0" presStyleCnt="3"/>
      <dgm:spPr/>
    </dgm:pt>
    <dgm:pt modelId="{DF47AFA4-6D33-46A2-A396-29E16156B1C7}" type="pres">
      <dgm:prSet presAssocID="{3F1D553C-0EAA-4C60-9055-44FBD64283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E69206-C5F7-4742-9736-842C6074E94F}" type="pres">
      <dgm:prSet presAssocID="{3F1D553C-0EAA-4C60-9055-44FBD64283DD}" presName="gear2srcNode" presStyleLbl="node1" presStyleIdx="1" presStyleCnt="3"/>
      <dgm:spPr/>
    </dgm:pt>
    <dgm:pt modelId="{E5D3BD51-8B98-4C58-BD0F-C18FBFA82D7B}" type="pres">
      <dgm:prSet presAssocID="{3F1D553C-0EAA-4C60-9055-44FBD64283DD}" presName="gear2dstNode" presStyleLbl="node1" presStyleIdx="1" presStyleCnt="3"/>
      <dgm:spPr/>
    </dgm:pt>
    <dgm:pt modelId="{A99898AD-9D11-424F-B545-8C7CF7E8EB3C}" type="pres">
      <dgm:prSet presAssocID="{6A3D85B9-DE92-4DBD-9297-0792B9B21D57}" presName="gear3" presStyleLbl="node1" presStyleIdx="2" presStyleCnt="3"/>
      <dgm:spPr/>
    </dgm:pt>
    <dgm:pt modelId="{A2F58799-8E6E-4FE5-826F-B096A215EA5C}" type="pres">
      <dgm:prSet presAssocID="{6A3D85B9-DE92-4DBD-9297-0792B9B21D5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ADE5E7B-E3C4-4848-BDBE-AC6396EAE7A1}" type="pres">
      <dgm:prSet presAssocID="{6A3D85B9-DE92-4DBD-9297-0792B9B21D57}" presName="gear3srcNode" presStyleLbl="node1" presStyleIdx="2" presStyleCnt="3"/>
      <dgm:spPr/>
    </dgm:pt>
    <dgm:pt modelId="{735E18A8-8BE9-478C-A2E9-E1E5824074E3}" type="pres">
      <dgm:prSet presAssocID="{6A3D85B9-DE92-4DBD-9297-0792B9B21D57}" presName="gear3dstNode" presStyleLbl="node1" presStyleIdx="2" presStyleCnt="3"/>
      <dgm:spPr/>
    </dgm:pt>
    <dgm:pt modelId="{4882A0A5-E546-45AB-B230-EBF7309F7386}" type="pres">
      <dgm:prSet presAssocID="{C2A7873E-D881-406E-A071-2991D77D3C89}" presName="connector1" presStyleLbl="sibTrans2D1" presStyleIdx="0" presStyleCnt="3"/>
      <dgm:spPr/>
    </dgm:pt>
    <dgm:pt modelId="{12208500-B6C4-4C4B-93A0-3F765C041F3B}" type="pres">
      <dgm:prSet presAssocID="{3B371ABE-1004-46D5-B7E6-47FFEA50CF6D}" presName="connector2" presStyleLbl="sibTrans2D1" presStyleIdx="1" presStyleCnt="3"/>
      <dgm:spPr/>
    </dgm:pt>
    <dgm:pt modelId="{2E7CB83A-9CEC-4D79-91AB-1D51FD015FBF}" type="pres">
      <dgm:prSet presAssocID="{7719178D-0778-4F75-9821-B01936D444F4}" presName="connector3" presStyleLbl="sibTrans2D1" presStyleIdx="2" presStyleCnt="3"/>
      <dgm:spPr/>
    </dgm:pt>
  </dgm:ptLst>
  <dgm:cxnLst>
    <dgm:cxn modelId="{490DB3FB-8428-423E-B169-5BEC8524EDBF}" type="presOf" srcId="{6A3D85B9-DE92-4DBD-9297-0792B9B21D57}" destId="{A2F58799-8E6E-4FE5-826F-B096A215EA5C}" srcOrd="1" destOrd="0" presId="urn:microsoft.com/office/officeart/2005/8/layout/gear1"/>
    <dgm:cxn modelId="{4919D816-334C-42F2-BDDB-304F264AA016}" type="presOf" srcId="{A4E30F74-ADD0-4AC5-961C-AE6E13B28ADA}" destId="{FA989B7C-87EA-4E62-B00D-58C612BFC7F5}" srcOrd="0" destOrd="0" presId="urn:microsoft.com/office/officeart/2005/8/layout/gear1"/>
    <dgm:cxn modelId="{5DBABAAC-EDBE-4ADD-A973-DFD8B107FAC9}" srcId="{A4E30F74-ADD0-4AC5-961C-AE6E13B28ADA}" destId="{6A3D85B9-DE92-4DBD-9297-0792B9B21D57}" srcOrd="2" destOrd="0" parTransId="{82FEDCF9-EFF7-4DBE-9B10-36C25E995EA0}" sibTransId="{7719178D-0778-4F75-9821-B01936D444F4}"/>
    <dgm:cxn modelId="{03934267-39FB-4817-90C3-61396849A359}" type="presOf" srcId="{7719178D-0778-4F75-9821-B01936D444F4}" destId="{2E7CB83A-9CEC-4D79-91AB-1D51FD015FBF}" srcOrd="0" destOrd="0" presId="urn:microsoft.com/office/officeart/2005/8/layout/gear1"/>
    <dgm:cxn modelId="{FDD3944D-2498-419C-9112-66F26BF6D991}" type="presOf" srcId="{C2A7873E-D881-406E-A071-2991D77D3C89}" destId="{4882A0A5-E546-45AB-B230-EBF7309F7386}" srcOrd="0" destOrd="0" presId="urn:microsoft.com/office/officeart/2005/8/layout/gear1"/>
    <dgm:cxn modelId="{69DEFD30-6339-48A2-9DBA-1F424708A34B}" type="presOf" srcId="{3F1D553C-0EAA-4C60-9055-44FBD64283DD}" destId="{E5D3BD51-8B98-4C58-BD0F-C18FBFA82D7B}" srcOrd="2" destOrd="0" presId="urn:microsoft.com/office/officeart/2005/8/layout/gear1"/>
    <dgm:cxn modelId="{414DEC3E-9649-4C7B-ADF4-F15C021AEFDC}" type="presOf" srcId="{3F1D553C-0EAA-4C60-9055-44FBD64283DD}" destId="{DF47AFA4-6D33-46A2-A396-29E16156B1C7}" srcOrd="0" destOrd="0" presId="urn:microsoft.com/office/officeart/2005/8/layout/gear1"/>
    <dgm:cxn modelId="{E1AC75FC-AB30-4622-8CBF-52CF09CC9836}" srcId="{A4E30F74-ADD0-4AC5-961C-AE6E13B28ADA}" destId="{844D4B06-78F7-47F0-84C6-C0982604DC96}" srcOrd="0" destOrd="0" parTransId="{2B126D8B-11BB-499A-A5E0-3B9E83A31252}" sibTransId="{C2A7873E-D881-406E-A071-2991D77D3C89}"/>
    <dgm:cxn modelId="{5A1264E5-FE95-40D0-9CCB-0602E8EF87C6}" type="presOf" srcId="{6A3D85B9-DE92-4DBD-9297-0792B9B21D57}" destId="{EADE5E7B-E3C4-4848-BDBE-AC6396EAE7A1}" srcOrd="2" destOrd="0" presId="urn:microsoft.com/office/officeart/2005/8/layout/gear1"/>
    <dgm:cxn modelId="{0FBC0B69-6C7B-4F5D-B327-753C4602CE94}" type="presOf" srcId="{6A3D85B9-DE92-4DBD-9297-0792B9B21D57}" destId="{A99898AD-9D11-424F-B545-8C7CF7E8EB3C}" srcOrd="0" destOrd="0" presId="urn:microsoft.com/office/officeart/2005/8/layout/gear1"/>
    <dgm:cxn modelId="{A53F861F-DF49-4E03-A240-91BCD6A32AF8}" type="presOf" srcId="{6A3D85B9-DE92-4DBD-9297-0792B9B21D57}" destId="{735E18A8-8BE9-478C-A2E9-E1E5824074E3}" srcOrd="3" destOrd="0" presId="urn:microsoft.com/office/officeart/2005/8/layout/gear1"/>
    <dgm:cxn modelId="{C75CD889-9A41-4628-B0C3-6AE456E84557}" type="presOf" srcId="{844D4B06-78F7-47F0-84C6-C0982604DC96}" destId="{E826739E-2899-43A5-A463-E280333F32AB}" srcOrd="1" destOrd="0" presId="urn:microsoft.com/office/officeart/2005/8/layout/gear1"/>
    <dgm:cxn modelId="{82EA4F23-AC37-453A-9142-0296DAC9CC3F}" type="presOf" srcId="{3B371ABE-1004-46D5-B7E6-47FFEA50CF6D}" destId="{12208500-B6C4-4C4B-93A0-3F765C041F3B}" srcOrd="0" destOrd="0" presId="urn:microsoft.com/office/officeart/2005/8/layout/gear1"/>
    <dgm:cxn modelId="{82BBAF4A-223A-4F84-94B4-681D61890668}" type="presOf" srcId="{3F1D553C-0EAA-4C60-9055-44FBD64283DD}" destId="{FEE69206-C5F7-4742-9736-842C6074E94F}" srcOrd="1" destOrd="0" presId="urn:microsoft.com/office/officeart/2005/8/layout/gear1"/>
    <dgm:cxn modelId="{39135A24-5484-4E01-A150-5F96A4658EDC}" type="presOf" srcId="{844D4B06-78F7-47F0-84C6-C0982604DC96}" destId="{A97E4206-2A58-4D44-98A8-820E16A40F7E}" srcOrd="0" destOrd="0" presId="urn:microsoft.com/office/officeart/2005/8/layout/gear1"/>
    <dgm:cxn modelId="{F43EDBF2-4DC2-4752-952B-6E7DAD70BC60}" srcId="{A4E30F74-ADD0-4AC5-961C-AE6E13B28ADA}" destId="{3F1D553C-0EAA-4C60-9055-44FBD64283DD}" srcOrd="1" destOrd="0" parTransId="{482FAD29-CE73-4350-A1A6-A6F981644982}" sibTransId="{3B371ABE-1004-46D5-B7E6-47FFEA50CF6D}"/>
    <dgm:cxn modelId="{283357F3-9F4F-4AE0-A168-9CF5FDEFB378}" type="presOf" srcId="{844D4B06-78F7-47F0-84C6-C0982604DC96}" destId="{A6D14979-BDB6-4173-88B9-AAAE96D0EBFD}" srcOrd="2" destOrd="0" presId="urn:microsoft.com/office/officeart/2005/8/layout/gear1"/>
    <dgm:cxn modelId="{5CE70553-B821-47B1-B41C-B3B4A1787C47}" type="presParOf" srcId="{FA989B7C-87EA-4E62-B00D-58C612BFC7F5}" destId="{A97E4206-2A58-4D44-98A8-820E16A40F7E}" srcOrd="0" destOrd="0" presId="urn:microsoft.com/office/officeart/2005/8/layout/gear1"/>
    <dgm:cxn modelId="{35AC1212-01A9-414D-8D86-F1FE9CC4C1AD}" type="presParOf" srcId="{FA989B7C-87EA-4E62-B00D-58C612BFC7F5}" destId="{E826739E-2899-43A5-A463-E280333F32AB}" srcOrd="1" destOrd="0" presId="urn:microsoft.com/office/officeart/2005/8/layout/gear1"/>
    <dgm:cxn modelId="{AC72A2C3-5CD7-4DCB-A753-475D645B4B2D}" type="presParOf" srcId="{FA989B7C-87EA-4E62-B00D-58C612BFC7F5}" destId="{A6D14979-BDB6-4173-88B9-AAAE96D0EBFD}" srcOrd="2" destOrd="0" presId="urn:microsoft.com/office/officeart/2005/8/layout/gear1"/>
    <dgm:cxn modelId="{0562EB11-08DC-4CD7-BBEC-0AACBB4131EA}" type="presParOf" srcId="{FA989B7C-87EA-4E62-B00D-58C612BFC7F5}" destId="{DF47AFA4-6D33-46A2-A396-29E16156B1C7}" srcOrd="3" destOrd="0" presId="urn:microsoft.com/office/officeart/2005/8/layout/gear1"/>
    <dgm:cxn modelId="{D9EFFAFE-803E-4CFE-AE43-02E1B216B633}" type="presParOf" srcId="{FA989B7C-87EA-4E62-B00D-58C612BFC7F5}" destId="{FEE69206-C5F7-4742-9736-842C6074E94F}" srcOrd="4" destOrd="0" presId="urn:microsoft.com/office/officeart/2005/8/layout/gear1"/>
    <dgm:cxn modelId="{4146656F-79EA-4958-998A-5236DF4A5DA8}" type="presParOf" srcId="{FA989B7C-87EA-4E62-B00D-58C612BFC7F5}" destId="{E5D3BD51-8B98-4C58-BD0F-C18FBFA82D7B}" srcOrd="5" destOrd="0" presId="urn:microsoft.com/office/officeart/2005/8/layout/gear1"/>
    <dgm:cxn modelId="{8654BA31-1150-4843-95A6-34FC60C96062}" type="presParOf" srcId="{FA989B7C-87EA-4E62-B00D-58C612BFC7F5}" destId="{A99898AD-9D11-424F-B545-8C7CF7E8EB3C}" srcOrd="6" destOrd="0" presId="urn:microsoft.com/office/officeart/2005/8/layout/gear1"/>
    <dgm:cxn modelId="{D5E810F1-371F-4FF6-A77E-45158ADEACED}" type="presParOf" srcId="{FA989B7C-87EA-4E62-B00D-58C612BFC7F5}" destId="{A2F58799-8E6E-4FE5-826F-B096A215EA5C}" srcOrd="7" destOrd="0" presId="urn:microsoft.com/office/officeart/2005/8/layout/gear1"/>
    <dgm:cxn modelId="{4BC14EFD-C6E9-42B4-A705-94D88DEB8DCE}" type="presParOf" srcId="{FA989B7C-87EA-4E62-B00D-58C612BFC7F5}" destId="{EADE5E7B-E3C4-4848-BDBE-AC6396EAE7A1}" srcOrd="8" destOrd="0" presId="urn:microsoft.com/office/officeart/2005/8/layout/gear1"/>
    <dgm:cxn modelId="{7612CA58-204E-496C-9363-E10EF60F6C06}" type="presParOf" srcId="{FA989B7C-87EA-4E62-B00D-58C612BFC7F5}" destId="{735E18A8-8BE9-478C-A2E9-E1E5824074E3}" srcOrd="9" destOrd="0" presId="urn:microsoft.com/office/officeart/2005/8/layout/gear1"/>
    <dgm:cxn modelId="{FF0A9F6B-0A09-465C-A186-9716314403A0}" type="presParOf" srcId="{FA989B7C-87EA-4E62-B00D-58C612BFC7F5}" destId="{4882A0A5-E546-45AB-B230-EBF7309F7386}" srcOrd="10" destOrd="0" presId="urn:microsoft.com/office/officeart/2005/8/layout/gear1"/>
    <dgm:cxn modelId="{ED4A7300-23E9-42DB-94C9-0380A647CD53}" type="presParOf" srcId="{FA989B7C-87EA-4E62-B00D-58C612BFC7F5}" destId="{12208500-B6C4-4C4B-93A0-3F765C041F3B}" srcOrd="11" destOrd="0" presId="urn:microsoft.com/office/officeart/2005/8/layout/gear1"/>
    <dgm:cxn modelId="{E9C4630E-E27D-4167-8538-CF666D952CAF}" type="presParOf" srcId="{FA989B7C-87EA-4E62-B00D-58C612BFC7F5}" destId="{2E7CB83A-9CEC-4D79-91AB-1D51FD015FB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F7A2A0-469A-4187-A72E-2B9216FF94EF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FDEE288-23A4-47AF-9CFA-8CC3B518709B}">
      <dgm:prSet phldrT="[Metin]"/>
      <dgm:spPr/>
      <dgm:t>
        <a:bodyPr/>
        <a:lstStyle/>
        <a:p>
          <a:r>
            <a:rPr lang="tr-TR" dirty="0" err="1" smtClean="0"/>
            <a:t>SPA.’de</a:t>
          </a:r>
          <a:r>
            <a:rPr lang="tr-TR" dirty="0" smtClean="0"/>
            <a:t> EKLEM DIŞI BULGULAR</a:t>
          </a:r>
          <a:endParaRPr lang="tr-TR" dirty="0"/>
        </a:p>
      </dgm:t>
    </dgm:pt>
    <dgm:pt modelId="{340D36C2-0F5C-449C-A8B6-52E59A0F6AD6}" type="parTrans" cxnId="{026E3DDD-98E4-4C8F-995A-88F49830439E}">
      <dgm:prSet/>
      <dgm:spPr/>
      <dgm:t>
        <a:bodyPr/>
        <a:lstStyle/>
        <a:p>
          <a:endParaRPr lang="tr-TR"/>
        </a:p>
      </dgm:t>
    </dgm:pt>
    <dgm:pt modelId="{0B576346-3BAC-4DB2-8895-345567BEFBC5}" type="sibTrans" cxnId="{026E3DDD-98E4-4C8F-995A-88F49830439E}">
      <dgm:prSet/>
      <dgm:spPr/>
      <dgm:t>
        <a:bodyPr/>
        <a:lstStyle/>
        <a:p>
          <a:endParaRPr lang="tr-TR"/>
        </a:p>
      </dgm:t>
    </dgm:pt>
    <dgm:pt modelId="{2C082DB4-00E1-4CBF-9D62-92B86F55F761}">
      <dgm:prSet phldrT="[Metin]"/>
      <dgm:spPr/>
      <dgm:t>
        <a:bodyPr/>
        <a:lstStyle/>
        <a:p>
          <a:r>
            <a:rPr lang="tr-TR" dirty="0" smtClean="0"/>
            <a:t>ÜVEİT/KONJUNKTİVİT</a:t>
          </a:r>
          <a:endParaRPr lang="tr-TR" dirty="0"/>
        </a:p>
      </dgm:t>
    </dgm:pt>
    <dgm:pt modelId="{5D2AFE05-AD14-460D-B8A6-DE80B3E55126}" type="parTrans" cxnId="{296B0EBF-1C72-4B51-855F-26E3C66124C6}">
      <dgm:prSet/>
      <dgm:spPr/>
      <dgm:t>
        <a:bodyPr/>
        <a:lstStyle/>
        <a:p>
          <a:endParaRPr lang="tr-TR"/>
        </a:p>
      </dgm:t>
    </dgm:pt>
    <dgm:pt modelId="{1B95DC62-F4DC-4857-B97C-4CEB56E53DB4}" type="sibTrans" cxnId="{296B0EBF-1C72-4B51-855F-26E3C66124C6}">
      <dgm:prSet/>
      <dgm:spPr/>
      <dgm:t>
        <a:bodyPr/>
        <a:lstStyle/>
        <a:p>
          <a:endParaRPr lang="tr-TR"/>
        </a:p>
      </dgm:t>
    </dgm:pt>
    <dgm:pt modelId="{D19C8CB7-3C8E-431D-AF58-5E2BDBDDBA6B}">
      <dgm:prSet phldrT="[Metin]"/>
      <dgm:spPr/>
      <dgm:t>
        <a:bodyPr/>
        <a:lstStyle/>
        <a:p>
          <a:r>
            <a:rPr lang="tr-TR" dirty="0" smtClean="0"/>
            <a:t>DERİ BULGULARI</a:t>
          </a:r>
          <a:endParaRPr lang="tr-TR" dirty="0"/>
        </a:p>
      </dgm:t>
    </dgm:pt>
    <dgm:pt modelId="{C0E380D7-40CF-4395-90A3-0EF3CC590D4F}" type="parTrans" cxnId="{6C125DFA-E5CB-4834-B231-5DE15480FD4B}">
      <dgm:prSet/>
      <dgm:spPr/>
      <dgm:t>
        <a:bodyPr/>
        <a:lstStyle/>
        <a:p>
          <a:endParaRPr lang="tr-TR"/>
        </a:p>
      </dgm:t>
    </dgm:pt>
    <dgm:pt modelId="{4FA9765C-C181-4050-938A-3B72A092AC91}" type="sibTrans" cxnId="{6C125DFA-E5CB-4834-B231-5DE15480FD4B}">
      <dgm:prSet/>
      <dgm:spPr/>
      <dgm:t>
        <a:bodyPr/>
        <a:lstStyle/>
        <a:p>
          <a:endParaRPr lang="tr-TR"/>
        </a:p>
      </dgm:t>
    </dgm:pt>
    <dgm:pt modelId="{8908D007-82EC-47D0-B6EE-A6F4CECBF665}">
      <dgm:prSet phldrT="[Metin]"/>
      <dgm:spPr/>
      <dgm:t>
        <a:bodyPr/>
        <a:lstStyle/>
        <a:p>
          <a:r>
            <a:rPr lang="tr-TR" dirty="0" smtClean="0"/>
            <a:t>DAKTİLİT</a:t>
          </a:r>
          <a:endParaRPr lang="tr-TR" dirty="0"/>
        </a:p>
      </dgm:t>
    </dgm:pt>
    <dgm:pt modelId="{9C7A39BF-197A-4CF0-8C0A-2B3CBB85D24C}" type="parTrans" cxnId="{DD16A622-97D4-4A74-9E4B-7DC6294CD4D3}">
      <dgm:prSet/>
      <dgm:spPr/>
      <dgm:t>
        <a:bodyPr/>
        <a:lstStyle/>
        <a:p>
          <a:endParaRPr lang="tr-TR"/>
        </a:p>
      </dgm:t>
    </dgm:pt>
    <dgm:pt modelId="{6A2ECBCF-F211-4FEF-88D6-1E1244A1A7B5}" type="sibTrans" cxnId="{DD16A622-97D4-4A74-9E4B-7DC6294CD4D3}">
      <dgm:prSet/>
      <dgm:spPr/>
      <dgm:t>
        <a:bodyPr/>
        <a:lstStyle/>
        <a:p>
          <a:endParaRPr lang="tr-TR"/>
        </a:p>
      </dgm:t>
    </dgm:pt>
    <dgm:pt modelId="{E82565AF-D5A0-4F75-BBCF-C0DA88CF6DFA}">
      <dgm:prSet phldrT="[Metin]"/>
      <dgm:spPr/>
      <dgm:t>
        <a:bodyPr/>
        <a:lstStyle/>
        <a:p>
          <a:r>
            <a:rPr lang="tr-TR" dirty="0" smtClean="0"/>
            <a:t>HLA  B27 (+)</a:t>
          </a:r>
          <a:endParaRPr lang="tr-TR" dirty="0"/>
        </a:p>
      </dgm:t>
    </dgm:pt>
    <dgm:pt modelId="{007F5DCD-2D38-43B6-95D0-20A1E035993C}" type="parTrans" cxnId="{0A995A37-0B6B-4994-B0F6-352A309EF165}">
      <dgm:prSet/>
      <dgm:spPr/>
      <dgm:t>
        <a:bodyPr/>
        <a:lstStyle/>
        <a:p>
          <a:endParaRPr lang="tr-TR"/>
        </a:p>
      </dgm:t>
    </dgm:pt>
    <dgm:pt modelId="{898590F0-83C4-4CA4-A428-B9F1050CF1A0}" type="sibTrans" cxnId="{0A995A37-0B6B-4994-B0F6-352A309EF165}">
      <dgm:prSet/>
      <dgm:spPr/>
      <dgm:t>
        <a:bodyPr/>
        <a:lstStyle/>
        <a:p>
          <a:endParaRPr lang="tr-TR"/>
        </a:p>
      </dgm:t>
    </dgm:pt>
    <dgm:pt modelId="{BC76B07B-36F6-4E31-BBF0-DC55CCD6133F}">
      <dgm:prSet phldrT="[Metin]"/>
      <dgm:spPr/>
      <dgm:t>
        <a:bodyPr/>
        <a:lstStyle/>
        <a:p>
          <a:r>
            <a:rPr lang="tr-TR" dirty="0" smtClean="0"/>
            <a:t>PSÖRİYAZİS BENZERİ </a:t>
          </a:r>
          <a:endParaRPr lang="tr-TR" dirty="0"/>
        </a:p>
      </dgm:t>
    </dgm:pt>
    <dgm:pt modelId="{AEF05ACE-CC5F-42C8-BE1E-96FC74A494ED}" type="parTrans" cxnId="{12453D06-AA6E-4BCB-8496-55324AC0454C}">
      <dgm:prSet/>
      <dgm:spPr/>
      <dgm:t>
        <a:bodyPr/>
        <a:lstStyle/>
        <a:p>
          <a:endParaRPr lang="tr-TR"/>
        </a:p>
      </dgm:t>
    </dgm:pt>
    <dgm:pt modelId="{04AFD07A-4DE7-45FB-9852-9B2488415491}" type="sibTrans" cxnId="{12453D06-AA6E-4BCB-8496-55324AC0454C}">
      <dgm:prSet/>
      <dgm:spPr/>
      <dgm:t>
        <a:bodyPr/>
        <a:lstStyle/>
        <a:p>
          <a:endParaRPr lang="tr-TR"/>
        </a:p>
      </dgm:t>
    </dgm:pt>
    <dgm:pt modelId="{A7B578DD-4050-4DB0-80AA-F6CD428503EB}">
      <dgm:prSet phldrT="[Metin]"/>
      <dgm:spPr/>
      <dgm:t>
        <a:bodyPr/>
        <a:lstStyle/>
        <a:p>
          <a:r>
            <a:rPr lang="tr-TR" dirty="0" smtClean="0"/>
            <a:t>ÜRETRİT/SERVİSİT</a:t>
          </a:r>
          <a:endParaRPr lang="tr-TR" dirty="0"/>
        </a:p>
      </dgm:t>
    </dgm:pt>
    <dgm:pt modelId="{C54A972B-10B0-4F07-A0D9-D527A3812C53}" type="parTrans" cxnId="{E7753543-88F7-4A64-B92E-FE39D35B10FB}">
      <dgm:prSet/>
      <dgm:spPr/>
      <dgm:t>
        <a:bodyPr/>
        <a:lstStyle/>
        <a:p>
          <a:endParaRPr lang="tr-TR"/>
        </a:p>
      </dgm:t>
    </dgm:pt>
    <dgm:pt modelId="{D0EE3974-23B7-47AD-BFF8-2B4877CC248C}" type="sibTrans" cxnId="{E7753543-88F7-4A64-B92E-FE39D35B10FB}">
      <dgm:prSet/>
      <dgm:spPr/>
      <dgm:t>
        <a:bodyPr/>
        <a:lstStyle/>
        <a:p>
          <a:endParaRPr lang="tr-TR"/>
        </a:p>
      </dgm:t>
    </dgm:pt>
    <dgm:pt modelId="{1AFDDF50-C709-4CB7-B472-CE53F31DEAC5}" type="pres">
      <dgm:prSet presAssocID="{C7F7A2A0-469A-4187-A72E-2B9216FF94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DB4C2C-60AA-460B-BA13-ABE7C6BA8520}" type="pres">
      <dgm:prSet presAssocID="{CFDEE288-23A4-47AF-9CFA-8CC3B518709B}" presName="root1" presStyleCnt="0"/>
      <dgm:spPr/>
    </dgm:pt>
    <dgm:pt modelId="{D8FA311E-B639-479A-8D2D-E34D3C1D5E53}" type="pres">
      <dgm:prSet presAssocID="{CFDEE288-23A4-47AF-9CFA-8CC3B51870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8CB4AC-D793-4216-9F6C-4B815F275517}" type="pres">
      <dgm:prSet presAssocID="{CFDEE288-23A4-47AF-9CFA-8CC3B518709B}" presName="level2hierChild" presStyleCnt="0"/>
      <dgm:spPr/>
    </dgm:pt>
    <dgm:pt modelId="{E999A97D-216E-4D6C-A065-71F995EB0D47}" type="pres">
      <dgm:prSet presAssocID="{5D2AFE05-AD14-460D-B8A6-DE80B3E55126}" presName="conn2-1" presStyleLbl="parChTrans1D2" presStyleIdx="0" presStyleCnt="5"/>
      <dgm:spPr/>
      <dgm:t>
        <a:bodyPr/>
        <a:lstStyle/>
        <a:p>
          <a:endParaRPr lang="tr-TR"/>
        </a:p>
      </dgm:t>
    </dgm:pt>
    <dgm:pt modelId="{F5B6B157-6804-4B9D-86B5-922C0AAA8BC2}" type="pres">
      <dgm:prSet presAssocID="{5D2AFE05-AD14-460D-B8A6-DE80B3E55126}" presName="connTx" presStyleLbl="parChTrans1D2" presStyleIdx="0" presStyleCnt="5"/>
      <dgm:spPr/>
      <dgm:t>
        <a:bodyPr/>
        <a:lstStyle/>
        <a:p>
          <a:endParaRPr lang="tr-TR"/>
        </a:p>
      </dgm:t>
    </dgm:pt>
    <dgm:pt modelId="{C851F924-8839-4E67-A501-96835E65870D}" type="pres">
      <dgm:prSet presAssocID="{2C082DB4-00E1-4CBF-9D62-92B86F55F761}" presName="root2" presStyleCnt="0"/>
      <dgm:spPr/>
    </dgm:pt>
    <dgm:pt modelId="{1D5B7165-BE66-4186-BF16-6634912534A2}" type="pres">
      <dgm:prSet presAssocID="{2C082DB4-00E1-4CBF-9D62-92B86F55F76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3EBE14-2A19-4BD6-9217-90AB5CC911E6}" type="pres">
      <dgm:prSet presAssocID="{2C082DB4-00E1-4CBF-9D62-92B86F55F761}" presName="level3hierChild" presStyleCnt="0"/>
      <dgm:spPr/>
    </dgm:pt>
    <dgm:pt modelId="{F3FFCAFE-336C-42A5-9870-0365DD3C7DC2}" type="pres">
      <dgm:prSet presAssocID="{C0E380D7-40CF-4395-90A3-0EF3CC590D4F}" presName="conn2-1" presStyleLbl="parChTrans1D2" presStyleIdx="1" presStyleCnt="5"/>
      <dgm:spPr/>
      <dgm:t>
        <a:bodyPr/>
        <a:lstStyle/>
        <a:p>
          <a:endParaRPr lang="tr-TR"/>
        </a:p>
      </dgm:t>
    </dgm:pt>
    <dgm:pt modelId="{34D83E7B-8A33-4478-865A-0A00B4AB065E}" type="pres">
      <dgm:prSet presAssocID="{C0E380D7-40CF-4395-90A3-0EF3CC590D4F}" presName="connTx" presStyleLbl="parChTrans1D2" presStyleIdx="1" presStyleCnt="5"/>
      <dgm:spPr/>
      <dgm:t>
        <a:bodyPr/>
        <a:lstStyle/>
        <a:p>
          <a:endParaRPr lang="tr-TR"/>
        </a:p>
      </dgm:t>
    </dgm:pt>
    <dgm:pt modelId="{93027D49-4C7F-4E2F-B3CF-EC0DBE903FAD}" type="pres">
      <dgm:prSet presAssocID="{D19C8CB7-3C8E-431D-AF58-5E2BDBDDBA6B}" presName="root2" presStyleCnt="0"/>
      <dgm:spPr/>
    </dgm:pt>
    <dgm:pt modelId="{F8824785-F7CF-4502-A1F2-24B0E0F57960}" type="pres">
      <dgm:prSet presAssocID="{D19C8CB7-3C8E-431D-AF58-5E2BDBDDBA6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852C5E-B406-4D20-B64D-CC8C9A91DBC1}" type="pres">
      <dgm:prSet presAssocID="{D19C8CB7-3C8E-431D-AF58-5E2BDBDDBA6B}" presName="level3hierChild" presStyleCnt="0"/>
      <dgm:spPr/>
    </dgm:pt>
    <dgm:pt modelId="{89BDDBE4-400E-405C-BBEC-2A9222E01824}" type="pres">
      <dgm:prSet presAssocID="{AEF05ACE-CC5F-42C8-BE1E-96FC74A494ED}" presName="conn2-1" presStyleLbl="parChTrans1D3" presStyleIdx="0" presStyleCnt="1"/>
      <dgm:spPr/>
      <dgm:t>
        <a:bodyPr/>
        <a:lstStyle/>
        <a:p>
          <a:endParaRPr lang="tr-TR"/>
        </a:p>
      </dgm:t>
    </dgm:pt>
    <dgm:pt modelId="{2CF9899C-3B8C-416E-8F01-59A9AC7D8821}" type="pres">
      <dgm:prSet presAssocID="{AEF05ACE-CC5F-42C8-BE1E-96FC74A494ED}" presName="connTx" presStyleLbl="parChTrans1D3" presStyleIdx="0" presStyleCnt="1"/>
      <dgm:spPr/>
      <dgm:t>
        <a:bodyPr/>
        <a:lstStyle/>
        <a:p>
          <a:endParaRPr lang="tr-TR"/>
        </a:p>
      </dgm:t>
    </dgm:pt>
    <dgm:pt modelId="{8C004C33-7169-4D25-BA62-31FD46E39430}" type="pres">
      <dgm:prSet presAssocID="{BC76B07B-36F6-4E31-BBF0-DC55CCD6133F}" presName="root2" presStyleCnt="0"/>
      <dgm:spPr/>
    </dgm:pt>
    <dgm:pt modelId="{F6148866-FB28-4D51-8ACD-E95DD3B070BE}" type="pres">
      <dgm:prSet presAssocID="{BC76B07B-36F6-4E31-BBF0-DC55CCD6133F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8EC45B-6152-4DCA-B172-E678CEEF02EC}" type="pres">
      <dgm:prSet presAssocID="{BC76B07B-36F6-4E31-BBF0-DC55CCD6133F}" presName="level3hierChild" presStyleCnt="0"/>
      <dgm:spPr/>
    </dgm:pt>
    <dgm:pt modelId="{268BE44B-B111-4695-9A92-E2D298F91CA5}" type="pres">
      <dgm:prSet presAssocID="{9C7A39BF-197A-4CF0-8C0A-2B3CBB85D24C}" presName="conn2-1" presStyleLbl="parChTrans1D2" presStyleIdx="2" presStyleCnt="5"/>
      <dgm:spPr/>
      <dgm:t>
        <a:bodyPr/>
        <a:lstStyle/>
        <a:p>
          <a:endParaRPr lang="tr-TR"/>
        </a:p>
      </dgm:t>
    </dgm:pt>
    <dgm:pt modelId="{CDC9368A-2436-417F-BDEF-69CE3E923B2D}" type="pres">
      <dgm:prSet presAssocID="{9C7A39BF-197A-4CF0-8C0A-2B3CBB85D24C}" presName="connTx" presStyleLbl="parChTrans1D2" presStyleIdx="2" presStyleCnt="5"/>
      <dgm:spPr/>
      <dgm:t>
        <a:bodyPr/>
        <a:lstStyle/>
        <a:p>
          <a:endParaRPr lang="tr-TR"/>
        </a:p>
      </dgm:t>
    </dgm:pt>
    <dgm:pt modelId="{71C1B68F-D2EB-4CA1-8547-A5E26F215BEF}" type="pres">
      <dgm:prSet presAssocID="{8908D007-82EC-47D0-B6EE-A6F4CECBF665}" presName="root2" presStyleCnt="0"/>
      <dgm:spPr/>
    </dgm:pt>
    <dgm:pt modelId="{AA81898C-6423-4397-9FEC-77C3710B7B97}" type="pres">
      <dgm:prSet presAssocID="{8908D007-82EC-47D0-B6EE-A6F4CECBF66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448BAB-5C2D-4049-82F9-5092C3488E9C}" type="pres">
      <dgm:prSet presAssocID="{8908D007-82EC-47D0-B6EE-A6F4CECBF665}" presName="level3hierChild" presStyleCnt="0"/>
      <dgm:spPr/>
    </dgm:pt>
    <dgm:pt modelId="{ADE56F35-4855-4ED9-875C-0D53D075D157}" type="pres">
      <dgm:prSet presAssocID="{C54A972B-10B0-4F07-A0D9-D527A3812C53}" presName="conn2-1" presStyleLbl="parChTrans1D2" presStyleIdx="3" presStyleCnt="5"/>
      <dgm:spPr/>
      <dgm:t>
        <a:bodyPr/>
        <a:lstStyle/>
        <a:p>
          <a:endParaRPr lang="tr-TR"/>
        </a:p>
      </dgm:t>
    </dgm:pt>
    <dgm:pt modelId="{01EB3F00-722C-4018-8AF3-C8438A789FF1}" type="pres">
      <dgm:prSet presAssocID="{C54A972B-10B0-4F07-A0D9-D527A3812C53}" presName="connTx" presStyleLbl="parChTrans1D2" presStyleIdx="3" presStyleCnt="5"/>
      <dgm:spPr/>
      <dgm:t>
        <a:bodyPr/>
        <a:lstStyle/>
        <a:p>
          <a:endParaRPr lang="tr-TR"/>
        </a:p>
      </dgm:t>
    </dgm:pt>
    <dgm:pt modelId="{EF2B73DF-3C0A-4C84-BCF0-FD34A4B64A33}" type="pres">
      <dgm:prSet presAssocID="{A7B578DD-4050-4DB0-80AA-F6CD428503EB}" presName="root2" presStyleCnt="0"/>
      <dgm:spPr/>
    </dgm:pt>
    <dgm:pt modelId="{32505A2D-3CB8-41E7-946E-EF3F202A5D0D}" type="pres">
      <dgm:prSet presAssocID="{A7B578DD-4050-4DB0-80AA-F6CD428503E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4C781C1-EA16-4AE8-A893-74C1E4D7BF40}" type="pres">
      <dgm:prSet presAssocID="{A7B578DD-4050-4DB0-80AA-F6CD428503EB}" presName="level3hierChild" presStyleCnt="0"/>
      <dgm:spPr/>
    </dgm:pt>
    <dgm:pt modelId="{A24C3175-980C-4921-A6D4-A9EA80C4644D}" type="pres">
      <dgm:prSet presAssocID="{007F5DCD-2D38-43B6-95D0-20A1E035993C}" presName="conn2-1" presStyleLbl="parChTrans1D2" presStyleIdx="4" presStyleCnt="5"/>
      <dgm:spPr/>
      <dgm:t>
        <a:bodyPr/>
        <a:lstStyle/>
        <a:p>
          <a:endParaRPr lang="tr-TR"/>
        </a:p>
      </dgm:t>
    </dgm:pt>
    <dgm:pt modelId="{C391E060-981E-4A88-B336-875DADAAE76C}" type="pres">
      <dgm:prSet presAssocID="{007F5DCD-2D38-43B6-95D0-20A1E035993C}" presName="connTx" presStyleLbl="parChTrans1D2" presStyleIdx="4" presStyleCnt="5"/>
      <dgm:spPr/>
      <dgm:t>
        <a:bodyPr/>
        <a:lstStyle/>
        <a:p>
          <a:endParaRPr lang="tr-TR"/>
        </a:p>
      </dgm:t>
    </dgm:pt>
    <dgm:pt modelId="{D7C04CCF-DF7D-4108-AB8F-EBD90E6C9735}" type="pres">
      <dgm:prSet presAssocID="{E82565AF-D5A0-4F75-BBCF-C0DA88CF6DFA}" presName="root2" presStyleCnt="0"/>
      <dgm:spPr/>
    </dgm:pt>
    <dgm:pt modelId="{FCA4A14D-CF93-46F6-829D-E92E861E5809}" type="pres">
      <dgm:prSet presAssocID="{E82565AF-D5A0-4F75-BBCF-C0DA88CF6DF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D41770-9213-40FE-A5BC-AB1F944AC5D5}" type="pres">
      <dgm:prSet presAssocID="{E82565AF-D5A0-4F75-BBCF-C0DA88CF6DFA}" presName="level3hierChild" presStyleCnt="0"/>
      <dgm:spPr/>
    </dgm:pt>
  </dgm:ptLst>
  <dgm:cxnLst>
    <dgm:cxn modelId="{4058BA19-9AAD-4F9E-B5AF-E37B35F017CF}" type="presOf" srcId="{9C7A39BF-197A-4CF0-8C0A-2B3CBB85D24C}" destId="{CDC9368A-2436-417F-BDEF-69CE3E923B2D}" srcOrd="1" destOrd="0" presId="urn:microsoft.com/office/officeart/2008/layout/HorizontalMultiLevelHierarchy"/>
    <dgm:cxn modelId="{E7A532DA-AE5D-4DA1-B415-35A0A9AC803E}" type="presOf" srcId="{007F5DCD-2D38-43B6-95D0-20A1E035993C}" destId="{A24C3175-980C-4921-A6D4-A9EA80C4644D}" srcOrd="0" destOrd="0" presId="urn:microsoft.com/office/officeart/2008/layout/HorizontalMultiLevelHierarchy"/>
    <dgm:cxn modelId="{FCC9C211-3046-4270-A695-4062A3C4CD77}" type="presOf" srcId="{C0E380D7-40CF-4395-90A3-0EF3CC590D4F}" destId="{34D83E7B-8A33-4478-865A-0A00B4AB065E}" srcOrd="1" destOrd="0" presId="urn:microsoft.com/office/officeart/2008/layout/HorizontalMultiLevelHierarchy"/>
    <dgm:cxn modelId="{1054FF96-A2FB-4B49-AA21-DE786084F9E0}" type="presOf" srcId="{BC76B07B-36F6-4E31-BBF0-DC55CCD6133F}" destId="{F6148866-FB28-4D51-8ACD-E95DD3B070BE}" srcOrd="0" destOrd="0" presId="urn:microsoft.com/office/officeart/2008/layout/HorizontalMultiLevelHierarchy"/>
    <dgm:cxn modelId="{296B0EBF-1C72-4B51-855F-26E3C66124C6}" srcId="{CFDEE288-23A4-47AF-9CFA-8CC3B518709B}" destId="{2C082DB4-00E1-4CBF-9D62-92B86F55F761}" srcOrd="0" destOrd="0" parTransId="{5D2AFE05-AD14-460D-B8A6-DE80B3E55126}" sibTransId="{1B95DC62-F4DC-4857-B97C-4CEB56E53DB4}"/>
    <dgm:cxn modelId="{B1FBE6C2-EFD5-4FFD-BF0B-3CD4B8866338}" type="presOf" srcId="{5D2AFE05-AD14-460D-B8A6-DE80B3E55126}" destId="{F5B6B157-6804-4B9D-86B5-922C0AAA8BC2}" srcOrd="1" destOrd="0" presId="urn:microsoft.com/office/officeart/2008/layout/HorizontalMultiLevelHierarchy"/>
    <dgm:cxn modelId="{D442C7C3-8680-431C-8B77-D973665152FB}" type="presOf" srcId="{E82565AF-D5A0-4F75-BBCF-C0DA88CF6DFA}" destId="{FCA4A14D-CF93-46F6-829D-E92E861E5809}" srcOrd="0" destOrd="0" presId="urn:microsoft.com/office/officeart/2008/layout/HorizontalMultiLevelHierarchy"/>
    <dgm:cxn modelId="{2C529B46-0683-42E1-A8BB-90EACA35D439}" type="presOf" srcId="{007F5DCD-2D38-43B6-95D0-20A1E035993C}" destId="{C391E060-981E-4A88-B336-875DADAAE76C}" srcOrd="1" destOrd="0" presId="urn:microsoft.com/office/officeart/2008/layout/HorizontalMultiLevelHierarchy"/>
    <dgm:cxn modelId="{373E3767-F78B-44A4-B27C-1549CE54DCF9}" type="presOf" srcId="{9C7A39BF-197A-4CF0-8C0A-2B3CBB85D24C}" destId="{268BE44B-B111-4695-9A92-E2D298F91CA5}" srcOrd="0" destOrd="0" presId="urn:microsoft.com/office/officeart/2008/layout/HorizontalMultiLevelHierarchy"/>
    <dgm:cxn modelId="{026E3DDD-98E4-4C8F-995A-88F49830439E}" srcId="{C7F7A2A0-469A-4187-A72E-2B9216FF94EF}" destId="{CFDEE288-23A4-47AF-9CFA-8CC3B518709B}" srcOrd="0" destOrd="0" parTransId="{340D36C2-0F5C-449C-A8B6-52E59A0F6AD6}" sibTransId="{0B576346-3BAC-4DB2-8895-345567BEFBC5}"/>
    <dgm:cxn modelId="{4801EF36-CD04-488A-B16E-8A8AF1B41369}" type="presOf" srcId="{C0E380D7-40CF-4395-90A3-0EF3CC590D4F}" destId="{F3FFCAFE-336C-42A5-9870-0365DD3C7DC2}" srcOrd="0" destOrd="0" presId="urn:microsoft.com/office/officeart/2008/layout/HorizontalMultiLevelHierarchy"/>
    <dgm:cxn modelId="{5D31950B-BE63-466F-8F9E-95DCF2020B69}" type="presOf" srcId="{8908D007-82EC-47D0-B6EE-A6F4CECBF665}" destId="{AA81898C-6423-4397-9FEC-77C3710B7B97}" srcOrd="0" destOrd="0" presId="urn:microsoft.com/office/officeart/2008/layout/HorizontalMultiLevelHierarchy"/>
    <dgm:cxn modelId="{1B634900-97D0-46FB-A4D0-8193F5A4AEAB}" type="presOf" srcId="{5D2AFE05-AD14-460D-B8A6-DE80B3E55126}" destId="{E999A97D-216E-4D6C-A065-71F995EB0D47}" srcOrd="0" destOrd="0" presId="urn:microsoft.com/office/officeart/2008/layout/HorizontalMultiLevelHierarchy"/>
    <dgm:cxn modelId="{DD16A622-97D4-4A74-9E4B-7DC6294CD4D3}" srcId="{CFDEE288-23A4-47AF-9CFA-8CC3B518709B}" destId="{8908D007-82EC-47D0-B6EE-A6F4CECBF665}" srcOrd="2" destOrd="0" parTransId="{9C7A39BF-197A-4CF0-8C0A-2B3CBB85D24C}" sibTransId="{6A2ECBCF-F211-4FEF-88D6-1E1244A1A7B5}"/>
    <dgm:cxn modelId="{C0B124F1-10CC-4A8C-8474-A4D64079300C}" type="presOf" srcId="{C7F7A2A0-469A-4187-A72E-2B9216FF94EF}" destId="{1AFDDF50-C709-4CB7-B472-CE53F31DEAC5}" srcOrd="0" destOrd="0" presId="urn:microsoft.com/office/officeart/2008/layout/HorizontalMultiLevelHierarchy"/>
    <dgm:cxn modelId="{6549D9B4-32AA-4040-AD39-484F3B1FA559}" type="presOf" srcId="{2C082DB4-00E1-4CBF-9D62-92B86F55F761}" destId="{1D5B7165-BE66-4186-BF16-6634912534A2}" srcOrd="0" destOrd="0" presId="urn:microsoft.com/office/officeart/2008/layout/HorizontalMultiLevelHierarchy"/>
    <dgm:cxn modelId="{12453D06-AA6E-4BCB-8496-55324AC0454C}" srcId="{D19C8CB7-3C8E-431D-AF58-5E2BDBDDBA6B}" destId="{BC76B07B-36F6-4E31-BBF0-DC55CCD6133F}" srcOrd="0" destOrd="0" parTransId="{AEF05ACE-CC5F-42C8-BE1E-96FC74A494ED}" sibTransId="{04AFD07A-4DE7-45FB-9852-9B2488415491}"/>
    <dgm:cxn modelId="{DB73A30D-C7DC-4203-8EE6-05CD75B916FC}" type="presOf" srcId="{A7B578DD-4050-4DB0-80AA-F6CD428503EB}" destId="{32505A2D-3CB8-41E7-946E-EF3F202A5D0D}" srcOrd="0" destOrd="0" presId="urn:microsoft.com/office/officeart/2008/layout/HorizontalMultiLevelHierarchy"/>
    <dgm:cxn modelId="{84C04B5D-CF16-4236-A7BA-D5D685E7AFF0}" type="presOf" srcId="{D19C8CB7-3C8E-431D-AF58-5E2BDBDDBA6B}" destId="{F8824785-F7CF-4502-A1F2-24B0E0F57960}" srcOrd="0" destOrd="0" presId="urn:microsoft.com/office/officeart/2008/layout/HorizontalMultiLevelHierarchy"/>
    <dgm:cxn modelId="{E7753543-88F7-4A64-B92E-FE39D35B10FB}" srcId="{CFDEE288-23A4-47AF-9CFA-8CC3B518709B}" destId="{A7B578DD-4050-4DB0-80AA-F6CD428503EB}" srcOrd="3" destOrd="0" parTransId="{C54A972B-10B0-4F07-A0D9-D527A3812C53}" sibTransId="{D0EE3974-23B7-47AD-BFF8-2B4877CC248C}"/>
    <dgm:cxn modelId="{B0A298DB-BCF9-45B3-9208-4B0E267382A9}" type="presOf" srcId="{CFDEE288-23A4-47AF-9CFA-8CC3B518709B}" destId="{D8FA311E-B639-479A-8D2D-E34D3C1D5E53}" srcOrd="0" destOrd="0" presId="urn:microsoft.com/office/officeart/2008/layout/HorizontalMultiLevelHierarchy"/>
    <dgm:cxn modelId="{6C4D2B15-92CC-4CAF-A316-6D0C50A995C1}" type="presOf" srcId="{C54A972B-10B0-4F07-A0D9-D527A3812C53}" destId="{ADE56F35-4855-4ED9-875C-0D53D075D157}" srcOrd="0" destOrd="0" presId="urn:microsoft.com/office/officeart/2008/layout/HorizontalMultiLevelHierarchy"/>
    <dgm:cxn modelId="{5E82B118-D979-4AE3-B8CF-D5BC9A897831}" type="presOf" srcId="{C54A972B-10B0-4F07-A0D9-D527A3812C53}" destId="{01EB3F00-722C-4018-8AF3-C8438A789FF1}" srcOrd="1" destOrd="0" presId="urn:microsoft.com/office/officeart/2008/layout/HorizontalMultiLevelHierarchy"/>
    <dgm:cxn modelId="{6C125DFA-E5CB-4834-B231-5DE15480FD4B}" srcId="{CFDEE288-23A4-47AF-9CFA-8CC3B518709B}" destId="{D19C8CB7-3C8E-431D-AF58-5E2BDBDDBA6B}" srcOrd="1" destOrd="0" parTransId="{C0E380D7-40CF-4395-90A3-0EF3CC590D4F}" sibTransId="{4FA9765C-C181-4050-938A-3B72A092AC91}"/>
    <dgm:cxn modelId="{A66FA956-0107-473A-B538-6AC4388303E8}" type="presOf" srcId="{AEF05ACE-CC5F-42C8-BE1E-96FC74A494ED}" destId="{89BDDBE4-400E-405C-BBEC-2A9222E01824}" srcOrd="0" destOrd="0" presId="urn:microsoft.com/office/officeart/2008/layout/HorizontalMultiLevelHierarchy"/>
    <dgm:cxn modelId="{B51D5DF7-A727-4220-AFBF-4B0A5078C2CD}" type="presOf" srcId="{AEF05ACE-CC5F-42C8-BE1E-96FC74A494ED}" destId="{2CF9899C-3B8C-416E-8F01-59A9AC7D8821}" srcOrd="1" destOrd="0" presId="urn:microsoft.com/office/officeart/2008/layout/HorizontalMultiLevelHierarchy"/>
    <dgm:cxn modelId="{0A995A37-0B6B-4994-B0F6-352A309EF165}" srcId="{CFDEE288-23A4-47AF-9CFA-8CC3B518709B}" destId="{E82565AF-D5A0-4F75-BBCF-C0DA88CF6DFA}" srcOrd="4" destOrd="0" parTransId="{007F5DCD-2D38-43B6-95D0-20A1E035993C}" sibTransId="{898590F0-83C4-4CA4-A428-B9F1050CF1A0}"/>
    <dgm:cxn modelId="{27197362-E159-4F45-8351-45EA09DCBB4E}" type="presParOf" srcId="{1AFDDF50-C709-4CB7-B472-CE53F31DEAC5}" destId="{7CDB4C2C-60AA-460B-BA13-ABE7C6BA8520}" srcOrd="0" destOrd="0" presId="urn:microsoft.com/office/officeart/2008/layout/HorizontalMultiLevelHierarchy"/>
    <dgm:cxn modelId="{467B156F-A079-4683-AFC5-C0EFB6B83848}" type="presParOf" srcId="{7CDB4C2C-60AA-460B-BA13-ABE7C6BA8520}" destId="{D8FA311E-B639-479A-8D2D-E34D3C1D5E53}" srcOrd="0" destOrd="0" presId="urn:microsoft.com/office/officeart/2008/layout/HorizontalMultiLevelHierarchy"/>
    <dgm:cxn modelId="{A9011598-EC53-4DF8-AFF5-14EEAB9370BB}" type="presParOf" srcId="{7CDB4C2C-60AA-460B-BA13-ABE7C6BA8520}" destId="{A38CB4AC-D793-4216-9F6C-4B815F275517}" srcOrd="1" destOrd="0" presId="urn:microsoft.com/office/officeart/2008/layout/HorizontalMultiLevelHierarchy"/>
    <dgm:cxn modelId="{05D9405C-C528-495F-AA25-0A40CF9CEC41}" type="presParOf" srcId="{A38CB4AC-D793-4216-9F6C-4B815F275517}" destId="{E999A97D-216E-4D6C-A065-71F995EB0D47}" srcOrd="0" destOrd="0" presId="urn:microsoft.com/office/officeart/2008/layout/HorizontalMultiLevelHierarchy"/>
    <dgm:cxn modelId="{FAFC8277-6302-4B3B-B0B0-61A78EBBC4A2}" type="presParOf" srcId="{E999A97D-216E-4D6C-A065-71F995EB0D47}" destId="{F5B6B157-6804-4B9D-86B5-922C0AAA8BC2}" srcOrd="0" destOrd="0" presId="urn:microsoft.com/office/officeart/2008/layout/HorizontalMultiLevelHierarchy"/>
    <dgm:cxn modelId="{C38CABDF-AFF4-47C6-A319-4A1DBDAE575C}" type="presParOf" srcId="{A38CB4AC-D793-4216-9F6C-4B815F275517}" destId="{C851F924-8839-4E67-A501-96835E65870D}" srcOrd="1" destOrd="0" presId="urn:microsoft.com/office/officeart/2008/layout/HorizontalMultiLevelHierarchy"/>
    <dgm:cxn modelId="{E15EB452-DC63-45C0-8BF7-1CA5A495F7A3}" type="presParOf" srcId="{C851F924-8839-4E67-A501-96835E65870D}" destId="{1D5B7165-BE66-4186-BF16-6634912534A2}" srcOrd="0" destOrd="0" presId="urn:microsoft.com/office/officeart/2008/layout/HorizontalMultiLevelHierarchy"/>
    <dgm:cxn modelId="{CA739408-6B46-4BE0-8CD6-5F3C5336F5EA}" type="presParOf" srcId="{C851F924-8839-4E67-A501-96835E65870D}" destId="{E63EBE14-2A19-4BD6-9217-90AB5CC911E6}" srcOrd="1" destOrd="0" presId="urn:microsoft.com/office/officeart/2008/layout/HorizontalMultiLevelHierarchy"/>
    <dgm:cxn modelId="{85F2C71C-D01A-4C02-8B02-D0DAA3FAD453}" type="presParOf" srcId="{A38CB4AC-D793-4216-9F6C-4B815F275517}" destId="{F3FFCAFE-336C-42A5-9870-0365DD3C7DC2}" srcOrd="2" destOrd="0" presId="urn:microsoft.com/office/officeart/2008/layout/HorizontalMultiLevelHierarchy"/>
    <dgm:cxn modelId="{1C880E00-FADB-487A-ACA3-67C4AD0B4A62}" type="presParOf" srcId="{F3FFCAFE-336C-42A5-9870-0365DD3C7DC2}" destId="{34D83E7B-8A33-4478-865A-0A00B4AB065E}" srcOrd="0" destOrd="0" presId="urn:microsoft.com/office/officeart/2008/layout/HorizontalMultiLevelHierarchy"/>
    <dgm:cxn modelId="{AA392ABD-93D2-42CA-BDC0-CE1CB9005FFA}" type="presParOf" srcId="{A38CB4AC-D793-4216-9F6C-4B815F275517}" destId="{93027D49-4C7F-4E2F-B3CF-EC0DBE903FAD}" srcOrd="3" destOrd="0" presId="urn:microsoft.com/office/officeart/2008/layout/HorizontalMultiLevelHierarchy"/>
    <dgm:cxn modelId="{8A7747C1-93A5-44A0-AA1D-A2B9F8CA905D}" type="presParOf" srcId="{93027D49-4C7F-4E2F-B3CF-EC0DBE903FAD}" destId="{F8824785-F7CF-4502-A1F2-24B0E0F57960}" srcOrd="0" destOrd="0" presId="urn:microsoft.com/office/officeart/2008/layout/HorizontalMultiLevelHierarchy"/>
    <dgm:cxn modelId="{B0D207CC-74E1-47A3-B366-29F80E889248}" type="presParOf" srcId="{93027D49-4C7F-4E2F-B3CF-EC0DBE903FAD}" destId="{42852C5E-B406-4D20-B64D-CC8C9A91DBC1}" srcOrd="1" destOrd="0" presId="urn:microsoft.com/office/officeart/2008/layout/HorizontalMultiLevelHierarchy"/>
    <dgm:cxn modelId="{CB096D43-7F94-484A-9ECC-67AEF819681E}" type="presParOf" srcId="{42852C5E-B406-4D20-B64D-CC8C9A91DBC1}" destId="{89BDDBE4-400E-405C-BBEC-2A9222E01824}" srcOrd="0" destOrd="0" presId="urn:microsoft.com/office/officeart/2008/layout/HorizontalMultiLevelHierarchy"/>
    <dgm:cxn modelId="{6FB125ED-12D0-4FE4-A365-2064E9484FE3}" type="presParOf" srcId="{89BDDBE4-400E-405C-BBEC-2A9222E01824}" destId="{2CF9899C-3B8C-416E-8F01-59A9AC7D8821}" srcOrd="0" destOrd="0" presId="urn:microsoft.com/office/officeart/2008/layout/HorizontalMultiLevelHierarchy"/>
    <dgm:cxn modelId="{51EF76AD-46F2-4254-BA87-861AE3C673E8}" type="presParOf" srcId="{42852C5E-B406-4D20-B64D-CC8C9A91DBC1}" destId="{8C004C33-7169-4D25-BA62-31FD46E39430}" srcOrd="1" destOrd="0" presId="urn:microsoft.com/office/officeart/2008/layout/HorizontalMultiLevelHierarchy"/>
    <dgm:cxn modelId="{1EA42DA7-9127-4B73-9C28-36D92291783E}" type="presParOf" srcId="{8C004C33-7169-4D25-BA62-31FD46E39430}" destId="{F6148866-FB28-4D51-8ACD-E95DD3B070BE}" srcOrd="0" destOrd="0" presId="urn:microsoft.com/office/officeart/2008/layout/HorizontalMultiLevelHierarchy"/>
    <dgm:cxn modelId="{3328B296-8B60-4900-BF31-3697F64F83F4}" type="presParOf" srcId="{8C004C33-7169-4D25-BA62-31FD46E39430}" destId="{598EC45B-6152-4DCA-B172-E678CEEF02EC}" srcOrd="1" destOrd="0" presId="urn:microsoft.com/office/officeart/2008/layout/HorizontalMultiLevelHierarchy"/>
    <dgm:cxn modelId="{333CD7B1-EF71-4B5C-B56F-A5ECA53180ED}" type="presParOf" srcId="{A38CB4AC-D793-4216-9F6C-4B815F275517}" destId="{268BE44B-B111-4695-9A92-E2D298F91CA5}" srcOrd="4" destOrd="0" presId="urn:microsoft.com/office/officeart/2008/layout/HorizontalMultiLevelHierarchy"/>
    <dgm:cxn modelId="{85202B82-590B-4BC0-8590-246E6B3413D0}" type="presParOf" srcId="{268BE44B-B111-4695-9A92-E2D298F91CA5}" destId="{CDC9368A-2436-417F-BDEF-69CE3E923B2D}" srcOrd="0" destOrd="0" presId="urn:microsoft.com/office/officeart/2008/layout/HorizontalMultiLevelHierarchy"/>
    <dgm:cxn modelId="{29D2D631-088E-4BF8-A0A9-33680629F06A}" type="presParOf" srcId="{A38CB4AC-D793-4216-9F6C-4B815F275517}" destId="{71C1B68F-D2EB-4CA1-8547-A5E26F215BEF}" srcOrd="5" destOrd="0" presId="urn:microsoft.com/office/officeart/2008/layout/HorizontalMultiLevelHierarchy"/>
    <dgm:cxn modelId="{D948EBF6-E0C8-400B-A9B4-38D637F77F3A}" type="presParOf" srcId="{71C1B68F-D2EB-4CA1-8547-A5E26F215BEF}" destId="{AA81898C-6423-4397-9FEC-77C3710B7B97}" srcOrd="0" destOrd="0" presId="urn:microsoft.com/office/officeart/2008/layout/HorizontalMultiLevelHierarchy"/>
    <dgm:cxn modelId="{94FA4760-1888-4A63-B9E4-9BBA8625E79D}" type="presParOf" srcId="{71C1B68F-D2EB-4CA1-8547-A5E26F215BEF}" destId="{39448BAB-5C2D-4049-82F9-5092C3488E9C}" srcOrd="1" destOrd="0" presId="urn:microsoft.com/office/officeart/2008/layout/HorizontalMultiLevelHierarchy"/>
    <dgm:cxn modelId="{55FBA40F-1901-47DC-8612-374909063C00}" type="presParOf" srcId="{A38CB4AC-D793-4216-9F6C-4B815F275517}" destId="{ADE56F35-4855-4ED9-875C-0D53D075D157}" srcOrd="6" destOrd="0" presId="urn:microsoft.com/office/officeart/2008/layout/HorizontalMultiLevelHierarchy"/>
    <dgm:cxn modelId="{3F1A6CBA-6376-4BD3-9279-19A685CE2849}" type="presParOf" srcId="{ADE56F35-4855-4ED9-875C-0D53D075D157}" destId="{01EB3F00-722C-4018-8AF3-C8438A789FF1}" srcOrd="0" destOrd="0" presId="urn:microsoft.com/office/officeart/2008/layout/HorizontalMultiLevelHierarchy"/>
    <dgm:cxn modelId="{6C6F1AD1-6F39-426D-AA54-FF27C1EE3C53}" type="presParOf" srcId="{A38CB4AC-D793-4216-9F6C-4B815F275517}" destId="{EF2B73DF-3C0A-4C84-BCF0-FD34A4B64A33}" srcOrd="7" destOrd="0" presId="urn:microsoft.com/office/officeart/2008/layout/HorizontalMultiLevelHierarchy"/>
    <dgm:cxn modelId="{22452846-46B7-422E-9A44-00DF907020BA}" type="presParOf" srcId="{EF2B73DF-3C0A-4C84-BCF0-FD34A4B64A33}" destId="{32505A2D-3CB8-41E7-946E-EF3F202A5D0D}" srcOrd="0" destOrd="0" presId="urn:microsoft.com/office/officeart/2008/layout/HorizontalMultiLevelHierarchy"/>
    <dgm:cxn modelId="{1BF7AE3E-27A0-4D93-AC91-7703B7137739}" type="presParOf" srcId="{EF2B73DF-3C0A-4C84-BCF0-FD34A4B64A33}" destId="{C4C781C1-EA16-4AE8-A893-74C1E4D7BF40}" srcOrd="1" destOrd="0" presId="urn:microsoft.com/office/officeart/2008/layout/HorizontalMultiLevelHierarchy"/>
    <dgm:cxn modelId="{5BE3E052-ABFB-4E9A-BA28-892480C40075}" type="presParOf" srcId="{A38CB4AC-D793-4216-9F6C-4B815F275517}" destId="{A24C3175-980C-4921-A6D4-A9EA80C4644D}" srcOrd="8" destOrd="0" presId="urn:microsoft.com/office/officeart/2008/layout/HorizontalMultiLevelHierarchy"/>
    <dgm:cxn modelId="{5C0D4BE2-782D-480D-9E0B-6C9D0B8CF924}" type="presParOf" srcId="{A24C3175-980C-4921-A6D4-A9EA80C4644D}" destId="{C391E060-981E-4A88-B336-875DADAAE76C}" srcOrd="0" destOrd="0" presId="urn:microsoft.com/office/officeart/2008/layout/HorizontalMultiLevelHierarchy"/>
    <dgm:cxn modelId="{C768DDF0-918A-4AE9-A1E1-FE29F3A0BD95}" type="presParOf" srcId="{A38CB4AC-D793-4216-9F6C-4B815F275517}" destId="{D7C04CCF-DF7D-4108-AB8F-EBD90E6C9735}" srcOrd="9" destOrd="0" presId="urn:microsoft.com/office/officeart/2008/layout/HorizontalMultiLevelHierarchy"/>
    <dgm:cxn modelId="{6C0ABC30-DC74-46AE-8A18-A3B8C009DF1C}" type="presParOf" srcId="{D7C04CCF-DF7D-4108-AB8F-EBD90E6C9735}" destId="{FCA4A14D-CF93-46F6-829D-E92E861E5809}" srcOrd="0" destOrd="0" presId="urn:microsoft.com/office/officeart/2008/layout/HorizontalMultiLevelHierarchy"/>
    <dgm:cxn modelId="{12D152CB-FB82-4EB7-960A-C42E04E29EED}" type="presParOf" srcId="{D7C04CCF-DF7D-4108-AB8F-EBD90E6C9735}" destId="{B2D41770-9213-40FE-A5BC-AB1F944AC5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C2A6A-3F77-48D2-8FAB-65862188BBF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B6FFE3D-B9F1-4A23-94FD-C9170B845E2C}">
      <dgm:prSet phldrT="[Metin]"/>
      <dgm:spPr/>
      <dgm:t>
        <a:bodyPr/>
        <a:lstStyle/>
        <a:p>
          <a:r>
            <a:rPr lang="tr-TR" dirty="0" smtClean="0"/>
            <a:t>ANKİLOZAN SPONDİLİT</a:t>
          </a:r>
          <a:endParaRPr lang="tr-TR" dirty="0"/>
        </a:p>
      </dgm:t>
    </dgm:pt>
    <dgm:pt modelId="{D4F9A7D1-624C-4ABF-8A5F-C32C3895DB1A}" type="parTrans" cxnId="{B0C676F2-A026-46FE-98BC-AFA949655C27}">
      <dgm:prSet/>
      <dgm:spPr/>
      <dgm:t>
        <a:bodyPr/>
        <a:lstStyle/>
        <a:p>
          <a:endParaRPr lang="tr-TR"/>
        </a:p>
      </dgm:t>
    </dgm:pt>
    <dgm:pt modelId="{3F74C498-9830-4AB4-BE8D-0E436F60A6DD}" type="sibTrans" cxnId="{B0C676F2-A026-46FE-98BC-AFA949655C27}">
      <dgm:prSet/>
      <dgm:spPr/>
      <dgm:t>
        <a:bodyPr/>
        <a:lstStyle/>
        <a:p>
          <a:endParaRPr lang="tr-TR"/>
        </a:p>
      </dgm:t>
    </dgm:pt>
    <dgm:pt modelId="{56448A4B-2B8B-4A18-8D3B-FC5E1CF073F0}">
      <dgm:prSet phldrT="[Metin]" custT="1"/>
      <dgm:spPr/>
      <dgm:t>
        <a:bodyPr/>
        <a:lstStyle/>
        <a:p>
          <a:r>
            <a:rPr lang="tr-TR" sz="1600" b="1" dirty="0" smtClean="0"/>
            <a:t>OMURGA ve SİE’LERİ ETKİLEYEN</a:t>
          </a:r>
          <a:endParaRPr lang="tr-TR" sz="1600" b="1" dirty="0"/>
        </a:p>
      </dgm:t>
    </dgm:pt>
    <dgm:pt modelId="{17C080BD-8DC5-4E79-AE15-893F7AEFBF1A}" type="parTrans" cxnId="{54FF5F46-6A13-4584-B656-41AD7C7871FB}">
      <dgm:prSet/>
      <dgm:spPr/>
      <dgm:t>
        <a:bodyPr/>
        <a:lstStyle/>
        <a:p>
          <a:endParaRPr lang="tr-TR"/>
        </a:p>
      </dgm:t>
    </dgm:pt>
    <dgm:pt modelId="{C2FFED8F-632B-4CB4-892C-4C2855B596A4}" type="sibTrans" cxnId="{54FF5F46-6A13-4584-B656-41AD7C7871FB}">
      <dgm:prSet/>
      <dgm:spPr/>
      <dgm:t>
        <a:bodyPr/>
        <a:lstStyle/>
        <a:p>
          <a:endParaRPr lang="tr-TR"/>
        </a:p>
      </dgm:t>
    </dgm:pt>
    <dgm:pt modelId="{EB217E70-6113-4098-B104-5B21FF7E857C}">
      <dgm:prSet phldrT="[Metin]" custT="1"/>
      <dgm:spPr/>
      <dgm:t>
        <a:bodyPr/>
        <a:lstStyle/>
        <a:p>
          <a:r>
            <a:rPr lang="tr-TR" sz="1600" b="1" dirty="0" smtClean="0"/>
            <a:t>İNFLAMATUVAR BEL AĞRISI</a:t>
          </a:r>
          <a:endParaRPr lang="tr-TR" sz="1600" b="1" dirty="0"/>
        </a:p>
      </dgm:t>
    </dgm:pt>
    <dgm:pt modelId="{74A47E22-508D-44B7-8675-A241BB43A220}" type="parTrans" cxnId="{2F654CBD-4E40-417E-B56C-C851C8961C14}">
      <dgm:prSet/>
      <dgm:spPr/>
      <dgm:t>
        <a:bodyPr/>
        <a:lstStyle/>
        <a:p>
          <a:endParaRPr lang="tr-TR"/>
        </a:p>
      </dgm:t>
    </dgm:pt>
    <dgm:pt modelId="{A71F59AC-135D-48E8-A69B-94C5FE8579D3}" type="sibTrans" cxnId="{2F654CBD-4E40-417E-B56C-C851C8961C14}">
      <dgm:prSet/>
      <dgm:spPr/>
      <dgm:t>
        <a:bodyPr/>
        <a:lstStyle/>
        <a:p>
          <a:endParaRPr lang="tr-TR"/>
        </a:p>
      </dgm:t>
    </dgm:pt>
    <dgm:pt modelId="{10E364C7-A05A-4877-8EC6-8AE68FFD9E9A}">
      <dgm:prSet phldrT="[Metin]" custT="1"/>
      <dgm:spPr/>
      <dgm:t>
        <a:bodyPr/>
        <a:lstStyle/>
        <a:p>
          <a:r>
            <a:rPr lang="tr-TR" sz="1600" b="1" dirty="0" smtClean="0"/>
            <a:t>PERİFERİK EKLEM TUTULUMU</a:t>
          </a:r>
          <a:endParaRPr lang="tr-TR" sz="1600" b="1" dirty="0"/>
        </a:p>
      </dgm:t>
    </dgm:pt>
    <dgm:pt modelId="{3D674941-E407-425E-8E95-EBD4D7084D10}" type="parTrans" cxnId="{8C78A1D6-4589-4E6E-AA61-C8D32CE3DC6F}">
      <dgm:prSet/>
      <dgm:spPr/>
      <dgm:t>
        <a:bodyPr/>
        <a:lstStyle/>
        <a:p>
          <a:endParaRPr lang="tr-TR"/>
        </a:p>
      </dgm:t>
    </dgm:pt>
    <dgm:pt modelId="{4EEBE3EE-5049-4184-A41F-AC34F2F11C29}" type="sibTrans" cxnId="{8C78A1D6-4589-4E6E-AA61-C8D32CE3DC6F}">
      <dgm:prSet/>
      <dgm:spPr/>
      <dgm:t>
        <a:bodyPr/>
        <a:lstStyle/>
        <a:p>
          <a:endParaRPr lang="tr-TR"/>
        </a:p>
      </dgm:t>
    </dgm:pt>
    <dgm:pt modelId="{696C5070-E725-490B-9977-DF93098CA170}">
      <dgm:prSet phldrT="[Metin]" custT="1"/>
      <dgm:spPr/>
      <dgm:t>
        <a:bodyPr/>
        <a:lstStyle/>
        <a:p>
          <a:r>
            <a:rPr lang="tr-TR" sz="1600" b="1" dirty="0" smtClean="0"/>
            <a:t>KIS  DIŞI TUTULUM</a:t>
          </a:r>
          <a:endParaRPr lang="tr-TR" sz="1600" b="1" dirty="0"/>
        </a:p>
      </dgm:t>
    </dgm:pt>
    <dgm:pt modelId="{8683E60E-39CA-4193-8086-24AC0564DFFE}" type="parTrans" cxnId="{13C5487F-73B0-4DAE-9A09-6A6DF98A2D6D}">
      <dgm:prSet/>
      <dgm:spPr/>
      <dgm:t>
        <a:bodyPr/>
        <a:lstStyle/>
        <a:p>
          <a:endParaRPr lang="tr-TR"/>
        </a:p>
      </dgm:t>
    </dgm:pt>
    <dgm:pt modelId="{7BCA6959-F362-44DB-9900-30E14DEACF80}" type="sibTrans" cxnId="{13C5487F-73B0-4DAE-9A09-6A6DF98A2D6D}">
      <dgm:prSet/>
      <dgm:spPr/>
      <dgm:t>
        <a:bodyPr/>
        <a:lstStyle/>
        <a:p>
          <a:endParaRPr lang="tr-TR"/>
        </a:p>
      </dgm:t>
    </dgm:pt>
    <dgm:pt modelId="{8054673E-008A-4CDF-9002-568F81EB2AEB}">
      <dgm:prSet phldrT="[Metin]" custT="1"/>
      <dgm:spPr/>
      <dgm:t>
        <a:bodyPr/>
        <a:lstStyle/>
        <a:p>
          <a:r>
            <a:rPr lang="tr-TR" sz="1600" b="1" dirty="0" smtClean="0"/>
            <a:t>ENTEZİT/SİNDESMOFİT</a:t>
          </a:r>
          <a:endParaRPr lang="tr-TR" sz="1600" b="1" dirty="0"/>
        </a:p>
      </dgm:t>
    </dgm:pt>
    <dgm:pt modelId="{BC7AFAB6-E9F5-4B9D-8054-D55A7ED1D8AB}" type="parTrans" cxnId="{7100FBB7-8B2B-4A83-971B-DF35C0603ADC}">
      <dgm:prSet/>
      <dgm:spPr/>
      <dgm:t>
        <a:bodyPr/>
        <a:lstStyle/>
        <a:p>
          <a:endParaRPr lang="tr-TR"/>
        </a:p>
      </dgm:t>
    </dgm:pt>
    <dgm:pt modelId="{BE40D976-6E2A-495A-B124-A3793355D703}" type="sibTrans" cxnId="{7100FBB7-8B2B-4A83-971B-DF35C0603ADC}">
      <dgm:prSet/>
      <dgm:spPr/>
      <dgm:t>
        <a:bodyPr/>
        <a:lstStyle/>
        <a:p>
          <a:endParaRPr lang="tr-TR"/>
        </a:p>
      </dgm:t>
    </dgm:pt>
    <dgm:pt modelId="{EEC2E699-2599-457B-95B1-D67BB5DA5662}">
      <dgm:prSet phldrT="[Metin]" custT="1"/>
      <dgm:spPr/>
      <dgm:t>
        <a:bodyPr/>
        <a:lstStyle/>
        <a:p>
          <a:r>
            <a:rPr lang="tr-TR" sz="1600" b="1" dirty="0" smtClean="0"/>
            <a:t>OMURGADA İLERLEYİCİ ŞEKİL BOZUKLUĞU</a:t>
          </a:r>
          <a:endParaRPr lang="tr-TR" sz="1600" b="1" dirty="0"/>
        </a:p>
      </dgm:t>
    </dgm:pt>
    <dgm:pt modelId="{39B4E745-A5AF-45D3-A8B8-A51A7D3A6258}" type="parTrans" cxnId="{70FF1638-0598-4FD4-A51C-EE262038686F}">
      <dgm:prSet/>
      <dgm:spPr/>
      <dgm:t>
        <a:bodyPr/>
        <a:lstStyle/>
        <a:p>
          <a:endParaRPr lang="tr-TR"/>
        </a:p>
      </dgm:t>
    </dgm:pt>
    <dgm:pt modelId="{05D98EDF-C1F0-4E00-BDCD-8AFBC82A5C27}" type="sibTrans" cxnId="{70FF1638-0598-4FD4-A51C-EE262038686F}">
      <dgm:prSet/>
      <dgm:spPr/>
      <dgm:t>
        <a:bodyPr/>
        <a:lstStyle/>
        <a:p>
          <a:endParaRPr lang="tr-TR"/>
        </a:p>
      </dgm:t>
    </dgm:pt>
    <dgm:pt modelId="{46E3C76B-D34A-4399-831B-9A58D8442015}">
      <dgm:prSet phldrT="[Metin]" custT="1"/>
      <dgm:spPr/>
      <dgm:t>
        <a:bodyPr/>
        <a:lstStyle/>
        <a:p>
          <a:r>
            <a:rPr lang="tr-TR" sz="1600" b="1" smtClean="0"/>
            <a:t>KRONİK,İNFLAMATUVAR HASTALIK</a:t>
          </a:r>
          <a:endParaRPr lang="tr-TR" sz="1600" b="1" dirty="0"/>
        </a:p>
      </dgm:t>
    </dgm:pt>
    <dgm:pt modelId="{3A3DC747-BD4F-4977-9AC6-8F7D1BE0336A}" type="parTrans" cxnId="{0FBB30F2-A532-489F-8851-90EFFFA62D7A}">
      <dgm:prSet/>
      <dgm:spPr/>
      <dgm:t>
        <a:bodyPr/>
        <a:lstStyle/>
        <a:p>
          <a:endParaRPr lang="tr-TR"/>
        </a:p>
      </dgm:t>
    </dgm:pt>
    <dgm:pt modelId="{66849991-1D9E-4AF3-A849-71F4B03B9579}" type="sibTrans" cxnId="{0FBB30F2-A532-489F-8851-90EFFFA62D7A}">
      <dgm:prSet/>
      <dgm:spPr/>
      <dgm:t>
        <a:bodyPr/>
        <a:lstStyle/>
        <a:p>
          <a:endParaRPr lang="tr-TR"/>
        </a:p>
      </dgm:t>
    </dgm:pt>
    <dgm:pt modelId="{8B9E8C00-023A-4193-BF8A-5914AA45A577}" type="pres">
      <dgm:prSet presAssocID="{1A5C2A6A-3F77-48D2-8FAB-65862188BB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5B4849-ADA3-4B72-BA5B-F2C25F61B54E}" type="pres">
      <dgm:prSet presAssocID="{DB6FFE3D-B9F1-4A23-94FD-C9170B845E2C}" presName="root1" presStyleCnt="0"/>
      <dgm:spPr/>
    </dgm:pt>
    <dgm:pt modelId="{13E5FEBE-4713-4106-B10D-1848B9B678C0}" type="pres">
      <dgm:prSet presAssocID="{DB6FFE3D-B9F1-4A23-94FD-C9170B845E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51E8CF-C44E-40D3-972E-A4B3A8B52659}" type="pres">
      <dgm:prSet presAssocID="{DB6FFE3D-B9F1-4A23-94FD-C9170B845E2C}" presName="level2hierChild" presStyleCnt="0"/>
      <dgm:spPr/>
    </dgm:pt>
    <dgm:pt modelId="{359F5CF5-6FD3-4EB8-8B0C-8CFB16202AE5}" type="pres">
      <dgm:prSet presAssocID="{17C080BD-8DC5-4E79-AE15-893F7AEFBF1A}" presName="conn2-1" presStyleLbl="parChTrans1D2" presStyleIdx="0" presStyleCnt="7"/>
      <dgm:spPr/>
      <dgm:t>
        <a:bodyPr/>
        <a:lstStyle/>
        <a:p>
          <a:endParaRPr lang="tr-TR"/>
        </a:p>
      </dgm:t>
    </dgm:pt>
    <dgm:pt modelId="{7F252BE7-6467-4D67-95C2-BEC1940D2265}" type="pres">
      <dgm:prSet presAssocID="{17C080BD-8DC5-4E79-AE15-893F7AEFBF1A}" presName="connTx" presStyleLbl="parChTrans1D2" presStyleIdx="0" presStyleCnt="7"/>
      <dgm:spPr/>
      <dgm:t>
        <a:bodyPr/>
        <a:lstStyle/>
        <a:p>
          <a:endParaRPr lang="tr-TR"/>
        </a:p>
      </dgm:t>
    </dgm:pt>
    <dgm:pt modelId="{ACDA5462-A116-4A77-8F72-61E54D205FA8}" type="pres">
      <dgm:prSet presAssocID="{56448A4B-2B8B-4A18-8D3B-FC5E1CF073F0}" presName="root2" presStyleCnt="0"/>
      <dgm:spPr/>
    </dgm:pt>
    <dgm:pt modelId="{624FAE82-9A34-489E-898E-FC67C6ED964C}" type="pres">
      <dgm:prSet presAssocID="{56448A4B-2B8B-4A18-8D3B-FC5E1CF073F0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EC8203-0DDF-43C0-819C-2CC39FAC9BF0}" type="pres">
      <dgm:prSet presAssocID="{56448A4B-2B8B-4A18-8D3B-FC5E1CF073F0}" presName="level3hierChild" presStyleCnt="0"/>
      <dgm:spPr/>
    </dgm:pt>
    <dgm:pt modelId="{B12273CE-E4E4-4A35-8BE1-98226FDF19CE}" type="pres">
      <dgm:prSet presAssocID="{74A47E22-508D-44B7-8675-A241BB43A220}" presName="conn2-1" presStyleLbl="parChTrans1D2" presStyleIdx="1" presStyleCnt="7"/>
      <dgm:spPr/>
      <dgm:t>
        <a:bodyPr/>
        <a:lstStyle/>
        <a:p>
          <a:endParaRPr lang="tr-TR"/>
        </a:p>
      </dgm:t>
    </dgm:pt>
    <dgm:pt modelId="{C94F55AF-AFF2-4318-9946-2D89DBF22418}" type="pres">
      <dgm:prSet presAssocID="{74A47E22-508D-44B7-8675-A241BB43A220}" presName="connTx" presStyleLbl="parChTrans1D2" presStyleIdx="1" presStyleCnt="7"/>
      <dgm:spPr/>
      <dgm:t>
        <a:bodyPr/>
        <a:lstStyle/>
        <a:p>
          <a:endParaRPr lang="tr-TR"/>
        </a:p>
      </dgm:t>
    </dgm:pt>
    <dgm:pt modelId="{B18AD647-CBA5-4E51-868D-63E936DB7427}" type="pres">
      <dgm:prSet presAssocID="{EB217E70-6113-4098-B104-5B21FF7E857C}" presName="root2" presStyleCnt="0"/>
      <dgm:spPr/>
    </dgm:pt>
    <dgm:pt modelId="{6AC890CD-2174-4FE2-88E3-B954EEF3EE87}" type="pres">
      <dgm:prSet presAssocID="{EB217E70-6113-4098-B104-5B21FF7E857C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833790C-6318-4972-AF4A-D3132BB1655C}" type="pres">
      <dgm:prSet presAssocID="{EB217E70-6113-4098-B104-5B21FF7E857C}" presName="level3hierChild" presStyleCnt="0"/>
      <dgm:spPr/>
    </dgm:pt>
    <dgm:pt modelId="{E8B1F691-6810-4AB0-A263-0C94C0DABBB4}" type="pres">
      <dgm:prSet presAssocID="{3D674941-E407-425E-8E95-EBD4D7084D10}" presName="conn2-1" presStyleLbl="parChTrans1D2" presStyleIdx="2" presStyleCnt="7"/>
      <dgm:spPr/>
      <dgm:t>
        <a:bodyPr/>
        <a:lstStyle/>
        <a:p>
          <a:endParaRPr lang="tr-TR"/>
        </a:p>
      </dgm:t>
    </dgm:pt>
    <dgm:pt modelId="{36A9CD06-0DCB-4BF5-9224-9C014E54BC98}" type="pres">
      <dgm:prSet presAssocID="{3D674941-E407-425E-8E95-EBD4D7084D10}" presName="connTx" presStyleLbl="parChTrans1D2" presStyleIdx="2" presStyleCnt="7"/>
      <dgm:spPr/>
      <dgm:t>
        <a:bodyPr/>
        <a:lstStyle/>
        <a:p>
          <a:endParaRPr lang="tr-TR"/>
        </a:p>
      </dgm:t>
    </dgm:pt>
    <dgm:pt modelId="{2DCC9E61-83A1-4E12-A298-C87E5492C163}" type="pres">
      <dgm:prSet presAssocID="{10E364C7-A05A-4877-8EC6-8AE68FFD9E9A}" presName="root2" presStyleCnt="0"/>
      <dgm:spPr/>
    </dgm:pt>
    <dgm:pt modelId="{BD565B37-FF52-4EF6-8F22-968ACD757B64}" type="pres">
      <dgm:prSet presAssocID="{10E364C7-A05A-4877-8EC6-8AE68FFD9E9A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3A200D-EACE-4346-AA16-AD3B745D46BC}" type="pres">
      <dgm:prSet presAssocID="{10E364C7-A05A-4877-8EC6-8AE68FFD9E9A}" presName="level3hierChild" presStyleCnt="0"/>
      <dgm:spPr/>
    </dgm:pt>
    <dgm:pt modelId="{EE6E5C5A-21EF-46E1-B2BE-D0BD83998EB5}" type="pres">
      <dgm:prSet presAssocID="{8683E60E-39CA-4193-8086-24AC0564DFFE}" presName="conn2-1" presStyleLbl="parChTrans1D2" presStyleIdx="3" presStyleCnt="7"/>
      <dgm:spPr/>
      <dgm:t>
        <a:bodyPr/>
        <a:lstStyle/>
        <a:p>
          <a:endParaRPr lang="tr-TR"/>
        </a:p>
      </dgm:t>
    </dgm:pt>
    <dgm:pt modelId="{342B93EC-CD4B-4989-A708-EEEAE4F98281}" type="pres">
      <dgm:prSet presAssocID="{8683E60E-39CA-4193-8086-24AC0564DFFE}" presName="connTx" presStyleLbl="parChTrans1D2" presStyleIdx="3" presStyleCnt="7"/>
      <dgm:spPr/>
      <dgm:t>
        <a:bodyPr/>
        <a:lstStyle/>
        <a:p>
          <a:endParaRPr lang="tr-TR"/>
        </a:p>
      </dgm:t>
    </dgm:pt>
    <dgm:pt modelId="{F9CB3DD7-7F56-41AF-A62A-292F77CAC248}" type="pres">
      <dgm:prSet presAssocID="{696C5070-E725-490B-9977-DF93098CA170}" presName="root2" presStyleCnt="0"/>
      <dgm:spPr/>
    </dgm:pt>
    <dgm:pt modelId="{05C190EE-6E50-4DC8-829A-B5E8A0BF9559}" type="pres">
      <dgm:prSet presAssocID="{696C5070-E725-490B-9977-DF93098CA170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0A56B7-F521-415D-8906-F835F1E12CEC}" type="pres">
      <dgm:prSet presAssocID="{696C5070-E725-490B-9977-DF93098CA170}" presName="level3hierChild" presStyleCnt="0"/>
      <dgm:spPr/>
    </dgm:pt>
    <dgm:pt modelId="{1B171BF7-2E2B-414C-A094-4D394B8A699F}" type="pres">
      <dgm:prSet presAssocID="{BC7AFAB6-E9F5-4B9D-8054-D55A7ED1D8AB}" presName="conn2-1" presStyleLbl="parChTrans1D2" presStyleIdx="4" presStyleCnt="7"/>
      <dgm:spPr/>
      <dgm:t>
        <a:bodyPr/>
        <a:lstStyle/>
        <a:p>
          <a:endParaRPr lang="tr-TR"/>
        </a:p>
      </dgm:t>
    </dgm:pt>
    <dgm:pt modelId="{987D4162-FA11-456E-A182-1015B0D7DAA0}" type="pres">
      <dgm:prSet presAssocID="{BC7AFAB6-E9F5-4B9D-8054-D55A7ED1D8AB}" presName="connTx" presStyleLbl="parChTrans1D2" presStyleIdx="4" presStyleCnt="7"/>
      <dgm:spPr/>
      <dgm:t>
        <a:bodyPr/>
        <a:lstStyle/>
        <a:p>
          <a:endParaRPr lang="tr-TR"/>
        </a:p>
      </dgm:t>
    </dgm:pt>
    <dgm:pt modelId="{CE1C480A-A441-4B7A-A7B3-109554C549DD}" type="pres">
      <dgm:prSet presAssocID="{8054673E-008A-4CDF-9002-568F81EB2AEB}" presName="root2" presStyleCnt="0"/>
      <dgm:spPr/>
    </dgm:pt>
    <dgm:pt modelId="{3BE93F41-3DCE-4A43-8F68-FDA54F00CC55}" type="pres">
      <dgm:prSet presAssocID="{8054673E-008A-4CDF-9002-568F81EB2AEB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1065C8-A241-4E78-A208-FC0AE38D05A1}" type="pres">
      <dgm:prSet presAssocID="{8054673E-008A-4CDF-9002-568F81EB2AEB}" presName="level3hierChild" presStyleCnt="0"/>
      <dgm:spPr/>
    </dgm:pt>
    <dgm:pt modelId="{D437FEFB-2B3E-4AE9-A199-DA3D52C7D228}" type="pres">
      <dgm:prSet presAssocID="{39B4E745-A5AF-45D3-A8B8-A51A7D3A6258}" presName="conn2-1" presStyleLbl="parChTrans1D2" presStyleIdx="5" presStyleCnt="7"/>
      <dgm:spPr/>
      <dgm:t>
        <a:bodyPr/>
        <a:lstStyle/>
        <a:p>
          <a:endParaRPr lang="tr-TR"/>
        </a:p>
      </dgm:t>
    </dgm:pt>
    <dgm:pt modelId="{00F9FD55-95CA-4159-908C-281D14098F1B}" type="pres">
      <dgm:prSet presAssocID="{39B4E745-A5AF-45D3-A8B8-A51A7D3A6258}" presName="connTx" presStyleLbl="parChTrans1D2" presStyleIdx="5" presStyleCnt="7"/>
      <dgm:spPr/>
      <dgm:t>
        <a:bodyPr/>
        <a:lstStyle/>
        <a:p>
          <a:endParaRPr lang="tr-TR"/>
        </a:p>
      </dgm:t>
    </dgm:pt>
    <dgm:pt modelId="{9CE1A007-CAE2-4809-9F2C-978C8EB26335}" type="pres">
      <dgm:prSet presAssocID="{EEC2E699-2599-457B-95B1-D67BB5DA5662}" presName="root2" presStyleCnt="0"/>
      <dgm:spPr/>
    </dgm:pt>
    <dgm:pt modelId="{9E11305E-42C7-4D2C-A9BB-5A386244B16B}" type="pres">
      <dgm:prSet presAssocID="{EEC2E699-2599-457B-95B1-D67BB5DA5662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5C0EF0-820B-450B-9D5B-A6E8D296D122}" type="pres">
      <dgm:prSet presAssocID="{EEC2E699-2599-457B-95B1-D67BB5DA5662}" presName="level3hierChild" presStyleCnt="0"/>
      <dgm:spPr/>
    </dgm:pt>
    <dgm:pt modelId="{7287D8B3-EBCB-4A13-81A2-FDDD03257B6C}" type="pres">
      <dgm:prSet presAssocID="{3A3DC747-BD4F-4977-9AC6-8F7D1BE0336A}" presName="conn2-1" presStyleLbl="parChTrans1D2" presStyleIdx="6" presStyleCnt="7"/>
      <dgm:spPr/>
      <dgm:t>
        <a:bodyPr/>
        <a:lstStyle/>
        <a:p>
          <a:endParaRPr lang="tr-TR"/>
        </a:p>
      </dgm:t>
    </dgm:pt>
    <dgm:pt modelId="{DC4EC38B-5391-464C-8F7A-5C2E269A8F8B}" type="pres">
      <dgm:prSet presAssocID="{3A3DC747-BD4F-4977-9AC6-8F7D1BE0336A}" presName="connTx" presStyleLbl="parChTrans1D2" presStyleIdx="6" presStyleCnt="7"/>
      <dgm:spPr/>
      <dgm:t>
        <a:bodyPr/>
        <a:lstStyle/>
        <a:p>
          <a:endParaRPr lang="tr-TR"/>
        </a:p>
      </dgm:t>
    </dgm:pt>
    <dgm:pt modelId="{9515920D-52CB-4E0B-B291-7F7ED3FDA067}" type="pres">
      <dgm:prSet presAssocID="{46E3C76B-D34A-4399-831B-9A58D8442015}" presName="root2" presStyleCnt="0"/>
      <dgm:spPr/>
    </dgm:pt>
    <dgm:pt modelId="{F69006F8-9150-4A0F-A971-D620BF1E6D96}" type="pres">
      <dgm:prSet presAssocID="{46E3C76B-D34A-4399-831B-9A58D8442015}" presName="LevelTwoTextNode" presStyleLbl="node2" presStyleIdx="6" presStyleCnt="7" custScaleX="1053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306FF0-FD3A-4E3D-BA9B-0F22713A0781}" type="pres">
      <dgm:prSet presAssocID="{46E3C76B-D34A-4399-831B-9A58D8442015}" presName="level3hierChild" presStyleCnt="0"/>
      <dgm:spPr/>
    </dgm:pt>
  </dgm:ptLst>
  <dgm:cxnLst>
    <dgm:cxn modelId="{13C5487F-73B0-4DAE-9A09-6A6DF98A2D6D}" srcId="{DB6FFE3D-B9F1-4A23-94FD-C9170B845E2C}" destId="{696C5070-E725-490B-9977-DF93098CA170}" srcOrd="3" destOrd="0" parTransId="{8683E60E-39CA-4193-8086-24AC0564DFFE}" sibTransId="{7BCA6959-F362-44DB-9900-30E14DEACF80}"/>
    <dgm:cxn modelId="{2F654CBD-4E40-417E-B56C-C851C8961C14}" srcId="{DB6FFE3D-B9F1-4A23-94FD-C9170B845E2C}" destId="{EB217E70-6113-4098-B104-5B21FF7E857C}" srcOrd="1" destOrd="0" parTransId="{74A47E22-508D-44B7-8675-A241BB43A220}" sibTransId="{A71F59AC-135D-48E8-A69B-94C5FE8579D3}"/>
    <dgm:cxn modelId="{BA247074-1D51-4832-A811-D984257705E8}" type="presOf" srcId="{17C080BD-8DC5-4E79-AE15-893F7AEFBF1A}" destId="{7F252BE7-6467-4D67-95C2-BEC1940D2265}" srcOrd="1" destOrd="0" presId="urn:microsoft.com/office/officeart/2008/layout/HorizontalMultiLevelHierarchy"/>
    <dgm:cxn modelId="{8C78A1D6-4589-4E6E-AA61-C8D32CE3DC6F}" srcId="{DB6FFE3D-B9F1-4A23-94FD-C9170B845E2C}" destId="{10E364C7-A05A-4877-8EC6-8AE68FFD9E9A}" srcOrd="2" destOrd="0" parTransId="{3D674941-E407-425E-8E95-EBD4D7084D10}" sibTransId="{4EEBE3EE-5049-4184-A41F-AC34F2F11C29}"/>
    <dgm:cxn modelId="{DD4C3F3B-A9A3-458D-ACEF-253555746F47}" type="presOf" srcId="{3D674941-E407-425E-8E95-EBD4D7084D10}" destId="{E8B1F691-6810-4AB0-A263-0C94C0DABBB4}" srcOrd="0" destOrd="0" presId="urn:microsoft.com/office/officeart/2008/layout/HorizontalMultiLevelHierarchy"/>
    <dgm:cxn modelId="{4BEA115D-3990-4605-8C53-D17A24380B45}" type="presOf" srcId="{56448A4B-2B8B-4A18-8D3B-FC5E1CF073F0}" destId="{624FAE82-9A34-489E-898E-FC67C6ED964C}" srcOrd="0" destOrd="0" presId="urn:microsoft.com/office/officeart/2008/layout/HorizontalMultiLevelHierarchy"/>
    <dgm:cxn modelId="{619F5D9B-AEF9-4F56-B068-5CCA581CBFC2}" type="presOf" srcId="{39B4E745-A5AF-45D3-A8B8-A51A7D3A6258}" destId="{00F9FD55-95CA-4159-908C-281D14098F1B}" srcOrd="1" destOrd="0" presId="urn:microsoft.com/office/officeart/2008/layout/HorizontalMultiLevelHierarchy"/>
    <dgm:cxn modelId="{70FF1638-0598-4FD4-A51C-EE262038686F}" srcId="{DB6FFE3D-B9F1-4A23-94FD-C9170B845E2C}" destId="{EEC2E699-2599-457B-95B1-D67BB5DA5662}" srcOrd="5" destOrd="0" parTransId="{39B4E745-A5AF-45D3-A8B8-A51A7D3A6258}" sibTransId="{05D98EDF-C1F0-4E00-BDCD-8AFBC82A5C27}"/>
    <dgm:cxn modelId="{0FBB30F2-A532-489F-8851-90EFFFA62D7A}" srcId="{DB6FFE3D-B9F1-4A23-94FD-C9170B845E2C}" destId="{46E3C76B-D34A-4399-831B-9A58D8442015}" srcOrd="6" destOrd="0" parTransId="{3A3DC747-BD4F-4977-9AC6-8F7D1BE0336A}" sibTransId="{66849991-1D9E-4AF3-A849-71F4B03B9579}"/>
    <dgm:cxn modelId="{AF499F8C-60D1-4FBE-B164-589298D17E63}" type="presOf" srcId="{8054673E-008A-4CDF-9002-568F81EB2AEB}" destId="{3BE93F41-3DCE-4A43-8F68-FDA54F00CC55}" srcOrd="0" destOrd="0" presId="urn:microsoft.com/office/officeart/2008/layout/HorizontalMultiLevelHierarchy"/>
    <dgm:cxn modelId="{B0C676F2-A026-46FE-98BC-AFA949655C27}" srcId="{1A5C2A6A-3F77-48D2-8FAB-65862188BBFD}" destId="{DB6FFE3D-B9F1-4A23-94FD-C9170B845E2C}" srcOrd="0" destOrd="0" parTransId="{D4F9A7D1-624C-4ABF-8A5F-C32C3895DB1A}" sibTransId="{3F74C498-9830-4AB4-BE8D-0E436F60A6DD}"/>
    <dgm:cxn modelId="{2F05760B-AA20-476A-A931-9A41CB66B91B}" type="presOf" srcId="{17C080BD-8DC5-4E79-AE15-893F7AEFBF1A}" destId="{359F5CF5-6FD3-4EB8-8B0C-8CFB16202AE5}" srcOrd="0" destOrd="0" presId="urn:microsoft.com/office/officeart/2008/layout/HorizontalMultiLevelHierarchy"/>
    <dgm:cxn modelId="{66DF2600-91E7-419B-BA4D-4BBEFB407BF0}" type="presOf" srcId="{3D674941-E407-425E-8E95-EBD4D7084D10}" destId="{36A9CD06-0DCB-4BF5-9224-9C014E54BC98}" srcOrd="1" destOrd="0" presId="urn:microsoft.com/office/officeart/2008/layout/HorizontalMultiLevelHierarchy"/>
    <dgm:cxn modelId="{5D246990-F7D7-439C-8E76-9613828E431F}" type="presOf" srcId="{3A3DC747-BD4F-4977-9AC6-8F7D1BE0336A}" destId="{DC4EC38B-5391-464C-8F7A-5C2E269A8F8B}" srcOrd="1" destOrd="0" presId="urn:microsoft.com/office/officeart/2008/layout/HorizontalMultiLevelHierarchy"/>
    <dgm:cxn modelId="{92CDEAC5-7DD9-469D-939F-E6DBD3E00E0C}" type="presOf" srcId="{74A47E22-508D-44B7-8675-A241BB43A220}" destId="{B12273CE-E4E4-4A35-8BE1-98226FDF19CE}" srcOrd="0" destOrd="0" presId="urn:microsoft.com/office/officeart/2008/layout/HorizontalMultiLevelHierarchy"/>
    <dgm:cxn modelId="{144707CB-5B1D-4268-B6BE-F79B378B4973}" type="presOf" srcId="{10E364C7-A05A-4877-8EC6-8AE68FFD9E9A}" destId="{BD565B37-FF52-4EF6-8F22-968ACD757B64}" srcOrd="0" destOrd="0" presId="urn:microsoft.com/office/officeart/2008/layout/HorizontalMultiLevelHierarchy"/>
    <dgm:cxn modelId="{7AC7D778-5C82-4B7A-ACD6-3EC14C35A475}" type="presOf" srcId="{1A5C2A6A-3F77-48D2-8FAB-65862188BBFD}" destId="{8B9E8C00-023A-4193-BF8A-5914AA45A577}" srcOrd="0" destOrd="0" presId="urn:microsoft.com/office/officeart/2008/layout/HorizontalMultiLevelHierarchy"/>
    <dgm:cxn modelId="{54FF5F46-6A13-4584-B656-41AD7C7871FB}" srcId="{DB6FFE3D-B9F1-4A23-94FD-C9170B845E2C}" destId="{56448A4B-2B8B-4A18-8D3B-FC5E1CF073F0}" srcOrd="0" destOrd="0" parTransId="{17C080BD-8DC5-4E79-AE15-893F7AEFBF1A}" sibTransId="{C2FFED8F-632B-4CB4-892C-4C2855B596A4}"/>
    <dgm:cxn modelId="{63FFAFE3-B9C9-448C-906D-5D944F012C59}" type="presOf" srcId="{8683E60E-39CA-4193-8086-24AC0564DFFE}" destId="{EE6E5C5A-21EF-46E1-B2BE-D0BD83998EB5}" srcOrd="0" destOrd="0" presId="urn:microsoft.com/office/officeart/2008/layout/HorizontalMultiLevelHierarchy"/>
    <dgm:cxn modelId="{521CEC37-43A1-4B3E-B69E-5C052FA69681}" type="presOf" srcId="{BC7AFAB6-E9F5-4B9D-8054-D55A7ED1D8AB}" destId="{1B171BF7-2E2B-414C-A094-4D394B8A699F}" srcOrd="0" destOrd="0" presId="urn:microsoft.com/office/officeart/2008/layout/HorizontalMultiLevelHierarchy"/>
    <dgm:cxn modelId="{A148374A-E7C4-44D4-BD4C-CAEF7F9A42A4}" type="presOf" srcId="{39B4E745-A5AF-45D3-A8B8-A51A7D3A6258}" destId="{D437FEFB-2B3E-4AE9-A199-DA3D52C7D228}" srcOrd="0" destOrd="0" presId="urn:microsoft.com/office/officeart/2008/layout/HorizontalMultiLevelHierarchy"/>
    <dgm:cxn modelId="{5E6E774C-3108-45C8-B83F-EC745718E192}" type="presOf" srcId="{696C5070-E725-490B-9977-DF93098CA170}" destId="{05C190EE-6E50-4DC8-829A-B5E8A0BF9559}" srcOrd="0" destOrd="0" presId="urn:microsoft.com/office/officeart/2008/layout/HorizontalMultiLevelHierarchy"/>
    <dgm:cxn modelId="{CBBE6AE4-20CF-46C4-A745-899CC5335997}" type="presOf" srcId="{8683E60E-39CA-4193-8086-24AC0564DFFE}" destId="{342B93EC-CD4B-4989-A708-EEEAE4F98281}" srcOrd="1" destOrd="0" presId="urn:microsoft.com/office/officeart/2008/layout/HorizontalMultiLevelHierarchy"/>
    <dgm:cxn modelId="{5A0F3BE1-89B0-40F2-8765-D8116D436D9B}" type="presOf" srcId="{EB217E70-6113-4098-B104-5B21FF7E857C}" destId="{6AC890CD-2174-4FE2-88E3-B954EEF3EE87}" srcOrd="0" destOrd="0" presId="urn:microsoft.com/office/officeart/2008/layout/HorizontalMultiLevelHierarchy"/>
    <dgm:cxn modelId="{7100FBB7-8B2B-4A83-971B-DF35C0603ADC}" srcId="{DB6FFE3D-B9F1-4A23-94FD-C9170B845E2C}" destId="{8054673E-008A-4CDF-9002-568F81EB2AEB}" srcOrd="4" destOrd="0" parTransId="{BC7AFAB6-E9F5-4B9D-8054-D55A7ED1D8AB}" sibTransId="{BE40D976-6E2A-495A-B124-A3793355D703}"/>
    <dgm:cxn modelId="{1589767E-7E01-4C97-AB5F-3EEE36162C20}" type="presOf" srcId="{BC7AFAB6-E9F5-4B9D-8054-D55A7ED1D8AB}" destId="{987D4162-FA11-456E-A182-1015B0D7DAA0}" srcOrd="1" destOrd="0" presId="urn:microsoft.com/office/officeart/2008/layout/HorizontalMultiLevelHierarchy"/>
    <dgm:cxn modelId="{4119DD0E-457C-4129-B1F6-EE4215B4B574}" type="presOf" srcId="{74A47E22-508D-44B7-8675-A241BB43A220}" destId="{C94F55AF-AFF2-4318-9946-2D89DBF22418}" srcOrd="1" destOrd="0" presId="urn:microsoft.com/office/officeart/2008/layout/HorizontalMultiLevelHierarchy"/>
    <dgm:cxn modelId="{64D18F68-D0B5-4A92-8E33-0BE61D2D421B}" type="presOf" srcId="{46E3C76B-D34A-4399-831B-9A58D8442015}" destId="{F69006F8-9150-4A0F-A971-D620BF1E6D96}" srcOrd="0" destOrd="0" presId="urn:microsoft.com/office/officeart/2008/layout/HorizontalMultiLevelHierarchy"/>
    <dgm:cxn modelId="{D60997F1-5518-4A06-A727-ACBC6C444690}" type="presOf" srcId="{3A3DC747-BD4F-4977-9AC6-8F7D1BE0336A}" destId="{7287D8B3-EBCB-4A13-81A2-FDDD03257B6C}" srcOrd="0" destOrd="0" presId="urn:microsoft.com/office/officeart/2008/layout/HorizontalMultiLevelHierarchy"/>
    <dgm:cxn modelId="{B4620DE7-B467-4630-971D-8FB507791B09}" type="presOf" srcId="{DB6FFE3D-B9F1-4A23-94FD-C9170B845E2C}" destId="{13E5FEBE-4713-4106-B10D-1848B9B678C0}" srcOrd="0" destOrd="0" presId="urn:microsoft.com/office/officeart/2008/layout/HorizontalMultiLevelHierarchy"/>
    <dgm:cxn modelId="{EAC3E360-4577-4B40-BBC6-A09DC16B70A1}" type="presOf" srcId="{EEC2E699-2599-457B-95B1-D67BB5DA5662}" destId="{9E11305E-42C7-4D2C-A9BB-5A386244B16B}" srcOrd="0" destOrd="0" presId="urn:microsoft.com/office/officeart/2008/layout/HorizontalMultiLevelHierarchy"/>
    <dgm:cxn modelId="{DF67059A-5CCB-4F97-833D-C5ABC1A5F913}" type="presParOf" srcId="{8B9E8C00-023A-4193-BF8A-5914AA45A577}" destId="{E25B4849-ADA3-4B72-BA5B-F2C25F61B54E}" srcOrd="0" destOrd="0" presId="urn:microsoft.com/office/officeart/2008/layout/HorizontalMultiLevelHierarchy"/>
    <dgm:cxn modelId="{7E00F777-C432-45E6-BC08-B07931A6409D}" type="presParOf" srcId="{E25B4849-ADA3-4B72-BA5B-F2C25F61B54E}" destId="{13E5FEBE-4713-4106-B10D-1848B9B678C0}" srcOrd="0" destOrd="0" presId="urn:microsoft.com/office/officeart/2008/layout/HorizontalMultiLevelHierarchy"/>
    <dgm:cxn modelId="{DE340248-0807-44ED-BBBA-6B2225996A37}" type="presParOf" srcId="{E25B4849-ADA3-4B72-BA5B-F2C25F61B54E}" destId="{0651E8CF-C44E-40D3-972E-A4B3A8B52659}" srcOrd="1" destOrd="0" presId="urn:microsoft.com/office/officeart/2008/layout/HorizontalMultiLevelHierarchy"/>
    <dgm:cxn modelId="{5088D220-A414-4B2C-937A-02C9414CA356}" type="presParOf" srcId="{0651E8CF-C44E-40D3-972E-A4B3A8B52659}" destId="{359F5CF5-6FD3-4EB8-8B0C-8CFB16202AE5}" srcOrd="0" destOrd="0" presId="urn:microsoft.com/office/officeart/2008/layout/HorizontalMultiLevelHierarchy"/>
    <dgm:cxn modelId="{4E757DEF-A37A-408D-A353-7DD8763FCE5C}" type="presParOf" srcId="{359F5CF5-6FD3-4EB8-8B0C-8CFB16202AE5}" destId="{7F252BE7-6467-4D67-95C2-BEC1940D2265}" srcOrd="0" destOrd="0" presId="urn:microsoft.com/office/officeart/2008/layout/HorizontalMultiLevelHierarchy"/>
    <dgm:cxn modelId="{D0D2DF17-8146-4431-B627-E35C2960CFD8}" type="presParOf" srcId="{0651E8CF-C44E-40D3-972E-A4B3A8B52659}" destId="{ACDA5462-A116-4A77-8F72-61E54D205FA8}" srcOrd="1" destOrd="0" presId="urn:microsoft.com/office/officeart/2008/layout/HorizontalMultiLevelHierarchy"/>
    <dgm:cxn modelId="{70EBB31D-41EB-4042-9B33-07F398AA0185}" type="presParOf" srcId="{ACDA5462-A116-4A77-8F72-61E54D205FA8}" destId="{624FAE82-9A34-489E-898E-FC67C6ED964C}" srcOrd="0" destOrd="0" presId="urn:microsoft.com/office/officeart/2008/layout/HorizontalMultiLevelHierarchy"/>
    <dgm:cxn modelId="{C4257580-1A61-4F4F-B4A7-2CD9939294E7}" type="presParOf" srcId="{ACDA5462-A116-4A77-8F72-61E54D205FA8}" destId="{1EEC8203-0DDF-43C0-819C-2CC39FAC9BF0}" srcOrd="1" destOrd="0" presId="urn:microsoft.com/office/officeart/2008/layout/HorizontalMultiLevelHierarchy"/>
    <dgm:cxn modelId="{3661917E-4A34-4973-B1D2-175BFB61D984}" type="presParOf" srcId="{0651E8CF-C44E-40D3-972E-A4B3A8B52659}" destId="{B12273CE-E4E4-4A35-8BE1-98226FDF19CE}" srcOrd="2" destOrd="0" presId="urn:microsoft.com/office/officeart/2008/layout/HorizontalMultiLevelHierarchy"/>
    <dgm:cxn modelId="{5F5D05CF-BACE-4A19-8D23-5F62C46318B4}" type="presParOf" srcId="{B12273CE-E4E4-4A35-8BE1-98226FDF19CE}" destId="{C94F55AF-AFF2-4318-9946-2D89DBF22418}" srcOrd="0" destOrd="0" presId="urn:microsoft.com/office/officeart/2008/layout/HorizontalMultiLevelHierarchy"/>
    <dgm:cxn modelId="{2E1E17DB-01F2-4414-A83F-A121433DD191}" type="presParOf" srcId="{0651E8CF-C44E-40D3-972E-A4B3A8B52659}" destId="{B18AD647-CBA5-4E51-868D-63E936DB7427}" srcOrd="3" destOrd="0" presId="urn:microsoft.com/office/officeart/2008/layout/HorizontalMultiLevelHierarchy"/>
    <dgm:cxn modelId="{960D108C-8735-4B4E-942F-8D6C189B13BB}" type="presParOf" srcId="{B18AD647-CBA5-4E51-868D-63E936DB7427}" destId="{6AC890CD-2174-4FE2-88E3-B954EEF3EE87}" srcOrd="0" destOrd="0" presId="urn:microsoft.com/office/officeart/2008/layout/HorizontalMultiLevelHierarchy"/>
    <dgm:cxn modelId="{1932EF6A-FFB9-4435-A233-4D053948055B}" type="presParOf" srcId="{B18AD647-CBA5-4E51-868D-63E936DB7427}" destId="{9833790C-6318-4972-AF4A-D3132BB1655C}" srcOrd="1" destOrd="0" presId="urn:microsoft.com/office/officeart/2008/layout/HorizontalMultiLevelHierarchy"/>
    <dgm:cxn modelId="{98ADF05D-4D4B-4F93-B405-F910AB9B5C08}" type="presParOf" srcId="{0651E8CF-C44E-40D3-972E-A4B3A8B52659}" destId="{E8B1F691-6810-4AB0-A263-0C94C0DABBB4}" srcOrd="4" destOrd="0" presId="urn:microsoft.com/office/officeart/2008/layout/HorizontalMultiLevelHierarchy"/>
    <dgm:cxn modelId="{A04389F5-9111-4C0D-BEE7-FE3031D79C29}" type="presParOf" srcId="{E8B1F691-6810-4AB0-A263-0C94C0DABBB4}" destId="{36A9CD06-0DCB-4BF5-9224-9C014E54BC98}" srcOrd="0" destOrd="0" presId="urn:microsoft.com/office/officeart/2008/layout/HorizontalMultiLevelHierarchy"/>
    <dgm:cxn modelId="{F86F8F57-B5F3-4EA7-A00F-E3CC9F7A8823}" type="presParOf" srcId="{0651E8CF-C44E-40D3-972E-A4B3A8B52659}" destId="{2DCC9E61-83A1-4E12-A298-C87E5492C163}" srcOrd="5" destOrd="0" presId="urn:microsoft.com/office/officeart/2008/layout/HorizontalMultiLevelHierarchy"/>
    <dgm:cxn modelId="{33F33AE1-545D-4A62-84D9-176FBBF33EC5}" type="presParOf" srcId="{2DCC9E61-83A1-4E12-A298-C87E5492C163}" destId="{BD565B37-FF52-4EF6-8F22-968ACD757B64}" srcOrd="0" destOrd="0" presId="urn:microsoft.com/office/officeart/2008/layout/HorizontalMultiLevelHierarchy"/>
    <dgm:cxn modelId="{39C11F46-5578-4A86-BCBD-04CCABB43B18}" type="presParOf" srcId="{2DCC9E61-83A1-4E12-A298-C87E5492C163}" destId="{143A200D-EACE-4346-AA16-AD3B745D46BC}" srcOrd="1" destOrd="0" presId="urn:microsoft.com/office/officeart/2008/layout/HorizontalMultiLevelHierarchy"/>
    <dgm:cxn modelId="{0F295220-2DE0-4C03-8C9E-A493380AFDC9}" type="presParOf" srcId="{0651E8CF-C44E-40D3-972E-A4B3A8B52659}" destId="{EE6E5C5A-21EF-46E1-B2BE-D0BD83998EB5}" srcOrd="6" destOrd="0" presId="urn:microsoft.com/office/officeart/2008/layout/HorizontalMultiLevelHierarchy"/>
    <dgm:cxn modelId="{6414918D-1209-43E2-AD33-4A8C1462E0F4}" type="presParOf" srcId="{EE6E5C5A-21EF-46E1-B2BE-D0BD83998EB5}" destId="{342B93EC-CD4B-4989-A708-EEEAE4F98281}" srcOrd="0" destOrd="0" presId="urn:microsoft.com/office/officeart/2008/layout/HorizontalMultiLevelHierarchy"/>
    <dgm:cxn modelId="{2613ABBE-4186-4F6E-86B8-2B0C7BFD81E6}" type="presParOf" srcId="{0651E8CF-C44E-40D3-972E-A4B3A8B52659}" destId="{F9CB3DD7-7F56-41AF-A62A-292F77CAC248}" srcOrd="7" destOrd="0" presId="urn:microsoft.com/office/officeart/2008/layout/HorizontalMultiLevelHierarchy"/>
    <dgm:cxn modelId="{9F55607D-F98D-4C73-B98B-5DED13420019}" type="presParOf" srcId="{F9CB3DD7-7F56-41AF-A62A-292F77CAC248}" destId="{05C190EE-6E50-4DC8-829A-B5E8A0BF9559}" srcOrd="0" destOrd="0" presId="urn:microsoft.com/office/officeart/2008/layout/HorizontalMultiLevelHierarchy"/>
    <dgm:cxn modelId="{059B4C16-29F6-460D-AD3E-206EEFBFE2F5}" type="presParOf" srcId="{F9CB3DD7-7F56-41AF-A62A-292F77CAC248}" destId="{440A56B7-F521-415D-8906-F835F1E12CEC}" srcOrd="1" destOrd="0" presId="urn:microsoft.com/office/officeart/2008/layout/HorizontalMultiLevelHierarchy"/>
    <dgm:cxn modelId="{1D5E9640-D79E-4448-952B-ED036F66CCB3}" type="presParOf" srcId="{0651E8CF-C44E-40D3-972E-A4B3A8B52659}" destId="{1B171BF7-2E2B-414C-A094-4D394B8A699F}" srcOrd="8" destOrd="0" presId="urn:microsoft.com/office/officeart/2008/layout/HorizontalMultiLevelHierarchy"/>
    <dgm:cxn modelId="{3C54EAC8-2149-4DB8-9B63-5BB6EFE2C3AC}" type="presParOf" srcId="{1B171BF7-2E2B-414C-A094-4D394B8A699F}" destId="{987D4162-FA11-456E-A182-1015B0D7DAA0}" srcOrd="0" destOrd="0" presId="urn:microsoft.com/office/officeart/2008/layout/HorizontalMultiLevelHierarchy"/>
    <dgm:cxn modelId="{A46E186D-18BF-4168-8B20-70E745095D51}" type="presParOf" srcId="{0651E8CF-C44E-40D3-972E-A4B3A8B52659}" destId="{CE1C480A-A441-4B7A-A7B3-109554C549DD}" srcOrd="9" destOrd="0" presId="urn:microsoft.com/office/officeart/2008/layout/HorizontalMultiLevelHierarchy"/>
    <dgm:cxn modelId="{5C42F3A7-92A0-490D-9398-2FC0721B53C3}" type="presParOf" srcId="{CE1C480A-A441-4B7A-A7B3-109554C549DD}" destId="{3BE93F41-3DCE-4A43-8F68-FDA54F00CC55}" srcOrd="0" destOrd="0" presId="urn:microsoft.com/office/officeart/2008/layout/HorizontalMultiLevelHierarchy"/>
    <dgm:cxn modelId="{2CC87ABB-C677-4589-86DC-BEE184417C0D}" type="presParOf" srcId="{CE1C480A-A441-4B7A-A7B3-109554C549DD}" destId="{911065C8-A241-4E78-A208-FC0AE38D05A1}" srcOrd="1" destOrd="0" presId="urn:microsoft.com/office/officeart/2008/layout/HorizontalMultiLevelHierarchy"/>
    <dgm:cxn modelId="{56235569-F107-4EDA-87D4-B8D893AF3FE0}" type="presParOf" srcId="{0651E8CF-C44E-40D3-972E-A4B3A8B52659}" destId="{D437FEFB-2B3E-4AE9-A199-DA3D52C7D228}" srcOrd="10" destOrd="0" presId="urn:microsoft.com/office/officeart/2008/layout/HorizontalMultiLevelHierarchy"/>
    <dgm:cxn modelId="{BE0888F6-7EE8-4BE4-BB4C-D5AF49DE916F}" type="presParOf" srcId="{D437FEFB-2B3E-4AE9-A199-DA3D52C7D228}" destId="{00F9FD55-95CA-4159-908C-281D14098F1B}" srcOrd="0" destOrd="0" presId="urn:microsoft.com/office/officeart/2008/layout/HorizontalMultiLevelHierarchy"/>
    <dgm:cxn modelId="{FD783BCE-8302-448D-9A30-554C6EA7A38B}" type="presParOf" srcId="{0651E8CF-C44E-40D3-972E-A4B3A8B52659}" destId="{9CE1A007-CAE2-4809-9F2C-978C8EB26335}" srcOrd="11" destOrd="0" presId="urn:microsoft.com/office/officeart/2008/layout/HorizontalMultiLevelHierarchy"/>
    <dgm:cxn modelId="{C25769BB-3671-422D-9588-BF4790FB44ED}" type="presParOf" srcId="{9CE1A007-CAE2-4809-9F2C-978C8EB26335}" destId="{9E11305E-42C7-4D2C-A9BB-5A386244B16B}" srcOrd="0" destOrd="0" presId="urn:microsoft.com/office/officeart/2008/layout/HorizontalMultiLevelHierarchy"/>
    <dgm:cxn modelId="{82CEE2E1-ECDB-40AE-A1B9-9F94860BC332}" type="presParOf" srcId="{9CE1A007-CAE2-4809-9F2C-978C8EB26335}" destId="{E65C0EF0-820B-450B-9D5B-A6E8D296D122}" srcOrd="1" destOrd="0" presId="urn:microsoft.com/office/officeart/2008/layout/HorizontalMultiLevelHierarchy"/>
    <dgm:cxn modelId="{3FFFE021-E6C5-4F56-AD07-C68031A7E222}" type="presParOf" srcId="{0651E8CF-C44E-40D3-972E-A4B3A8B52659}" destId="{7287D8B3-EBCB-4A13-81A2-FDDD03257B6C}" srcOrd="12" destOrd="0" presId="urn:microsoft.com/office/officeart/2008/layout/HorizontalMultiLevelHierarchy"/>
    <dgm:cxn modelId="{96E06E3B-653D-4AB7-9B45-D99FA582FB02}" type="presParOf" srcId="{7287D8B3-EBCB-4A13-81A2-FDDD03257B6C}" destId="{DC4EC38B-5391-464C-8F7A-5C2E269A8F8B}" srcOrd="0" destOrd="0" presId="urn:microsoft.com/office/officeart/2008/layout/HorizontalMultiLevelHierarchy"/>
    <dgm:cxn modelId="{162EBAA2-93E5-43E2-8FC3-F634559D39A1}" type="presParOf" srcId="{0651E8CF-C44E-40D3-972E-A4B3A8B52659}" destId="{9515920D-52CB-4E0B-B291-7F7ED3FDA067}" srcOrd="13" destOrd="0" presId="urn:microsoft.com/office/officeart/2008/layout/HorizontalMultiLevelHierarchy"/>
    <dgm:cxn modelId="{547BECFB-6A70-42E5-9CCF-445D43BC9455}" type="presParOf" srcId="{9515920D-52CB-4E0B-B291-7F7ED3FDA067}" destId="{F69006F8-9150-4A0F-A971-D620BF1E6D96}" srcOrd="0" destOrd="0" presId="urn:microsoft.com/office/officeart/2008/layout/HorizontalMultiLevelHierarchy"/>
    <dgm:cxn modelId="{1DA9C4BB-E360-4BBF-AEA3-F45EE68E2912}" type="presParOf" srcId="{9515920D-52CB-4E0B-B291-7F7ED3FDA067}" destId="{7E306FF0-FD3A-4E3D-BA9B-0F22713A07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9DA92F-9EF7-422F-AB39-341F256FD41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C389BA5-AB9B-46B6-8054-00258F6B9C80}">
      <dgm:prSet phldrT="[Metin]"/>
      <dgm:spPr/>
      <dgm:t>
        <a:bodyPr/>
        <a:lstStyle/>
        <a:p>
          <a:r>
            <a:rPr lang="tr-TR" dirty="0" smtClean="0"/>
            <a:t>ASP. ETYOPATOGENEZİ</a:t>
          </a:r>
          <a:endParaRPr lang="tr-TR" dirty="0"/>
        </a:p>
      </dgm:t>
    </dgm:pt>
    <dgm:pt modelId="{F30E7327-95FB-4906-A042-FE5E171BA296}" type="parTrans" cxnId="{F159F333-3877-4DB5-A1C1-23885BA3AACF}">
      <dgm:prSet/>
      <dgm:spPr/>
      <dgm:t>
        <a:bodyPr/>
        <a:lstStyle/>
        <a:p>
          <a:endParaRPr lang="tr-TR"/>
        </a:p>
      </dgm:t>
    </dgm:pt>
    <dgm:pt modelId="{50A5931E-7657-447A-9CE8-C79261EDCEBA}" type="sibTrans" cxnId="{F159F333-3877-4DB5-A1C1-23885BA3AACF}">
      <dgm:prSet/>
      <dgm:spPr/>
      <dgm:t>
        <a:bodyPr/>
        <a:lstStyle/>
        <a:p>
          <a:endParaRPr lang="tr-TR"/>
        </a:p>
      </dgm:t>
    </dgm:pt>
    <dgm:pt modelId="{17BD7C39-457A-450E-B15E-55866D567B57}">
      <dgm:prSet phldrT="[Metin]"/>
      <dgm:spPr/>
      <dgm:t>
        <a:bodyPr/>
        <a:lstStyle/>
        <a:p>
          <a:r>
            <a:rPr lang="tr-TR" dirty="0" smtClean="0"/>
            <a:t>GENETİK</a:t>
          </a:r>
          <a:endParaRPr lang="tr-TR" dirty="0"/>
        </a:p>
      </dgm:t>
    </dgm:pt>
    <dgm:pt modelId="{9E1B2077-F21E-474C-AD70-B26D1B14DBC3}" type="parTrans" cxnId="{35183F02-F77F-4716-976A-7409BF32614D}">
      <dgm:prSet/>
      <dgm:spPr/>
      <dgm:t>
        <a:bodyPr/>
        <a:lstStyle/>
        <a:p>
          <a:endParaRPr lang="tr-TR"/>
        </a:p>
      </dgm:t>
    </dgm:pt>
    <dgm:pt modelId="{F105C3F2-09B5-4502-97D1-DBB5D1BB6291}" type="sibTrans" cxnId="{35183F02-F77F-4716-976A-7409BF32614D}">
      <dgm:prSet/>
      <dgm:spPr/>
      <dgm:t>
        <a:bodyPr/>
        <a:lstStyle/>
        <a:p>
          <a:endParaRPr lang="tr-TR"/>
        </a:p>
      </dgm:t>
    </dgm:pt>
    <dgm:pt modelId="{EE972EBB-67FA-4DCC-B439-8338ECA64D50}">
      <dgm:prSet phldrT="[Metin]"/>
      <dgm:spPr/>
      <dgm:t>
        <a:bodyPr/>
        <a:lstStyle/>
        <a:p>
          <a:r>
            <a:rPr lang="tr-TR" dirty="0" smtClean="0"/>
            <a:t>HLA B27 (+)</a:t>
          </a:r>
          <a:endParaRPr lang="tr-TR" dirty="0"/>
        </a:p>
      </dgm:t>
    </dgm:pt>
    <dgm:pt modelId="{7DA90D3B-1532-4EFE-ADFB-F7148DC49B82}" type="parTrans" cxnId="{4AE05A99-BD24-4CA4-8C50-905ABE14D779}">
      <dgm:prSet/>
      <dgm:spPr/>
      <dgm:t>
        <a:bodyPr/>
        <a:lstStyle/>
        <a:p>
          <a:endParaRPr lang="tr-TR"/>
        </a:p>
      </dgm:t>
    </dgm:pt>
    <dgm:pt modelId="{18D37510-5657-4627-BA10-3611EF89882C}" type="sibTrans" cxnId="{4AE05A99-BD24-4CA4-8C50-905ABE14D779}">
      <dgm:prSet/>
      <dgm:spPr/>
      <dgm:t>
        <a:bodyPr/>
        <a:lstStyle/>
        <a:p>
          <a:endParaRPr lang="tr-TR"/>
        </a:p>
      </dgm:t>
    </dgm:pt>
    <dgm:pt modelId="{FCC3B976-0515-4424-BAA0-628D12CBC5F4}">
      <dgm:prSet phldrT="[Metin]"/>
      <dgm:spPr/>
      <dgm:t>
        <a:bodyPr/>
        <a:lstStyle/>
        <a:p>
          <a:r>
            <a:rPr lang="tr-TR" dirty="0" smtClean="0"/>
            <a:t>KLEBSİELLA PNÖMONİA</a:t>
          </a:r>
          <a:endParaRPr lang="tr-TR" dirty="0"/>
        </a:p>
      </dgm:t>
    </dgm:pt>
    <dgm:pt modelId="{4AA6900A-BF3C-44A4-87FB-F73842AA7F47}" type="parTrans" cxnId="{89E77339-6C5F-43BD-8D39-96B49F406554}">
      <dgm:prSet/>
      <dgm:spPr/>
      <dgm:t>
        <a:bodyPr/>
        <a:lstStyle/>
        <a:p>
          <a:endParaRPr lang="tr-TR"/>
        </a:p>
      </dgm:t>
    </dgm:pt>
    <dgm:pt modelId="{ACF251A3-A339-44AB-ADA9-F7E7B082A1AB}" type="sibTrans" cxnId="{89E77339-6C5F-43BD-8D39-96B49F406554}">
      <dgm:prSet/>
      <dgm:spPr/>
      <dgm:t>
        <a:bodyPr/>
        <a:lstStyle/>
        <a:p>
          <a:endParaRPr lang="tr-TR"/>
        </a:p>
      </dgm:t>
    </dgm:pt>
    <dgm:pt modelId="{F0A347D5-7CEE-4A3D-A036-B05EC23B964A}">
      <dgm:prSet phldrT="[Metin]"/>
      <dgm:spPr/>
      <dgm:t>
        <a:bodyPr/>
        <a:lstStyle/>
        <a:p>
          <a:r>
            <a:rPr lang="tr-TR" dirty="0" smtClean="0"/>
            <a:t>ÇEVRESEL FAKTÖRLER</a:t>
          </a:r>
          <a:endParaRPr lang="tr-TR" dirty="0"/>
        </a:p>
      </dgm:t>
    </dgm:pt>
    <dgm:pt modelId="{551A46C8-09DF-43EB-B2A6-32AC61EAEE8C}" type="parTrans" cxnId="{E2B6E2AD-8899-47CF-9A90-C51E52C09564}">
      <dgm:prSet/>
      <dgm:spPr/>
      <dgm:t>
        <a:bodyPr/>
        <a:lstStyle/>
        <a:p>
          <a:endParaRPr lang="tr-TR"/>
        </a:p>
      </dgm:t>
    </dgm:pt>
    <dgm:pt modelId="{E780A538-254E-4F7A-98D3-57E077DC8968}" type="sibTrans" cxnId="{E2B6E2AD-8899-47CF-9A90-C51E52C09564}">
      <dgm:prSet/>
      <dgm:spPr/>
      <dgm:t>
        <a:bodyPr/>
        <a:lstStyle/>
        <a:p>
          <a:endParaRPr lang="tr-TR"/>
        </a:p>
      </dgm:t>
    </dgm:pt>
    <dgm:pt modelId="{19A90E4B-0EE4-4C44-9BA6-24CC8976800A}" type="pres">
      <dgm:prSet presAssocID="{729DA92F-9EF7-422F-AB39-341F256FD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29E570-580D-4838-8E19-52EF1F34E58C}" type="pres">
      <dgm:prSet presAssocID="{729DA92F-9EF7-422F-AB39-341F256FD41E}" presName="tSp" presStyleCnt="0"/>
      <dgm:spPr/>
    </dgm:pt>
    <dgm:pt modelId="{935708B8-7D02-4ADD-9AD8-C8F5A3AD6E7A}" type="pres">
      <dgm:prSet presAssocID="{729DA92F-9EF7-422F-AB39-341F256FD41E}" presName="bSp" presStyleCnt="0"/>
      <dgm:spPr/>
    </dgm:pt>
    <dgm:pt modelId="{3CF138FA-6619-43AE-BD08-A0598FD065BC}" type="pres">
      <dgm:prSet presAssocID="{729DA92F-9EF7-422F-AB39-341F256FD41E}" presName="process" presStyleCnt="0"/>
      <dgm:spPr/>
    </dgm:pt>
    <dgm:pt modelId="{535C6A64-DCAA-448D-A71B-6AB9369A5FAC}" type="pres">
      <dgm:prSet presAssocID="{CC389BA5-AB9B-46B6-8054-00258F6B9C80}" presName="composite1" presStyleCnt="0"/>
      <dgm:spPr/>
    </dgm:pt>
    <dgm:pt modelId="{DECE23C1-D536-4296-A731-70843E61562A}" type="pres">
      <dgm:prSet presAssocID="{CC389BA5-AB9B-46B6-8054-00258F6B9C80}" presName="dummyNode1" presStyleLbl="node1" presStyleIdx="0" presStyleCnt="3"/>
      <dgm:spPr/>
    </dgm:pt>
    <dgm:pt modelId="{658A9283-E994-465C-A240-E64E8BE95B1A}" type="pres">
      <dgm:prSet presAssocID="{CC389BA5-AB9B-46B6-8054-00258F6B9C8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5CD64D-0D70-4F31-9501-11E0906A1CE3}" type="pres">
      <dgm:prSet presAssocID="{CC389BA5-AB9B-46B6-8054-00258F6B9C8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8BC354-BBD7-4C3F-AD2D-F578F7AE7D48}" type="pres">
      <dgm:prSet presAssocID="{CC389BA5-AB9B-46B6-8054-00258F6B9C80}" presName="parentNode1" presStyleLbl="node1" presStyleIdx="0" presStyleCnt="3" custLinFactNeighborX="-19177" custLinFactNeighborY="-9644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8F1121-4368-4A1B-9287-FB32262E87F6}" type="pres">
      <dgm:prSet presAssocID="{CC389BA5-AB9B-46B6-8054-00258F6B9C80}" presName="connSite1" presStyleCnt="0"/>
      <dgm:spPr/>
    </dgm:pt>
    <dgm:pt modelId="{5C7D1A95-C932-417C-BFC5-76C97D6C0C6D}" type="pres">
      <dgm:prSet presAssocID="{50A5931E-7657-447A-9CE8-C79261EDCEBA}" presName="Name9" presStyleLbl="sibTrans2D1" presStyleIdx="0" presStyleCnt="2"/>
      <dgm:spPr/>
      <dgm:t>
        <a:bodyPr/>
        <a:lstStyle/>
        <a:p>
          <a:endParaRPr lang="tr-TR"/>
        </a:p>
      </dgm:t>
    </dgm:pt>
    <dgm:pt modelId="{31386E0D-B195-444E-906D-90CBEC79CFB4}" type="pres">
      <dgm:prSet presAssocID="{17BD7C39-457A-450E-B15E-55866D567B57}" presName="composite2" presStyleCnt="0"/>
      <dgm:spPr/>
    </dgm:pt>
    <dgm:pt modelId="{9253B5C1-E948-41E2-B35F-9FCBFB177784}" type="pres">
      <dgm:prSet presAssocID="{17BD7C39-457A-450E-B15E-55866D567B57}" presName="dummyNode2" presStyleLbl="node1" presStyleIdx="0" presStyleCnt="3"/>
      <dgm:spPr/>
    </dgm:pt>
    <dgm:pt modelId="{809D2345-BB18-4614-8BCC-66912C01D28B}" type="pres">
      <dgm:prSet presAssocID="{17BD7C39-457A-450E-B15E-55866D567B5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4DC8CD-6627-49AD-B6A0-24A410B66975}" type="pres">
      <dgm:prSet presAssocID="{17BD7C39-457A-450E-B15E-55866D567B5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C44450-3A66-4C4B-A86E-D9B161242117}" type="pres">
      <dgm:prSet presAssocID="{17BD7C39-457A-450E-B15E-55866D567B5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0B7C84-34B0-477B-8B15-5F7FACD6F9C4}" type="pres">
      <dgm:prSet presAssocID="{17BD7C39-457A-450E-B15E-55866D567B57}" presName="connSite2" presStyleCnt="0"/>
      <dgm:spPr/>
    </dgm:pt>
    <dgm:pt modelId="{FB5D55F5-BC56-420B-913A-172BD8A18A4D}" type="pres">
      <dgm:prSet presAssocID="{F105C3F2-09B5-4502-97D1-DBB5D1BB6291}" presName="Name18" presStyleLbl="sibTrans2D1" presStyleIdx="1" presStyleCnt="2"/>
      <dgm:spPr/>
      <dgm:t>
        <a:bodyPr/>
        <a:lstStyle/>
        <a:p>
          <a:endParaRPr lang="tr-TR"/>
        </a:p>
      </dgm:t>
    </dgm:pt>
    <dgm:pt modelId="{BB6F87D6-5F5B-4089-9F6E-AA9590E83FE6}" type="pres">
      <dgm:prSet presAssocID="{FCC3B976-0515-4424-BAA0-628D12CBC5F4}" presName="composite1" presStyleCnt="0"/>
      <dgm:spPr/>
    </dgm:pt>
    <dgm:pt modelId="{6D0483B4-8FF2-42B3-8F10-1AE2778B5D6D}" type="pres">
      <dgm:prSet presAssocID="{FCC3B976-0515-4424-BAA0-628D12CBC5F4}" presName="dummyNode1" presStyleLbl="node1" presStyleIdx="1" presStyleCnt="3"/>
      <dgm:spPr/>
    </dgm:pt>
    <dgm:pt modelId="{D482BA0A-7039-4264-8EAB-AA68AA85AAC5}" type="pres">
      <dgm:prSet presAssocID="{FCC3B976-0515-4424-BAA0-628D12CBC5F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80C4E6-CE5E-46C3-8554-F401011E8D67}" type="pres">
      <dgm:prSet presAssocID="{FCC3B976-0515-4424-BAA0-628D12CBC5F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AC7217-D7F6-45CE-BADE-512D2D56C4A4}" type="pres">
      <dgm:prSet presAssocID="{FCC3B976-0515-4424-BAA0-628D12CBC5F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F9F2F3-E725-4407-B7BF-CF2154E4127F}" type="pres">
      <dgm:prSet presAssocID="{FCC3B976-0515-4424-BAA0-628D12CBC5F4}" presName="connSite1" presStyleCnt="0"/>
      <dgm:spPr/>
    </dgm:pt>
  </dgm:ptLst>
  <dgm:cxnLst>
    <dgm:cxn modelId="{4AE05A99-BD24-4CA4-8C50-905ABE14D779}" srcId="{17BD7C39-457A-450E-B15E-55866D567B57}" destId="{EE972EBB-67FA-4DCC-B439-8338ECA64D50}" srcOrd="0" destOrd="0" parTransId="{7DA90D3B-1532-4EFE-ADFB-F7148DC49B82}" sibTransId="{18D37510-5657-4627-BA10-3611EF89882C}"/>
    <dgm:cxn modelId="{F159F333-3877-4DB5-A1C1-23885BA3AACF}" srcId="{729DA92F-9EF7-422F-AB39-341F256FD41E}" destId="{CC389BA5-AB9B-46B6-8054-00258F6B9C80}" srcOrd="0" destOrd="0" parTransId="{F30E7327-95FB-4906-A042-FE5E171BA296}" sibTransId="{50A5931E-7657-447A-9CE8-C79261EDCEBA}"/>
    <dgm:cxn modelId="{F9D571D5-E63C-4860-95A6-C78EC922F34C}" type="presOf" srcId="{F0A347D5-7CEE-4A3D-A036-B05EC23B964A}" destId="{0780C4E6-CE5E-46C3-8554-F401011E8D67}" srcOrd="1" destOrd="0" presId="urn:microsoft.com/office/officeart/2005/8/layout/hProcess4"/>
    <dgm:cxn modelId="{E2B6E2AD-8899-47CF-9A90-C51E52C09564}" srcId="{FCC3B976-0515-4424-BAA0-628D12CBC5F4}" destId="{F0A347D5-7CEE-4A3D-A036-B05EC23B964A}" srcOrd="0" destOrd="0" parTransId="{551A46C8-09DF-43EB-B2A6-32AC61EAEE8C}" sibTransId="{E780A538-254E-4F7A-98D3-57E077DC8968}"/>
    <dgm:cxn modelId="{E4237212-1D3A-4ED0-9F89-4FF93C10301A}" type="presOf" srcId="{17BD7C39-457A-450E-B15E-55866D567B57}" destId="{A3C44450-3A66-4C4B-A86E-D9B161242117}" srcOrd="0" destOrd="0" presId="urn:microsoft.com/office/officeart/2005/8/layout/hProcess4"/>
    <dgm:cxn modelId="{798CCF09-B445-4BC0-BDB5-310DD85F5CE1}" type="presOf" srcId="{FCC3B976-0515-4424-BAA0-628D12CBC5F4}" destId="{21AC7217-D7F6-45CE-BADE-512D2D56C4A4}" srcOrd="0" destOrd="0" presId="urn:microsoft.com/office/officeart/2005/8/layout/hProcess4"/>
    <dgm:cxn modelId="{26316000-90C2-4ED2-8596-AB05C28F3EEB}" type="presOf" srcId="{F0A347D5-7CEE-4A3D-A036-B05EC23B964A}" destId="{D482BA0A-7039-4264-8EAB-AA68AA85AAC5}" srcOrd="0" destOrd="0" presId="urn:microsoft.com/office/officeart/2005/8/layout/hProcess4"/>
    <dgm:cxn modelId="{D8232140-5079-488A-9156-BEBFE2624711}" type="presOf" srcId="{EE972EBB-67FA-4DCC-B439-8338ECA64D50}" destId="{809D2345-BB18-4614-8BCC-66912C01D28B}" srcOrd="0" destOrd="0" presId="urn:microsoft.com/office/officeart/2005/8/layout/hProcess4"/>
    <dgm:cxn modelId="{85047A6C-4F89-420A-AF4B-F365C3C3E012}" type="presOf" srcId="{F105C3F2-09B5-4502-97D1-DBB5D1BB6291}" destId="{FB5D55F5-BC56-420B-913A-172BD8A18A4D}" srcOrd="0" destOrd="0" presId="urn:microsoft.com/office/officeart/2005/8/layout/hProcess4"/>
    <dgm:cxn modelId="{EC1E0B77-51B0-4D21-84EC-F58825CD4B85}" type="presOf" srcId="{EE972EBB-67FA-4DCC-B439-8338ECA64D50}" destId="{BB4DC8CD-6627-49AD-B6A0-24A410B66975}" srcOrd="1" destOrd="0" presId="urn:microsoft.com/office/officeart/2005/8/layout/hProcess4"/>
    <dgm:cxn modelId="{35183F02-F77F-4716-976A-7409BF32614D}" srcId="{729DA92F-9EF7-422F-AB39-341F256FD41E}" destId="{17BD7C39-457A-450E-B15E-55866D567B57}" srcOrd="1" destOrd="0" parTransId="{9E1B2077-F21E-474C-AD70-B26D1B14DBC3}" sibTransId="{F105C3F2-09B5-4502-97D1-DBB5D1BB6291}"/>
    <dgm:cxn modelId="{ACA195C8-A1DE-4AC6-A7F1-7982C34FE37E}" type="presOf" srcId="{50A5931E-7657-447A-9CE8-C79261EDCEBA}" destId="{5C7D1A95-C932-417C-BFC5-76C97D6C0C6D}" srcOrd="0" destOrd="0" presId="urn:microsoft.com/office/officeart/2005/8/layout/hProcess4"/>
    <dgm:cxn modelId="{89E77339-6C5F-43BD-8D39-96B49F406554}" srcId="{729DA92F-9EF7-422F-AB39-341F256FD41E}" destId="{FCC3B976-0515-4424-BAA0-628D12CBC5F4}" srcOrd="2" destOrd="0" parTransId="{4AA6900A-BF3C-44A4-87FB-F73842AA7F47}" sibTransId="{ACF251A3-A339-44AB-ADA9-F7E7B082A1AB}"/>
    <dgm:cxn modelId="{5F3260F4-BAD8-46C5-A15B-A81BE885229A}" type="presOf" srcId="{CC389BA5-AB9B-46B6-8054-00258F6B9C80}" destId="{FF8BC354-BBD7-4C3F-AD2D-F578F7AE7D48}" srcOrd="0" destOrd="0" presId="urn:microsoft.com/office/officeart/2005/8/layout/hProcess4"/>
    <dgm:cxn modelId="{3B74623C-A6C9-465C-AFDF-91985C57D597}" type="presOf" srcId="{729DA92F-9EF7-422F-AB39-341F256FD41E}" destId="{19A90E4B-0EE4-4C44-9BA6-24CC8976800A}" srcOrd="0" destOrd="0" presId="urn:microsoft.com/office/officeart/2005/8/layout/hProcess4"/>
    <dgm:cxn modelId="{03D2A5A3-DA4E-4346-B04E-B4B068F6FBC8}" type="presParOf" srcId="{19A90E4B-0EE4-4C44-9BA6-24CC8976800A}" destId="{3F29E570-580D-4838-8E19-52EF1F34E58C}" srcOrd="0" destOrd="0" presId="urn:microsoft.com/office/officeart/2005/8/layout/hProcess4"/>
    <dgm:cxn modelId="{687FD67E-6C7B-48C6-8E9F-BAE80624130B}" type="presParOf" srcId="{19A90E4B-0EE4-4C44-9BA6-24CC8976800A}" destId="{935708B8-7D02-4ADD-9AD8-C8F5A3AD6E7A}" srcOrd="1" destOrd="0" presId="urn:microsoft.com/office/officeart/2005/8/layout/hProcess4"/>
    <dgm:cxn modelId="{DF879190-3369-4188-A4BA-D3587753EBF2}" type="presParOf" srcId="{19A90E4B-0EE4-4C44-9BA6-24CC8976800A}" destId="{3CF138FA-6619-43AE-BD08-A0598FD065BC}" srcOrd="2" destOrd="0" presId="urn:microsoft.com/office/officeart/2005/8/layout/hProcess4"/>
    <dgm:cxn modelId="{6029E7F7-C627-4B4A-A412-A8F09B2C9E45}" type="presParOf" srcId="{3CF138FA-6619-43AE-BD08-A0598FD065BC}" destId="{535C6A64-DCAA-448D-A71B-6AB9369A5FAC}" srcOrd="0" destOrd="0" presId="urn:microsoft.com/office/officeart/2005/8/layout/hProcess4"/>
    <dgm:cxn modelId="{E4C7E45D-494C-48F3-925E-DAA9ECCC625C}" type="presParOf" srcId="{535C6A64-DCAA-448D-A71B-6AB9369A5FAC}" destId="{DECE23C1-D536-4296-A731-70843E61562A}" srcOrd="0" destOrd="0" presId="urn:microsoft.com/office/officeart/2005/8/layout/hProcess4"/>
    <dgm:cxn modelId="{0F4FD80F-6A28-4C7E-9E39-AC5A2A9C00F0}" type="presParOf" srcId="{535C6A64-DCAA-448D-A71B-6AB9369A5FAC}" destId="{658A9283-E994-465C-A240-E64E8BE95B1A}" srcOrd="1" destOrd="0" presId="urn:microsoft.com/office/officeart/2005/8/layout/hProcess4"/>
    <dgm:cxn modelId="{A579A440-69B7-406E-9B53-04345E859CF8}" type="presParOf" srcId="{535C6A64-DCAA-448D-A71B-6AB9369A5FAC}" destId="{665CD64D-0D70-4F31-9501-11E0906A1CE3}" srcOrd="2" destOrd="0" presId="urn:microsoft.com/office/officeart/2005/8/layout/hProcess4"/>
    <dgm:cxn modelId="{8D895168-1ADD-4B18-B146-BC2CD3635329}" type="presParOf" srcId="{535C6A64-DCAA-448D-A71B-6AB9369A5FAC}" destId="{FF8BC354-BBD7-4C3F-AD2D-F578F7AE7D48}" srcOrd="3" destOrd="0" presId="urn:microsoft.com/office/officeart/2005/8/layout/hProcess4"/>
    <dgm:cxn modelId="{146F7256-DDC6-418D-B672-FE427731E759}" type="presParOf" srcId="{535C6A64-DCAA-448D-A71B-6AB9369A5FAC}" destId="{618F1121-4368-4A1B-9287-FB32262E87F6}" srcOrd="4" destOrd="0" presId="urn:microsoft.com/office/officeart/2005/8/layout/hProcess4"/>
    <dgm:cxn modelId="{19575BFC-6957-4CC0-9B47-6C1491508C61}" type="presParOf" srcId="{3CF138FA-6619-43AE-BD08-A0598FD065BC}" destId="{5C7D1A95-C932-417C-BFC5-76C97D6C0C6D}" srcOrd="1" destOrd="0" presId="urn:microsoft.com/office/officeart/2005/8/layout/hProcess4"/>
    <dgm:cxn modelId="{2700F65D-9465-488D-9910-710CF41E5D91}" type="presParOf" srcId="{3CF138FA-6619-43AE-BD08-A0598FD065BC}" destId="{31386E0D-B195-444E-906D-90CBEC79CFB4}" srcOrd="2" destOrd="0" presId="urn:microsoft.com/office/officeart/2005/8/layout/hProcess4"/>
    <dgm:cxn modelId="{2AD80D7B-A447-42F3-8B9E-A889CE60FEE4}" type="presParOf" srcId="{31386E0D-B195-444E-906D-90CBEC79CFB4}" destId="{9253B5C1-E948-41E2-B35F-9FCBFB177784}" srcOrd="0" destOrd="0" presId="urn:microsoft.com/office/officeart/2005/8/layout/hProcess4"/>
    <dgm:cxn modelId="{017FE141-B7C5-4B08-9C10-B5BC83D37A76}" type="presParOf" srcId="{31386E0D-B195-444E-906D-90CBEC79CFB4}" destId="{809D2345-BB18-4614-8BCC-66912C01D28B}" srcOrd="1" destOrd="0" presId="urn:microsoft.com/office/officeart/2005/8/layout/hProcess4"/>
    <dgm:cxn modelId="{6C017AA1-136E-4972-B63E-B13FFB4A3BB0}" type="presParOf" srcId="{31386E0D-B195-444E-906D-90CBEC79CFB4}" destId="{BB4DC8CD-6627-49AD-B6A0-24A410B66975}" srcOrd="2" destOrd="0" presId="urn:microsoft.com/office/officeart/2005/8/layout/hProcess4"/>
    <dgm:cxn modelId="{7BAB7893-EEC2-4791-9869-443DCCC65EC2}" type="presParOf" srcId="{31386E0D-B195-444E-906D-90CBEC79CFB4}" destId="{A3C44450-3A66-4C4B-A86E-D9B161242117}" srcOrd="3" destOrd="0" presId="urn:microsoft.com/office/officeart/2005/8/layout/hProcess4"/>
    <dgm:cxn modelId="{9C373E19-72A0-4964-A3E9-24613D4DC1E3}" type="presParOf" srcId="{31386E0D-B195-444E-906D-90CBEC79CFB4}" destId="{0D0B7C84-34B0-477B-8B15-5F7FACD6F9C4}" srcOrd="4" destOrd="0" presId="urn:microsoft.com/office/officeart/2005/8/layout/hProcess4"/>
    <dgm:cxn modelId="{21F31A8A-AE57-436D-9B4E-C670DEDB36CE}" type="presParOf" srcId="{3CF138FA-6619-43AE-BD08-A0598FD065BC}" destId="{FB5D55F5-BC56-420B-913A-172BD8A18A4D}" srcOrd="3" destOrd="0" presId="urn:microsoft.com/office/officeart/2005/8/layout/hProcess4"/>
    <dgm:cxn modelId="{F81BE7ED-D252-4D6D-A9D3-587ECFAFE4EF}" type="presParOf" srcId="{3CF138FA-6619-43AE-BD08-A0598FD065BC}" destId="{BB6F87D6-5F5B-4089-9F6E-AA9590E83FE6}" srcOrd="4" destOrd="0" presId="urn:microsoft.com/office/officeart/2005/8/layout/hProcess4"/>
    <dgm:cxn modelId="{81BDCD68-D1B9-40FA-9852-A3D322B551A2}" type="presParOf" srcId="{BB6F87D6-5F5B-4089-9F6E-AA9590E83FE6}" destId="{6D0483B4-8FF2-42B3-8F10-1AE2778B5D6D}" srcOrd="0" destOrd="0" presId="urn:microsoft.com/office/officeart/2005/8/layout/hProcess4"/>
    <dgm:cxn modelId="{74F84AC8-5E15-49CC-8966-E7FA02BBBFBA}" type="presParOf" srcId="{BB6F87D6-5F5B-4089-9F6E-AA9590E83FE6}" destId="{D482BA0A-7039-4264-8EAB-AA68AA85AAC5}" srcOrd="1" destOrd="0" presId="urn:microsoft.com/office/officeart/2005/8/layout/hProcess4"/>
    <dgm:cxn modelId="{2FF5FC4A-9E80-42D1-9773-F4832583FF95}" type="presParOf" srcId="{BB6F87D6-5F5B-4089-9F6E-AA9590E83FE6}" destId="{0780C4E6-CE5E-46C3-8554-F401011E8D67}" srcOrd="2" destOrd="0" presId="urn:microsoft.com/office/officeart/2005/8/layout/hProcess4"/>
    <dgm:cxn modelId="{3AC3FCDE-29F7-4EF4-ADD4-5270765A9D08}" type="presParOf" srcId="{BB6F87D6-5F5B-4089-9F6E-AA9590E83FE6}" destId="{21AC7217-D7F6-45CE-BADE-512D2D56C4A4}" srcOrd="3" destOrd="0" presId="urn:microsoft.com/office/officeart/2005/8/layout/hProcess4"/>
    <dgm:cxn modelId="{C0E5C43D-E567-4732-A3EE-CE3AD5C39873}" type="presParOf" srcId="{BB6F87D6-5F5B-4089-9F6E-AA9590E83FE6}" destId="{58F9F2F3-E725-4407-B7BF-CF2154E412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F4ACE-AA5F-4593-8E23-0DFFBC6D524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FECFC8-C36C-471E-A7E7-EEADE005EF27}">
      <dgm:prSet phldrT="[Metin]" custT="1"/>
      <dgm:spPr/>
      <dgm:t>
        <a:bodyPr/>
        <a:lstStyle/>
        <a:p>
          <a:r>
            <a:rPr lang="tr-TR" sz="1400" b="1" dirty="0" smtClean="0"/>
            <a:t>ASP İÇİN MODİFİYE NEW YORK KRİTERLERİ (1984)</a:t>
          </a:r>
          <a:endParaRPr lang="tr-TR" sz="1400" b="1" dirty="0"/>
        </a:p>
      </dgm:t>
    </dgm:pt>
    <dgm:pt modelId="{F809890E-9A7E-423F-96A5-74F56FCF816C}" type="parTrans" cxnId="{41966FC6-A7C5-4B55-8AFB-FDCCB7E3537E}">
      <dgm:prSet/>
      <dgm:spPr/>
      <dgm:t>
        <a:bodyPr/>
        <a:lstStyle/>
        <a:p>
          <a:endParaRPr lang="tr-TR"/>
        </a:p>
      </dgm:t>
    </dgm:pt>
    <dgm:pt modelId="{E89D1878-7109-4BB7-90C6-146FC126D382}" type="sibTrans" cxnId="{41966FC6-A7C5-4B55-8AFB-FDCCB7E3537E}">
      <dgm:prSet/>
      <dgm:spPr/>
      <dgm:t>
        <a:bodyPr/>
        <a:lstStyle/>
        <a:p>
          <a:endParaRPr lang="tr-TR"/>
        </a:p>
      </dgm:t>
    </dgm:pt>
    <dgm:pt modelId="{87994B4E-518E-410D-BE57-B39A7C52F819}">
      <dgm:prSet phldrT="[Metin]" custT="1"/>
      <dgm:spPr/>
      <dgm:t>
        <a:bodyPr/>
        <a:lstStyle/>
        <a:p>
          <a:r>
            <a:rPr lang="tr-TR" sz="1400" b="1" dirty="0" smtClean="0"/>
            <a:t>RADYOLOJİK</a:t>
          </a:r>
          <a:endParaRPr lang="tr-TR" sz="1400" b="1" dirty="0"/>
        </a:p>
      </dgm:t>
    </dgm:pt>
    <dgm:pt modelId="{B83D004F-4CB8-4B56-B1EF-AC2CBEA6ABF2}" type="parTrans" cxnId="{AD28EC71-B6AC-4DF9-9375-022796CD2551}">
      <dgm:prSet/>
      <dgm:spPr/>
      <dgm:t>
        <a:bodyPr/>
        <a:lstStyle/>
        <a:p>
          <a:endParaRPr lang="tr-TR"/>
        </a:p>
      </dgm:t>
    </dgm:pt>
    <dgm:pt modelId="{A76B0ECE-A5BD-4157-B493-0D097AE88304}" type="sibTrans" cxnId="{AD28EC71-B6AC-4DF9-9375-022796CD2551}">
      <dgm:prSet/>
      <dgm:spPr/>
      <dgm:t>
        <a:bodyPr/>
        <a:lstStyle/>
        <a:p>
          <a:endParaRPr lang="tr-TR"/>
        </a:p>
      </dgm:t>
    </dgm:pt>
    <dgm:pt modelId="{944E6535-6166-4547-BE46-C67367CE6F4C}">
      <dgm:prSet phldrT="[Metin]" custT="1"/>
      <dgm:spPr/>
      <dgm:t>
        <a:bodyPr/>
        <a:lstStyle/>
        <a:p>
          <a:r>
            <a:rPr lang="tr-TR" sz="1400" b="1" dirty="0" smtClean="0"/>
            <a:t>DİREKT SİE  GR.de 2 TARAFLI GRADE 2 Sİİ</a:t>
          </a:r>
          <a:endParaRPr lang="tr-TR" sz="1400" b="1" dirty="0"/>
        </a:p>
      </dgm:t>
    </dgm:pt>
    <dgm:pt modelId="{AC64D9AF-E141-4CAB-A0AC-BBCFB2BB7F56}" type="parTrans" cxnId="{89D714A0-9B13-4481-9109-7874E16D7C12}">
      <dgm:prSet/>
      <dgm:spPr/>
      <dgm:t>
        <a:bodyPr/>
        <a:lstStyle/>
        <a:p>
          <a:endParaRPr lang="tr-TR"/>
        </a:p>
      </dgm:t>
    </dgm:pt>
    <dgm:pt modelId="{6195568E-FCDB-4EA7-A4D8-002A1E8FAB01}" type="sibTrans" cxnId="{89D714A0-9B13-4481-9109-7874E16D7C12}">
      <dgm:prSet/>
      <dgm:spPr/>
      <dgm:t>
        <a:bodyPr/>
        <a:lstStyle/>
        <a:p>
          <a:endParaRPr lang="tr-TR"/>
        </a:p>
      </dgm:t>
    </dgm:pt>
    <dgm:pt modelId="{F0B67997-AC33-4041-B9FE-CC7C07301D72}">
      <dgm:prSet phldrT="[Metin]" custT="1"/>
      <dgm:spPr/>
      <dgm:t>
        <a:bodyPr/>
        <a:lstStyle/>
        <a:p>
          <a:r>
            <a:rPr lang="tr-TR" sz="1400" b="1" dirty="0" smtClean="0"/>
            <a:t>DİREKT SİE  GR.de TEK  TARAFLI GRADE 3-4 Sİİ</a:t>
          </a:r>
          <a:endParaRPr lang="tr-TR" sz="1400" b="1" dirty="0"/>
        </a:p>
      </dgm:t>
    </dgm:pt>
    <dgm:pt modelId="{CB9C06B0-E39C-4DC7-AB5E-841CE9BDC396}" type="parTrans" cxnId="{AC91AE7B-B550-4F17-95E7-6DA49B6EF4A1}">
      <dgm:prSet/>
      <dgm:spPr/>
      <dgm:t>
        <a:bodyPr/>
        <a:lstStyle/>
        <a:p>
          <a:endParaRPr lang="tr-TR"/>
        </a:p>
      </dgm:t>
    </dgm:pt>
    <dgm:pt modelId="{8E697A10-0659-420A-9CEB-7D34765FBE68}" type="sibTrans" cxnId="{AC91AE7B-B550-4F17-95E7-6DA49B6EF4A1}">
      <dgm:prSet/>
      <dgm:spPr/>
      <dgm:t>
        <a:bodyPr/>
        <a:lstStyle/>
        <a:p>
          <a:endParaRPr lang="tr-TR"/>
        </a:p>
      </dgm:t>
    </dgm:pt>
    <dgm:pt modelId="{8FEFE62A-9C6E-4C88-B5D4-7D3956B9E36D}">
      <dgm:prSet phldrT="[Metin]" custT="1"/>
      <dgm:spPr/>
      <dgm:t>
        <a:bodyPr/>
        <a:lstStyle/>
        <a:p>
          <a:r>
            <a:rPr lang="tr-TR" sz="1400" b="1" dirty="0" smtClean="0"/>
            <a:t>KLİNİK</a:t>
          </a:r>
          <a:endParaRPr lang="tr-TR" sz="1400" b="1" dirty="0"/>
        </a:p>
      </dgm:t>
    </dgm:pt>
    <dgm:pt modelId="{7D2BB42B-5D5E-4587-934B-4715F232CB63}" type="parTrans" cxnId="{80CFACA2-9F9D-4530-BF54-CB43E90A5043}">
      <dgm:prSet/>
      <dgm:spPr/>
      <dgm:t>
        <a:bodyPr/>
        <a:lstStyle/>
        <a:p>
          <a:endParaRPr lang="tr-TR"/>
        </a:p>
      </dgm:t>
    </dgm:pt>
    <dgm:pt modelId="{4358B5FB-3E4C-4BAC-A40E-462E88540717}" type="sibTrans" cxnId="{80CFACA2-9F9D-4530-BF54-CB43E90A5043}">
      <dgm:prSet/>
      <dgm:spPr/>
      <dgm:t>
        <a:bodyPr/>
        <a:lstStyle/>
        <a:p>
          <a:endParaRPr lang="tr-TR"/>
        </a:p>
      </dgm:t>
    </dgm:pt>
    <dgm:pt modelId="{3B5A3CE5-3DC1-4437-A9EF-95A233AEC109}">
      <dgm:prSet phldrT="[Metin]" custT="1"/>
      <dgm:spPr/>
      <dgm:t>
        <a:bodyPr/>
        <a:lstStyle/>
        <a:p>
          <a:r>
            <a:rPr lang="tr-TR" sz="1400" b="1" dirty="0" smtClean="0"/>
            <a:t>İNFLAMATUVAR BEL AĞRISI</a:t>
          </a:r>
          <a:endParaRPr lang="tr-TR" sz="1400" b="1" dirty="0"/>
        </a:p>
      </dgm:t>
    </dgm:pt>
    <dgm:pt modelId="{D8EF0812-B5AD-4A4C-A7A6-301A1F754F6F}" type="parTrans" cxnId="{909AD0C3-1CFD-45EE-8455-9EEFEAFEF092}">
      <dgm:prSet/>
      <dgm:spPr/>
      <dgm:t>
        <a:bodyPr/>
        <a:lstStyle/>
        <a:p>
          <a:endParaRPr lang="tr-TR"/>
        </a:p>
      </dgm:t>
    </dgm:pt>
    <dgm:pt modelId="{32606DC0-FE1A-47DD-B41D-23075FD37255}" type="sibTrans" cxnId="{909AD0C3-1CFD-45EE-8455-9EEFEAFEF092}">
      <dgm:prSet/>
      <dgm:spPr/>
      <dgm:t>
        <a:bodyPr/>
        <a:lstStyle/>
        <a:p>
          <a:endParaRPr lang="tr-TR"/>
        </a:p>
      </dgm:t>
    </dgm:pt>
    <dgm:pt modelId="{E937AC31-A855-4ED2-AE6A-BB671DFE6088}">
      <dgm:prSet phldrT="[Metin]" custT="1"/>
      <dgm:spPr/>
      <dgm:t>
        <a:bodyPr/>
        <a:lstStyle/>
        <a:p>
          <a:r>
            <a:rPr lang="tr-TR" sz="1400" b="1" dirty="0" smtClean="0"/>
            <a:t>LOMBER OMURGANIN SAGİTAL VE FRONTAL HAREKETLERİNDE KISITLANMA</a:t>
          </a:r>
          <a:endParaRPr lang="tr-TR" sz="1400" b="1" dirty="0"/>
        </a:p>
      </dgm:t>
    </dgm:pt>
    <dgm:pt modelId="{FFF33898-3106-4DE4-BDE9-6D03A656CB4D}" type="parTrans" cxnId="{114330D5-789C-4AD2-9E85-DF6DA6A0BF5B}">
      <dgm:prSet/>
      <dgm:spPr/>
      <dgm:t>
        <a:bodyPr/>
        <a:lstStyle/>
        <a:p>
          <a:endParaRPr lang="tr-TR"/>
        </a:p>
      </dgm:t>
    </dgm:pt>
    <dgm:pt modelId="{74CDC794-0FA4-44B3-B054-030BFAD24712}" type="sibTrans" cxnId="{114330D5-789C-4AD2-9E85-DF6DA6A0BF5B}">
      <dgm:prSet/>
      <dgm:spPr/>
      <dgm:t>
        <a:bodyPr/>
        <a:lstStyle/>
        <a:p>
          <a:endParaRPr lang="tr-TR"/>
        </a:p>
      </dgm:t>
    </dgm:pt>
    <dgm:pt modelId="{316DC510-AAA1-4952-B4EF-112BD5BE5D26}">
      <dgm:prSet phldrT="[Metin]" custT="1"/>
      <dgm:spPr/>
      <dgm:t>
        <a:bodyPr/>
        <a:lstStyle/>
        <a:p>
          <a:r>
            <a:rPr lang="tr-TR" sz="1400" b="1" dirty="0" smtClean="0"/>
            <a:t>GÖĞÜS EKSPANSİYONUNUN KISITLANMASI</a:t>
          </a:r>
          <a:endParaRPr lang="tr-TR" sz="1400" b="1" dirty="0"/>
        </a:p>
      </dgm:t>
    </dgm:pt>
    <dgm:pt modelId="{B53B99C3-DA61-4F52-89CE-A48ADDF76272}" type="parTrans" cxnId="{D8E54F2C-3C57-4B95-9DFB-9EB661B445AC}">
      <dgm:prSet/>
      <dgm:spPr/>
      <dgm:t>
        <a:bodyPr/>
        <a:lstStyle/>
        <a:p>
          <a:endParaRPr lang="tr-TR"/>
        </a:p>
      </dgm:t>
    </dgm:pt>
    <dgm:pt modelId="{3F3A5A77-8A43-4C6F-9F87-18C4A5402470}" type="sibTrans" cxnId="{D8E54F2C-3C57-4B95-9DFB-9EB661B445AC}">
      <dgm:prSet/>
      <dgm:spPr/>
      <dgm:t>
        <a:bodyPr/>
        <a:lstStyle/>
        <a:p>
          <a:endParaRPr lang="tr-TR"/>
        </a:p>
      </dgm:t>
    </dgm:pt>
    <dgm:pt modelId="{F2A4050D-4597-4C38-96D4-346274404ADF}" type="pres">
      <dgm:prSet presAssocID="{0B2F4ACE-AA5F-4593-8E23-0DFFBC6D52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FE3C7A0-8501-4586-9C7C-157A579A9F40}" type="pres">
      <dgm:prSet presAssocID="{DCFECFC8-C36C-471E-A7E7-EEADE005EF27}" presName="hierRoot1" presStyleCnt="0"/>
      <dgm:spPr/>
    </dgm:pt>
    <dgm:pt modelId="{F71201B4-E070-4775-A439-C6A96CC71FC6}" type="pres">
      <dgm:prSet presAssocID="{DCFECFC8-C36C-471E-A7E7-EEADE005EF27}" presName="composite" presStyleCnt="0"/>
      <dgm:spPr/>
    </dgm:pt>
    <dgm:pt modelId="{9A058318-283C-4478-9566-97884B93A7B7}" type="pres">
      <dgm:prSet presAssocID="{DCFECFC8-C36C-471E-A7E7-EEADE005EF27}" presName="background" presStyleLbl="node0" presStyleIdx="0" presStyleCnt="1"/>
      <dgm:spPr/>
    </dgm:pt>
    <dgm:pt modelId="{5A7C4E27-5477-4C0A-B11F-F07C5BF49E7D}" type="pres">
      <dgm:prSet presAssocID="{DCFECFC8-C36C-471E-A7E7-EEADE005EF2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FA8A26-44A9-4928-B201-1D0D61C1126F}" type="pres">
      <dgm:prSet presAssocID="{DCFECFC8-C36C-471E-A7E7-EEADE005EF27}" presName="hierChild2" presStyleCnt="0"/>
      <dgm:spPr/>
    </dgm:pt>
    <dgm:pt modelId="{BC8F06B4-41DA-49B9-A1BB-4B67861A8F40}" type="pres">
      <dgm:prSet presAssocID="{B83D004F-4CB8-4B56-B1EF-AC2CBEA6ABF2}" presName="Name10" presStyleLbl="parChTrans1D2" presStyleIdx="0" presStyleCnt="2"/>
      <dgm:spPr/>
      <dgm:t>
        <a:bodyPr/>
        <a:lstStyle/>
        <a:p>
          <a:endParaRPr lang="tr-TR"/>
        </a:p>
      </dgm:t>
    </dgm:pt>
    <dgm:pt modelId="{E7528394-7574-4A53-ACBA-13C9126DA1FF}" type="pres">
      <dgm:prSet presAssocID="{87994B4E-518E-410D-BE57-B39A7C52F819}" presName="hierRoot2" presStyleCnt="0"/>
      <dgm:spPr/>
    </dgm:pt>
    <dgm:pt modelId="{1A8BA985-0858-4C43-8C68-59CB03AC52F7}" type="pres">
      <dgm:prSet presAssocID="{87994B4E-518E-410D-BE57-B39A7C52F819}" presName="composite2" presStyleCnt="0"/>
      <dgm:spPr/>
    </dgm:pt>
    <dgm:pt modelId="{A1F8ECAB-E39E-4A20-9048-D8F496C93ECC}" type="pres">
      <dgm:prSet presAssocID="{87994B4E-518E-410D-BE57-B39A7C52F819}" presName="background2" presStyleLbl="node2" presStyleIdx="0" presStyleCnt="2"/>
      <dgm:spPr/>
    </dgm:pt>
    <dgm:pt modelId="{DD4113AC-9F2D-4648-90A6-631599C4D96E}" type="pres">
      <dgm:prSet presAssocID="{87994B4E-518E-410D-BE57-B39A7C52F81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4DDAFA-0E53-4429-BB29-FB61A3A10193}" type="pres">
      <dgm:prSet presAssocID="{87994B4E-518E-410D-BE57-B39A7C52F819}" presName="hierChild3" presStyleCnt="0"/>
      <dgm:spPr/>
    </dgm:pt>
    <dgm:pt modelId="{1374EB66-CE58-4E82-ACF6-6A19A35A4880}" type="pres">
      <dgm:prSet presAssocID="{AC64D9AF-E141-4CAB-A0AC-BBCFB2BB7F56}" presName="Name17" presStyleLbl="parChTrans1D3" presStyleIdx="0" presStyleCnt="5"/>
      <dgm:spPr/>
      <dgm:t>
        <a:bodyPr/>
        <a:lstStyle/>
        <a:p>
          <a:endParaRPr lang="tr-TR"/>
        </a:p>
      </dgm:t>
    </dgm:pt>
    <dgm:pt modelId="{07CFE630-A0A4-45D6-A8E0-3E0E78D5A9FC}" type="pres">
      <dgm:prSet presAssocID="{944E6535-6166-4547-BE46-C67367CE6F4C}" presName="hierRoot3" presStyleCnt="0"/>
      <dgm:spPr/>
    </dgm:pt>
    <dgm:pt modelId="{3816ED19-BAB5-4C4E-900D-7707C27A8DCA}" type="pres">
      <dgm:prSet presAssocID="{944E6535-6166-4547-BE46-C67367CE6F4C}" presName="composite3" presStyleCnt="0"/>
      <dgm:spPr/>
    </dgm:pt>
    <dgm:pt modelId="{DE660AA9-ADAF-4AE4-BE0E-AB53F3EBB4FC}" type="pres">
      <dgm:prSet presAssocID="{944E6535-6166-4547-BE46-C67367CE6F4C}" presName="background3" presStyleLbl="node3" presStyleIdx="0" presStyleCnt="5"/>
      <dgm:spPr/>
    </dgm:pt>
    <dgm:pt modelId="{9106C8B0-D62C-4BEF-9B04-FB93BF71128B}" type="pres">
      <dgm:prSet presAssocID="{944E6535-6166-4547-BE46-C67367CE6F4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E90340-2F9F-4CBE-B97B-F08E8BB36064}" type="pres">
      <dgm:prSet presAssocID="{944E6535-6166-4547-BE46-C67367CE6F4C}" presName="hierChild4" presStyleCnt="0"/>
      <dgm:spPr/>
    </dgm:pt>
    <dgm:pt modelId="{D6A72B18-8EB2-4502-91C8-57418FB49D89}" type="pres">
      <dgm:prSet presAssocID="{CB9C06B0-E39C-4DC7-AB5E-841CE9BDC396}" presName="Name17" presStyleLbl="parChTrans1D3" presStyleIdx="1" presStyleCnt="5"/>
      <dgm:spPr/>
      <dgm:t>
        <a:bodyPr/>
        <a:lstStyle/>
        <a:p>
          <a:endParaRPr lang="tr-TR"/>
        </a:p>
      </dgm:t>
    </dgm:pt>
    <dgm:pt modelId="{40ED4711-E180-4CDA-A56B-A594E6569C89}" type="pres">
      <dgm:prSet presAssocID="{F0B67997-AC33-4041-B9FE-CC7C07301D72}" presName="hierRoot3" presStyleCnt="0"/>
      <dgm:spPr/>
    </dgm:pt>
    <dgm:pt modelId="{9DFD7242-7D7B-4B22-B4B7-AF24A1EFD19A}" type="pres">
      <dgm:prSet presAssocID="{F0B67997-AC33-4041-B9FE-CC7C07301D72}" presName="composite3" presStyleCnt="0"/>
      <dgm:spPr/>
    </dgm:pt>
    <dgm:pt modelId="{18EE5081-7D05-426F-B4E4-51F53ACA4915}" type="pres">
      <dgm:prSet presAssocID="{F0B67997-AC33-4041-B9FE-CC7C07301D72}" presName="background3" presStyleLbl="node3" presStyleIdx="1" presStyleCnt="5"/>
      <dgm:spPr/>
    </dgm:pt>
    <dgm:pt modelId="{E01D64F3-9CFD-4513-8CF2-008FD18BB1F5}" type="pres">
      <dgm:prSet presAssocID="{F0B67997-AC33-4041-B9FE-CC7C07301D72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CB8D63-7BF3-457C-A43A-C1CEE77D6CE5}" type="pres">
      <dgm:prSet presAssocID="{F0B67997-AC33-4041-B9FE-CC7C07301D72}" presName="hierChild4" presStyleCnt="0"/>
      <dgm:spPr/>
    </dgm:pt>
    <dgm:pt modelId="{05225278-6F93-4788-A4CF-7B034DA7482D}" type="pres">
      <dgm:prSet presAssocID="{7D2BB42B-5D5E-4587-934B-4715F232CB63}" presName="Name10" presStyleLbl="parChTrans1D2" presStyleIdx="1" presStyleCnt="2"/>
      <dgm:spPr/>
      <dgm:t>
        <a:bodyPr/>
        <a:lstStyle/>
        <a:p>
          <a:endParaRPr lang="tr-TR"/>
        </a:p>
      </dgm:t>
    </dgm:pt>
    <dgm:pt modelId="{89B93673-6B69-41A9-BD09-911341CAF82A}" type="pres">
      <dgm:prSet presAssocID="{8FEFE62A-9C6E-4C88-B5D4-7D3956B9E36D}" presName="hierRoot2" presStyleCnt="0"/>
      <dgm:spPr/>
    </dgm:pt>
    <dgm:pt modelId="{F28865E5-8518-480B-85DD-61C603A498C2}" type="pres">
      <dgm:prSet presAssocID="{8FEFE62A-9C6E-4C88-B5D4-7D3956B9E36D}" presName="composite2" presStyleCnt="0"/>
      <dgm:spPr/>
    </dgm:pt>
    <dgm:pt modelId="{E25B2101-DE01-4FEF-AC8A-8C17128681E2}" type="pres">
      <dgm:prSet presAssocID="{8FEFE62A-9C6E-4C88-B5D4-7D3956B9E36D}" presName="background2" presStyleLbl="node2" presStyleIdx="1" presStyleCnt="2"/>
      <dgm:spPr/>
    </dgm:pt>
    <dgm:pt modelId="{FF35E023-1F22-4262-9BFE-6A29ED7E46C0}" type="pres">
      <dgm:prSet presAssocID="{8FEFE62A-9C6E-4C88-B5D4-7D3956B9E36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FD687E-B101-441E-B933-FABD895F7F7F}" type="pres">
      <dgm:prSet presAssocID="{8FEFE62A-9C6E-4C88-B5D4-7D3956B9E36D}" presName="hierChild3" presStyleCnt="0"/>
      <dgm:spPr/>
    </dgm:pt>
    <dgm:pt modelId="{01A47613-7E13-4A3A-8663-569B343FE749}" type="pres">
      <dgm:prSet presAssocID="{D8EF0812-B5AD-4A4C-A7A6-301A1F754F6F}" presName="Name17" presStyleLbl="parChTrans1D3" presStyleIdx="2" presStyleCnt="5"/>
      <dgm:spPr/>
      <dgm:t>
        <a:bodyPr/>
        <a:lstStyle/>
        <a:p>
          <a:endParaRPr lang="tr-TR"/>
        </a:p>
      </dgm:t>
    </dgm:pt>
    <dgm:pt modelId="{161076C7-A0FC-4FEB-8B0E-5226841CAA73}" type="pres">
      <dgm:prSet presAssocID="{3B5A3CE5-3DC1-4437-A9EF-95A233AEC109}" presName="hierRoot3" presStyleCnt="0"/>
      <dgm:spPr/>
    </dgm:pt>
    <dgm:pt modelId="{AE84E00A-C87C-4127-9C53-A274EF4AE7DC}" type="pres">
      <dgm:prSet presAssocID="{3B5A3CE5-3DC1-4437-A9EF-95A233AEC109}" presName="composite3" presStyleCnt="0"/>
      <dgm:spPr/>
    </dgm:pt>
    <dgm:pt modelId="{7754ABF9-0DE9-4BEE-9579-14211135BAB7}" type="pres">
      <dgm:prSet presAssocID="{3B5A3CE5-3DC1-4437-A9EF-95A233AEC109}" presName="background3" presStyleLbl="node3" presStyleIdx="2" presStyleCnt="5"/>
      <dgm:spPr/>
    </dgm:pt>
    <dgm:pt modelId="{0EFAAA6B-5B43-4B57-8ECE-9FAACF3D213D}" type="pres">
      <dgm:prSet presAssocID="{3B5A3CE5-3DC1-4437-A9EF-95A233AEC10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A19F23-0906-4366-B1D2-122979B66195}" type="pres">
      <dgm:prSet presAssocID="{3B5A3CE5-3DC1-4437-A9EF-95A233AEC109}" presName="hierChild4" presStyleCnt="0"/>
      <dgm:spPr/>
    </dgm:pt>
    <dgm:pt modelId="{B5EAC699-51D5-4FBE-BEA7-CAF4567FA263}" type="pres">
      <dgm:prSet presAssocID="{FFF33898-3106-4DE4-BDE9-6D03A656CB4D}" presName="Name17" presStyleLbl="parChTrans1D3" presStyleIdx="3" presStyleCnt="5"/>
      <dgm:spPr/>
      <dgm:t>
        <a:bodyPr/>
        <a:lstStyle/>
        <a:p>
          <a:endParaRPr lang="tr-TR"/>
        </a:p>
      </dgm:t>
    </dgm:pt>
    <dgm:pt modelId="{76FE86BB-CAB6-468A-A078-47B4CEB650E4}" type="pres">
      <dgm:prSet presAssocID="{E937AC31-A855-4ED2-AE6A-BB671DFE6088}" presName="hierRoot3" presStyleCnt="0"/>
      <dgm:spPr/>
    </dgm:pt>
    <dgm:pt modelId="{582D48A3-E9FF-423E-B262-167861E090AC}" type="pres">
      <dgm:prSet presAssocID="{E937AC31-A855-4ED2-AE6A-BB671DFE6088}" presName="composite3" presStyleCnt="0"/>
      <dgm:spPr/>
    </dgm:pt>
    <dgm:pt modelId="{24062DD6-FC92-433A-B130-8F57537B83F5}" type="pres">
      <dgm:prSet presAssocID="{E937AC31-A855-4ED2-AE6A-BB671DFE6088}" presName="background3" presStyleLbl="node3" presStyleIdx="3" presStyleCnt="5"/>
      <dgm:spPr/>
    </dgm:pt>
    <dgm:pt modelId="{BC7405DA-1F7C-45F5-9B1E-6C8AC8DCAA36}" type="pres">
      <dgm:prSet presAssocID="{E937AC31-A855-4ED2-AE6A-BB671DFE6088}" presName="text3" presStyleLbl="fgAcc3" presStyleIdx="3" presStyleCnt="5" custScaleY="1588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E4869F-92DD-431F-B08D-5FE8980E90D1}" type="pres">
      <dgm:prSet presAssocID="{E937AC31-A855-4ED2-AE6A-BB671DFE6088}" presName="hierChild4" presStyleCnt="0"/>
      <dgm:spPr/>
    </dgm:pt>
    <dgm:pt modelId="{3D091BBA-3AEF-499F-B839-454F0E030ACD}" type="pres">
      <dgm:prSet presAssocID="{B53B99C3-DA61-4F52-89CE-A48ADDF76272}" presName="Name17" presStyleLbl="parChTrans1D3" presStyleIdx="4" presStyleCnt="5"/>
      <dgm:spPr/>
      <dgm:t>
        <a:bodyPr/>
        <a:lstStyle/>
        <a:p>
          <a:endParaRPr lang="tr-TR"/>
        </a:p>
      </dgm:t>
    </dgm:pt>
    <dgm:pt modelId="{5FDAD17C-1150-4B62-B024-FA203855F82E}" type="pres">
      <dgm:prSet presAssocID="{316DC510-AAA1-4952-B4EF-112BD5BE5D26}" presName="hierRoot3" presStyleCnt="0"/>
      <dgm:spPr/>
    </dgm:pt>
    <dgm:pt modelId="{2B0F5AAE-39D7-4C16-ABA0-1E4B00233AF0}" type="pres">
      <dgm:prSet presAssocID="{316DC510-AAA1-4952-B4EF-112BD5BE5D26}" presName="composite3" presStyleCnt="0"/>
      <dgm:spPr/>
    </dgm:pt>
    <dgm:pt modelId="{30F01DCE-11C6-45D4-A243-E89787C893B8}" type="pres">
      <dgm:prSet presAssocID="{316DC510-AAA1-4952-B4EF-112BD5BE5D26}" presName="background3" presStyleLbl="node3" presStyleIdx="4" presStyleCnt="5"/>
      <dgm:spPr/>
    </dgm:pt>
    <dgm:pt modelId="{6E693EF7-14F3-4E5B-A3C3-65119F121FD9}" type="pres">
      <dgm:prSet presAssocID="{316DC510-AAA1-4952-B4EF-112BD5BE5D2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AB7948-A589-4A7A-9B7A-52F912A88719}" type="pres">
      <dgm:prSet presAssocID="{316DC510-AAA1-4952-B4EF-112BD5BE5D26}" presName="hierChild4" presStyleCnt="0"/>
      <dgm:spPr/>
    </dgm:pt>
  </dgm:ptLst>
  <dgm:cxnLst>
    <dgm:cxn modelId="{DD6F9E7C-B96C-4FE2-A7DB-62D895C4B046}" type="presOf" srcId="{3B5A3CE5-3DC1-4437-A9EF-95A233AEC109}" destId="{0EFAAA6B-5B43-4B57-8ECE-9FAACF3D213D}" srcOrd="0" destOrd="0" presId="urn:microsoft.com/office/officeart/2005/8/layout/hierarchy1"/>
    <dgm:cxn modelId="{41966FC6-A7C5-4B55-8AFB-FDCCB7E3537E}" srcId="{0B2F4ACE-AA5F-4593-8E23-0DFFBC6D524E}" destId="{DCFECFC8-C36C-471E-A7E7-EEADE005EF27}" srcOrd="0" destOrd="0" parTransId="{F809890E-9A7E-423F-96A5-74F56FCF816C}" sibTransId="{E89D1878-7109-4BB7-90C6-146FC126D382}"/>
    <dgm:cxn modelId="{B8F21397-5188-4A72-91D5-ACB24AA2A825}" type="presOf" srcId="{8FEFE62A-9C6E-4C88-B5D4-7D3956B9E36D}" destId="{FF35E023-1F22-4262-9BFE-6A29ED7E46C0}" srcOrd="0" destOrd="0" presId="urn:microsoft.com/office/officeart/2005/8/layout/hierarchy1"/>
    <dgm:cxn modelId="{89D714A0-9B13-4481-9109-7874E16D7C12}" srcId="{87994B4E-518E-410D-BE57-B39A7C52F819}" destId="{944E6535-6166-4547-BE46-C67367CE6F4C}" srcOrd="0" destOrd="0" parTransId="{AC64D9AF-E141-4CAB-A0AC-BBCFB2BB7F56}" sibTransId="{6195568E-FCDB-4EA7-A4D8-002A1E8FAB01}"/>
    <dgm:cxn modelId="{9F3A4D95-82D5-4FA5-AE6E-01964B620806}" type="presOf" srcId="{87994B4E-518E-410D-BE57-B39A7C52F819}" destId="{DD4113AC-9F2D-4648-90A6-631599C4D96E}" srcOrd="0" destOrd="0" presId="urn:microsoft.com/office/officeart/2005/8/layout/hierarchy1"/>
    <dgm:cxn modelId="{BCC92409-FFC6-4C94-9488-3BFC154CBE8A}" type="presOf" srcId="{DCFECFC8-C36C-471E-A7E7-EEADE005EF27}" destId="{5A7C4E27-5477-4C0A-B11F-F07C5BF49E7D}" srcOrd="0" destOrd="0" presId="urn:microsoft.com/office/officeart/2005/8/layout/hierarchy1"/>
    <dgm:cxn modelId="{80CFACA2-9F9D-4530-BF54-CB43E90A5043}" srcId="{DCFECFC8-C36C-471E-A7E7-EEADE005EF27}" destId="{8FEFE62A-9C6E-4C88-B5D4-7D3956B9E36D}" srcOrd="1" destOrd="0" parTransId="{7D2BB42B-5D5E-4587-934B-4715F232CB63}" sibTransId="{4358B5FB-3E4C-4BAC-A40E-462E88540717}"/>
    <dgm:cxn modelId="{AD28EC71-B6AC-4DF9-9375-022796CD2551}" srcId="{DCFECFC8-C36C-471E-A7E7-EEADE005EF27}" destId="{87994B4E-518E-410D-BE57-B39A7C52F819}" srcOrd="0" destOrd="0" parTransId="{B83D004F-4CB8-4B56-B1EF-AC2CBEA6ABF2}" sibTransId="{A76B0ECE-A5BD-4157-B493-0D097AE88304}"/>
    <dgm:cxn modelId="{66BB4B75-CF33-42B5-93CF-EBD14A87580B}" type="presOf" srcId="{B53B99C3-DA61-4F52-89CE-A48ADDF76272}" destId="{3D091BBA-3AEF-499F-B839-454F0E030ACD}" srcOrd="0" destOrd="0" presId="urn:microsoft.com/office/officeart/2005/8/layout/hierarchy1"/>
    <dgm:cxn modelId="{114330D5-789C-4AD2-9E85-DF6DA6A0BF5B}" srcId="{8FEFE62A-9C6E-4C88-B5D4-7D3956B9E36D}" destId="{E937AC31-A855-4ED2-AE6A-BB671DFE6088}" srcOrd="1" destOrd="0" parTransId="{FFF33898-3106-4DE4-BDE9-6D03A656CB4D}" sibTransId="{74CDC794-0FA4-44B3-B054-030BFAD24712}"/>
    <dgm:cxn modelId="{A4B6FB6D-1B59-4B65-BAFD-64AC53EAED6A}" type="presOf" srcId="{E937AC31-A855-4ED2-AE6A-BB671DFE6088}" destId="{BC7405DA-1F7C-45F5-9B1E-6C8AC8DCAA36}" srcOrd="0" destOrd="0" presId="urn:microsoft.com/office/officeart/2005/8/layout/hierarchy1"/>
    <dgm:cxn modelId="{1BAE9F29-7AB3-4B05-BBA5-75F85141B009}" type="presOf" srcId="{316DC510-AAA1-4952-B4EF-112BD5BE5D26}" destId="{6E693EF7-14F3-4E5B-A3C3-65119F121FD9}" srcOrd="0" destOrd="0" presId="urn:microsoft.com/office/officeart/2005/8/layout/hierarchy1"/>
    <dgm:cxn modelId="{F4200EE4-4DC4-44A6-A882-7AD01D42F474}" type="presOf" srcId="{944E6535-6166-4547-BE46-C67367CE6F4C}" destId="{9106C8B0-D62C-4BEF-9B04-FB93BF71128B}" srcOrd="0" destOrd="0" presId="urn:microsoft.com/office/officeart/2005/8/layout/hierarchy1"/>
    <dgm:cxn modelId="{909AD0C3-1CFD-45EE-8455-9EEFEAFEF092}" srcId="{8FEFE62A-9C6E-4C88-B5D4-7D3956B9E36D}" destId="{3B5A3CE5-3DC1-4437-A9EF-95A233AEC109}" srcOrd="0" destOrd="0" parTransId="{D8EF0812-B5AD-4A4C-A7A6-301A1F754F6F}" sibTransId="{32606DC0-FE1A-47DD-B41D-23075FD37255}"/>
    <dgm:cxn modelId="{D8E54F2C-3C57-4B95-9DFB-9EB661B445AC}" srcId="{8FEFE62A-9C6E-4C88-B5D4-7D3956B9E36D}" destId="{316DC510-AAA1-4952-B4EF-112BD5BE5D26}" srcOrd="2" destOrd="0" parTransId="{B53B99C3-DA61-4F52-89CE-A48ADDF76272}" sibTransId="{3F3A5A77-8A43-4C6F-9F87-18C4A5402470}"/>
    <dgm:cxn modelId="{D70869DF-BEA8-40AB-BC4A-7348D99BA1D0}" type="presOf" srcId="{AC64D9AF-E141-4CAB-A0AC-BBCFB2BB7F56}" destId="{1374EB66-CE58-4E82-ACF6-6A19A35A4880}" srcOrd="0" destOrd="0" presId="urn:microsoft.com/office/officeart/2005/8/layout/hierarchy1"/>
    <dgm:cxn modelId="{01A4CDDB-C5EC-4931-AE98-27E949CD92B0}" type="presOf" srcId="{CB9C06B0-E39C-4DC7-AB5E-841CE9BDC396}" destId="{D6A72B18-8EB2-4502-91C8-57418FB49D89}" srcOrd="0" destOrd="0" presId="urn:microsoft.com/office/officeart/2005/8/layout/hierarchy1"/>
    <dgm:cxn modelId="{AC91AE7B-B550-4F17-95E7-6DA49B6EF4A1}" srcId="{87994B4E-518E-410D-BE57-B39A7C52F819}" destId="{F0B67997-AC33-4041-B9FE-CC7C07301D72}" srcOrd="1" destOrd="0" parTransId="{CB9C06B0-E39C-4DC7-AB5E-841CE9BDC396}" sibTransId="{8E697A10-0659-420A-9CEB-7D34765FBE68}"/>
    <dgm:cxn modelId="{2D5D7CFA-FC1C-4163-B868-A6153DE4D5CF}" type="presOf" srcId="{B83D004F-4CB8-4B56-B1EF-AC2CBEA6ABF2}" destId="{BC8F06B4-41DA-49B9-A1BB-4B67861A8F40}" srcOrd="0" destOrd="0" presId="urn:microsoft.com/office/officeart/2005/8/layout/hierarchy1"/>
    <dgm:cxn modelId="{C6D75031-26A8-49C8-88A8-35C07D6BE1F9}" type="presOf" srcId="{0B2F4ACE-AA5F-4593-8E23-0DFFBC6D524E}" destId="{F2A4050D-4597-4C38-96D4-346274404ADF}" srcOrd="0" destOrd="0" presId="urn:microsoft.com/office/officeart/2005/8/layout/hierarchy1"/>
    <dgm:cxn modelId="{285544FA-666E-4B30-86D7-BC29145CEF57}" type="presOf" srcId="{7D2BB42B-5D5E-4587-934B-4715F232CB63}" destId="{05225278-6F93-4788-A4CF-7B034DA7482D}" srcOrd="0" destOrd="0" presId="urn:microsoft.com/office/officeart/2005/8/layout/hierarchy1"/>
    <dgm:cxn modelId="{DDAC7609-40A4-482B-AF38-A279513B0132}" type="presOf" srcId="{FFF33898-3106-4DE4-BDE9-6D03A656CB4D}" destId="{B5EAC699-51D5-4FBE-BEA7-CAF4567FA263}" srcOrd="0" destOrd="0" presId="urn:microsoft.com/office/officeart/2005/8/layout/hierarchy1"/>
    <dgm:cxn modelId="{D216A6B6-24B3-4270-978C-93034D52D815}" type="presOf" srcId="{D8EF0812-B5AD-4A4C-A7A6-301A1F754F6F}" destId="{01A47613-7E13-4A3A-8663-569B343FE749}" srcOrd="0" destOrd="0" presId="urn:microsoft.com/office/officeart/2005/8/layout/hierarchy1"/>
    <dgm:cxn modelId="{3793D446-1825-4803-B7EA-EC55E5F7FB0A}" type="presOf" srcId="{F0B67997-AC33-4041-B9FE-CC7C07301D72}" destId="{E01D64F3-9CFD-4513-8CF2-008FD18BB1F5}" srcOrd="0" destOrd="0" presId="urn:microsoft.com/office/officeart/2005/8/layout/hierarchy1"/>
    <dgm:cxn modelId="{C06C2322-B86E-4C30-BF08-5FCD9A2470D9}" type="presParOf" srcId="{F2A4050D-4597-4C38-96D4-346274404ADF}" destId="{0FE3C7A0-8501-4586-9C7C-157A579A9F40}" srcOrd="0" destOrd="0" presId="urn:microsoft.com/office/officeart/2005/8/layout/hierarchy1"/>
    <dgm:cxn modelId="{55AF94D8-25FC-4FA1-862E-D859F5EFDA12}" type="presParOf" srcId="{0FE3C7A0-8501-4586-9C7C-157A579A9F40}" destId="{F71201B4-E070-4775-A439-C6A96CC71FC6}" srcOrd="0" destOrd="0" presId="urn:microsoft.com/office/officeart/2005/8/layout/hierarchy1"/>
    <dgm:cxn modelId="{41CB2A3C-0291-4052-A2AF-1C6845E3C3FF}" type="presParOf" srcId="{F71201B4-E070-4775-A439-C6A96CC71FC6}" destId="{9A058318-283C-4478-9566-97884B93A7B7}" srcOrd="0" destOrd="0" presId="urn:microsoft.com/office/officeart/2005/8/layout/hierarchy1"/>
    <dgm:cxn modelId="{2999A73B-D698-43CE-8F9D-809C778D4B34}" type="presParOf" srcId="{F71201B4-E070-4775-A439-C6A96CC71FC6}" destId="{5A7C4E27-5477-4C0A-B11F-F07C5BF49E7D}" srcOrd="1" destOrd="0" presId="urn:microsoft.com/office/officeart/2005/8/layout/hierarchy1"/>
    <dgm:cxn modelId="{22B4106F-BF5B-477B-8B6F-F30291CE5726}" type="presParOf" srcId="{0FE3C7A0-8501-4586-9C7C-157A579A9F40}" destId="{93FA8A26-44A9-4928-B201-1D0D61C1126F}" srcOrd="1" destOrd="0" presId="urn:microsoft.com/office/officeart/2005/8/layout/hierarchy1"/>
    <dgm:cxn modelId="{89001B60-B5E7-4680-AA43-FAA27A8FC196}" type="presParOf" srcId="{93FA8A26-44A9-4928-B201-1D0D61C1126F}" destId="{BC8F06B4-41DA-49B9-A1BB-4B67861A8F40}" srcOrd="0" destOrd="0" presId="urn:microsoft.com/office/officeart/2005/8/layout/hierarchy1"/>
    <dgm:cxn modelId="{6093A5A7-F092-4E18-A972-ED5C41921A0C}" type="presParOf" srcId="{93FA8A26-44A9-4928-B201-1D0D61C1126F}" destId="{E7528394-7574-4A53-ACBA-13C9126DA1FF}" srcOrd="1" destOrd="0" presId="urn:microsoft.com/office/officeart/2005/8/layout/hierarchy1"/>
    <dgm:cxn modelId="{B861D0A0-54BB-4492-9F78-79A070903F3F}" type="presParOf" srcId="{E7528394-7574-4A53-ACBA-13C9126DA1FF}" destId="{1A8BA985-0858-4C43-8C68-59CB03AC52F7}" srcOrd="0" destOrd="0" presId="urn:microsoft.com/office/officeart/2005/8/layout/hierarchy1"/>
    <dgm:cxn modelId="{8BB4BEC8-8210-46A5-8FBD-B7E2D15390B1}" type="presParOf" srcId="{1A8BA985-0858-4C43-8C68-59CB03AC52F7}" destId="{A1F8ECAB-E39E-4A20-9048-D8F496C93ECC}" srcOrd="0" destOrd="0" presId="urn:microsoft.com/office/officeart/2005/8/layout/hierarchy1"/>
    <dgm:cxn modelId="{0C9260B3-EED8-44C8-A129-82F4AEA8864D}" type="presParOf" srcId="{1A8BA985-0858-4C43-8C68-59CB03AC52F7}" destId="{DD4113AC-9F2D-4648-90A6-631599C4D96E}" srcOrd="1" destOrd="0" presId="urn:microsoft.com/office/officeart/2005/8/layout/hierarchy1"/>
    <dgm:cxn modelId="{ACFC0716-1B7A-4742-818B-378BB3EBAF76}" type="presParOf" srcId="{E7528394-7574-4A53-ACBA-13C9126DA1FF}" destId="{074DDAFA-0E53-4429-BB29-FB61A3A10193}" srcOrd="1" destOrd="0" presId="urn:microsoft.com/office/officeart/2005/8/layout/hierarchy1"/>
    <dgm:cxn modelId="{EF2B5833-4CED-4F14-9D17-B8D2ACCB6363}" type="presParOf" srcId="{074DDAFA-0E53-4429-BB29-FB61A3A10193}" destId="{1374EB66-CE58-4E82-ACF6-6A19A35A4880}" srcOrd="0" destOrd="0" presId="urn:microsoft.com/office/officeart/2005/8/layout/hierarchy1"/>
    <dgm:cxn modelId="{9DB570EC-FC87-4FDB-BFF3-8077FAE83563}" type="presParOf" srcId="{074DDAFA-0E53-4429-BB29-FB61A3A10193}" destId="{07CFE630-A0A4-45D6-A8E0-3E0E78D5A9FC}" srcOrd="1" destOrd="0" presId="urn:microsoft.com/office/officeart/2005/8/layout/hierarchy1"/>
    <dgm:cxn modelId="{EEDFE7FB-E62D-4331-8AD8-58CDA4BAB1EE}" type="presParOf" srcId="{07CFE630-A0A4-45D6-A8E0-3E0E78D5A9FC}" destId="{3816ED19-BAB5-4C4E-900D-7707C27A8DCA}" srcOrd="0" destOrd="0" presId="urn:microsoft.com/office/officeart/2005/8/layout/hierarchy1"/>
    <dgm:cxn modelId="{B00378E0-3811-4244-9E16-26E947C72506}" type="presParOf" srcId="{3816ED19-BAB5-4C4E-900D-7707C27A8DCA}" destId="{DE660AA9-ADAF-4AE4-BE0E-AB53F3EBB4FC}" srcOrd="0" destOrd="0" presId="urn:microsoft.com/office/officeart/2005/8/layout/hierarchy1"/>
    <dgm:cxn modelId="{F5AB1617-BB6C-4D8A-936B-AA6C9481A872}" type="presParOf" srcId="{3816ED19-BAB5-4C4E-900D-7707C27A8DCA}" destId="{9106C8B0-D62C-4BEF-9B04-FB93BF71128B}" srcOrd="1" destOrd="0" presId="urn:microsoft.com/office/officeart/2005/8/layout/hierarchy1"/>
    <dgm:cxn modelId="{B7E51555-375E-47EF-83A9-3E0F33739AE2}" type="presParOf" srcId="{07CFE630-A0A4-45D6-A8E0-3E0E78D5A9FC}" destId="{46E90340-2F9F-4CBE-B97B-F08E8BB36064}" srcOrd="1" destOrd="0" presId="urn:microsoft.com/office/officeart/2005/8/layout/hierarchy1"/>
    <dgm:cxn modelId="{B5176A0D-AC33-439F-87F3-A155ED4B07B3}" type="presParOf" srcId="{074DDAFA-0E53-4429-BB29-FB61A3A10193}" destId="{D6A72B18-8EB2-4502-91C8-57418FB49D89}" srcOrd="2" destOrd="0" presId="urn:microsoft.com/office/officeart/2005/8/layout/hierarchy1"/>
    <dgm:cxn modelId="{869DF060-D226-46A5-A408-59BB3F58507B}" type="presParOf" srcId="{074DDAFA-0E53-4429-BB29-FB61A3A10193}" destId="{40ED4711-E180-4CDA-A56B-A594E6569C89}" srcOrd="3" destOrd="0" presId="urn:microsoft.com/office/officeart/2005/8/layout/hierarchy1"/>
    <dgm:cxn modelId="{982860A0-7FEA-401C-A70E-DA38EE958ACD}" type="presParOf" srcId="{40ED4711-E180-4CDA-A56B-A594E6569C89}" destId="{9DFD7242-7D7B-4B22-B4B7-AF24A1EFD19A}" srcOrd="0" destOrd="0" presId="urn:microsoft.com/office/officeart/2005/8/layout/hierarchy1"/>
    <dgm:cxn modelId="{85154757-28D8-497A-93D8-0D4470552162}" type="presParOf" srcId="{9DFD7242-7D7B-4B22-B4B7-AF24A1EFD19A}" destId="{18EE5081-7D05-426F-B4E4-51F53ACA4915}" srcOrd="0" destOrd="0" presId="urn:microsoft.com/office/officeart/2005/8/layout/hierarchy1"/>
    <dgm:cxn modelId="{1CA0F9B1-B632-4A97-93A2-486DEAD9191A}" type="presParOf" srcId="{9DFD7242-7D7B-4B22-B4B7-AF24A1EFD19A}" destId="{E01D64F3-9CFD-4513-8CF2-008FD18BB1F5}" srcOrd="1" destOrd="0" presId="urn:microsoft.com/office/officeart/2005/8/layout/hierarchy1"/>
    <dgm:cxn modelId="{96161F57-3434-4A53-B94C-9F83390E84EE}" type="presParOf" srcId="{40ED4711-E180-4CDA-A56B-A594E6569C89}" destId="{A6CB8D63-7BF3-457C-A43A-C1CEE77D6CE5}" srcOrd="1" destOrd="0" presId="urn:microsoft.com/office/officeart/2005/8/layout/hierarchy1"/>
    <dgm:cxn modelId="{7AAE24E5-9B8E-439D-AC13-8AA98C997011}" type="presParOf" srcId="{93FA8A26-44A9-4928-B201-1D0D61C1126F}" destId="{05225278-6F93-4788-A4CF-7B034DA7482D}" srcOrd="2" destOrd="0" presId="urn:microsoft.com/office/officeart/2005/8/layout/hierarchy1"/>
    <dgm:cxn modelId="{3CA20CBF-3C1E-46EC-A41F-1FE9E15D3915}" type="presParOf" srcId="{93FA8A26-44A9-4928-B201-1D0D61C1126F}" destId="{89B93673-6B69-41A9-BD09-911341CAF82A}" srcOrd="3" destOrd="0" presId="urn:microsoft.com/office/officeart/2005/8/layout/hierarchy1"/>
    <dgm:cxn modelId="{D556FCD6-7AF1-4D4F-8853-BDDBF0F8C035}" type="presParOf" srcId="{89B93673-6B69-41A9-BD09-911341CAF82A}" destId="{F28865E5-8518-480B-85DD-61C603A498C2}" srcOrd="0" destOrd="0" presId="urn:microsoft.com/office/officeart/2005/8/layout/hierarchy1"/>
    <dgm:cxn modelId="{765793A1-8868-4B0D-A8F9-9E1D27AFA424}" type="presParOf" srcId="{F28865E5-8518-480B-85DD-61C603A498C2}" destId="{E25B2101-DE01-4FEF-AC8A-8C17128681E2}" srcOrd="0" destOrd="0" presId="urn:microsoft.com/office/officeart/2005/8/layout/hierarchy1"/>
    <dgm:cxn modelId="{8EC23C94-55BC-44A0-8FC9-604790C1A1AA}" type="presParOf" srcId="{F28865E5-8518-480B-85DD-61C603A498C2}" destId="{FF35E023-1F22-4262-9BFE-6A29ED7E46C0}" srcOrd="1" destOrd="0" presId="urn:microsoft.com/office/officeart/2005/8/layout/hierarchy1"/>
    <dgm:cxn modelId="{F940029F-EE32-4498-B527-65EF08CAA3AE}" type="presParOf" srcId="{89B93673-6B69-41A9-BD09-911341CAF82A}" destId="{E0FD687E-B101-441E-B933-FABD895F7F7F}" srcOrd="1" destOrd="0" presId="urn:microsoft.com/office/officeart/2005/8/layout/hierarchy1"/>
    <dgm:cxn modelId="{E108F426-A846-4FF1-A7C6-F3933D30074D}" type="presParOf" srcId="{E0FD687E-B101-441E-B933-FABD895F7F7F}" destId="{01A47613-7E13-4A3A-8663-569B343FE749}" srcOrd="0" destOrd="0" presId="urn:microsoft.com/office/officeart/2005/8/layout/hierarchy1"/>
    <dgm:cxn modelId="{91175B49-DCFF-4483-A5B3-9005D60337D9}" type="presParOf" srcId="{E0FD687E-B101-441E-B933-FABD895F7F7F}" destId="{161076C7-A0FC-4FEB-8B0E-5226841CAA73}" srcOrd="1" destOrd="0" presId="urn:microsoft.com/office/officeart/2005/8/layout/hierarchy1"/>
    <dgm:cxn modelId="{696512A1-3D26-4A38-87F0-A4C42C984954}" type="presParOf" srcId="{161076C7-A0FC-4FEB-8B0E-5226841CAA73}" destId="{AE84E00A-C87C-4127-9C53-A274EF4AE7DC}" srcOrd="0" destOrd="0" presId="urn:microsoft.com/office/officeart/2005/8/layout/hierarchy1"/>
    <dgm:cxn modelId="{7CD3D5E6-4475-4CC1-B12A-9DEA9CE142E3}" type="presParOf" srcId="{AE84E00A-C87C-4127-9C53-A274EF4AE7DC}" destId="{7754ABF9-0DE9-4BEE-9579-14211135BAB7}" srcOrd="0" destOrd="0" presId="urn:microsoft.com/office/officeart/2005/8/layout/hierarchy1"/>
    <dgm:cxn modelId="{F7A3D40A-3C18-471E-A4F8-2C2BC03B575E}" type="presParOf" srcId="{AE84E00A-C87C-4127-9C53-A274EF4AE7DC}" destId="{0EFAAA6B-5B43-4B57-8ECE-9FAACF3D213D}" srcOrd="1" destOrd="0" presId="urn:microsoft.com/office/officeart/2005/8/layout/hierarchy1"/>
    <dgm:cxn modelId="{956FFCD3-75A5-4052-AE3E-B5A507C8C44C}" type="presParOf" srcId="{161076C7-A0FC-4FEB-8B0E-5226841CAA73}" destId="{62A19F23-0906-4366-B1D2-122979B66195}" srcOrd="1" destOrd="0" presId="urn:microsoft.com/office/officeart/2005/8/layout/hierarchy1"/>
    <dgm:cxn modelId="{26F20A51-5179-47A0-86B3-82B94E791D4E}" type="presParOf" srcId="{E0FD687E-B101-441E-B933-FABD895F7F7F}" destId="{B5EAC699-51D5-4FBE-BEA7-CAF4567FA263}" srcOrd="2" destOrd="0" presId="urn:microsoft.com/office/officeart/2005/8/layout/hierarchy1"/>
    <dgm:cxn modelId="{A5EB4DBC-D9CF-417B-BCF5-6EA7A1E6529F}" type="presParOf" srcId="{E0FD687E-B101-441E-B933-FABD895F7F7F}" destId="{76FE86BB-CAB6-468A-A078-47B4CEB650E4}" srcOrd="3" destOrd="0" presId="urn:microsoft.com/office/officeart/2005/8/layout/hierarchy1"/>
    <dgm:cxn modelId="{3782382A-84A6-4262-A265-26BA074062BD}" type="presParOf" srcId="{76FE86BB-CAB6-468A-A078-47B4CEB650E4}" destId="{582D48A3-E9FF-423E-B262-167861E090AC}" srcOrd="0" destOrd="0" presId="urn:microsoft.com/office/officeart/2005/8/layout/hierarchy1"/>
    <dgm:cxn modelId="{3BB2D1D5-A01F-4910-86CF-24B42DA415AF}" type="presParOf" srcId="{582D48A3-E9FF-423E-B262-167861E090AC}" destId="{24062DD6-FC92-433A-B130-8F57537B83F5}" srcOrd="0" destOrd="0" presId="urn:microsoft.com/office/officeart/2005/8/layout/hierarchy1"/>
    <dgm:cxn modelId="{0285B0B9-8BA1-4B6F-A987-5FACEE6A3F9A}" type="presParOf" srcId="{582D48A3-E9FF-423E-B262-167861E090AC}" destId="{BC7405DA-1F7C-45F5-9B1E-6C8AC8DCAA36}" srcOrd="1" destOrd="0" presId="urn:microsoft.com/office/officeart/2005/8/layout/hierarchy1"/>
    <dgm:cxn modelId="{B4D8E6E1-CB46-498B-A5C4-EAF399106508}" type="presParOf" srcId="{76FE86BB-CAB6-468A-A078-47B4CEB650E4}" destId="{A1E4869F-92DD-431F-B08D-5FE8980E90D1}" srcOrd="1" destOrd="0" presId="urn:microsoft.com/office/officeart/2005/8/layout/hierarchy1"/>
    <dgm:cxn modelId="{A5D15F97-B70E-4B24-B62A-6DE983405140}" type="presParOf" srcId="{E0FD687E-B101-441E-B933-FABD895F7F7F}" destId="{3D091BBA-3AEF-499F-B839-454F0E030ACD}" srcOrd="4" destOrd="0" presId="urn:microsoft.com/office/officeart/2005/8/layout/hierarchy1"/>
    <dgm:cxn modelId="{E35A092A-E4A5-48EE-BDB6-AA769C5881ED}" type="presParOf" srcId="{E0FD687E-B101-441E-B933-FABD895F7F7F}" destId="{5FDAD17C-1150-4B62-B024-FA203855F82E}" srcOrd="5" destOrd="0" presId="urn:microsoft.com/office/officeart/2005/8/layout/hierarchy1"/>
    <dgm:cxn modelId="{4E4F190F-A58F-41C7-A9EA-2C1A94AD6707}" type="presParOf" srcId="{5FDAD17C-1150-4B62-B024-FA203855F82E}" destId="{2B0F5AAE-39D7-4C16-ABA0-1E4B00233AF0}" srcOrd="0" destOrd="0" presId="urn:microsoft.com/office/officeart/2005/8/layout/hierarchy1"/>
    <dgm:cxn modelId="{3276F3F3-77F5-4748-9F5E-DA75BF35F3D9}" type="presParOf" srcId="{2B0F5AAE-39D7-4C16-ABA0-1E4B00233AF0}" destId="{30F01DCE-11C6-45D4-A243-E89787C893B8}" srcOrd="0" destOrd="0" presId="urn:microsoft.com/office/officeart/2005/8/layout/hierarchy1"/>
    <dgm:cxn modelId="{EF2E6170-A05D-4A38-A6DA-DE2B44A2F27C}" type="presParOf" srcId="{2B0F5AAE-39D7-4C16-ABA0-1E4B00233AF0}" destId="{6E693EF7-14F3-4E5B-A3C3-65119F121FD9}" srcOrd="1" destOrd="0" presId="urn:microsoft.com/office/officeart/2005/8/layout/hierarchy1"/>
    <dgm:cxn modelId="{D39831B4-6754-4F0F-A1A3-C7439816937C}" type="presParOf" srcId="{5FDAD17C-1150-4B62-B024-FA203855F82E}" destId="{2BAB7948-A589-4A7A-9B7A-52F912A887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90FDAA-156F-4412-B49B-AE823AF2263E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19C0B98-9AA1-4700-B041-7FE6EFA4F32F}">
      <dgm:prSet phldrT="[Metin]"/>
      <dgm:spPr/>
      <dgm:t>
        <a:bodyPr/>
        <a:lstStyle/>
        <a:p>
          <a:r>
            <a:rPr lang="tr-TR" dirty="0" err="1" smtClean="0"/>
            <a:t>Sİİ’in</a:t>
          </a:r>
          <a:r>
            <a:rPr lang="tr-TR" dirty="0" smtClean="0"/>
            <a:t> RADYOLOJİK BULGUSU+</a:t>
          </a:r>
          <a:r>
            <a:rPr lang="tr-T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≥1 KLİNİK BULGU</a:t>
          </a:r>
          <a:endParaRPr lang="tr-TR" dirty="0"/>
        </a:p>
      </dgm:t>
    </dgm:pt>
    <dgm:pt modelId="{F292B56A-4FCB-41FA-A98F-CEB481CD97FB}" type="parTrans" cxnId="{E42246E2-E78C-4524-A67B-B7CF440071B8}">
      <dgm:prSet/>
      <dgm:spPr/>
      <dgm:t>
        <a:bodyPr/>
        <a:lstStyle/>
        <a:p>
          <a:endParaRPr lang="tr-TR"/>
        </a:p>
      </dgm:t>
    </dgm:pt>
    <dgm:pt modelId="{0E242762-670F-469F-9044-63BF2E99916A}" type="sibTrans" cxnId="{E42246E2-E78C-4524-A67B-B7CF440071B8}">
      <dgm:prSet/>
      <dgm:spPr/>
      <dgm:t>
        <a:bodyPr/>
        <a:lstStyle/>
        <a:p>
          <a:endParaRPr lang="tr-TR"/>
        </a:p>
      </dgm:t>
    </dgm:pt>
    <dgm:pt modelId="{19245A90-7708-4CEF-B2B4-A919F5EE8AFF}">
      <dgm:prSet phldrT="[Metin]"/>
      <dgm:spPr/>
      <dgm:t>
        <a:bodyPr/>
        <a:lstStyle/>
        <a:p>
          <a:r>
            <a:rPr lang="tr-TR" u="sng" dirty="0" smtClean="0"/>
            <a:t>RADYOLOJİK BULGULAR:</a:t>
          </a:r>
          <a:endParaRPr lang="tr-TR" u="sng" dirty="0"/>
        </a:p>
      </dgm:t>
    </dgm:pt>
    <dgm:pt modelId="{B51DE4B6-0633-4DE4-AA06-63AC45433648}" type="parTrans" cxnId="{7728BA4B-EB99-42B9-94CD-B489B2788384}">
      <dgm:prSet/>
      <dgm:spPr/>
      <dgm:t>
        <a:bodyPr/>
        <a:lstStyle/>
        <a:p>
          <a:endParaRPr lang="tr-TR"/>
        </a:p>
      </dgm:t>
    </dgm:pt>
    <dgm:pt modelId="{C8C6A48F-6188-4F95-B077-BF84A9FEA3A8}" type="sibTrans" cxnId="{7728BA4B-EB99-42B9-94CD-B489B2788384}">
      <dgm:prSet/>
      <dgm:spPr/>
      <dgm:t>
        <a:bodyPr/>
        <a:lstStyle/>
        <a:p>
          <a:endParaRPr lang="tr-TR"/>
        </a:p>
      </dgm:t>
    </dgm:pt>
    <dgm:pt modelId="{5277228F-BE4E-4D34-8BD4-0E78476D5479}">
      <dgm:prSet phldrT="[Metin]"/>
      <dgm:spPr/>
      <dgm:t>
        <a:bodyPr/>
        <a:lstStyle/>
        <a:p>
          <a:r>
            <a:rPr lang="tr-TR" b="1" dirty="0" smtClean="0"/>
            <a:t>DİREK SİE GR  Sİİ veya</a:t>
          </a:r>
          <a:endParaRPr lang="tr-TR" b="1" dirty="0"/>
        </a:p>
      </dgm:t>
    </dgm:pt>
    <dgm:pt modelId="{5CFE6814-5479-486E-9450-F98AA0B27242}" type="parTrans" cxnId="{36633391-91C6-4C9F-9FE8-1AF05718097D}">
      <dgm:prSet/>
      <dgm:spPr/>
      <dgm:t>
        <a:bodyPr/>
        <a:lstStyle/>
        <a:p>
          <a:endParaRPr lang="tr-TR"/>
        </a:p>
      </dgm:t>
    </dgm:pt>
    <dgm:pt modelId="{68FBAA14-2DA6-4C38-BE93-689ECA52ED2F}" type="sibTrans" cxnId="{36633391-91C6-4C9F-9FE8-1AF05718097D}">
      <dgm:prSet/>
      <dgm:spPr/>
      <dgm:t>
        <a:bodyPr/>
        <a:lstStyle/>
        <a:p>
          <a:endParaRPr lang="tr-TR"/>
        </a:p>
      </dgm:t>
    </dgm:pt>
    <dgm:pt modelId="{321EAF42-8658-4955-AF78-DE5742486FB2}">
      <dgm:prSet phldrT="[Metin]"/>
      <dgm:spPr/>
      <dgm:t>
        <a:bodyPr/>
        <a:lstStyle/>
        <a:p>
          <a:r>
            <a:rPr lang="tr-TR" dirty="0" smtClean="0"/>
            <a:t>HLA B27(+) +</a:t>
          </a:r>
          <a:r>
            <a:rPr lang="tr-T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≥2 KLİNİK BULGU</a:t>
          </a:r>
          <a:r>
            <a:rPr lang="tr-TR" dirty="0" smtClean="0"/>
            <a:t> </a:t>
          </a:r>
          <a:endParaRPr lang="tr-TR" dirty="0"/>
        </a:p>
      </dgm:t>
    </dgm:pt>
    <dgm:pt modelId="{EC8E57D5-C102-43A4-A4FD-C2CB82899994}" type="parTrans" cxnId="{61AE3D6C-916B-4DE4-B17C-14448AD8F850}">
      <dgm:prSet/>
      <dgm:spPr/>
      <dgm:t>
        <a:bodyPr/>
        <a:lstStyle/>
        <a:p>
          <a:endParaRPr lang="tr-TR"/>
        </a:p>
      </dgm:t>
    </dgm:pt>
    <dgm:pt modelId="{5728FBE9-8987-40F3-9385-18F9CC9C9EA7}" type="sibTrans" cxnId="{61AE3D6C-916B-4DE4-B17C-14448AD8F850}">
      <dgm:prSet/>
      <dgm:spPr/>
      <dgm:t>
        <a:bodyPr/>
        <a:lstStyle/>
        <a:p>
          <a:endParaRPr lang="tr-TR"/>
        </a:p>
      </dgm:t>
    </dgm:pt>
    <dgm:pt modelId="{F7AD9FB1-9139-4A2B-B3F9-720CF2B8E692}">
      <dgm:prSet phldrT="[Metin]" custT="1"/>
      <dgm:spPr/>
      <dgm:t>
        <a:bodyPr/>
        <a:lstStyle/>
        <a:p>
          <a:r>
            <a:rPr lang="tr-TR" sz="2000" u="sng" dirty="0" smtClean="0"/>
            <a:t>KLİNİK BULGULAR</a:t>
          </a:r>
          <a:endParaRPr lang="tr-TR" sz="2000" u="sng" dirty="0"/>
        </a:p>
      </dgm:t>
    </dgm:pt>
    <dgm:pt modelId="{76AB39B7-87C9-458E-AD34-BF4B84A68E18}" type="parTrans" cxnId="{6501D9FB-2D76-4125-8A56-9352B24F0203}">
      <dgm:prSet/>
      <dgm:spPr/>
      <dgm:t>
        <a:bodyPr/>
        <a:lstStyle/>
        <a:p>
          <a:endParaRPr lang="tr-TR"/>
        </a:p>
      </dgm:t>
    </dgm:pt>
    <dgm:pt modelId="{094EEF62-232F-440F-82C1-9DC507406E85}" type="sibTrans" cxnId="{6501D9FB-2D76-4125-8A56-9352B24F0203}">
      <dgm:prSet/>
      <dgm:spPr/>
      <dgm:t>
        <a:bodyPr/>
        <a:lstStyle/>
        <a:p>
          <a:endParaRPr lang="tr-TR"/>
        </a:p>
      </dgm:t>
    </dgm:pt>
    <dgm:pt modelId="{2D53B0B8-59E3-4F56-901B-7BAA14DDCD99}">
      <dgm:prSet phldrT="[Metin]" custT="1"/>
      <dgm:spPr/>
      <dgm:t>
        <a:bodyPr/>
        <a:lstStyle/>
        <a:p>
          <a:r>
            <a:rPr lang="tr-TR" sz="1400" b="1" dirty="0" smtClean="0"/>
            <a:t>İNFLAMATUVAR BEL AĞRISI</a:t>
          </a:r>
          <a:endParaRPr lang="tr-TR" sz="1400" b="1" dirty="0"/>
        </a:p>
      </dgm:t>
    </dgm:pt>
    <dgm:pt modelId="{76BB95D0-4AAB-4AAD-B05F-3C3B9643B4C8}" type="parTrans" cxnId="{9396B1A2-A4A1-4453-A5B1-1F98EFC4C51D}">
      <dgm:prSet/>
      <dgm:spPr/>
      <dgm:t>
        <a:bodyPr/>
        <a:lstStyle/>
        <a:p>
          <a:endParaRPr lang="tr-TR"/>
        </a:p>
      </dgm:t>
    </dgm:pt>
    <dgm:pt modelId="{1CFC0FCB-087C-4BAE-833A-C008D7196D93}" type="sibTrans" cxnId="{9396B1A2-A4A1-4453-A5B1-1F98EFC4C51D}">
      <dgm:prSet/>
      <dgm:spPr/>
      <dgm:t>
        <a:bodyPr/>
        <a:lstStyle/>
        <a:p>
          <a:endParaRPr lang="tr-TR"/>
        </a:p>
      </dgm:t>
    </dgm:pt>
    <dgm:pt modelId="{8551FB38-4280-4486-AF6D-3D4BDCDDAF8C}">
      <dgm:prSet phldrT="[Metin]"/>
      <dgm:spPr/>
      <dgm:t>
        <a:bodyPr/>
        <a:lstStyle/>
        <a:p>
          <a:r>
            <a:rPr lang="tr-TR" b="1" dirty="0" smtClean="0"/>
            <a:t>SİE MRG’DE AKTİF İNFLAMASYON </a:t>
          </a:r>
          <a:endParaRPr lang="tr-TR" b="1" dirty="0"/>
        </a:p>
      </dgm:t>
    </dgm:pt>
    <dgm:pt modelId="{7FA62CD6-0919-4AC8-84D8-B5264321C68C}" type="parTrans" cxnId="{A120941E-7E20-4F4D-9EEA-44DD541094D8}">
      <dgm:prSet/>
      <dgm:spPr/>
      <dgm:t>
        <a:bodyPr/>
        <a:lstStyle/>
        <a:p>
          <a:endParaRPr lang="tr-TR"/>
        </a:p>
      </dgm:t>
    </dgm:pt>
    <dgm:pt modelId="{0708526C-564B-4B14-870E-F9E4E2130B29}" type="sibTrans" cxnId="{A120941E-7E20-4F4D-9EEA-44DD541094D8}">
      <dgm:prSet/>
      <dgm:spPr/>
      <dgm:t>
        <a:bodyPr/>
        <a:lstStyle/>
        <a:p>
          <a:endParaRPr lang="tr-TR"/>
        </a:p>
      </dgm:t>
    </dgm:pt>
    <dgm:pt modelId="{E7BE97D9-80E4-4FEC-8CFF-54FF85D9BDD5}">
      <dgm:prSet phldrT="[Metin]" custT="1"/>
      <dgm:spPr/>
      <dgm:t>
        <a:bodyPr/>
        <a:lstStyle/>
        <a:p>
          <a:r>
            <a:rPr lang="tr-TR" sz="1400" b="1" dirty="0" smtClean="0"/>
            <a:t>ARTRİT</a:t>
          </a:r>
          <a:endParaRPr lang="tr-TR" sz="1400" b="1" dirty="0"/>
        </a:p>
      </dgm:t>
    </dgm:pt>
    <dgm:pt modelId="{0A1B6E0E-F838-4898-8A6A-073199C385A6}" type="parTrans" cxnId="{913E5481-44F7-4831-A3C1-59719B82298B}">
      <dgm:prSet/>
      <dgm:spPr/>
      <dgm:t>
        <a:bodyPr/>
        <a:lstStyle/>
        <a:p>
          <a:endParaRPr lang="tr-TR"/>
        </a:p>
      </dgm:t>
    </dgm:pt>
    <dgm:pt modelId="{7885F2B4-5264-481E-A042-A8B48CD0BDDC}" type="sibTrans" cxnId="{913E5481-44F7-4831-A3C1-59719B82298B}">
      <dgm:prSet/>
      <dgm:spPr/>
      <dgm:t>
        <a:bodyPr/>
        <a:lstStyle/>
        <a:p>
          <a:endParaRPr lang="tr-TR"/>
        </a:p>
      </dgm:t>
    </dgm:pt>
    <dgm:pt modelId="{658CF7C8-70CB-4D1D-83CC-0A0DC13C61CE}">
      <dgm:prSet phldrT="[Metin]" custT="1"/>
      <dgm:spPr/>
      <dgm:t>
        <a:bodyPr/>
        <a:lstStyle/>
        <a:p>
          <a:r>
            <a:rPr lang="tr-TR" sz="1400" b="1" dirty="0" smtClean="0"/>
            <a:t>ENTEZİT</a:t>
          </a:r>
          <a:endParaRPr lang="tr-TR" sz="1400" b="1" dirty="0"/>
        </a:p>
      </dgm:t>
    </dgm:pt>
    <dgm:pt modelId="{6D09DE22-A88E-4A6D-A1BF-86103C212E9E}" type="parTrans" cxnId="{8ABDBE5A-0C2B-4CBD-9999-30BC605D5D9F}">
      <dgm:prSet/>
      <dgm:spPr/>
      <dgm:t>
        <a:bodyPr/>
        <a:lstStyle/>
        <a:p>
          <a:endParaRPr lang="tr-TR"/>
        </a:p>
      </dgm:t>
    </dgm:pt>
    <dgm:pt modelId="{E03A31B9-74CC-44E7-BE87-7E8385F34EB7}" type="sibTrans" cxnId="{8ABDBE5A-0C2B-4CBD-9999-30BC605D5D9F}">
      <dgm:prSet/>
      <dgm:spPr/>
      <dgm:t>
        <a:bodyPr/>
        <a:lstStyle/>
        <a:p>
          <a:endParaRPr lang="tr-TR"/>
        </a:p>
      </dgm:t>
    </dgm:pt>
    <dgm:pt modelId="{B2B215F7-359A-46E4-A6F3-F0483B7FC63D}">
      <dgm:prSet phldrT="[Metin]" custT="1"/>
      <dgm:spPr/>
      <dgm:t>
        <a:bodyPr/>
        <a:lstStyle/>
        <a:p>
          <a:r>
            <a:rPr lang="tr-TR" sz="1400" b="1" dirty="0" smtClean="0"/>
            <a:t>DAKTİLİT</a:t>
          </a:r>
          <a:endParaRPr lang="tr-TR" sz="1400" b="1" dirty="0"/>
        </a:p>
      </dgm:t>
    </dgm:pt>
    <dgm:pt modelId="{6A3F3451-17C2-4DEB-B07B-1B435BF3B549}" type="parTrans" cxnId="{0BD89451-DD99-41F9-A53C-0328764B139F}">
      <dgm:prSet/>
      <dgm:spPr/>
      <dgm:t>
        <a:bodyPr/>
        <a:lstStyle/>
        <a:p>
          <a:endParaRPr lang="tr-TR"/>
        </a:p>
      </dgm:t>
    </dgm:pt>
    <dgm:pt modelId="{E3E66DEC-5F6C-4039-BCE1-B396A5041601}" type="sibTrans" cxnId="{0BD89451-DD99-41F9-A53C-0328764B139F}">
      <dgm:prSet/>
      <dgm:spPr/>
      <dgm:t>
        <a:bodyPr/>
        <a:lstStyle/>
        <a:p>
          <a:endParaRPr lang="tr-TR"/>
        </a:p>
      </dgm:t>
    </dgm:pt>
    <dgm:pt modelId="{E072A20A-1DE3-477D-A5C9-A3762FEC1941}">
      <dgm:prSet phldrT="[Metin]" custT="1"/>
      <dgm:spPr/>
      <dgm:t>
        <a:bodyPr/>
        <a:lstStyle/>
        <a:p>
          <a:r>
            <a:rPr lang="tr-TR" sz="1400" b="1" dirty="0" smtClean="0"/>
            <a:t>ÜVEİT</a:t>
          </a:r>
          <a:endParaRPr lang="tr-TR" sz="1400" b="1" dirty="0"/>
        </a:p>
      </dgm:t>
    </dgm:pt>
    <dgm:pt modelId="{FA9715AD-7EAE-4BD4-927F-DD002B2662BA}" type="parTrans" cxnId="{A02CFCAB-850D-4D44-ABAF-4EF59B658C16}">
      <dgm:prSet/>
      <dgm:spPr/>
      <dgm:t>
        <a:bodyPr/>
        <a:lstStyle/>
        <a:p>
          <a:endParaRPr lang="tr-TR"/>
        </a:p>
      </dgm:t>
    </dgm:pt>
    <dgm:pt modelId="{9B9F26BC-A46A-4034-B9E3-99A36678E59C}" type="sibTrans" cxnId="{A02CFCAB-850D-4D44-ABAF-4EF59B658C16}">
      <dgm:prSet/>
      <dgm:spPr/>
      <dgm:t>
        <a:bodyPr/>
        <a:lstStyle/>
        <a:p>
          <a:endParaRPr lang="tr-TR"/>
        </a:p>
      </dgm:t>
    </dgm:pt>
    <dgm:pt modelId="{6FEB9E24-E338-44EE-A5FB-B69C9B7EE828}">
      <dgm:prSet phldrT="[Metin]" custT="1"/>
      <dgm:spPr/>
      <dgm:t>
        <a:bodyPr/>
        <a:lstStyle/>
        <a:p>
          <a:r>
            <a:rPr lang="tr-TR" sz="1400" b="1" dirty="0" smtClean="0"/>
            <a:t>PSÖRİYAZİS</a:t>
          </a:r>
          <a:endParaRPr lang="tr-TR" sz="1400" b="1" dirty="0"/>
        </a:p>
      </dgm:t>
    </dgm:pt>
    <dgm:pt modelId="{34823178-DED7-4159-A327-55F1C7F66E9F}" type="parTrans" cxnId="{8E9B8579-2698-4A3F-B13F-376B92D74F7F}">
      <dgm:prSet/>
      <dgm:spPr/>
      <dgm:t>
        <a:bodyPr/>
        <a:lstStyle/>
        <a:p>
          <a:endParaRPr lang="tr-TR"/>
        </a:p>
      </dgm:t>
    </dgm:pt>
    <dgm:pt modelId="{D98B34FD-AA10-48A7-A358-ABAB61F45F4F}" type="sibTrans" cxnId="{8E9B8579-2698-4A3F-B13F-376B92D74F7F}">
      <dgm:prSet/>
      <dgm:spPr/>
      <dgm:t>
        <a:bodyPr/>
        <a:lstStyle/>
        <a:p>
          <a:endParaRPr lang="tr-TR"/>
        </a:p>
      </dgm:t>
    </dgm:pt>
    <dgm:pt modelId="{328E67BF-041A-4235-B341-33EFD5638682}">
      <dgm:prSet phldrT="[Metin]" custT="1"/>
      <dgm:spPr/>
      <dgm:t>
        <a:bodyPr/>
        <a:lstStyle/>
        <a:p>
          <a:r>
            <a:rPr lang="tr-TR" sz="1400" b="1" dirty="0" smtClean="0"/>
            <a:t>CROHN/ÜLSERATİF KOLİT</a:t>
          </a:r>
          <a:endParaRPr lang="tr-TR" sz="1400" b="1" dirty="0"/>
        </a:p>
      </dgm:t>
    </dgm:pt>
    <dgm:pt modelId="{DD537D14-373D-4A35-B9D0-25FF5D9D2A1D}" type="parTrans" cxnId="{C57178D1-D9FF-4D54-B9A5-0321AC2B25E2}">
      <dgm:prSet/>
      <dgm:spPr/>
      <dgm:t>
        <a:bodyPr/>
        <a:lstStyle/>
        <a:p>
          <a:endParaRPr lang="tr-TR"/>
        </a:p>
      </dgm:t>
    </dgm:pt>
    <dgm:pt modelId="{A421B5A9-48B2-439A-BED6-FD34DC1D35EB}" type="sibTrans" cxnId="{C57178D1-D9FF-4D54-B9A5-0321AC2B25E2}">
      <dgm:prSet/>
      <dgm:spPr/>
      <dgm:t>
        <a:bodyPr/>
        <a:lstStyle/>
        <a:p>
          <a:endParaRPr lang="tr-TR"/>
        </a:p>
      </dgm:t>
    </dgm:pt>
    <dgm:pt modelId="{21D7FDE5-DBE5-4F85-A995-FD10BA6F88D0}">
      <dgm:prSet phldrT="[Metin]" custT="1"/>
      <dgm:spPr/>
      <dgm:t>
        <a:bodyPr/>
        <a:lstStyle/>
        <a:p>
          <a:r>
            <a:rPr lang="tr-TR" sz="1400" b="1" dirty="0" smtClean="0"/>
            <a:t>SPA. AİLE ÖYKÜSÜ</a:t>
          </a:r>
          <a:endParaRPr lang="tr-TR" sz="1400" b="1" dirty="0"/>
        </a:p>
      </dgm:t>
    </dgm:pt>
    <dgm:pt modelId="{34C27F5B-4B37-4492-9CEA-D60B1D00C942}" type="parTrans" cxnId="{AB96191E-26B7-46BA-9352-27F2761A4FA8}">
      <dgm:prSet/>
      <dgm:spPr/>
      <dgm:t>
        <a:bodyPr/>
        <a:lstStyle/>
        <a:p>
          <a:endParaRPr lang="tr-TR"/>
        </a:p>
      </dgm:t>
    </dgm:pt>
    <dgm:pt modelId="{8E205FBD-28E1-4239-8F48-71A717487AD0}" type="sibTrans" cxnId="{AB96191E-26B7-46BA-9352-27F2761A4FA8}">
      <dgm:prSet/>
      <dgm:spPr/>
      <dgm:t>
        <a:bodyPr/>
        <a:lstStyle/>
        <a:p>
          <a:endParaRPr lang="tr-TR"/>
        </a:p>
      </dgm:t>
    </dgm:pt>
    <dgm:pt modelId="{5EBA478C-F0C7-4C8F-B44B-D4E751ADFB51}">
      <dgm:prSet phldrT="[Metin]" custT="1"/>
      <dgm:spPr/>
      <dgm:t>
        <a:bodyPr/>
        <a:lstStyle/>
        <a:p>
          <a:r>
            <a:rPr lang="tr-TR" sz="1400" b="1" dirty="0" smtClean="0"/>
            <a:t>NSAİİ YANIT</a:t>
          </a:r>
          <a:endParaRPr lang="tr-TR" sz="1400" b="1" dirty="0"/>
        </a:p>
      </dgm:t>
    </dgm:pt>
    <dgm:pt modelId="{B3B4B761-BE86-4587-B8F2-45D2947B7C83}" type="parTrans" cxnId="{6DADBE85-7B33-4C30-8DF9-EA63F1CB96C0}">
      <dgm:prSet/>
      <dgm:spPr/>
      <dgm:t>
        <a:bodyPr/>
        <a:lstStyle/>
        <a:p>
          <a:endParaRPr lang="tr-TR"/>
        </a:p>
      </dgm:t>
    </dgm:pt>
    <dgm:pt modelId="{D7BD0308-6FE2-4AE3-8719-51414816B485}" type="sibTrans" cxnId="{6DADBE85-7B33-4C30-8DF9-EA63F1CB96C0}">
      <dgm:prSet/>
      <dgm:spPr/>
      <dgm:t>
        <a:bodyPr/>
        <a:lstStyle/>
        <a:p>
          <a:endParaRPr lang="tr-TR"/>
        </a:p>
      </dgm:t>
    </dgm:pt>
    <dgm:pt modelId="{C41BE3EA-50C7-4C3A-9637-DA0CE3DB99FC}">
      <dgm:prSet phldrT="[Metin]" custT="1"/>
      <dgm:spPr/>
      <dgm:t>
        <a:bodyPr/>
        <a:lstStyle/>
        <a:p>
          <a:r>
            <a:rPr lang="tr-TR" sz="1400" b="1" dirty="0" smtClean="0"/>
            <a:t>CRP YÜKSEKLİĞİ</a:t>
          </a:r>
          <a:endParaRPr lang="tr-TR" sz="1400" b="1" dirty="0"/>
        </a:p>
      </dgm:t>
    </dgm:pt>
    <dgm:pt modelId="{0B71989B-3025-44C5-B8C1-A4D01F01FBDD}" type="parTrans" cxnId="{D1F936FA-86A3-4E4C-A4B1-4984638F09FC}">
      <dgm:prSet/>
      <dgm:spPr/>
      <dgm:t>
        <a:bodyPr/>
        <a:lstStyle/>
        <a:p>
          <a:endParaRPr lang="tr-TR"/>
        </a:p>
      </dgm:t>
    </dgm:pt>
    <dgm:pt modelId="{504BC25E-B220-4F83-B3D0-8E8EB0861C7F}" type="sibTrans" cxnId="{D1F936FA-86A3-4E4C-A4B1-4984638F09FC}">
      <dgm:prSet/>
      <dgm:spPr/>
      <dgm:t>
        <a:bodyPr/>
        <a:lstStyle/>
        <a:p>
          <a:endParaRPr lang="tr-TR"/>
        </a:p>
      </dgm:t>
    </dgm:pt>
    <dgm:pt modelId="{17E3ADC0-7ECF-4043-8268-6C07B03542F1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</a:rPr>
            <a:t>HLA B27 (+)</a:t>
          </a:r>
          <a:endParaRPr lang="tr-TR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62AFB4D0-75C0-4702-B751-40CE5F4DDF9A}" type="parTrans" cxnId="{93368D1E-C48B-490F-AAA5-9DC153366B2A}">
      <dgm:prSet/>
      <dgm:spPr/>
      <dgm:t>
        <a:bodyPr/>
        <a:lstStyle/>
        <a:p>
          <a:endParaRPr lang="tr-TR"/>
        </a:p>
      </dgm:t>
    </dgm:pt>
    <dgm:pt modelId="{BE30829F-C134-4A94-B5C0-CF1E15C3B609}" type="sibTrans" cxnId="{93368D1E-C48B-490F-AAA5-9DC153366B2A}">
      <dgm:prSet/>
      <dgm:spPr/>
      <dgm:t>
        <a:bodyPr/>
        <a:lstStyle/>
        <a:p>
          <a:endParaRPr lang="tr-TR"/>
        </a:p>
      </dgm:t>
    </dgm:pt>
    <dgm:pt modelId="{8180C0BE-A830-47B2-B32F-DCE041C2A76A}" type="pres">
      <dgm:prSet presAssocID="{1590FDAA-156F-4412-B49B-AE823AF226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3680AE-062F-40BA-BFF6-61178BF20D28}" type="pres">
      <dgm:prSet presAssocID="{919C0B98-9AA1-4700-B041-7FE6EFA4F32F}" presName="vertFlow" presStyleCnt="0"/>
      <dgm:spPr/>
    </dgm:pt>
    <dgm:pt modelId="{D577943B-849A-4D19-AC1E-BF0FF4691DB5}" type="pres">
      <dgm:prSet presAssocID="{919C0B98-9AA1-4700-B041-7FE6EFA4F32F}" presName="header" presStyleLbl="node1" presStyleIdx="0" presStyleCnt="2"/>
      <dgm:spPr/>
      <dgm:t>
        <a:bodyPr/>
        <a:lstStyle/>
        <a:p>
          <a:endParaRPr lang="tr-TR"/>
        </a:p>
      </dgm:t>
    </dgm:pt>
    <dgm:pt modelId="{47B40741-50F6-47F0-A462-6B13B988A054}" type="pres">
      <dgm:prSet presAssocID="{B51DE4B6-0633-4DE4-AA06-63AC45433648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69A1BD9-A0A1-4187-8B13-6803AF2964AA}" type="pres">
      <dgm:prSet presAssocID="{19245A90-7708-4CEF-B2B4-A919F5EE8AFF}" presName="child" presStyleLbl="alignAccFollowNode1" presStyleIdx="0" presStyleCnt="2" custScaleY="13644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24A7FC-FE44-4A86-B26C-C930DE042CCA}" type="pres">
      <dgm:prSet presAssocID="{919C0B98-9AA1-4700-B041-7FE6EFA4F32F}" presName="hSp" presStyleCnt="0"/>
      <dgm:spPr/>
    </dgm:pt>
    <dgm:pt modelId="{09D6C519-86DF-4909-89D6-F2BD9853E3CC}" type="pres">
      <dgm:prSet presAssocID="{321EAF42-8658-4955-AF78-DE5742486FB2}" presName="vertFlow" presStyleCnt="0"/>
      <dgm:spPr/>
    </dgm:pt>
    <dgm:pt modelId="{F31A439E-76F9-4C10-8AF8-CD0A3A480831}" type="pres">
      <dgm:prSet presAssocID="{321EAF42-8658-4955-AF78-DE5742486FB2}" presName="header" presStyleLbl="node1" presStyleIdx="1" presStyleCnt="2"/>
      <dgm:spPr/>
      <dgm:t>
        <a:bodyPr/>
        <a:lstStyle/>
        <a:p>
          <a:endParaRPr lang="tr-TR"/>
        </a:p>
      </dgm:t>
    </dgm:pt>
    <dgm:pt modelId="{F4313988-605E-4C74-9F29-E48003A37BE8}" type="pres">
      <dgm:prSet presAssocID="{76AB39B7-87C9-458E-AD34-BF4B84A68E18}" presName="parTrans" presStyleLbl="sibTrans2D1" presStyleIdx="1" presStyleCnt="2"/>
      <dgm:spPr/>
      <dgm:t>
        <a:bodyPr/>
        <a:lstStyle/>
        <a:p>
          <a:endParaRPr lang="tr-TR"/>
        </a:p>
      </dgm:t>
    </dgm:pt>
    <dgm:pt modelId="{AF8330A7-CA2B-4097-8736-F45EAED56A01}" type="pres">
      <dgm:prSet presAssocID="{F7AD9FB1-9139-4A2B-B3F9-720CF2B8E692}" presName="child" presStyleLbl="alignAccFollowNode1" presStyleIdx="1" presStyleCnt="2" custScaleY="33682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3145C8-B55C-4DFD-B38B-3727B88AADF3}" type="presOf" srcId="{2D53B0B8-59E3-4F56-901B-7BAA14DDCD99}" destId="{AF8330A7-CA2B-4097-8736-F45EAED56A01}" srcOrd="0" destOrd="1" presId="urn:microsoft.com/office/officeart/2005/8/layout/lProcess1"/>
    <dgm:cxn modelId="{8ABDBE5A-0C2B-4CBD-9999-30BC605D5D9F}" srcId="{F7AD9FB1-9139-4A2B-B3F9-720CF2B8E692}" destId="{658CF7C8-70CB-4D1D-83CC-0A0DC13C61CE}" srcOrd="2" destOrd="0" parTransId="{6D09DE22-A88E-4A6D-A1BF-86103C212E9E}" sibTransId="{E03A31B9-74CC-44E7-BE87-7E8385F34EB7}"/>
    <dgm:cxn modelId="{61AE3D6C-916B-4DE4-B17C-14448AD8F850}" srcId="{1590FDAA-156F-4412-B49B-AE823AF2263E}" destId="{321EAF42-8658-4955-AF78-DE5742486FB2}" srcOrd="1" destOrd="0" parTransId="{EC8E57D5-C102-43A4-A4FD-C2CB82899994}" sibTransId="{5728FBE9-8987-40F3-9385-18F9CC9C9EA7}"/>
    <dgm:cxn modelId="{02AD48B2-C03D-45AE-8064-02E9457B7895}" type="presOf" srcId="{5EBA478C-F0C7-4C8F-B44B-D4E751ADFB51}" destId="{AF8330A7-CA2B-4097-8736-F45EAED56A01}" srcOrd="0" destOrd="9" presId="urn:microsoft.com/office/officeart/2005/8/layout/lProcess1"/>
    <dgm:cxn modelId="{D0E6B41E-158E-4BAB-BAA0-036962949333}" type="presOf" srcId="{919C0B98-9AA1-4700-B041-7FE6EFA4F32F}" destId="{D577943B-849A-4D19-AC1E-BF0FF4691DB5}" srcOrd="0" destOrd="0" presId="urn:microsoft.com/office/officeart/2005/8/layout/lProcess1"/>
    <dgm:cxn modelId="{35E420C5-BF01-4F63-9BB3-AC93ECB599A2}" type="presOf" srcId="{328E67BF-041A-4235-B341-33EFD5638682}" destId="{AF8330A7-CA2B-4097-8736-F45EAED56A01}" srcOrd="0" destOrd="7" presId="urn:microsoft.com/office/officeart/2005/8/layout/lProcess1"/>
    <dgm:cxn modelId="{CB52933B-F104-431D-91A6-912AF6379F7A}" type="presOf" srcId="{658CF7C8-70CB-4D1D-83CC-0A0DC13C61CE}" destId="{AF8330A7-CA2B-4097-8736-F45EAED56A01}" srcOrd="0" destOrd="3" presId="urn:microsoft.com/office/officeart/2005/8/layout/lProcess1"/>
    <dgm:cxn modelId="{628F3D50-DA1F-4E5F-BE2D-37C58823846F}" type="presOf" srcId="{1590FDAA-156F-4412-B49B-AE823AF2263E}" destId="{8180C0BE-A830-47B2-B32F-DCE041C2A76A}" srcOrd="0" destOrd="0" presId="urn:microsoft.com/office/officeart/2005/8/layout/lProcess1"/>
    <dgm:cxn modelId="{E44C9CE6-88EB-4FD2-BACA-866E94543947}" type="presOf" srcId="{8551FB38-4280-4486-AF6D-3D4BDCDDAF8C}" destId="{769A1BD9-A0A1-4187-8B13-6803AF2964AA}" srcOrd="0" destOrd="2" presId="urn:microsoft.com/office/officeart/2005/8/layout/lProcess1"/>
    <dgm:cxn modelId="{93368D1E-C48B-490F-AAA5-9DC153366B2A}" srcId="{F7AD9FB1-9139-4A2B-B3F9-720CF2B8E692}" destId="{17E3ADC0-7ECF-4043-8268-6C07B03542F1}" srcOrd="10" destOrd="0" parTransId="{62AFB4D0-75C0-4702-B751-40CE5F4DDF9A}" sibTransId="{BE30829F-C134-4A94-B5C0-CF1E15C3B609}"/>
    <dgm:cxn modelId="{36633391-91C6-4C9F-9FE8-1AF05718097D}" srcId="{19245A90-7708-4CEF-B2B4-A919F5EE8AFF}" destId="{5277228F-BE4E-4D34-8BD4-0E78476D5479}" srcOrd="0" destOrd="0" parTransId="{5CFE6814-5479-486E-9450-F98AA0B27242}" sibTransId="{68FBAA14-2DA6-4C38-BE93-689ECA52ED2F}"/>
    <dgm:cxn modelId="{1788E39D-0BD9-4CD4-8328-33F8FF5BE105}" type="presOf" srcId="{E7BE97D9-80E4-4FEC-8CFF-54FF85D9BDD5}" destId="{AF8330A7-CA2B-4097-8736-F45EAED56A01}" srcOrd="0" destOrd="2" presId="urn:microsoft.com/office/officeart/2005/8/layout/lProcess1"/>
    <dgm:cxn modelId="{F6A78D3C-A805-4ACB-AB4D-C3ED1239C8DE}" type="presOf" srcId="{E072A20A-1DE3-477D-A5C9-A3762FEC1941}" destId="{AF8330A7-CA2B-4097-8736-F45EAED56A01}" srcOrd="0" destOrd="5" presId="urn:microsoft.com/office/officeart/2005/8/layout/lProcess1"/>
    <dgm:cxn modelId="{07824DAC-EBD1-49B6-BE90-17C33B5B95F0}" type="presOf" srcId="{321EAF42-8658-4955-AF78-DE5742486FB2}" destId="{F31A439E-76F9-4C10-8AF8-CD0A3A480831}" srcOrd="0" destOrd="0" presId="urn:microsoft.com/office/officeart/2005/8/layout/lProcess1"/>
    <dgm:cxn modelId="{E42246E2-E78C-4524-A67B-B7CF440071B8}" srcId="{1590FDAA-156F-4412-B49B-AE823AF2263E}" destId="{919C0B98-9AA1-4700-B041-7FE6EFA4F32F}" srcOrd="0" destOrd="0" parTransId="{F292B56A-4FCB-41FA-A98F-CEB481CD97FB}" sibTransId="{0E242762-670F-469F-9044-63BF2E99916A}"/>
    <dgm:cxn modelId="{6DADBE85-7B33-4C30-8DF9-EA63F1CB96C0}" srcId="{F7AD9FB1-9139-4A2B-B3F9-720CF2B8E692}" destId="{5EBA478C-F0C7-4C8F-B44B-D4E751ADFB51}" srcOrd="8" destOrd="0" parTransId="{B3B4B761-BE86-4587-B8F2-45D2947B7C83}" sibTransId="{D7BD0308-6FE2-4AE3-8719-51414816B485}"/>
    <dgm:cxn modelId="{C57178D1-D9FF-4D54-B9A5-0321AC2B25E2}" srcId="{F7AD9FB1-9139-4A2B-B3F9-720CF2B8E692}" destId="{328E67BF-041A-4235-B341-33EFD5638682}" srcOrd="6" destOrd="0" parTransId="{DD537D14-373D-4A35-B9D0-25FF5D9D2A1D}" sibTransId="{A421B5A9-48B2-439A-BED6-FD34DC1D35EB}"/>
    <dgm:cxn modelId="{6432E72F-A66D-40C7-B412-7BE1B5E5A0BF}" type="presOf" srcId="{C41BE3EA-50C7-4C3A-9637-DA0CE3DB99FC}" destId="{AF8330A7-CA2B-4097-8736-F45EAED56A01}" srcOrd="0" destOrd="10" presId="urn:microsoft.com/office/officeart/2005/8/layout/lProcess1"/>
    <dgm:cxn modelId="{699238B4-D074-41B1-9731-E25DCEF23EB2}" type="presOf" srcId="{17E3ADC0-7ECF-4043-8268-6C07B03542F1}" destId="{AF8330A7-CA2B-4097-8736-F45EAED56A01}" srcOrd="0" destOrd="11" presId="urn:microsoft.com/office/officeart/2005/8/layout/lProcess1"/>
    <dgm:cxn modelId="{CFC93EA2-3146-46BB-AFD2-3CD4762DC8A4}" type="presOf" srcId="{B2B215F7-359A-46E4-A6F3-F0483B7FC63D}" destId="{AF8330A7-CA2B-4097-8736-F45EAED56A01}" srcOrd="0" destOrd="4" presId="urn:microsoft.com/office/officeart/2005/8/layout/lProcess1"/>
    <dgm:cxn modelId="{D1F936FA-86A3-4E4C-A4B1-4984638F09FC}" srcId="{F7AD9FB1-9139-4A2B-B3F9-720CF2B8E692}" destId="{C41BE3EA-50C7-4C3A-9637-DA0CE3DB99FC}" srcOrd="9" destOrd="0" parTransId="{0B71989B-3025-44C5-B8C1-A4D01F01FBDD}" sibTransId="{504BC25E-B220-4F83-B3D0-8E8EB0861C7F}"/>
    <dgm:cxn modelId="{6501D9FB-2D76-4125-8A56-9352B24F0203}" srcId="{321EAF42-8658-4955-AF78-DE5742486FB2}" destId="{F7AD9FB1-9139-4A2B-B3F9-720CF2B8E692}" srcOrd="0" destOrd="0" parTransId="{76AB39B7-87C9-458E-AD34-BF4B84A68E18}" sibTransId="{094EEF62-232F-440F-82C1-9DC507406E85}"/>
    <dgm:cxn modelId="{5EF4CE2E-4FE6-4CC8-858C-75945A8D3A65}" type="presOf" srcId="{B51DE4B6-0633-4DE4-AA06-63AC45433648}" destId="{47B40741-50F6-47F0-A462-6B13B988A054}" srcOrd="0" destOrd="0" presId="urn:microsoft.com/office/officeart/2005/8/layout/lProcess1"/>
    <dgm:cxn modelId="{2CFC0736-0F99-49E2-8EED-EF60E6568DEC}" type="presOf" srcId="{6FEB9E24-E338-44EE-A5FB-B69C9B7EE828}" destId="{AF8330A7-CA2B-4097-8736-F45EAED56A01}" srcOrd="0" destOrd="6" presId="urn:microsoft.com/office/officeart/2005/8/layout/lProcess1"/>
    <dgm:cxn modelId="{AB96191E-26B7-46BA-9352-27F2761A4FA8}" srcId="{F7AD9FB1-9139-4A2B-B3F9-720CF2B8E692}" destId="{21D7FDE5-DBE5-4F85-A995-FD10BA6F88D0}" srcOrd="7" destOrd="0" parTransId="{34C27F5B-4B37-4492-9CEA-D60B1D00C942}" sibTransId="{8E205FBD-28E1-4239-8F48-71A717487AD0}"/>
    <dgm:cxn modelId="{A02CFCAB-850D-4D44-ABAF-4EF59B658C16}" srcId="{F7AD9FB1-9139-4A2B-B3F9-720CF2B8E692}" destId="{E072A20A-1DE3-477D-A5C9-A3762FEC1941}" srcOrd="4" destOrd="0" parTransId="{FA9715AD-7EAE-4BD4-927F-DD002B2662BA}" sibTransId="{9B9F26BC-A46A-4034-B9E3-99A36678E59C}"/>
    <dgm:cxn modelId="{7728BA4B-EB99-42B9-94CD-B489B2788384}" srcId="{919C0B98-9AA1-4700-B041-7FE6EFA4F32F}" destId="{19245A90-7708-4CEF-B2B4-A919F5EE8AFF}" srcOrd="0" destOrd="0" parTransId="{B51DE4B6-0633-4DE4-AA06-63AC45433648}" sibTransId="{C8C6A48F-6188-4F95-B077-BF84A9FEA3A8}"/>
    <dgm:cxn modelId="{65AEC37A-1A28-4B05-B551-905F75F0D49B}" type="presOf" srcId="{76AB39B7-87C9-458E-AD34-BF4B84A68E18}" destId="{F4313988-605E-4C74-9F29-E48003A37BE8}" srcOrd="0" destOrd="0" presId="urn:microsoft.com/office/officeart/2005/8/layout/lProcess1"/>
    <dgm:cxn modelId="{27631B5B-5B38-4F2B-AB4B-9B56179BD066}" type="presOf" srcId="{21D7FDE5-DBE5-4F85-A995-FD10BA6F88D0}" destId="{AF8330A7-CA2B-4097-8736-F45EAED56A01}" srcOrd="0" destOrd="8" presId="urn:microsoft.com/office/officeart/2005/8/layout/lProcess1"/>
    <dgm:cxn modelId="{002C9AFE-2E83-4089-83A6-FFDA246F3C6D}" type="presOf" srcId="{F7AD9FB1-9139-4A2B-B3F9-720CF2B8E692}" destId="{AF8330A7-CA2B-4097-8736-F45EAED56A01}" srcOrd="0" destOrd="0" presId="urn:microsoft.com/office/officeart/2005/8/layout/lProcess1"/>
    <dgm:cxn modelId="{C6258ACA-98F2-4CB4-B161-D6BEBE3766EF}" type="presOf" srcId="{5277228F-BE4E-4D34-8BD4-0E78476D5479}" destId="{769A1BD9-A0A1-4187-8B13-6803AF2964AA}" srcOrd="0" destOrd="1" presId="urn:microsoft.com/office/officeart/2005/8/layout/lProcess1"/>
    <dgm:cxn modelId="{913E5481-44F7-4831-A3C1-59719B82298B}" srcId="{F7AD9FB1-9139-4A2B-B3F9-720CF2B8E692}" destId="{E7BE97D9-80E4-4FEC-8CFF-54FF85D9BDD5}" srcOrd="1" destOrd="0" parTransId="{0A1B6E0E-F838-4898-8A6A-073199C385A6}" sibTransId="{7885F2B4-5264-481E-A042-A8B48CD0BDDC}"/>
    <dgm:cxn modelId="{8E9B8579-2698-4A3F-B13F-376B92D74F7F}" srcId="{F7AD9FB1-9139-4A2B-B3F9-720CF2B8E692}" destId="{6FEB9E24-E338-44EE-A5FB-B69C9B7EE828}" srcOrd="5" destOrd="0" parTransId="{34823178-DED7-4159-A327-55F1C7F66E9F}" sibTransId="{D98B34FD-AA10-48A7-A358-ABAB61F45F4F}"/>
    <dgm:cxn modelId="{BB9E83DC-43A3-4EC3-8EFF-079529BE8D50}" type="presOf" srcId="{19245A90-7708-4CEF-B2B4-A919F5EE8AFF}" destId="{769A1BD9-A0A1-4187-8B13-6803AF2964AA}" srcOrd="0" destOrd="0" presId="urn:microsoft.com/office/officeart/2005/8/layout/lProcess1"/>
    <dgm:cxn modelId="{0BD89451-DD99-41F9-A53C-0328764B139F}" srcId="{F7AD9FB1-9139-4A2B-B3F9-720CF2B8E692}" destId="{B2B215F7-359A-46E4-A6F3-F0483B7FC63D}" srcOrd="3" destOrd="0" parTransId="{6A3F3451-17C2-4DEB-B07B-1B435BF3B549}" sibTransId="{E3E66DEC-5F6C-4039-BCE1-B396A5041601}"/>
    <dgm:cxn modelId="{9396B1A2-A4A1-4453-A5B1-1F98EFC4C51D}" srcId="{F7AD9FB1-9139-4A2B-B3F9-720CF2B8E692}" destId="{2D53B0B8-59E3-4F56-901B-7BAA14DDCD99}" srcOrd="0" destOrd="0" parTransId="{76BB95D0-4AAB-4AAD-B05F-3C3B9643B4C8}" sibTransId="{1CFC0FCB-087C-4BAE-833A-C008D7196D93}"/>
    <dgm:cxn modelId="{A120941E-7E20-4F4D-9EEA-44DD541094D8}" srcId="{19245A90-7708-4CEF-B2B4-A919F5EE8AFF}" destId="{8551FB38-4280-4486-AF6D-3D4BDCDDAF8C}" srcOrd="1" destOrd="0" parTransId="{7FA62CD6-0919-4AC8-84D8-B5264321C68C}" sibTransId="{0708526C-564B-4B14-870E-F9E4E2130B29}"/>
    <dgm:cxn modelId="{92084200-79B6-4E68-BAF8-7583D3512536}" type="presParOf" srcId="{8180C0BE-A830-47B2-B32F-DCE041C2A76A}" destId="{993680AE-062F-40BA-BFF6-61178BF20D28}" srcOrd="0" destOrd="0" presId="urn:microsoft.com/office/officeart/2005/8/layout/lProcess1"/>
    <dgm:cxn modelId="{39A8715F-2365-45D0-83C4-95383FB2C298}" type="presParOf" srcId="{993680AE-062F-40BA-BFF6-61178BF20D28}" destId="{D577943B-849A-4D19-AC1E-BF0FF4691DB5}" srcOrd="0" destOrd="0" presId="urn:microsoft.com/office/officeart/2005/8/layout/lProcess1"/>
    <dgm:cxn modelId="{EF2A0737-E735-4A10-AEE9-32F7770B13C1}" type="presParOf" srcId="{993680AE-062F-40BA-BFF6-61178BF20D28}" destId="{47B40741-50F6-47F0-A462-6B13B988A054}" srcOrd="1" destOrd="0" presId="urn:microsoft.com/office/officeart/2005/8/layout/lProcess1"/>
    <dgm:cxn modelId="{91DB0ECE-9222-41BC-BE41-C03D68068D16}" type="presParOf" srcId="{993680AE-062F-40BA-BFF6-61178BF20D28}" destId="{769A1BD9-A0A1-4187-8B13-6803AF2964AA}" srcOrd="2" destOrd="0" presId="urn:microsoft.com/office/officeart/2005/8/layout/lProcess1"/>
    <dgm:cxn modelId="{A35EAACA-6556-4047-9ADA-F1DDC39E97CA}" type="presParOf" srcId="{8180C0BE-A830-47B2-B32F-DCE041C2A76A}" destId="{3C24A7FC-FE44-4A86-B26C-C930DE042CCA}" srcOrd="1" destOrd="0" presId="urn:microsoft.com/office/officeart/2005/8/layout/lProcess1"/>
    <dgm:cxn modelId="{8B8D99B7-049D-4204-AE1E-A400D2259271}" type="presParOf" srcId="{8180C0BE-A830-47B2-B32F-DCE041C2A76A}" destId="{09D6C519-86DF-4909-89D6-F2BD9853E3CC}" srcOrd="2" destOrd="0" presId="urn:microsoft.com/office/officeart/2005/8/layout/lProcess1"/>
    <dgm:cxn modelId="{A0F6B83D-17AD-4DE3-8DF4-7321188B2BDD}" type="presParOf" srcId="{09D6C519-86DF-4909-89D6-F2BD9853E3CC}" destId="{F31A439E-76F9-4C10-8AF8-CD0A3A480831}" srcOrd="0" destOrd="0" presId="urn:microsoft.com/office/officeart/2005/8/layout/lProcess1"/>
    <dgm:cxn modelId="{F06543EF-0205-4A75-B77B-A91EC37F7A6D}" type="presParOf" srcId="{09D6C519-86DF-4909-89D6-F2BD9853E3CC}" destId="{F4313988-605E-4C74-9F29-E48003A37BE8}" srcOrd="1" destOrd="0" presId="urn:microsoft.com/office/officeart/2005/8/layout/lProcess1"/>
    <dgm:cxn modelId="{BB794C43-DA59-49EB-BB43-58567B798821}" type="presParOf" srcId="{09D6C519-86DF-4909-89D6-F2BD9853E3CC}" destId="{AF8330A7-CA2B-4097-8736-F45EAED56A0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BAA0E4-1042-496D-B863-A3AA518989CA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F38F72-8E3E-4591-811E-96B287E190B0}">
      <dgm:prSet phldrT="[Metin]" custT="1"/>
      <dgm:spPr/>
      <dgm:t>
        <a:bodyPr/>
        <a:lstStyle/>
        <a:p>
          <a:r>
            <a:rPr lang="tr-TR" sz="1400" b="1" dirty="0" smtClean="0"/>
            <a:t>İNFLAMATUVAR BEL AĞRISI </a:t>
          </a:r>
          <a:endParaRPr lang="tr-TR" sz="1400" b="1" dirty="0"/>
        </a:p>
      </dgm:t>
    </dgm:pt>
    <dgm:pt modelId="{A5BFFAEF-6B21-4A57-96EA-81A21E381AD2}" type="parTrans" cxnId="{5D8D3C6C-13B1-4E9B-95B1-ABBCEC759B17}">
      <dgm:prSet/>
      <dgm:spPr/>
      <dgm:t>
        <a:bodyPr/>
        <a:lstStyle/>
        <a:p>
          <a:endParaRPr lang="tr-TR"/>
        </a:p>
      </dgm:t>
    </dgm:pt>
    <dgm:pt modelId="{17F82022-821D-49DF-97EB-84A14F7DB48C}" type="sibTrans" cxnId="{5D8D3C6C-13B1-4E9B-95B1-ABBCEC759B17}">
      <dgm:prSet/>
      <dgm:spPr/>
      <dgm:t>
        <a:bodyPr/>
        <a:lstStyle/>
        <a:p>
          <a:endParaRPr lang="tr-TR"/>
        </a:p>
      </dgm:t>
    </dgm:pt>
    <dgm:pt modelId="{6E9C1A0F-A634-4CC2-AD2D-2F6626EA7EB6}">
      <dgm:prSet phldrT="[Metin]" custT="1"/>
      <dgm:spPr/>
      <dgm:t>
        <a:bodyPr/>
        <a:lstStyle/>
        <a:p>
          <a:r>
            <a:rPr lang="tr-TR" sz="1400" b="1" dirty="0" smtClean="0"/>
            <a:t>CALIN KRİTERLERİ </a:t>
          </a:r>
          <a:endParaRPr lang="tr-TR" sz="1400" b="1" dirty="0"/>
        </a:p>
      </dgm:t>
    </dgm:pt>
    <dgm:pt modelId="{0384CC16-0DA5-43DC-AFC7-09DCFD0EA45B}" type="parTrans" cxnId="{814D73A0-06DF-40EC-AFB8-2539F57E5BAC}">
      <dgm:prSet/>
      <dgm:spPr/>
      <dgm:t>
        <a:bodyPr/>
        <a:lstStyle/>
        <a:p>
          <a:endParaRPr lang="tr-TR"/>
        </a:p>
      </dgm:t>
    </dgm:pt>
    <dgm:pt modelId="{280E7FB0-CEA3-4331-B799-A76663CB62F6}" type="sibTrans" cxnId="{814D73A0-06DF-40EC-AFB8-2539F57E5BAC}">
      <dgm:prSet/>
      <dgm:spPr/>
      <dgm:t>
        <a:bodyPr/>
        <a:lstStyle/>
        <a:p>
          <a:endParaRPr lang="tr-TR"/>
        </a:p>
      </dgm:t>
    </dgm:pt>
    <dgm:pt modelId="{0AD523FD-AD16-4B02-8744-522015367787}">
      <dgm:prSet phldrT="[Metin]" custT="1"/>
      <dgm:spPr/>
      <dgm:t>
        <a:bodyPr/>
        <a:lstStyle/>
        <a:p>
          <a:r>
            <a:rPr lang="tr-TR" sz="1400" b="1" dirty="0" smtClean="0"/>
            <a:t>MODİFİYE NEW YORK KRİTERLERİ </a:t>
          </a:r>
          <a:endParaRPr lang="tr-TR" sz="1400" b="1" dirty="0"/>
        </a:p>
      </dgm:t>
    </dgm:pt>
    <dgm:pt modelId="{4963EB3B-B6F7-48F1-9592-2DD7818FE0DF}" type="parTrans" cxnId="{01439452-42CC-4F5B-9F70-F71C4EFB4CBD}">
      <dgm:prSet/>
      <dgm:spPr/>
      <dgm:t>
        <a:bodyPr/>
        <a:lstStyle/>
        <a:p>
          <a:endParaRPr lang="tr-TR"/>
        </a:p>
      </dgm:t>
    </dgm:pt>
    <dgm:pt modelId="{A5AA8E53-E4B3-40AF-9F44-3CB07790E223}" type="sibTrans" cxnId="{01439452-42CC-4F5B-9F70-F71C4EFB4CBD}">
      <dgm:prSet/>
      <dgm:spPr/>
      <dgm:t>
        <a:bodyPr/>
        <a:lstStyle/>
        <a:p>
          <a:endParaRPr lang="tr-TR"/>
        </a:p>
      </dgm:t>
    </dgm:pt>
    <dgm:pt modelId="{8B99CB16-FF3A-47B8-821B-05234F4738D0}">
      <dgm:prSet phldrT="[Metin]" custT="1"/>
      <dgm:spPr/>
      <dgm:t>
        <a:bodyPr/>
        <a:lstStyle/>
        <a:p>
          <a:r>
            <a:rPr lang="tr-TR" sz="1400" b="1" dirty="0" smtClean="0"/>
            <a:t>SABAH KATILIĞI </a:t>
          </a:r>
          <a:endParaRPr lang="tr-TR" sz="1400" b="1" dirty="0"/>
        </a:p>
      </dgm:t>
    </dgm:pt>
    <dgm:pt modelId="{C3B30D37-5E19-468A-8A83-CB6F1759B709}" type="parTrans" cxnId="{534DA60F-CB25-4F46-8865-943BAF2E5E89}">
      <dgm:prSet/>
      <dgm:spPr/>
      <dgm:t>
        <a:bodyPr/>
        <a:lstStyle/>
        <a:p>
          <a:endParaRPr lang="tr-TR"/>
        </a:p>
      </dgm:t>
    </dgm:pt>
    <dgm:pt modelId="{53E84C09-38AF-42D0-B164-A191B656ADF5}" type="sibTrans" cxnId="{534DA60F-CB25-4F46-8865-943BAF2E5E89}">
      <dgm:prSet/>
      <dgm:spPr/>
      <dgm:t>
        <a:bodyPr/>
        <a:lstStyle/>
        <a:p>
          <a:endParaRPr lang="tr-TR"/>
        </a:p>
      </dgm:t>
    </dgm:pt>
    <dgm:pt modelId="{23843D0D-6646-40C9-9390-9B7F473421DD}">
      <dgm:prSet phldrT="[Metin]" custT="1"/>
      <dgm:spPr/>
      <dgm:t>
        <a:bodyPr/>
        <a:lstStyle/>
        <a:p>
          <a:r>
            <a:rPr lang="tr-TR" sz="1400" b="1" dirty="0" smtClean="0"/>
            <a:t>UZUN İSTİRAHAT SONRASINDA ARTAR</a:t>
          </a:r>
          <a:endParaRPr lang="tr-TR" sz="1400" b="1" dirty="0"/>
        </a:p>
      </dgm:t>
    </dgm:pt>
    <dgm:pt modelId="{93D3E3CD-EEAF-4749-89AA-FB002CE7CF0E}" type="parTrans" cxnId="{14F20FDB-A8F1-4E14-9061-DA485F3EF5DA}">
      <dgm:prSet/>
      <dgm:spPr/>
      <dgm:t>
        <a:bodyPr/>
        <a:lstStyle/>
        <a:p>
          <a:endParaRPr lang="tr-TR"/>
        </a:p>
      </dgm:t>
    </dgm:pt>
    <dgm:pt modelId="{7F6FDE7C-A951-403D-9163-4FD7CA63ED93}" type="sibTrans" cxnId="{14F20FDB-A8F1-4E14-9061-DA485F3EF5DA}">
      <dgm:prSet/>
      <dgm:spPr/>
      <dgm:t>
        <a:bodyPr/>
        <a:lstStyle/>
        <a:p>
          <a:endParaRPr lang="tr-TR"/>
        </a:p>
      </dgm:t>
    </dgm:pt>
    <dgm:pt modelId="{08832668-3358-42E9-BE68-9D3A0A9BC77C}">
      <dgm:prSet phldrT="[Metin]" custT="1"/>
      <dgm:spPr/>
      <dgm:t>
        <a:bodyPr/>
        <a:lstStyle/>
        <a:p>
          <a:r>
            <a:rPr lang="tr-TR" sz="1400" b="1" dirty="0" smtClean="0"/>
            <a:t>HAREKETLE/SICAK DUŞLA  AZALIR</a:t>
          </a:r>
          <a:endParaRPr lang="tr-TR" sz="1400" b="1" dirty="0"/>
        </a:p>
      </dgm:t>
    </dgm:pt>
    <dgm:pt modelId="{20C8B28E-A72B-4B45-8D69-37CC10B16B3F}" type="parTrans" cxnId="{860941F4-8A07-4933-924C-92BE69EAF381}">
      <dgm:prSet/>
      <dgm:spPr/>
      <dgm:t>
        <a:bodyPr/>
        <a:lstStyle/>
        <a:p>
          <a:endParaRPr lang="tr-TR"/>
        </a:p>
      </dgm:t>
    </dgm:pt>
    <dgm:pt modelId="{3D587BB0-C7A8-463D-B7D6-177B32887006}" type="sibTrans" cxnId="{860941F4-8A07-4933-924C-92BE69EAF381}">
      <dgm:prSet/>
      <dgm:spPr/>
      <dgm:t>
        <a:bodyPr/>
        <a:lstStyle/>
        <a:p>
          <a:endParaRPr lang="tr-TR"/>
        </a:p>
      </dgm:t>
    </dgm:pt>
    <dgm:pt modelId="{1B7B9614-C110-42BC-B810-1E16DB1A8A23}">
      <dgm:prSet phldrT="[Metin]" custT="1"/>
      <dgm:spPr/>
      <dgm:t>
        <a:bodyPr/>
        <a:lstStyle/>
        <a:p>
          <a:r>
            <a:rPr lang="tr-TR" sz="1400" b="1" dirty="0" smtClean="0"/>
            <a:t>ASAS KRİTERLERİ </a:t>
          </a:r>
          <a:endParaRPr lang="tr-TR" sz="1400" b="1" dirty="0"/>
        </a:p>
      </dgm:t>
    </dgm:pt>
    <dgm:pt modelId="{B292B01E-A3C7-4E0A-BC85-67D71F97C4CA}" type="parTrans" cxnId="{C13AE520-E48E-459A-B4F0-9B680D6C6B90}">
      <dgm:prSet/>
      <dgm:spPr/>
      <dgm:t>
        <a:bodyPr/>
        <a:lstStyle/>
        <a:p>
          <a:endParaRPr lang="tr-TR"/>
        </a:p>
      </dgm:t>
    </dgm:pt>
    <dgm:pt modelId="{99BE6651-899E-462B-9419-707B33EAB144}" type="sibTrans" cxnId="{C13AE520-E48E-459A-B4F0-9B680D6C6B90}">
      <dgm:prSet/>
      <dgm:spPr/>
      <dgm:t>
        <a:bodyPr/>
        <a:lstStyle/>
        <a:p>
          <a:endParaRPr lang="tr-TR"/>
        </a:p>
      </dgm:t>
    </dgm:pt>
    <dgm:pt modelId="{056B8B8C-5FC5-4585-B8E4-83970E06F629}">
      <dgm:prSet phldrT="[Metin]" custT="1"/>
      <dgm:spPr/>
      <dgm:t>
        <a:bodyPr/>
        <a:lstStyle/>
        <a:p>
          <a:r>
            <a:rPr lang="tr-TR" sz="1400" b="1" dirty="0" smtClean="0"/>
            <a:t>EN AZ  YARIM SAAT SÜRER</a:t>
          </a:r>
          <a:endParaRPr lang="tr-TR" sz="1400" b="1" dirty="0"/>
        </a:p>
      </dgm:t>
    </dgm:pt>
    <dgm:pt modelId="{E53C0F4E-571D-4CD1-88BF-5C93F53F4B90}" type="parTrans" cxnId="{1739C865-F64A-4195-BD33-F67219704575}">
      <dgm:prSet/>
      <dgm:spPr/>
      <dgm:t>
        <a:bodyPr/>
        <a:lstStyle/>
        <a:p>
          <a:endParaRPr lang="tr-TR"/>
        </a:p>
      </dgm:t>
    </dgm:pt>
    <dgm:pt modelId="{E7A78F60-B3E0-4CCA-8468-C28DEFD6335A}" type="sibTrans" cxnId="{1739C865-F64A-4195-BD33-F67219704575}">
      <dgm:prSet/>
      <dgm:spPr/>
      <dgm:t>
        <a:bodyPr/>
        <a:lstStyle/>
        <a:p>
          <a:endParaRPr lang="tr-TR"/>
        </a:p>
      </dgm:t>
    </dgm:pt>
    <dgm:pt modelId="{C6E9EC3E-BCEB-49F8-B163-08B409A51AD3}">
      <dgm:prSet phldrT="[Metin]" custT="1"/>
      <dgm:spPr/>
      <dgm:t>
        <a:bodyPr/>
        <a:lstStyle/>
        <a:p>
          <a:r>
            <a:rPr lang="tr-TR" sz="1400" b="1" dirty="0" smtClean="0"/>
            <a:t>JÜVENİL BAŞLARSA</a:t>
          </a:r>
          <a:endParaRPr lang="tr-TR" sz="1400" b="1" dirty="0"/>
        </a:p>
      </dgm:t>
    </dgm:pt>
    <dgm:pt modelId="{AE236DC7-74CE-45DE-8425-570591DE5050}" type="parTrans" cxnId="{062F0C42-B87F-4F53-A949-04A05EFA1A9D}">
      <dgm:prSet/>
      <dgm:spPr/>
      <dgm:t>
        <a:bodyPr/>
        <a:lstStyle/>
        <a:p>
          <a:endParaRPr lang="tr-TR"/>
        </a:p>
      </dgm:t>
    </dgm:pt>
    <dgm:pt modelId="{1680A1D3-3321-41B6-AE28-9D3FA8D7C153}" type="sibTrans" cxnId="{062F0C42-B87F-4F53-A949-04A05EFA1A9D}">
      <dgm:prSet/>
      <dgm:spPr/>
      <dgm:t>
        <a:bodyPr/>
        <a:lstStyle/>
        <a:p>
          <a:endParaRPr lang="tr-TR"/>
        </a:p>
      </dgm:t>
    </dgm:pt>
    <dgm:pt modelId="{F9261515-53FE-4938-AD95-80D5BCF12EAE}">
      <dgm:prSet phldrT="[Metin]" custT="1"/>
      <dgm:spPr/>
      <dgm:t>
        <a:bodyPr/>
        <a:lstStyle/>
        <a:p>
          <a:r>
            <a:rPr lang="tr-TR" sz="1400" b="1" dirty="0" smtClean="0"/>
            <a:t>İŞTAHSIZLIK/</a:t>
          </a:r>
        </a:p>
        <a:p>
          <a:r>
            <a:rPr lang="tr-TR" sz="1400" b="1" dirty="0" smtClean="0"/>
            <a:t>KİLO KAYBI</a:t>
          </a:r>
          <a:endParaRPr lang="tr-TR" sz="1400" b="1" dirty="0"/>
        </a:p>
      </dgm:t>
    </dgm:pt>
    <dgm:pt modelId="{A19B92A8-B6FD-4785-97F9-56972DADC039}" type="parTrans" cxnId="{858B13C6-42FA-43C6-912E-B5EFE703D3E2}">
      <dgm:prSet/>
      <dgm:spPr/>
      <dgm:t>
        <a:bodyPr/>
        <a:lstStyle/>
        <a:p>
          <a:endParaRPr lang="tr-TR"/>
        </a:p>
      </dgm:t>
    </dgm:pt>
    <dgm:pt modelId="{C00072F4-8BCB-4861-9247-C66B755389FD}" type="sibTrans" cxnId="{858B13C6-42FA-43C6-912E-B5EFE703D3E2}">
      <dgm:prSet/>
      <dgm:spPr/>
      <dgm:t>
        <a:bodyPr/>
        <a:lstStyle/>
        <a:p>
          <a:endParaRPr lang="tr-TR"/>
        </a:p>
      </dgm:t>
    </dgm:pt>
    <dgm:pt modelId="{BA8D19DC-23C9-4467-914F-7CB408689403}">
      <dgm:prSet phldrT="[Metin]" custT="1"/>
      <dgm:spPr/>
      <dgm:t>
        <a:bodyPr/>
        <a:lstStyle/>
        <a:p>
          <a:r>
            <a:rPr lang="tr-TR" sz="1400" b="1" dirty="0" smtClean="0"/>
            <a:t>HALSİZLİK</a:t>
          </a:r>
        </a:p>
        <a:p>
          <a:r>
            <a:rPr lang="tr-TR" sz="1400" b="1" dirty="0" smtClean="0"/>
            <a:t>ATEŞ</a:t>
          </a:r>
          <a:endParaRPr lang="tr-TR" sz="1400" b="1" dirty="0"/>
        </a:p>
      </dgm:t>
    </dgm:pt>
    <dgm:pt modelId="{725445CF-4FD2-4FC8-B121-4F7559228EEF}" type="parTrans" cxnId="{ECD6ED24-E607-4E41-A495-7DEA76C8CB85}">
      <dgm:prSet/>
      <dgm:spPr/>
      <dgm:t>
        <a:bodyPr/>
        <a:lstStyle/>
        <a:p>
          <a:endParaRPr lang="tr-TR"/>
        </a:p>
      </dgm:t>
    </dgm:pt>
    <dgm:pt modelId="{EFF60D9D-047D-4B88-9401-C794613F6F85}" type="sibTrans" cxnId="{ECD6ED24-E607-4E41-A495-7DEA76C8CB85}">
      <dgm:prSet/>
      <dgm:spPr/>
      <dgm:t>
        <a:bodyPr/>
        <a:lstStyle/>
        <a:p>
          <a:endParaRPr lang="tr-TR"/>
        </a:p>
      </dgm:t>
    </dgm:pt>
    <dgm:pt modelId="{CDB4C32C-0000-40CF-B93C-B9A0129D2B95}" type="pres">
      <dgm:prSet presAssocID="{D0BAA0E4-1042-496D-B863-A3AA518989CA}" presName="list" presStyleCnt="0">
        <dgm:presLayoutVars>
          <dgm:dir/>
          <dgm:animLvl val="lvl"/>
        </dgm:presLayoutVars>
      </dgm:prSet>
      <dgm:spPr/>
    </dgm:pt>
    <dgm:pt modelId="{A8DBE38A-D77E-4000-BCF8-018D8A3BBEC0}" type="pres">
      <dgm:prSet presAssocID="{B8F38F72-8E3E-4591-811E-96B287E190B0}" presName="posSpace" presStyleCnt="0"/>
      <dgm:spPr/>
    </dgm:pt>
    <dgm:pt modelId="{609B2D47-457A-400B-9059-46C7CB255A71}" type="pres">
      <dgm:prSet presAssocID="{B8F38F72-8E3E-4591-811E-96B287E190B0}" presName="vertFlow" presStyleCnt="0"/>
      <dgm:spPr/>
    </dgm:pt>
    <dgm:pt modelId="{2DB81C5A-95D8-4A8E-82BE-933F453CBE80}" type="pres">
      <dgm:prSet presAssocID="{B8F38F72-8E3E-4591-811E-96B287E190B0}" presName="topSpace" presStyleCnt="0"/>
      <dgm:spPr/>
    </dgm:pt>
    <dgm:pt modelId="{461C6824-F77C-40B8-ADE4-E519296E6AA7}" type="pres">
      <dgm:prSet presAssocID="{B8F38F72-8E3E-4591-811E-96B287E190B0}" presName="firstComp" presStyleCnt="0"/>
      <dgm:spPr/>
    </dgm:pt>
    <dgm:pt modelId="{F78D0546-A424-4589-A3F5-F5B4C41B5577}" type="pres">
      <dgm:prSet presAssocID="{B8F38F72-8E3E-4591-811E-96B287E190B0}" presName="firstChild" presStyleLbl="bgAccFollowNode1" presStyleIdx="0" presStyleCnt="8" custLinFactNeighborX="1396" custLinFactNeighborY="-1395"/>
      <dgm:spPr/>
    </dgm:pt>
    <dgm:pt modelId="{423E9779-7635-4818-9073-7EAF4F1B5C95}" type="pres">
      <dgm:prSet presAssocID="{B8F38F72-8E3E-4591-811E-96B287E190B0}" presName="firstChildTx" presStyleLbl="bgAccFollowNode1" presStyleIdx="0" presStyleCnt="8">
        <dgm:presLayoutVars>
          <dgm:bulletEnabled val="1"/>
        </dgm:presLayoutVars>
      </dgm:prSet>
      <dgm:spPr/>
    </dgm:pt>
    <dgm:pt modelId="{56FA73C0-2AC5-41B3-9453-D74B40B2C56E}" type="pres">
      <dgm:prSet presAssocID="{0AD523FD-AD16-4B02-8744-522015367787}" presName="comp" presStyleCnt="0"/>
      <dgm:spPr/>
    </dgm:pt>
    <dgm:pt modelId="{52062A46-6C04-4F41-8204-991C939D2BC2}" type="pres">
      <dgm:prSet presAssocID="{0AD523FD-AD16-4B02-8744-522015367787}" presName="child" presStyleLbl="bgAccFollowNode1" presStyleIdx="1" presStyleCnt="8"/>
      <dgm:spPr/>
    </dgm:pt>
    <dgm:pt modelId="{599FB7E9-E85C-477E-BD39-1BA71E0B8A86}" type="pres">
      <dgm:prSet presAssocID="{0AD523FD-AD16-4B02-8744-522015367787}" presName="childTx" presStyleLbl="bgAccFollowNode1" presStyleIdx="1" presStyleCnt="8">
        <dgm:presLayoutVars>
          <dgm:bulletEnabled val="1"/>
        </dgm:presLayoutVars>
      </dgm:prSet>
      <dgm:spPr/>
    </dgm:pt>
    <dgm:pt modelId="{D29DB73D-4D04-427D-B015-BA4E602C4518}" type="pres">
      <dgm:prSet presAssocID="{1B7B9614-C110-42BC-B810-1E16DB1A8A23}" presName="comp" presStyleCnt="0"/>
      <dgm:spPr/>
    </dgm:pt>
    <dgm:pt modelId="{CD4958E7-C0C0-41D8-8712-65A37E02BCA2}" type="pres">
      <dgm:prSet presAssocID="{1B7B9614-C110-42BC-B810-1E16DB1A8A23}" presName="child" presStyleLbl="bgAccFollowNode1" presStyleIdx="2" presStyleCnt="8"/>
      <dgm:spPr/>
      <dgm:t>
        <a:bodyPr/>
        <a:lstStyle/>
        <a:p>
          <a:endParaRPr lang="tr-TR"/>
        </a:p>
      </dgm:t>
    </dgm:pt>
    <dgm:pt modelId="{43F6A3E7-5D6F-416D-869F-44C140387657}" type="pres">
      <dgm:prSet presAssocID="{1B7B9614-C110-42BC-B810-1E16DB1A8A23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86504B-BBE9-49A0-941D-7BAA1F90B1D3}" type="pres">
      <dgm:prSet presAssocID="{B8F38F72-8E3E-4591-811E-96B287E190B0}" presName="negSpace" presStyleCnt="0"/>
      <dgm:spPr/>
    </dgm:pt>
    <dgm:pt modelId="{F02F972A-4478-4C4F-AF88-C99EE0D4F25A}" type="pres">
      <dgm:prSet presAssocID="{B8F38F72-8E3E-4591-811E-96B287E190B0}" presName="circle" presStyleLbl="node1" presStyleIdx="0" presStyleCnt="3" custScaleX="140048" custScaleY="128501" custLinFactNeighborX="-18137"/>
      <dgm:spPr/>
    </dgm:pt>
    <dgm:pt modelId="{8E0F61A9-E622-42BB-80A2-57C0C61FC1D8}" type="pres">
      <dgm:prSet presAssocID="{17F82022-821D-49DF-97EB-84A14F7DB48C}" presName="transSpace" presStyleCnt="0"/>
      <dgm:spPr/>
    </dgm:pt>
    <dgm:pt modelId="{47059492-71DA-4B5C-9ADB-12DA191B961F}" type="pres">
      <dgm:prSet presAssocID="{8B99CB16-FF3A-47B8-821B-05234F4738D0}" presName="posSpace" presStyleCnt="0"/>
      <dgm:spPr/>
    </dgm:pt>
    <dgm:pt modelId="{645F0FAF-F9B5-4477-993A-276F8081A91C}" type="pres">
      <dgm:prSet presAssocID="{8B99CB16-FF3A-47B8-821B-05234F4738D0}" presName="vertFlow" presStyleCnt="0"/>
      <dgm:spPr/>
    </dgm:pt>
    <dgm:pt modelId="{692A2235-28A0-4BDD-99CF-87FCA78B4406}" type="pres">
      <dgm:prSet presAssocID="{8B99CB16-FF3A-47B8-821B-05234F4738D0}" presName="topSpace" presStyleCnt="0"/>
      <dgm:spPr/>
    </dgm:pt>
    <dgm:pt modelId="{93AEDC51-676B-498F-95A6-6E32B8930CDD}" type="pres">
      <dgm:prSet presAssocID="{8B99CB16-FF3A-47B8-821B-05234F4738D0}" presName="firstComp" presStyleCnt="0"/>
      <dgm:spPr/>
    </dgm:pt>
    <dgm:pt modelId="{07089CBF-3156-42D4-9B6D-180933BBCE6D}" type="pres">
      <dgm:prSet presAssocID="{8B99CB16-FF3A-47B8-821B-05234F4738D0}" presName="firstChild" presStyleLbl="bgAccFollowNode1" presStyleIdx="3" presStyleCnt="8"/>
      <dgm:spPr/>
    </dgm:pt>
    <dgm:pt modelId="{2764EF41-5B2E-4F3E-A138-C9FD7C268DBB}" type="pres">
      <dgm:prSet presAssocID="{8B99CB16-FF3A-47B8-821B-05234F4738D0}" presName="firstChildTx" presStyleLbl="bgAccFollowNode1" presStyleIdx="3" presStyleCnt="8">
        <dgm:presLayoutVars>
          <dgm:bulletEnabled val="1"/>
        </dgm:presLayoutVars>
      </dgm:prSet>
      <dgm:spPr/>
    </dgm:pt>
    <dgm:pt modelId="{CF2451D1-2C93-4264-8A10-9D6BE4E2886E}" type="pres">
      <dgm:prSet presAssocID="{08832668-3358-42E9-BE68-9D3A0A9BC77C}" presName="comp" presStyleCnt="0"/>
      <dgm:spPr/>
    </dgm:pt>
    <dgm:pt modelId="{CF68748C-6D31-4606-BADF-BB8AE0D5EB3C}" type="pres">
      <dgm:prSet presAssocID="{08832668-3358-42E9-BE68-9D3A0A9BC77C}" presName="child" presStyleLbl="bgAccFollowNode1" presStyleIdx="4" presStyleCnt="8"/>
      <dgm:spPr/>
    </dgm:pt>
    <dgm:pt modelId="{FFE5F7E3-EAAC-4E4D-97C4-5155C18E31FB}" type="pres">
      <dgm:prSet presAssocID="{08832668-3358-42E9-BE68-9D3A0A9BC77C}" presName="childTx" presStyleLbl="bgAccFollowNode1" presStyleIdx="4" presStyleCnt="8">
        <dgm:presLayoutVars>
          <dgm:bulletEnabled val="1"/>
        </dgm:presLayoutVars>
      </dgm:prSet>
      <dgm:spPr/>
    </dgm:pt>
    <dgm:pt modelId="{89E77CE3-6C54-4C12-981E-4DBF00B2F3F9}" type="pres">
      <dgm:prSet presAssocID="{056B8B8C-5FC5-4585-B8E4-83970E06F629}" presName="comp" presStyleCnt="0"/>
      <dgm:spPr/>
    </dgm:pt>
    <dgm:pt modelId="{6C0C37A2-19B9-411C-90B6-DEFA9A4E4986}" type="pres">
      <dgm:prSet presAssocID="{056B8B8C-5FC5-4585-B8E4-83970E06F629}" presName="child" presStyleLbl="bgAccFollowNode1" presStyleIdx="5" presStyleCnt="8"/>
      <dgm:spPr/>
      <dgm:t>
        <a:bodyPr/>
        <a:lstStyle/>
        <a:p>
          <a:endParaRPr lang="tr-TR"/>
        </a:p>
      </dgm:t>
    </dgm:pt>
    <dgm:pt modelId="{BB9EA985-D3F8-4136-B098-5630A1981994}" type="pres">
      <dgm:prSet presAssocID="{056B8B8C-5FC5-4585-B8E4-83970E06F629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2504E4-47F7-473D-A2FC-86B5AE0A5FB9}" type="pres">
      <dgm:prSet presAssocID="{8B99CB16-FF3A-47B8-821B-05234F4738D0}" presName="negSpace" presStyleCnt="0"/>
      <dgm:spPr/>
    </dgm:pt>
    <dgm:pt modelId="{E69A9179-8275-4220-8BEF-B536328B79E7}" type="pres">
      <dgm:prSet presAssocID="{8B99CB16-FF3A-47B8-821B-05234F4738D0}" presName="circle" presStyleLbl="node1" presStyleIdx="1" presStyleCnt="3"/>
      <dgm:spPr/>
    </dgm:pt>
    <dgm:pt modelId="{EAB63A17-67C6-4F86-B927-82E978B163BB}" type="pres">
      <dgm:prSet presAssocID="{53E84C09-38AF-42D0-B164-A191B656ADF5}" presName="transSpace" presStyleCnt="0"/>
      <dgm:spPr/>
    </dgm:pt>
    <dgm:pt modelId="{2109F49A-0401-4B3C-A26E-FF37198A70FD}" type="pres">
      <dgm:prSet presAssocID="{C6E9EC3E-BCEB-49F8-B163-08B409A51AD3}" presName="posSpace" presStyleCnt="0"/>
      <dgm:spPr/>
    </dgm:pt>
    <dgm:pt modelId="{B8714626-0402-4479-A6E9-A4C86528081C}" type="pres">
      <dgm:prSet presAssocID="{C6E9EC3E-BCEB-49F8-B163-08B409A51AD3}" presName="vertFlow" presStyleCnt="0"/>
      <dgm:spPr/>
    </dgm:pt>
    <dgm:pt modelId="{F0439A5F-3DB9-45C1-AC43-576639540C26}" type="pres">
      <dgm:prSet presAssocID="{C6E9EC3E-BCEB-49F8-B163-08B409A51AD3}" presName="topSpace" presStyleCnt="0"/>
      <dgm:spPr/>
    </dgm:pt>
    <dgm:pt modelId="{57CF7275-83A0-441C-83CC-4BF67E178B3A}" type="pres">
      <dgm:prSet presAssocID="{C6E9EC3E-BCEB-49F8-B163-08B409A51AD3}" presName="firstComp" presStyleCnt="0"/>
      <dgm:spPr/>
    </dgm:pt>
    <dgm:pt modelId="{DE11BAF0-A968-43C1-9435-69F0D8BDFADC}" type="pres">
      <dgm:prSet presAssocID="{C6E9EC3E-BCEB-49F8-B163-08B409A51AD3}" presName="firstChild" presStyleLbl="bgAccFollowNode1" presStyleIdx="6" presStyleCnt="8"/>
      <dgm:spPr/>
    </dgm:pt>
    <dgm:pt modelId="{FF26C25C-28DC-4C85-90AF-AC994399C6A6}" type="pres">
      <dgm:prSet presAssocID="{C6E9EC3E-BCEB-49F8-B163-08B409A51AD3}" presName="firstChildTx" presStyleLbl="bgAccFollowNode1" presStyleIdx="6" presStyleCnt="8">
        <dgm:presLayoutVars>
          <dgm:bulletEnabled val="1"/>
        </dgm:presLayoutVars>
      </dgm:prSet>
      <dgm:spPr/>
    </dgm:pt>
    <dgm:pt modelId="{B8CFD50C-93EE-43E7-95F3-2A90AF3E43B7}" type="pres">
      <dgm:prSet presAssocID="{BA8D19DC-23C9-4467-914F-7CB408689403}" presName="comp" presStyleCnt="0"/>
      <dgm:spPr/>
    </dgm:pt>
    <dgm:pt modelId="{3F7308BF-57FF-414F-8053-489C7D549538}" type="pres">
      <dgm:prSet presAssocID="{BA8D19DC-23C9-4467-914F-7CB408689403}" presName="child" presStyleLbl="bgAccFollowNode1" presStyleIdx="7" presStyleCnt="8"/>
      <dgm:spPr/>
    </dgm:pt>
    <dgm:pt modelId="{FD62F089-CFD0-4433-A5F5-A918473D5D3D}" type="pres">
      <dgm:prSet presAssocID="{BA8D19DC-23C9-4467-914F-7CB408689403}" presName="childTx" presStyleLbl="bgAccFollowNode1" presStyleIdx="7" presStyleCnt="8">
        <dgm:presLayoutVars>
          <dgm:bulletEnabled val="1"/>
        </dgm:presLayoutVars>
      </dgm:prSet>
      <dgm:spPr/>
    </dgm:pt>
    <dgm:pt modelId="{3E095EB9-3C20-4CB5-A041-BDD5C2650A17}" type="pres">
      <dgm:prSet presAssocID="{C6E9EC3E-BCEB-49F8-B163-08B409A51AD3}" presName="negSpace" presStyleCnt="0"/>
      <dgm:spPr/>
    </dgm:pt>
    <dgm:pt modelId="{BD2492C5-28F6-475E-837E-8EF473FE4FB8}" type="pres">
      <dgm:prSet presAssocID="{C6E9EC3E-BCEB-49F8-B163-08B409A51AD3}" presName="circle" presStyleLbl="node1" presStyleIdx="2" presStyleCnt="3"/>
      <dgm:spPr/>
    </dgm:pt>
  </dgm:ptLst>
  <dgm:cxnLst>
    <dgm:cxn modelId="{894BE991-5BB3-4630-BA3A-5D353D1B042F}" type="presOf" srcId="{23843D0D-6646-40C9-9390-9B7F473421DD}" destId="{2764EF41-5B2E-4F3E-A138-C9FD7C268DBB}" srcOrd="1" destOrd="0" presId="urn:microsoft.com/office/officeart/2005/8/layout/hList9"/>
    <dgm:cxn modelId="{4EC4E023-31C4-4A26-B178-C5D67F10EC4C}" type="presOf" srcId="{1B7B9614-C110-42BC-B810-1E16DB1A8A23}" destId="{43F6A3E7-5D6F-416D-869F-44C140387657}" srcOrd="1" destOrd="0" presId="urn:microsoft.com/office/officeart/2005/8/layout/hList9"/>
    <dgm:cxn modelId="{B4CB4099-E23A-4E34-A12D-A67462C75CAA}" type="presOf" srcId="{C6E9EC3E-BCEB-49F8-B163-08B409A51AD3}" destId="{BD2492C5-28F6-475E-837E-8EF473FE4FB8}" srcOrd="0" destOrd="0" presId="urn:microsoft.com/office/officeart/2005/8/layout/hList9"/>
    <dgm:cxn modelId="{ECD6ED24-E607-4E41-A495-7DEA76C8CB85}" srcId="{C6E9EC3E-BCEB-49F8-B163-08B409A51AD3}" destId="{BA8D19DC-23C9-4467-914F-7CB408689403}" srcOrd="1" destOrd="0" parTransId="{725445CF-4FD2-4FC8-B121-4F7559228EEF}" sibTransId="{EFF60D9D-047D-4B88-9401-C794613F6F85}"/>
    <dgm:cxn modelId="{92253CA7-5A0F-4167-AC70-97A93DBAE8D7}" type="presOf" srcId="{B8F38F72-8E3E-4591-811E-96B287E190B0}" destId="{F02F972A-4478-4C4F-AF88-C99EE0D4F25A}" srcOrd="0" destOrd="0" presId="urn:microsoft.com/office/officeart/2005/8/layout/hList9"/>
    <dgm:cxn modelId="{981177A8-70A6-436C-88FA-9C408A3803D0}" type="presOf" srcId="{1B7B9614-C110-42BC-B810-1E16DB1A8A23}" destId="{CD4958E7-C0C0-41D8-8712-65A37E02BCA2}" srcOrd="0" destOrd="0" presId="urn:microsoft.com/office/officeart/2005/8/layout/hList9"/>
    <dgm:cxn modelId="{C13AE520-E48E-459A-B4F0-9B680D6C6B90}" srcId="{B8F38F72-8E3E-4591-811E-96B287E190B0}" destId="{1B7B9614-C110-42BC-B810-1E16DB1A8A23}" srcOrd="2" destOrd="0" parTransId="{B292B01E-A3C7-4E0A-BC85-67D71F97C4CA}" sibTransId="{99BE6651-899E-462B-9419-707B33EAB144}"/>
    <dgm:cxn modelId="{1FB2456E-0DF5-4C35-AF4F-A2335B862C6B}" type="presOf" srcId="{BA8D19DC-23C9-4467-914F-7CB408689403}" destId="{FD62F089-CFD0-4433-A5F5-A918473D5D3D}" srcOrd="1" destOrd="0" presId="urn:microsoft.com/office/officeart/2005/8/layout/hList9"/>
    <dgm:cxn modelId="{14F20FDB-A8F1-4E14-9061-DA485F3EF5DA}" srcId="{8B99CB16-FF3A-47B8-821B-05234F4738D0}" destId="{23843D0D-6646-40C9-9390-9B7F473421DD}" srcOrd="0" destOrd="0" parTransId="{93D3E3CD-EEAF-4749-89AA-FB002CE7CF0E}" sibTransId="{7F6FDE7C-A951-403D-9163-4FD7CA63ED93}"/>
    <dgm:cxn modelId="{5D8D3C6C-13B1-4E9B-95B1-ABBCEC759B17}" srcId="{D0BAA0E4-1042-496D-B863-A3AA518989CA}" destId="{B8F38F72-8E3E-4591-811E-96B287E190B0}" srcOrd="0" destOrd="0" parTransId="{A5BFFAEF-6B21-4A57-96EA-81A21E381AD2}" sibTransId="{17F82022-821D-49DF-97EB-84A14F7DB48C}"/>
    <dgm:cxn modelId="{7B0AF663-8B33-49A5-B2E6-472EDF89B6BB}" type="presOf" srcId="{23843D0D-6646-40C9-9390-9B7F473421DD}" destId="{07089CBF-3156-42D4-9B6D-180933BBCE6D}" srcOrd="0" destOrd="0" presId="urn:microsoft.com/office/officeart/2005/8/layout/hList9"/>
    <dgm:cxn modelId="{814D73A0-06DF-40EC-AFB8-2539F57E5BAC}" srcId="{B8F38F72-8E3E-4591-811E-96B287E190B0}" destId="{6E9C1A0F-A634-4CC2-AD2D-2F6626EA7EB6}" srcOrd="0" destOrd="0" parTransId="{0384CC16-0DA5-43DC-AFC7-09DCFD0EA45B}" sibTransId="{280E7FB0-CEA3-4331-B799-A76663CB62F6}"/>
    <dgm:cxn modelId="{4FE98FA2-3D9C-402F-979B-A529DCDE7B27}" type="presOf" srcId="{0AD523FD-AD16-4B02-8744-522015367787}" destId="{599FB7E9-E85C-477E-BD39-1BA71E0B8A86}" srcOrd="1" destOrd="0" presId="urn:microsoft.com/office/officeart/2005/8/layout/hList9"/>
    <dgm:cxn modelId="{C4A30C73-B0E4-4D7F-8A3C-71A126F70FD6}" type="presOf" srcId="{F9261515-53FE-4938-AD95-80D5BCF12EAE}" destId="{FF26C25C-28DC-4C85-90AF-AC994399C6A6}" srcOrd="1" destOrd="0" presId="urn:microsoft.com/office/officeart/2005/8/layout/hList9"/>
    <dgm:cxn modelId="{CCC60699-A4F8-4182-895C-6257E7EFE91B}" type="presOf" srcId="{F9261515-53FE-4938-AD95-80D5BCF12EAE}" destId="{DE11BAF0-A968-43C1-9435-69F0D8BDFADC}" srcOrd="0" destOrd="0" presId="urn:microsoft.com/office/officeart/2005/8/layout/hList9"/>
    <dgm:cxn modelId="{534DA60F-CB25-4F46-8865-943BAF2E5E89}" srcId="{D0BAA0E4-1042-496D-B863-A3AA518989CA}" destId="{8B99CB16-FF3A-47B8-821B-05234F4738D0}" srcOrd="1" destOrd="0" parTransId="{C3B30D37-5E19-468A-8A83-CB6F1759B709}" sibTransId="{53E84C09-38AF-42D0-B164-A191B656ADF5}"/>
    <dgm:cxn modelId="{DF10C764-823F-469B-93DA-392D265BA796}" type="presOf" srcId="{8B99CB16-FF3A-47B8-821B-05234F4738D0}" destId="{E69A9179-8275-4220-8BEF-B536328B79E7}" srcOrd="0" destOrd="0" presId="urn:microsoft.com/office/officeart/2005/8/layout/hList9"/>
    <dgm:cxn modelId="{278637DB-AE19-4375-8777-E6CBECFDE7F3}" type="presOf" srcId="{0AD523FD-AD16-4B02-8744-522015367787}" destId="{52062A46-6C04-4F41-8204-991C939D2BC2}" srcOrd="0" destOrd="0" presId="urn:microsoft.com/office/officeart/2005/8/layout/hList9"/>
    <dgm:cxn modelId="{388E6895-3EB9-4647-8EBF-4C08F4114A06}" type="presOf" srcId="{056B8B8C-5FC5-4585-B8E4-83970E06F629}" destId="{BB9EA985-D3F8-4136-B098-5630A1981994}" srcOrd="1" destOrd="0" presId="urn:microsoft.com/office/officeart/2005/8/layout/hList9"/>
    <dgm:cxn modelId="{1739C865-F64A-4195-BD33-F67219704575}" srcId="{8B99CB16-FF3A-47B8-821B-05234F4738D0}" destId="{056B8B8C-5FC5-4585-B8E4-83970E06F629}" srcOrd="2" destOrd="0" parTransId="{E53C0F4E-571D-4CD1-88BF-5C93F53F4B90}" sibTransId="{E7A78F60-B3E0-4CCA-8468-C28DEFD6335A}"/>
    <dgm:cxn modelId="{01439452-42CC-4F5B-9F70-F71C4EFB4CBD}" srcId="{B8F38F72-8E3E-4591-811E-96B287E190B0}" destId="{0AD523FD-AD16-4B02-8744-522015367787}" srcOrd="1" destOrd="0" parTransId="{4963EB3B-B6F7-48F1-9592-2DD7818FE0DF}" sibTransId="{A5AA8E53-E4B3-40AF-9F44-3CB07790E223}"/>
    <dgm:cxn modelId="{858B13C6-42FA-43C6-912E-B5EFE703D3E2}" srcId="{C6E9EC3E-BCEB-49F8-B163-08B409A51AD3}" destId="{F9261515-53FE-4938-AD95-80D5BCF12EAE}" srcOrd="0" destOrd="0" parTransId="{A19B92A8-B6FD-4785-97F9-56972DADC039}" sibTransId="{C00072F4-8BCB-4861-9247-C66B755389FD}"/>
    <dgm:cxn modelId="{8F157D0E-2171-4A3B-AA00-7F32EC118BC4}" type="presOf" srcId="{D0BAA0E4-1042-496D-B863-A3AA518989CA}" destId="{CDB4C32C-0000-40CF-B93C-B9A0129D2B95}" srcOrd="0" destOrd="0" presId="urn:microsoft.com/office/officeart/2005/8/layout/hList9"/>
    <dgm:cxn modelId="{65123771-4A62-402A-96B0-52326EF074B0}" type="presOf" srcId="{BA8D19DC-23C9-4467-914F-7CB408689403}" destId="{3F7308BF-57FF-414F-8053-489C7D549538}" srcOrd="0" destOrd="0" presId="urn:microsoft.com/office/officeart/2005/8/layout/hList9"/>
    <dgm:cxn modelId="{062F0C42-B87F-4F53-A949-04A05EFA1A9D}" srcId="{D0BAA0E4-1042-496D-B863-A3AA518989CA}" destId="{C6E9EC3E-BCEB-49F8-B163-08B409A51AD3}" srcOrd="2" destOrd="0" parTransId="{AE236DC7-74CE-45DE-8425-570591DE5050}" sibTransId="{1680A1D3-3321-41B6-AE28-9D3FA8D7C153}"/>
    <dgm:cxn modelId="{860941F4-8A07-4933-924C-92BE69EAF381}" srcId="{8B99CB16-FF3A-47B8-821B-05234F4738D0}" destId="{08832668-3358-42E9-BE68-9D3A0A9BC77C}" srcOrd="1" destOrd="0" parTransId="{20C8B28E-A72B-4B45-8D69-37CC10B16B3F}" sibTransId="{3D587BB0-C7A8-463D-B7D6-177B32887006}"/>
    <dgm:cxn modelId="{AC69B82A-0C3B-4428-8AD4-A4F6B660F970}" type="presOf" srcId="{056B8B8C-5FC5-4585-B8E4-83970E06F629}" destId="{6C0C37A2-19B9-411C-90B6-DEFA9A4E4986}" srcOrd="0" destOrd="0" presId="urn:microsoft.com/office/officeart/2005/8/layout/hList9"/>
    <dgm:cxn modelId="{6AA4C819-1375-46E5-9590-3A178BA76938}" type="presOf" srcId="{6E9C1A0F-A634-4CC2-AD2D-2F6626EA7EB6}" destId="{423E9779-7635-4818-9073-7EAF4F1B5C95}" srcOrd="1" destOrd="0" presId="urn:microsoft.com/office/officeart/2005/8/layout/hList9"/>
    <dgm:cxn modelId="{3A6C6063-37C2-4348-B68C-151286697550}" type="presOf" srcId="{6E9C1A0F-A634-4CC2-AD2D-2F6626EA7EB6}" destId="{F78D0546-A424-4589-A3F5-F5B4C41B5577}" srcOrd="0" destOrd="0" presId="urn:microsoft.com/office/officeart/2005/8/layout/hList9"/>
    <dgm:cxn modelId="{7BACFE1C-CA96-4DC5-BC8D-0D7EA0A5AB29}" type="presOf" srcId="{08832668-3358-42E9-BE68-9D3A0A9BC77C}" destId="{CF68748C-6D31-4606-BADF-BB8AE0D5EB3C}" srcOrd="0" destOrd="0" presId="urn:microsoft.com/office/officeart/2005/8/layout/hList9"/>
    <dgm:cxn modelId="{B8531A9F-162B-4D4C-929F-4D36357D9293}" type="presOf" srcId="{08832668-3358-42E9-BE68-9D3A0A9BC77C}" destId="{FFE5F7E3-EAAC-4E4D-97C4-5155C18E31FB}" srcOrd="1" destOrd="0" presId="urn:microsoft.com/office/officeart/2005/8/layout/hList9"/>
    <dgm:cxn modelId="{FAF8C947-C358-4C9A-93C9-9519AA95BBE2}" type="presParOf" srcId="{CDB4C32C-0000-40CF-B93C-B9A0129D2B95}" destId="{A8DBE38A-D77E-4000-BCF8-018D8A3BBEC0}" srcOrd="0" destOrd="0" presId="urn:microsoft.com/office/officeart/2005/8/layout/hList9"/>
    <dgm:cxn modelId="{998AF029-CB4E-435A-A3DF-EDA58219DA35}" type="presParOf" srcId="{CDB4C32C-0000-40CF-B93C-B9A0129D2B95}" destId="{609B2D47-457A-400B-9059-46C7CB255A71}" srcOrd="1" destOrd="0" presId="urn:microsoft.com/office/officeart/2005/8/layout/hList9"/>
    <dgm:cxn modelId="{FE98685B-196D-4F6E-B6CB-0098426D2968}" type="presParOf" srcId="{609B2D47-457A-400B-9059-46C7CB255A71}" destId="{2DB81C5A-95D8-4A8E-82BE-933F453CBE80}" srcOrd="0" destOrd="0" presId="urn:microsoft.com/office/officeart/2005/8/layout/hList9"/>
    <dgm:cxn modelId="{3CE73B4F-78B3-4965-83A0-CDD4C4492E0D}" type="presParOf" srcId="{609B2D47-457A-400B-9059-46C7CB255A71}" destId="{461C6824-F77C-40B8-ADE4-E519296E6AA7}" srcOrd="1" destOrd="0" presId="urn:microsoft.com/office/officeart/2005/8/layout/hList9"/>
    <dgm:cxn modelId="{66B8C309-5C12-4871-AF57-6A53CF88D2D5}" type="presParOf" srcId="{461C6824-F77C-40B8-ADE4-E519296E6AA7}" destId="{F78D0546-A424-4589-A3F5-F5B4C41B5577}" srcOrd="0" destOrd="0" presId="urn:microsoft.com/office/officeart/2005/8/layout/hList9"/>
    <dgm:cxn modelId="{37BE5353-E7AE-40B9-AE24-A08B8E9C4F09}" type="presParOf" srcId="{461C6824-F77C-40B8-ADE4-E519296E6AA7}" destId="{423E9779-7635-4818-9073-7EAF4F1B5C95}" srcOrd="1" destOrd="0" presId="urn:microsoft.com/office/officeart/2005/8/layout/hList9"/>
    <dgm:cxn modelId="{0FC4F7B9-CC77-4FC9-8DA7-B50E3D83FA8B}" type="presParOf" srcId="{609B2D47-457A-400B-9059-46C7CB255A71}" destId="{56FA73C0-2AC5-41B3-9453-D74B40B2C56E}" srcOrd="2" destOrd="0" presId="urn:microsoft.com/office/officeart/2005/8/layout/hList9"/>
    <dgm:cxn modelId="{57258087-86C4-4152-8F1F-4A80AADB8BED}" type="presParOf" srcId="{56FA73C0-2AC5-41B3-9453-D74B40B2C56E}" destId="{52062A46-6C04-4F41-8204-991C939D2BC2}" srcOrd="0" destOrd="0" presId="urn:microsoft.com/office/officeart/2005/8/layout/hList9"/>
    <dgm:cxn modelId="{BBDE9E52-7C21-48D9-8487-BC976944086C}" type="presParOf" srcId="{56FA73C0-2AC5-41B3-9453-D74B40B2C56E}" destId="{599FB7E9-E85C-477E-BD39-1BA71E0B8A86}" srcOrd="1" destOrd="0" presId="urn:microsoft.com/office/officeart/2005/8/layout/hList9"/>
    <dgm:cxn modelId="{3B0576FB-1F67-453B-AB5D-37943FA25539}" type="presParOf" srcId="{609B2D47-457A-400B-9059-46C7CB255A71}" destId="{D29DB73D-4D04-427D-B015-BA4E602C4518}" srcOrd="3" destOrd="0" presId="urn:microsoft.com/office/officeart/2005/8/layout/hList9"/>
    <dgm:cxn modelId="{F19483F2-38BD-4AD8-8A34-A5B657FE1D4A}" type="presParOf" srcId="{D29DB73D-4D04-427D-B015-BA4E602C4518}" destId="{CD4958E7-C0C0-41D8-8712-65A37E02BCA2}" srcOrd="0" destOrd="0" presId="urn:microsoft.com/office/officeart/2005/8/layout/hList9"/>
    <dgm:cxn modelId="{80140EB2-9992-46A6-905B-4DE1AF3117CA}" type="presParOf" srcId="{D29DB73D-4D04-427D-B015-BA4E602C4518}" destId="{43F6A3E7-5D6F-416D-869F-44C140387657}" srcOrd="1" destOrd="0" presId="urn:microsoft.com/office/officeart/2005/8/layout/hList9"/>
    <dgm:cxn modelId="{1A100783-9A38-40E1-A867-CD44F2209B88}" type="presParOf" srcId="{CDB4C32C-0000-40CF-B93C-B9A0129D2B95}" destId="{7086504B-BBE9-49A0-941D-7BAA1F90B1D3}" srcOrd="2" destOrd="0" presId="urn:microsoft.com/office/officeart/2005/8/layout/hList9"/>
    <dgm:cxn modelId="{E5A142E2-6029-4EAD-B5BC-9098E87C4BF0}" type="presParOf" srcId="{CDB4C32C-0000-40CF-B93C-B9A0129D2B95}" destId="{F02F972A-4478-4C4F-AF88-C99EE0D4F25A}" srcOrd="3" destOrd="0" presId="urn:microsoft.com/office/officeart/2005/8/layout/hList9"/>
    <dgm:cxn modelId="{08C021C2-A013-42EE-BB11-C300023A6395}" type="presParOf" srcId="{CDB4C32C-0000-40CF-B93C-B9A0129D2B95}" destId="{8E0F61A9-E622-42BB-80A2-57C0C61FC1D8}" srcOrd="4" destOrd="0" presId="urn:microsoft.com/office/officeart/2005/8/layout/hList9"/>
    <dgm:cxn modelId="{DB7F5A5D-C779-4028-87F9-D5F67240EAB4}" type="presParOf" srcId="{CDB4C32C-0000-40CF-B93C-B9A0129D2B95}" destId="{47059492-71DA-4B5C-9ADB-12DA191B961F}" srcOrd="5" destOrd="0" presId="urn:microsoft.com/office/officeart/2005/8/layout/hList9"/>
    <dgm:cxn modelId="{695B3A0F-E5B3-48F5-8E97-E7C3CFD25F8B}" type="presParOf" srcId="{CDB4C32C-0000-40CF-B93C-B9A0129D2B95}" destId="{645F0FAF-F9B5-4477-993A-276F8081A91C}" srcOrd="6" destOrd="0" presId="urn:microsoft.com/office/officeart/2005/8/layout/hList9"/>
    <dgm:cxn modelId="{BEF094B5-9D9D-491E-9503-22DAE6B5F8CD}" type="presParOf" srcId="{645F0FAF-F9B5-4477-993A-276F8081A91C}" destId="{692A2235-28A0-4BDD-99CF-87FCA78B4406}" srcOrd="0" destOrd="0" presId="urn:microsoft.com/office/officeart/2005/8/layout/hList9"/>
    <dgm:cxn modelId="{BEBCA59E-5463-4E92-8407-0CC5D8027DFC}" type="presParOf" srcId="{645F0FAF-F9B5-4477-993A-276F8081A91C}" destId="{93AEDC51-676B-498F-95A6-6E32B8930CDD}" srcOrd="1" destOrd="0" presId="urn:microsoft.com/office/officeart/2005/8/layout/hList9"/>
    <dgm:cxn modelId="{66E424CD-C031-4701-B72D-B2C5D330AAFE}" type="presParOf" srcId="{93AEDC51-676B-498F-95A6-6E32B8930CDD}" destId="{07089CBF-3156-42D4-9B6D-180933BBCE6D}" srcOrd="0" destOrd="0" presId="urn:microsoft.com/office/officeart/2005/8/layout/hList9"/>
    <dgm:cxn modelId="{2ED9BA9C-F927-454F-A81D-6367B3381862}" type="presParOf" srcId="{93AEDC51-676B-498F-95A6-6E32B8930CDD}" destId="{2764EF41-5B2E-4F3E-A138-C9FD7C268DBB}" srcOrd="1" destOrd="0" presId="urn:microsoft.com/office/officeart/2005/8/layout/hList9"/>
    <dgm:cxn modelId="{F0A0097B-7327-470B-A78F-BF42F6A9F3AD}" type="presParOf" srcId="{645F0FAF-F9B5-4477-993A-276F8081A91C}" destId="{CF2451D1-2C93-4264-8A10-9D6BE4E2886E}" srcOrd="2" destOrd="0" presId="urn:microsoft.com/office/officeart/2005/8/layout/hList9"/>
    <dgm:cxn modelId="{14D8F5F2-A4CB-4D24-AD24-417BED685DB0}" type="presParOf" srcId="{CF2451D1-2C93-4264-8A10-9D6BE4E2886E}" destId="{CF68748C-6D31-4606-BADF-BB8AE0D5EB3C}" srcOrd="0" destOrd="0" presId="urn:microsoft.com/office/officeart/2005/8/layout/hList9"/>
    <dgm:cxn modelId="{E62EA2CF-79D4-4854-B6E4-7E18A2774E65}" type="presParOf" srcId="{CF2451D1-2C93-4264-8A10-9D6BE4E2886E}" destId="{FFE5F7E3-EAAC-4E4D-97C4-5155C18E31FB}" srcOrd="1" destOrd="0" presId="urn:microsoft.com/office/officeart/2005/8/layout/hList9"/>
    <dgm:cxn modelId="{3C431A93-ACCB-4BFD-A617-7CFDEAD88216}" type="presParOf" srcId="{645F0FAF-F9B5-4477-993A-276F8081A91C}" destId="{89E77CE3-6C54-4C12-981E-4DBF00B2F3F9}" srcOrd="3" destOrd="0" presId="urn:microsoft.com/office/officeart/2005/8/layout/hList9"/>
    <dgm:cxn modelId="{001C1F32-147B-4212-922C-48E4EF4462A7}" type="presParOf" srcId="{89E77CE3-6C54-4C12-981E-4DBF00B2F3F9}" destId="{6C0C37A2-19B9-411C-90B6-DEFA9A4E4986}" srcOrd="0" destOrd="0" presId="urn:microsoft.com/office/officeart/2005/8/layout/hList9"/>
    <dgm:cxn modelId="{89552D50-8F7A-4F0A-97AB-E02AFC87CAAF}" type="presParOf" srcId="{89E77CE3-6C54-4C12-981E-4DBF00B2F3F9}" destId="{BB9EA985-D3F8-4136-B098-5630A1981994}" srcOrd="1" destOrd="0" presId="urn:microsoft.com/office/officeart/2005/8/layout/hList9"/>
    <dgm:cxn modelId="{24C04062-4AA3-4261-BB52-BBEACA5E6011}" type="presParOf" srcId="{CDB4C32C-0000-40CF-B93C-B9A0129D2B95}" destId="{A52504E4-47F7-473D-A2FC-86B5AE0A5FB9}" srcOrd="7" destOrd="0" presId="urn:microsoft.com/office/officeart/2005/8/layout/hList9"/>
    <dgm:cxn modelId="{BBBA78A0-EF1B-4282-8F27-84C38BBC19BB}" type="presParOf" srcId="{CDB4C32C-0000-40CF-B93C-B9A0129D2B95}" destId="{E69A9179-8275-4220-8BEF-B536328B79E7}" srcOrd="8" destOrd="0" presId="urn:microsoft.com/office/officeart/2005/8/layout/hList9"/>
    <dgm:cxn modelId="{05E19FBF-2EDC-463B-90E8-9609E58D3522}" type="presParOf" srcId="{CDB4C32C-0000-40CF-B93C-B9A0129D2B95}" destId="{EAB63A17-67C6-4F86-B927-82E978B163BB}" srcOrd="9" destOrd="0" presId="urn:microsoft.com/office/officeart/2005/8/layout/hList9"/>
    <dgm:cxn modelId="{50E8F6A0-322F-4BEA-96D9-8B574C178577}" type="presParOf" srcId="{CDB4C32C-0000-40CF-B93C-B9A0129D2B95}" destId="{2109F49A-0401-4B3C-A26E-FF37198A70FD}" srcOrd="10" destOrd="0" presId="urn:microsoft.com/office/officeart/2005/8/layout/hList9"/>
    <dgm:cxn modelId="{8E3884AF-536E-4D94-AB1B-831327685230}" type="presParOf" srcId="{CDB4C32C-0000-40CF-B93C-B9A0129D2B95}" destId="{B8714626-0402-4479-A6E9-A4C86528081C}" srcOrd="11" destOrd="0" presId="urn:microsoft.com/office/officeart/2005/8/layout/hList9"/>
    <dgm:cxn modelId="{0FE54BC0-C646-492C-8BCA-0BB0FBDAE710}" type="presParOf" srcId="{B8714626-0402-4479-A6E9-A4C86528081C}" destId="{F0439A5F-3DB9-45C1-AC43-576639540C26}" srcOrd="0" destOrd="0" presId="urn:microsoft.com/office/officeart/2005/8/layout/hList9"/>
    <dgm:cxn modelId="{CE377B0B-F48C-4EEB-874C-94D7D9F52DD2}" type="presParOf" srcId="{B8714626-0402-4479-A6E9-A4C86528081C}" destId="{57CF7275-83A0-441C-83CC-4BF67E178B3A}" srcOrd="1" destOrd="0" presId="urn:microsoft.com/office/officeart/2005/8/layout/hList9"/>
    <dgm:cxn modelId="{D6C1E63D-C2D8-4A39-9E19-912BFA087CCF}" type="presParOf" srcId="{57CF7275-83A0-441C-83CC-4BF67E178B3A}" destId="{DE11BAF0-A968-43C1-9435-69F0D8BDFADC}" srcOrd="0" destOrd="0" presId="urn:microsoft.com/office/officeart/2005/8/layout/hList9"/>
    <dgm:cxn modelId="{6A159841-0FC8-4725-8D86-8FFAD9E18813}" type="presParOf" srcId="{57CF7275-83A0-441C-83CC-4BF67E178B3A}" destId="{FF26C25C-28DC-4C85-90AF-AC994399C6A6}" srcOrd="1" destOrd="0" presId="urn:microsoft.com/office/officeart/2005/8/layout/hList9"/>
    <dgm:cxn modelId="{A597EBED-8A84-4337-B776-317BDFE1C268}" type="presParOf" srcId="{B8714626-0402-4479-A6E9-A4C86528081C}" destId="{B8CFD50C-93EE-43E7-95F3-2A90AF3E43B7}" srcOrd="2" destOrd="0" presId="urn:microsoft.com/office/officeart/2005/8/layout/hList9"/>
    <dgm:cxn modelId="{DCDBBB5C-D353-4852-9203-3F5FB372D2D3}" type="presParOf" srcId="{B8CFD50C-93EE-43E7-95F3-2A90AF3E43B7}" destId="{3F7308BF-57FF-414F-8053-489C7D549538}" srcOrd="0" destOrd="0" presId="urn:microsoft.com/office/officeart/2005/8/layout/hList9"/>
    <dgm:cxn modelId="{3D7A77C3-B4CA-47F1-A359-52D7A6DBDB7D}" type="presParOf" srcId="{B8CFD50C-93EE-43E7-95F3-2A90AF3E43B7}" destId="{FD62F089-CFD0-4433-A5F5-A918473D5D3D}" srcOrd="1" destOrd="0" presId="urn:microsoft.com/office/officeart/2005/8/layout/hList9"/>
    <dgm:cxn modelId="{6D41D0B2-91E7-4230-9F6B-B0C4A7A46FDB}" type="presParOf" srcId="{CDB4C32C-0000-40CF-B93C-B9A0129D2B95}" destId="{3E095EB9-3C20-4CB5-A041-BDD5C2650A17}" srcOrd="12" destOrd="0" presId="urn:microsoft.com/office/officeart/2005/8/layout/hList9"/>
    <dgm:cxn modelId="{FB7A5A1B-6B98-4EB1-8FE4-715DD97F87BA}" type="presParOf" srcId="{CDB4C32C-0000-40CF-B93C-B9A0129D2B95}" destId="{BD2492C5-28F6-475E-837E-8EF473FE4FB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A6BAE-01A6-490E-8360-E1E38E269522}">
      <dsp:nvSpPr>
        <dsp:cNvPr id="0" name=""/>
        <dsp:cNvSpPr/>
      </dsp:nvSpPr>
      <dsp:spPr>
        <a:xfrm>
          <a:off x="1821574" y="802091"/>
          <a:ext cx="5346303" cy="5346303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117405"/>
                <a:satOff val="-1844"/>
                <a:lumOff val="1163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90000"/>
                <a:hueOff val="117405"/>
                <a:satOff val="-1844"/>
                <a:lumOff val="1163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90000"/>
                <a:hueOff val="117405"/>
                <a:satOff val="-1844"/>
                <a:lumOff val="1163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6E770-E451-4C41-9073-7E61D08BE731}">
      <dsp:nvSpPr>
        <dsp:cNvPr id="0" name=""/>
        <dsp:cNvSpPr/>
      </dsp:nvSpPr>
      <dsp:spPr>
        <a:xfrm>
          <a:off x="1821574" y="802091"/>
          <a:ext cx="5346303" cy="5346303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234810"/>
                <a:satOff val="-3687"/>
                <a:lumOff val="2326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90000"/>
                <a:hueOff val="234810"/>
                <a:satOff val="-3687"/>
                <a:lumOff val="2326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90000"/>
                <a:hueOff val="234810"/>
                <a:satOff val="-3687"/>
                <a:lumOff val="2326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916DF-A717-4393-830A-33461B9B484B}">
      <dsp:nvSpPr>
        <dsp:cNvPr id="0" name=""/>
        <dsp:cNvSpPr/>
      </dsp:nvSpPr>
      <dsp:spPr>
        <a:xfrm>
          <a:off x="1821574" y="802091"/>
          <a:ext cx="5346303" cy="5346303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234810"/>
                <a:satOff val="-3687"/>
                <a:lumOff val="2326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90000"/>
                <a:hueOff val="234810"/>
                <a:satOff val="-3687"/>
                <a:lumOff val="2326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90000"/>
                <a:hueOff val="234810"/>
                <a:satOff val="-3687"/>
                <a:lumOff val="2326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396BE-3918-4A04-AF2A-7C5E5406E026}">
      <dsp:nvSpPr>
        <dsp:cNvPr id="0" name=""/>
        <dsp:cNvSpPr/>
      </dsp:nvSpPr>
      <dsp:spPr>
        <a:xfrm>
          <a:off x="1821574" y="802091"/>
          <a:ext cx="5346303" cy="5346303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117405"/>
                <a:satOff val="-1844"/>
                <a:lumOff val="1163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90000"/>
                <a:hueOff val="117405"/>
                <a:satOff val="-1844"/>
                <a:lumOff val="1163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90000"/>
                <a:hueOff val="117405"/>
                <a:satOff val="-1844"/>
                <a:lumOff val="1163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1638B-1C9D-41F3-88C6-63D560C3B134}">
      <dsp:nvSpPr>
        <dsp:cNvPr id="0" name=""/>
        <dsp:cNvSpPr/>
      </dsp:nvSpPr>
      <dsp:spPr>
        <a:xfrm>
          <a:off x="1821574" y="802091"/>
          <a:ext cx="5346303" cy="5346303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9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23B6A-07E9-4D64-A725-ED75EBD1EA9A}">
      <dsp:nvSpPr>
        <dsp:cNvPr id="0" name=""/>
        <dsp:cNvSpPr/>
      </dsp:nvSpPr>
      <dsp:spPr>
        <a:xfrm>
          <a:off x="3263504" y="2244022"/>
          <a:ext cx="2462442" cy="2462442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SPA’İN ORTAK BULGULARI</a:t>
          </a:r>
          <a:endParaRPr lang="tr-TR" sz="2200" b="1" kern="1200" dirty="0"/>
        </a:p>
      </dsp:txBody>
      <dsp:txXfrm>
        <a:off x="3624120" y="2604638"/>
        <a:ext cx="1741210" cy="1741210"/>
      </dsp:txXfrm>
    </dsp:sp>
    <dsp:sp modelId="{DC724E4E-7255-4CDC-8CDE-62168711F473}">
      <dsp:nvSpPr>
        <dsp:cNvPr id="0" name=""/>
        <dsp:cNvSpPr/>
      </dsp:nvSpPr>
      <dsp:spPr>
        <a:xfrm>
          <a:off x="3632871" y="2290"/>
          <a:ext cx="1723709" cy="17237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5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İNFLAMATU-VAR BEL AĞRISI</a:t>
          </a:r>
          <a:endParaRPr lang="tr-TR" sz="1400" b="1" kern="1200" dirty="0"/>
        </a:p>
      </dsp:txBody>
      <dsp:txXfrm>
        <a:off x="3885302" y="254721"/>
        <a:ext cx="1218847" cy="1218847"/>
      </dsp:txXfrm>
    </dsp:sp>
    <dsp:sp modelId="{B33D771C-C902-418C-BBC9-30956193DAD5}">
      <dsp:nvSpPr>
        <dsp:cNvPr id="0" name=""/>
        <dsp:cNvSpPr/>
      </dsp:nvSpPr>
      <dsp:spPr>
        <a:xfrm>
          <a:off x="6116173" y="1806514"/>
          <a:ext cx="1723709" cy="17237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1532"/>
                <a:satOff val="1348"/>
                <a:lumOff val="1609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50000"/>
                <a:hueOff val="111532"/>
                <a:satOff val="1348"/>
                <a:lumOff val="1609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50000"/>
                <a:hueOff val="111532"/>
                <a:satOff val="1348"/>
                <a:lumOff val="1609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SAKROİLİİT</a:t>
          </a:r>
          <a:endParaRPr lang="tr-TR" sz="1400" b="1" kern="1200" dirty="0"/>
        </a:p>
      </dsp:txBody>
      <dsp:txXfrm>
        <a:off x="6368604" y="2058945"/>
        <a:ext cx="1218847" cy="1218847"/>
      </dsp:txXfrm>
    </dsp:sp>
    <dsp:sp modelId="{A6B8955C-0258-4C74-8AD8-ABB5732CC9BF}">
      <dsp:nvSpPr>
        <dsp:cNvPr id="0" name=""/>
        <dsp:cNvSpPr/>
      </dsp:nvSpPr>
      <dsp:spPr>
        <a:xfrm>
          <a:off x="5167636" y="4725811"/>
          <a:ext cx="1723709" cy="17237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3065"/>
                <a:satOff val="2697"/>
                <a:lumOff val="3219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50000"/>
                <a:hueOff val="223065"/>
                <a:satOff val="2697"/>
                <a:lumOff val="3219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50000"/>
                <a:hueOff val="223065"/>
                <a:satOff val="2697"/>
                <a:lumOff val="3219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2"/>
              </a:solidFill>
            </a:rPr>
            <a:t>ENTEZİT</a:t>
          </a:r>
          <a:endParaRPr lang="tr-TR" sz="1400" b="1" kern="1200" dirty="0">
            <a:solidFill>
              <a:schemeClr val="bg2"/>
            </a:solidFill>
          </a:endParaRPr>
        </a:p>
      </dsp:txBody>
      <dsp:txXfrm>
        <a:off x="5420067" y="4978242"/>
        <a:ext cx="1218847" cy="1218847"/>
      </dsp:txXfrm>
    </dsp:sp>
    <dsp:sp modelId="{F4CE5001-1AB7-4CF5-B99B-5481F612F0E5}">
      <dsp:nvSpPr>
        <dsp:cNvPr id="0" name=""/>
        <dsp:cNvSpPr/>
      </dsp:nvSpPr>
      <dsp:spPr>
        <a:xfrm>
          <a:off x="2098106" y="4725811"/>
          <a:ext cx="1723709" cy="17237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3065"/>
                <a:satOff val="2697"/>
                <a:lumOff val="3219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50000"/>
                <a:hueOff val="223065"/>
                <a:satOff val="2697"/>
                <a:lumOff val="3219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50000"/>
                <a:hueOff val="223065"/>
                <a:satOff val="2697"/>
                <a:lumOff val="3219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2"/>
              </a:solidFill>
            </a:rPr>
            <a:t>DAKTİLİT</a:t>
          </a:r>
          <a:endParaRPr lang="tr-TR" sz="1400" b="1" kern="1200" dirty="0">
            <a:solidFill>
              <a:schemeClr val="bg2"/>
            </a:solidFill>
          </a:endParaRPr>
        </a:p>
      </dsp:txBody>
      <dsp:txXfrm>
        <a:off x="2350537" y="4978242"/>
        <a:ext cx="1218847" cy="1218847"/>
      </dsp:txXfrm>
    </dsp:sp>
    <dsp:sp modelId="{0186CC38-9A2A-4472-94E7-DD4DFBA8E7F1}">
      <dsp:nvSpPr>
        <dsp:cNvPr id="0" name=""/>
        <dsp:cNvSpPr/>
      </dsp:nvSpPr>
      <dsp:spPr>
        <a:xfrm>
          <a:off x="1149569" y="1806514"/>
          <a:ext cx="1723709" cy="17237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1532"/>
                <a:satOff val="1348"/>
                <a:lumOff val="1609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50000"/>
                <a:hueOff val="111532"/>
                <a:satOff val="1348"/>
                <a:lumOff val="1609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50000"/>
                <a:hueOff val="111532"/>
                <a:satOff val="1348"/>
                <a:lumOff val="1609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HLA  B27 (+)</a:t>
          </a:r>
          <a:endParaRPr lang="tr-TR" sz="1400" b="1" kern="1200" dirty="0"/>
        </a:p>
      </dsp:txBody>
      <dsp:txXfrm>
        <a:off x="1402000" y="2058945"/>
        <a:ext cx="1218847" cy="12188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252-53F9-4151-AA3B-448D3B852F97}">
      <dsp:nvSpPr>
        <dsp:cNvPr id="0" name=""/>
        <dsp:cNvSpPr/>
      </dsp:nvSpPr>
      <dsp:spPr>
        <a:xfrm>
          <a:off x="2574619" y="209"/>
          <a:ext cx="3542548" cy="32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ÜVEİT</a:t>
          </a:r>
          <a:endParaRPr lang="tr-TR" sz="1500" kern="1200" dirty="0"/>
        </a:p>
      </dsp:txBody>
      <dsp:txXfrm>
        <a:off x="2574619" y="209"/>
        <a:ext cx="3542548" cy="322049"/>
      </dsp:txXfrm>
    </dsp:sp>
    <dsp:sp modelId="{4D6663C0-F3BE-4981-85FD-7DC84223B422}">
      <dsp:nvSpPr>
        <dsp:cNvPr id="0" name=""/>
        <dsp:cNvSpPr/>
      </dsp:nvSpPr>
      <dsp:spPr>
        <a:xfrm>
          <a:off x="2574619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D688EF-9316-4AC2-AFC2-6C6F48CA981F}">
      <dsp:nvSpPr>
        <dsp:cNvPr id="0" name=""/>
        <dsp:cNvSpPr/>
      </dsp:nvSpPr>
      <dsp:spPr>
        <a:xfrm>
          <a:off x="3072544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770A89-FF0F-49B0-B077-C5ED9376C8E1}">
      <dsp:nvSpPr>
        <dsp:cNvPr id="0" name=""/>
        <dsp:cNvSpPr/>
      </dsp:nvSpPr>
      <dsp:spPr>
        <a:xfrm>
          <a:off x="3570863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54DDF0-0C79-44BB-B983-7103F6E5C583}">
      <dsp:nvSpPr>
        <dsp:cNvPr id="0" name=""/>
        <dsp:cNvSpPr/>
      </dsp:nvSpPr>
      <dsp:spPr>
        <a:xfrm>
          <a:off x="4068787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F730EB-EB30-4D57-B6B6-33885F93FBBE}">
      <dsp:nvSpPr>
        <dsp:cNvPr id="0" name=""/>
        <dsp:cNvSpPr/>
      </dsp:nvSpPr>
      <dsp:spPr>
        <a:xfrm>
          <a:off x="4567106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DE42C8-C57F-48D7-82E6-64165F2A9ED1}">
      <dsp:nvSpPr>
        <dsp:cNvPr id="0" name=""/>
        <dsp:cNvSpPr/>
      </dsp:nvSpPr>
      <dsp:spPr>
        <a:xfrm>
          <a:off x="5065031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C9E79B-63E0-43D7-953A-85FDBBAD3FED}">
      <dsp:nvSpPr>
        <dsp:cNvPr id="0" name=""/>
        <dsp:cNvSpPr/>
      </dsp:nvSpPr>
      <dsp:spPr>
        <a:xfrm>
          <a:off x="5563349" y="322258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FC052F-092A-4B7C-9F73-05051C024CCB}">
      <dsp:nvSpPr>
        <dsp:cNvPr id="0" name=""/>
        <dsp:cNvSpPr/>
      </dsp:nvSpPr>
      <dsp:spPr>
        <a:xfrm>
          <a:off x="2574619" y="387861"/>
          <a:ext cx="3588601" cy="524822"/>
        </a:xfrm>
        <a:prstGeom prst="re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ÜVEİT</a:t>
          </a:r>
          <a:endParaRPr lang="tr-TR" sz="1500" b="1" kern="1200" dirty="0"/>
        </a:p>
      </dsp:txBody>
      <dsp:txXfrm>
        <a:off x="2574619" y="387861"/>
        <a:ext cx="3588601" cy="524822"/>
      </dsp:txXfrm>
    </dsp:sp>
    <dsp:sp modelId="{3BF8B1C7-AAF0-40BE-9A09-960F589072D3}">
      <dsp:nvSpPr>
        <dsp:cNvPr id="0" name=""/>
        <dsp:cNvSpPr/>
      </dsp:nvSpPr>
      <dsp:spPr>
        <a:xfrm>
          <a:off x="2574619" y="1032176"/>
          <a:ext cx="3542548" cy="32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</dsp:txBody>
      <dsp:txXfrm>
        <a:off x="2574619" y="1032176"/>
        <a:ext cx="3542548" cy="322049"/>
      </dsp:txXfrm>
    </dsp:sp>
    <dsp:sp modelId="{E08E8FC1-3ECB-400F-9371-2E12F957A8FF}">
      <dsp:nvSpPr>
        <dsp:cNvPr id="0" name=""/>
        <dsp:cNvSpPr/>
      </dsp:nvSpPr>
      <dsp:spPr>
        <a:xfrm>
          <a:off x="2574619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269198-6810-4C8B-88D8-4FB55CCBE17B}">
      <dsp:nvSpPr>
        <dsp:cNvPr id="0" name=""/>
        <dsp:cNvSpPr/>
      </dsp:nvSpPr>
      <dsp:spPr>
        <a:xfrm>
          <a:off x="3072544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62038E-C992-4217-9254-17BFCC0B0183}">
      <dsp:nvSpPr>
        <dsp:cNvPr id="0" name=""/>
        <dsp:cNvSpPr/>
      </dsp:nvSpPr>
      <dsp:spPr>
        <a:xfrm>
          <a:off x="3570863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99747E-B37C-466E-B17F-773F2AA8A4D0}">
      <dsp:nvSpPr>
        <dsp:cNvPr id="0" name=""/>
        <dsp:cNvSpPr/>
      </dsp:nvSpPr>
      <dsp:spPr>
        <a:xfrm>
          <a:off x="4068787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55B1A4-4D9E-4A66-9D3B-AAEF8F00D34C}">
      <dsp:nvSpPr>
        <dsp:cNvPr id="0" name=""/>
        <dsp:cNvSpPr/>
      </dsp:nvSpPr>
      <dsp:spPr>
        <a:xfrm>
          <a:off x="4567106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5C28E9-4468-4894-81A3-C3E062C1F762}">
      <dsp:nvSpPr>
        <dsp:cNvPr id="0" name=""/>
        <dsp:cNvSpPr/>
      </dsp:nvSpPr>
      <dsp:spPr>
        <a:xfrm>
          <a:off x="5065031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37320B-35E1-494C-86D3-5F0B1BD5E0E1}">
      <dsp:nvSpPr>
        <dsp:cNvPr id="0" name=""/>
        <dsp:cNvSpPr/>
      </dsp:nvSpPr>
      <dsp:spPr>
        <a:xfrm>
          <a:off x="5563349" y="1354226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C857FF-7FFC-4A48-A2DA-0A1BBBB7F0FC}">
      <dsp:nvSpPr>
        <dsp:cNvPr id="0" name=""/>
        <dsp:cNvSpPr/>
      </dsp:nvSpPr>
      <dsp:spPr>
        <a:xfrm>
          <a:off x="2574619" y="1419829"/>
          <a:ext cx="3588601" cy="524822"/>
        </a:xfrm>
        <a:prstGeom prst="re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PULMONER TUTULUM</a:t>
          </a:r>
          <a:endParaRPr lang="tr-TR" sz="1500" b="1" kern="1200" dirty="0"/>
        </a:p>
      </dsp:txBody>
      <dsp:txXfrm>
        <a:off x="2574619" y="1419829"/>
        <a:ext cx="3588601" cy="524822"/>
      </dsp:txXfrm>
    </dsp:sp>
    <dsp:sp modelId="{2066794C-46B8-4599-9CF7-4714716156B6}">
      <dsp:nvSpPr>
        <dsp:cNvPr id="0" name=""/>
        <dsp:cNvSpPr/>
      </dsp:nvSpPr>
      <dsp:spPr>
        <a:xfrm>
          <a:off x="2574619" y="2064144"/>
          <a:ext cx="3542548" cy="32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</dsp:txBody>
      <dsp:txXfrm>
        <a:off x="2574619" y="2064144"/>
        <a:ext cx="3542548" cy="322049"/>
      </dsp:txXfrm>
    </dsp:sp>
    <dsp:sp modelId="{8D24B8C7-149C-4257-B9B3-F163D2DB9ADF}">
      <dsp:nvSpPr>
        <dsp:cNvPr id="0" name=""/>
        <dsp:cNvSpPr/>
      </dsp:nvSpPr>
      <dsp:spPr>
        <a:xfrm>
          <a:off x="2574619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9777A6-BF89-41D1-BCF5-28F8DF9A2891}">
      <dsp:nvSpPr>
        <dsp:cNvPr id="0" name=""/>
        <dsp:cNvSpPr/>
      </dsp:nvSpPr>
      <dsp:spPr>
        <a:xfrm>
          <a:off x="3072544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CF5AE6-EB20-44F7-BA8C-7798FFC0DBFF}">
      <dsp:nvSpPr>
        <dsp:cNvPr id="0" name=""/>
        <dsp:cNvSpPr/>
      </dsp:nvSpPr>
      <dsp:spPr>
        <a:xfrm>
          <a:off x="3570863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96D5FB-A1FB-46E7-8BD0-0A22845DEE6C}">
      <dsp:nvSpPr>
        <dsp:cNvPr id="0" name=""/>
        <dsp:cNvSpPr/>
      </dsp:nvSpPr>
      <dsp:spPr>
        <a:xfrm>
          <a:off x="4068787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7D451C-634E-4B68-A5AC-EE9C192FEDDE}">
      <dsp:nvSpPr>
        <dsp:cNvPr id="0" name=""/>
        <dsp:cNvSpPr/>
      </dsp:nvSpPr>
      <dsp:spPr>
        <a:xfrm>
          <a:off x="4567106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192100-49EC-44E4-93B8-02A347565A8B}">
      <dsp:nvSpPr>
        <dsp:cNvPr id="0" name=""/>
        <dsp:cNvSpPr/>
      </dsp:nvSpPr>
      <dsp:spPr>
        <a:xfrm>
          <a:off x="5065031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16BA7D-F212-41F0-AD4D-802E668DF518}">
      <dsp:nvSpPr>
        <dsp:cNvPr id="0" name=""/>
        <dsp:cNvSpPr/>
      </dsp:nvSpPr>
      <dsp:spPr>
        <a:xfrm>
          <a:off x="5563349" y="2386194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296440-9ABA-47D5-A901-145D17EC1FEE}">
      <dsp:nvSpPr>
        <dsp:cNvPr id="0" name=""/>
        <dsp:cNvSpPr/>
      </dsp:nvSpPr>
      <dsp:spPr>
        <a:xfrm>
          <a:off x="2574619" y="2451797"/>
          <a:ext cx="3588601" cy="524822"/>
        </a:xfrm>
        <a:prstGeom prst="re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KARDİYOVASKÜLER TUTULUM</a:t>
          </a:r>
        </a:p>
      </dsp:txBody>
      <dsp:txXfrm>
        <a:off x="2574619" y="2451797"/>
        <a:ext cx="3588601" cy="524822"/>
      </dsp:txXfrm>
    </dsp:sp>
    <dsp:sp modelId="{5B2CBE4A-2C7C-418C-9F16-6AE25DE0D34A}">
      <dsp:nvSpPr>
        <dsp:cNvPr id="0" name=""/>
        <dsp:cNvSpPr/>
      </dsp:nvSpPr>
      <dsp:spPr>
        <a:xfrm>
          <a:off x="2574619" y="3096112"/>
          <a:ext cx="3542548" cy="32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 smtClean="0"/>
        </a:p>
      </dsp:txBody>
      <dsp:txXfrm>
        <a:off x="2574619" y="3096112"/>
        <a:ext cx="3542548" cy="322049"/>
      </dsp:txXfrm>
    </dsp:sp>
    <dsp:sp modelId="{0F2FB429-2FA7-4F22-9422-175725083B07}">
      <dsp:nvSpPr>
        <dsp:cNvPr id="0" name=""/>
        <dsp:cNvSpPr/>
      </dsp:nvSpPr>
      <dsp:spPr>
        <a:xfrm>
          <a:off x="2574619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73A8CD-8AA1-4C2E-9BE9-8AF107F13831}">
      <dsp:nvSpPr>
        <dsp:cNvPr id="0" name=""/>
        <dsp:cNvSpPr/>
      </dsp:nvSpPr>
      <dsp:spPr>
        <a:xfrm>
          <a:off x="3072544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1BA897-5C32-4030-A690-B3BE1EF63F26}">
      <dsp:nvSpPr>
        <dsp:cNvPr id="0" name=""/>
        <dsp:cNvSpPr/>
      </dsp:nvSpPr>
      <dsp:spPr>
        <a:xfrm>
          <a:off x="3570863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4D79B8-CAFF-459C-9229-DAD99A88A0C2}">
      <dsp:nvSpPr>
        <dsp:cNvPr id="0" name=""/>
        <dsp:cNvSpPr/>
      </dsp:nvSpPr>
      <dsp:spPr>
        <a:xfrm>
          <a:off x="4068787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6E50EC-C54E-44DE-A5EC-6BDB8A4BF66A}">
      <dsp:nvSpPr>
        <dsp:cNvPr id="0" name=""/>
        <dsp:cNvSpPr/>
      </dsp:nvSpPr>
      <dsp:spPr>
        <a:xfrm>
          <a:off x="4567106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EEA23B-304D-4950-9B33-095E6934C33F}">
      <dsp:nvSpPr>
        <dsp:cNvPr id="0" name=""/>
        <dsp:cNvSpPr/>
      </dsp:nvSpPr>
      <dsp:spPr>
        <a:xfrm>
          <a:off x="5065031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EBF302-89A2-464E-8C5B-D5C6707689E9}">
      <dsp:nvSpPr>
        <dsp:cNvPr id="0" name=""/>
        <dsp:cNvSpPr/>
      </dsp:nvSpPr>
      <dsp:spPr>
        <a:xfrm>
          <a:off x="5563349" y="3418162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435BC0-9BCF-4F45-82A0-2723F009516D}">
      <dsp:nvSpPr>
        <dsp:cNvPr id="0" name=""/>
        <dsp:cNvSpPr/>
      </dsp:nvSpPr>
      <dsp:spPr>
        <a:xfrm>
          <a:off x="2574619" y="3483764"/>
          <a:ext cx="3588601" cy="524822"/>
        </a:xfrm>
        <a:prstGeom prst="re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NÖROLOJİK TUTULUM</a:t>
          </a:r>
        </a:p>
      </dsp:txBody>
      <dsp:txXfrm>
        <a:off x="2574619" y="3483764"/>
        <a:ext cx="3588601" cy="524822"/>
      </dsp:txXfrm>
    </dsp:sp>
    <dsp:sp modelId="{6A11F434-CEA7-4BF4-8111-EB0E9B576E96}">
      <dsp:nvSpPr>
        <dsp:cNvPr id="0" name=""/>
        <dsp:cNvSpPr/>
      </dsp:nvSpPr>
      <dsp:spPr>
        <a:xfrm>
          <a:off x="2574619" y="4128079"/>
          <a:ext cx="3542548" cy="32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 smtClean="0"/>
        </a:p>
      </dsp:txBody>
      <dsp:txXfrm>
        <a:off x="2574619" y="4128079"/>
        <a:ext cx="3542548" cy="322049"/>
      </dsp:txXfrm>
    </dsp:sp>
    <dsp:sp modelId="{D7FB93B6-0E3F-408A-8811-DD9F64240B7B}">
      <dsp:nvSpPr>
        <dsp:cNvPr id="0" name=""/>
        <dsp:cNvSpPr/>
      </dsp:nvSpPr>
      <dsp:spPr>
        <a:xfrm>
          <a:off x="2574619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1287EE-94CD-41B9-A8FE-78E8350A4F62}">
      <dsp:nvSpPr>
        <dsp:cNvPr id="0" name=""/>
        <dsp:cNvSpPr/>
      </dsp:nvSpPr>
      <dsp:spPr>
        <a:xfrm>
          <a:off x="3072544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063136-91DF-4396-8DA8-339865BFE44D}">
      <dsp:nvSpPr>
        <dsp:cNvPr id="0" name=""/>
        <dsp:cNvSpPr/>
      </dsp:nvSpPr>
      <dsp:spPr>
        <a:xfrm>
          <a:off x="3570863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881FEC-C62E-41E3-9149-22693813B820}">
      <dsp:nvSpPr>
        <dsp:cNvPr id="0" name=""/>
        <dsp:cNvSpPr/>
      </dsp:nvSpPr>
      <dsp:spPr>
        <a:xfrm>
          <a:off x="4068787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38224-4B69-4AF2-9671-BF081530AAE9}">
      <dsp:nvSpPr>
        <dsp:cNvPr id="0" name=""/>
        <dsp:cNvSpPr/>
      </dsp:nvSpPr>
      <dsp:spPr>
        <a:xfrm>
          <a:off x="4567106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530DFA-0971-474D-89EB-685FC49E854F}">
      <dsp:nvSpPr>
        <dsp:cNvPr id="0" name=""/>
        <dsp:cNvSpPr/>
      </dsp:nvSpPr>
      <dsp:spPr>
        <a:xfrm>
          <a:off x="5065031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169724-B43C-4FF3-9629-662B93E9B0DF}">
      <dsp:nvSpPr>
        <dsp:cNvPr id="0" name=""/>
        <dsp:cNvSpPr/>
      </dsp:nvSpPr>
      <dsp:spPr>
        <a:xfrm>
          <a:off x="5563349" y="4450129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874E6F-FEC1-4DD5-A1FA-9BCD58BE0581}">
      <dsp:nvSpPr>
        <dsp:cNvPr id="0" name=""/>
        <dsp:cNvSpPr/>
      </dsp:nvSpPr>
      <dsp:spPr>
        <a:xfrm>
          <a:off x="2574619" y="4515732"/>
          <a:ext cx="3588601" cy="524822"/>
        </a:xfrm>
        <a:prstGeom prst="re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RENAL ETKİLENME</a:t>
          </a:r>
        </a:p>
      </dsp:txBody>
      <dsp:txXfrm>
        <a:off x="2574619" y="4515732"/>
        <a:ext cx="3588601" cy="524822"/>
      </dsp:txXfrm>
    </dsp:sp>
    <dsp:sp modelId="{5C2B80FF-4806-414A-A93C-CDE18D8B4899}">
      <dsp:nvSpPr>
        <dsp:cNvPr id="0" name=""/>
        <dsp:cNvSpPr/>
      </dsp:nvSpPr>
      <dsp:spPr>
        <a:xfrm>
          <a:off x="2574619" y="5160047"/>
          <a:ext cx="3542548" cy="32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 smtClean="0"/>
        </a:p>
      </dsp:txBody>
      <dsp:txXfrm>
        <a:off x="2574619" y="5160047"/>
        <a:ext cx="3542548" cy="322049"/>
      </dsp:txXfrm>
    </dsp:sp>
    <dsp:sp modelId="{8FE41EEB-549F-4821-861A-344610EAA914}">
      <dsp:nvSpPr>
        <dsp:cNvPr id="0" name=""/>
        <dsp:cNvSpPr/>
      </dsp:nvSpPr>
      <dsp:spPr>
        <a:xfrm>
          <a:off x="2574619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6E6F8A-936A-4F6B-821C-E9EFA9805ABE}">
      <dsp:nvSpPr>
        <dsp:cNvPr id="0" name=""/>
        <dsp:cNvSpPr/>
      </dsp:nvSpPr>
      <dsp:spPr>
        <a:xfrm>
          <a:off x="3072544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D87167-445C-4A91-8496-9257C1DD6A0C}">
      <dsp:nvSpPr>
        <dsp:cNvPr id="0" name=""/>
        <dsp:cNvSpPr/>
      </dsp:nvSpPr>
      <dsp:spPr>
        <a:xfrm>
          <a:off x="3570863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BECC82-A0B7-4BD0-ACB9-3073A357A797}">
      <dsp:nvSpPr>
        <dsp:cNvPr id="0" name=""/>
        <dsp:cNvSpPr/>
      </dsp:nvSpPr>
      <dsp:spPr>
        <a:xfrm>
          <a:off x="4068787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DFA13F-C386-4D67-8DFA-443B7F9FA0D3}">
      <dsp:nvSpPr>
        <dsp:cNvPr id="0" name=""/>
        <dsp:cNvSpPr/>
      </dsp:nvSpPr>
      <dsp:spPr>
        <a:xfrm>
          <a:off x="4567106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2BAC1A-CD7A-42D4-8DF7-362CEB0E1C57}">
      <dsp:nvSpPr>
        <dsp:cNvPr id="0" name=""/>
        <dsp:cNvSpPr/>
      </dsp:nvSpPr>
      <dsp:spPr>
        <a:xfrm>
          <a:off x="5065031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D853F8-65E5-4BA3-A248-22BB64C5B78C}">
      <dsp:nvSpPr>
        <dsp:cNvPr id="0" name=""/>
        <dsp:cNvSpPr/>
      </dsp:nvSpPr>
      <dsp:spPr>
        <a:xfrm>
          <a:off x="5563349" y="5482097"/>
          <a:ext cx="828956" cy="65602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E1F497-8372-4B9F-9CCD-00E179B11A80}">
      <dsp:nvSpPr>
        <dsp:cNvPr id="0" name=""/>
        <dsp:cNvSpPr/>
      </dsp:nvSpPr>
      <dsp:spPr>
        <a:xfrm>
          <a:off x="2574619" y="5547700"/>
          <a:ext cx="3588601" cy="524822"/>
        </a:xfrm>
        <a:prstGeom prst="re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DERİ BULGULARI </a:t>
          </a:r>
        </a:p>
      </dsp:txBody>
      <dsp:txXfrm>
        <a:off x="2574619" y="5547700"/>
        <a:ext cx="3588601" cy="5248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9970E-C3CF-4AB0-8EDF-C7C4326FFEE3}">
      <dsp:nvSpPr>
        <dsp:cNvPr id="0" name=""/>
        <dsp:cNvSpPr/>
      </dsp:nvSpPr>
      <dsp:spPr>
        <a:xfrm>
          <a:off x="4306615" y="0"/>
          <a:ext cx="1494630" cy="14947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29EE7-D77A-4A9F-A275-97BC40B65843}">
      <dsp:nvSpPr>
        <dsp:cNvPr id="0" name=""/>
        <dsp:cNvSpPr/>
      </dsp:nvSpPr>
      <dsp:spPr>
        <a:xfrm>
          <a:off x="4636605" y="410619"/>
          <a:ext cx="834088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EN SIK GÖRÜLEN  KIS DIŞI TUTULUM (%25-30) </a:t>
          </a:r>
          <a:endParaRPr lang="tr-TR" sz="1200" b="1" kern="1200" dirty="0"/>
        </a:p>
      </dsp:txBody>
      <dsp:txXfrm>
        <a:off x="4636605" y="410619"/>
        <a:ext cx="834088" cy="416884"/>
      </dsp:txXfrm>
    </dsp:sp>
    <dsp:sp modelId="{2E4C8C92-9F9B-4F8A-A5D3-CE9914771540}">
      <dsp:nvSpPr>
        <dsp:cNvPr id="0" name=""/>
        <dsp:cNvSpPr/>
      </dsp:nvSpPr>
      <dsp:spPr>
        <a:xfrm>
          <a:off x="3891393" y="858637"/>
          <a:ext cx="1494630" cy="14947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551F99-710D-4757-B3B0-0AC5D5290FEA}">
      <dsp:nvSpPr>
        <dsp:cNvPr id="0" name=""/>
        <dsp:cNvSpPr/>
      </dsp:nvSpPr>
      <dsp:spPr>
        <a:xfrm>
          <a:off x="4219701" y="1401829"/>
          <a:ext cx="834088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HLA B27 + OLANLARDA SIK</a:t>
          </a:r>
          <a:endParaRPr lang="tr-TR" sz="1200" b="1" kern="1200" dirty="0"/>
        </a:p>
      </dsp:txBody>
      <dsp:txXfrm>
        <a:off x="4219701" y="1401829"/>
        <a:ext cx="834088" cy="416884"/>
      </dsp:txXfrm>
    </dsp:sp>
    <dsp:sp modelId="{2E4E2038-AFA2-40F0-B24C-47F0334E5D16}">
      <dsp:nvSpPr>
        <dsp:cNvPr id="0" name=""/>
        <dsp:cNvSpPr/>
      </dsp:nvSpPr>
      <dsp:spPr>
        <a:xfrm>
          <a:off x="4306615" y="1721200"/>
          <a:ext cx="1494630" cy="149476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5DD4-AE0F-49B0-B5A4-006DFB47BAAE}">
      <dsp:nvSpPr>
        <dsp:cNvPr id="0" name=""/>
        <dsp:cNvSpPr/>
      </dsp:nvSpPr>
      <dsp:spPr>
        <a:xfrm>
          <a:off x="4506688" y="2262430"/>
          <a:ext cx="1093924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GENELLİKLE TEK TARAFLI</a:t>
          </a:r>
          <a:endParaRPr lang="tr-TR" sz="1200" b="1" kern="1200" dirty="0"/>
        </a:p>
      </dsp:txBody>
      <dsp:txXfrm>
        <a:off x="4506688" y="2262430"/>
        <a:ext cx="1093924" cy="416884"/>
      </dsp:txXfrm>
    </dsp:sp>
    <dsp:sp modelId="{A47D3EE4-DDE7-431C-9F68-B544BA8DB3EA}">
      <dsp:nvSpPr>
        <dsp:cNvPr id="0" name=""/>
        <dsp:cNvSpPr/>
      </dsp:nvSpPr>
      <dsp:spPr>
        <a:xfrm>
          <a:off x="3891393" y="2581801"/>
          <a:ext cx="1494630" cy="14947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B2874-1038-4C63-A3D7-5C118FE26D62}">
      <dsp:nvSpPr>
        <dsp:cNvPr id="0" name=""/>
        <dsp:cNvSpPr/>
      </dsp:nvSpPr>
      <dsp:spPr>
        <a:xfrm>
          <a:off x="4219701" y="3123030"/>
          <a:ext cx="834088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AKUT BAŞLAR</a:t>
          </a:r>
          <a:endParaRPr lang="tr-TR" sz="1200" b="1" kern="1200" dirty="0"/>
        </a:p>
      </dsp:txBody>
      <dsp:txXfrm>
        <a:off x="4219701" y="3123030"/>
        <a:ext cx="834088" cy="416884"/>
      </dsp:txXfrm>
    </dsp:sp>
    <dsp:sp modelId="{CB614E64-3CA4-4283-9104-2D467C3D9F02}">
      <dsp:nvSpPr>
        <dsp:cNvPr id="0" name=""/>
        <dsp:cNvSpPr/>
      </dsp:nvSpPr>
      <dsp:spPr>
        <a:xfrm>
          <a:off x="4306615" y="3441092"/>
          <a:ext cx="1494630" cy="149476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0E9DB-AC70-442C-BC5C-0CC2E1A5AD8F}">
      <dsp:nvSpPr>
        <dsp:cNvPr id="0" name=""/>
        <dsp:cNvSpPr/>
      </dsp:nvSpPr>
      <dsp:spPr>
        <a:xfrm>
          <a:off x="4636605" y="3982322"/>
          <a:ext cx="834088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SEKEL BIRAKMAZ</a:t>
          </a:r>
          <a:endParaRPr lang="tr-TR" sz="1200" b="1" kern="1200" dirty="0"/>
        </a:p>
      </dsp:txBody>
      <dsp:txXfrm>
        <a:off x="4636605" y="3982322"/>
        <a:ext cx="834088" cy="416884"/>
      </dsp:txXfrm>
    </dsp:sp>
    <dsp:sp modelId="{AEAADD80-25AA-494C-8C71-88CAFC4229FA}">
      <dsp:nvSpPr>
        <dsp:cNvPr id="0" name=""/>
        <dsp:cNvSpPr/>
      </dsp:nvSpPr>
      <dsp:spPr>
        <a:xfrm>
          <a:off x="3891393" y="4301693"/>
          <a:ext cx="1494630" cy="14947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D9F7C-D87C-469A-9926-4D9385CE2EC2}">
      <dsp:nvSpPr>
        <dsp:cNvPr id="0" name=""/>
        <dsp:cNvSpPr/>
      </dsp:nvSpPr>
      <dsp:spPr>
        <a:xfrm>
          <a:off x="3983033" y="4842922"/>
          <a:ext cx="1307425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TEKRARLAR</a:t>
          </a:r>
          <a:endParaRPr lang="tr-TR" sz="1200" b="1" kern="1200" dirty="0"/>
        </a:p>
      </dsp:txBody>
      <dsp:txXfrm>
        <a:off x="3983033" y="4842922"/>
        <a:ext cx="1307425" cy="416884"/>
      </dsp:txXfrm>
    </dsp:sp>
    <dsp:sp modelId="{BB874C7F-8F79-46D4-9B50-FD5B5496DD2B}">
      <dsp:nvSpPr>
        <dsp:cNvPr id="0" name=""/>
        <dsp:cNvSpPr/>
      </dsp:nvSpPr>
      <dsp:spPr>
        <a:xfrm>
          <a:off x="4412873" y="5259806"/>
          <a:ext cx="1284076" cy="12846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080D0E-CE8C-4724-9A5C-A86CE490E6F3}">
      <dsp:nvSpPr>
        <dsp:cNvPr id="0" name=""/>
        <dsp:cNvSpPr/>
      </dsp:nvSpPr>
      <dsp:spPr>
        <a:xfrm>
          <a:off x="4545877" y="5703523"/>
          <a:ext cx="1015544" cy="41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KIS  ÖNCESİNDE  OLABİLİR</a:t>
          </a:r>
          <a:endParaRPr lang="tr-TR" sz="1200" b="1" kern="1200" dirty="0"/>
        </a:p>
      </dsp:txBody>
      <dsp:txXfrm>
        <a:off x="4545877" y="5703523"/>
        <a:ext cx="1015544" cy="416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6BE00-E0EC-46DD-A486-53D43904AD18}">
      <dsp:nvSpPr>
        <dsp:cNvPr id="0" name=""/>
        <dsp:cNvSpPr/>
      </dsp:nvSpPr>
      <dsp:spPr>
        <a:xfrm>
          <a:off x="6484829" y="2643895"/>
          <a:ext cx="1901280" cy="45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9"/>
              </a:lnTo>
              <a:lnTo>
                <a:pt x="1901280" y="308309"/>
              </a:lnTo>
              <a:lnTo>
                <a:pt x="1901280" y="45241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90EF9-920F-450C-91BE-597C31481910}">
      <dsp:nvSpPr>
        <dsp:cNvPr id="0" name=""/>
        <dsp:cNvSpPr/>
      </dsp:nvSpPr>
      <dsp:spPr>
        <a:xfrm>
          <a:off x="6439109" y="2643895"/>
          <a:ext cx="91440" cy="452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41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3B17D-B3F5-489D-A7F0-7DBB8E79540C}">
      <dsp:nvSpPr>
        <dsp:cNvPr id="0" name=""/>
        <dsp:cNvSpPr/>
      </dsp:nvSpPr>
      <dsp:spPr>
        <a:xfrm>
          <a:off x="4583549" y="2643895"/>
          <a:ext cx="1901280" cy="452418"/>
        </a:xfrm>
        <a:custGeom>
          <a:avLst/>
          <a:gdLst/>
          <a:ahLst/>
          <a:cxnLst/>
          <a:rect l="0" t="0" r="0" b="0"/>
          <a:pathLst>
            <a:path>
              <a:moveTo>
                <a:pt x="1901280" y="0"/>
              </a:moveTo>
              <a:lnTo>
                <a:pt x="1901280" y="308309"/>
              </a:lnTo>
              <a:lnTo>
                <a:pt x="0" y="308309"/>
              </a:lnTo>
              <a:lnTo>
                <a:pt x="0" y="45241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20AF6-BD8D-4DD9-A5A1-55095539BC94}">
      <dsp:nvSpPr>
        <dsp:cNvPr id="0" name=""/>
        <dsp:cNvSpPr/>
      </dsp:nvSpPr>
      <dsp:spPr>
        <a:xfrm>
          <a:off x="4108229" y="1203675"/>
          <a:ext cx="2376600" cy="45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9"/>
              </a:lnTo>
              <a:lnTo>
                <a:pt x="2376600" y="308309"/>
              </a:lnTo>
              <a:lnTo>
                <a:pt x="2376600" y="4524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45586-C68C-45F0-841D-7424393DC566}">
      <dsp:nvSpPr>
        <dsp:cNvPr id="0" name=""/>
        <dsp:cNvSpPr/>
      </dsp:nvSpPr>
      <dsp:spPr>
        <a:xfrm>
          <a:off x="2636548" y="4084115"/>
          <a:ext cx="91440" cy="452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41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62597-068C-4422-A0FC-794FF45C7DE6}">
      <dsp:nvSpPr>
        <dsp:cNvPr id="0" name=""/>
        <dsp:cNvSpPr/>
      </dsp:nvSpPr>
      <dsp:spPr>
        <a:xfrm>
          <a:off x="1731628" y="2643895"/>
          <a:ext cx="950640" cy="45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9"/>
              </a:lnTo>
              <a:lnTo>
                <a:pt x="950640" y="308309"/>
              </a:lnTo>
              <a:lnTo>
                <a:pt x="950640" y="45241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F9C85-D009-45BC-A9A7-88DB93AE8F95}">
      <dsp:nvSpPr>
        <dsp:cNvPr id="0" name=""/>
        <dsp:cNvSpPr/>
      </dsp:nvSpPr>
      <dsp:spPr>
        <a:xfrm>
          <a:off x="780988" y="2643895"/>
          <a:ext cx="950640" cy="452418"/>
        </a:xfrm>
        <a:custGeom>
          <a:avLst/>
          <a:gdLst/>
          <a:ahLst/>
          <a:cxnLst/>
          <a:rect l="0" t="0" r="0" b="0"/>
          <a:pathLst>
            <a:path>
              <a:moveTo>
                <a:pt x="950640" y="0"/>
              </a:moveTo>
              <a:lnTo>
                <a:pt x="950640" y="308309"/>
              </a:lnTo>
              <a:lnTo>
                <a:pt x="0" y="308309"/>
              </a:lnTo>
              <a:lnTo>
                <a:pt x="0" y="45241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F29D0-283F-4E09-9F60-37C536E7FB5A}">
      <dsp:nvSpPr>
        <dsp:cNvPr id="0" name=""/>
        <dsp:cNvSpPr/>
      </dsp:nvSpPr>
      <dsp:spPr>
        <a:xfrm>
          <a:off x="1731628" y="1203675"/>
          <a:ext cx="2376600" cy="452418"/>
        </a:xfrm>
        <a:custGeom>
          <a:avLst/>
          <a:gdLst/>
          <a:ahLst/>
          <a:cxnLst/>
          <a:rect l="0" t="0" r="0" b="0"/>
          <a:pathLst>
            <a:path>
              <a:moveTo>
                <a:pt x="2376600" y="0"/>
              </a:moveTo>
              <a:lnTo>
                <a:pt x="2376600" y="308309"/>
              </a:lnTo>
              <a:lnTo>
                <a:pt x="0" y="308309"/>
              </a:lnTo>
              <a:lnTo>
                <a:pt x="0" y="4524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8A771-0C43-4923-96DC-58E0508B8AA6}">
      <dsp:nvSpPr>
        <dsp:cNvPr id="0" name=""/>
        <dsp:cNvSpPr/>
      </dsp:nvSpPr>
      <dsp:spPr>
        <a:xfrm>
          <a:off x="3330432" y="215874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DA6FD-3427-48AA-8A4C-594B9F0CBCF5}">
      <dsp:nvSpPr>
        <dsp:cNvPr id="0" name=""/>
        <dsp:cNvSpPr/>
      </dsp:nvSpPr>
      <dsp:spPr>
        <a:xfrm>
          <a:off x="3503276" y="38007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PULMONER TUTULUM</a:t>
          </a:r>
          <a:endParaRPr lang="tr-TR" sz="1400" b="1" kern="1200" dirty="0"/>
        </a:p>
      </dsp:txBody>
      <dsp:txXfrm>
        <a:off x="3532208" y="409007"/>
        <a:ext cx="1497728" cy="929937"/>
      </dsp:txXfrm>
    </dsp:sp>
    <dsp:sp modelId="{D2FEB419-ECFF-4A3C-9246-932F62839293}">
      <dsp:nvSpPr>
        <dsp:cNvPr id="0" name=""/>
        <dsp:cNvSpPr/>
      </dsp:nvSpPr>
      <dsp:spPr>
        <a:xfrm>
          <a:off x="953832" y="1656094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95D863-0377-40DA-AD09-9F95709C01BE}">
      <dsp:nvSpPr>
        <dsp:cNvPr id="0" name=""/>
        <dsp:cNvSpPr/>
      </dsp:nvSpPr>
      <dsp:spPr>
        <a:xfrm>
          <a:off x="1126676" y="182029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STERNOKALVİKULER/KOSTASTERNAL EKLEMLERİN ETKİLENMESİ</a:t>
          </a:r>
          <a:endParaRPr lang="tr-TR" sz="1200" b="1" kern="1200" dirty="0"/>
        </a:p>
      </dsp:txBody>
      <dsp:txXfrm>
        <a:off x="1155608" y="1849227"/>
        <a:ext cx="1497728" cy="929937"/>
      </dsp:txXfrm>
    </dsp:sp>
    <dsp:sp modelId="{50FE6B43-9254-47FB-B999-7C9C0AF22653}">
      <dsp:nvSpPr>
        <dsp:cNvPr id="0" name=""/>
        <dsp:cNvSpPr/>
      </dsp:nvSpPr>
      <dsp:spPr>
        <a:xfrm>
          <a:off x="3192" y="3096313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680109-19CB-448B-A0BA-946FC1BD0DAB}">
      <dsp:nvSpPr>
        <dsp:cNvPr id="0" name=""/>
        <dsp:cNvSpPr/>
      </dsp:nvSpPr>
      <dsp:spPr>
        <a:xfrm>
          <a:off x="176036" y="326051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GÖĞÜS EKSPANSİYONU KISITLANIR</a:t>
          </a:r>
          <a:endParaRPr lang="tr-TR" sz="1200" b="1" kern="1200" dirty="0"/>
        </a:p>
      </dsp:txBody>
      <dsp:txXfrm>
        <a:off x="204968" y="3289447"/>
        <a:ext cx="1497728" cy="929937"/>
      </dsp:txXfrm>
    </dsp:sp>
    <dsp:sp modelId="{F7641295-8EE8-414D-914A-3E871D27EF43}">
      <dsp:nvSpPr>
        <dsp:cNvPr id="0" name=""/>
        <dsp:cNvSpPr/>
      </dsp:nvSpPr>
      <dsp:spPr>
        <a:xfrm>
          <a:off x="1904472" y="3096313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6F730E-D095-4C88-BFCC-BC41653E68F2}">
      <dsp:nvSpPr>
        <dsp:cNvPr id="0" name=""/>
        <dsp:cNvSpPr/>
      </dsp:nvSpPr>
      <dsp:spPr>
        <a:xfrm>
          <a:off x="2077316" y="326051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DİAYFRAGMA KOMPANZE EDER</a:t>
          </a:r>
        </a:p>
      </dsp:txBody>
      <dsp:txXfrm>
        <a:off x="2106248" y="3289447"/>
        <a:ext cx="1497728" cy="929937"/>
      </dsp:txXfrm>
    </dsp:sp>
    <dsp:sp modelId="{6B94664B-AC97-4ED9-8A67-ED12A909A8E8}">
      <dsp:nvSpPr>
        <dsp:cNvPr id="0" name=""/>
        <dsp:cNvSpPr/>
      </dsp:nvSpPr>
      <dsp:spPr>
        <a:xfrm>
          <a:off x="1904472" y="4536533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BABC3-840A-4ABA-BD31-535526803716}">
      <dsp:nvSpPr>
        <dsp:cNvPr id="0" name=""/>
        <dsp:cNvSpPr/>
      </dsp:nvSpPr>
      <dsp:spPr>
        <a:xfrm>
          <a:off x="2077316" y="470073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KARIN SOLUNUMU</a:t>
          </a:r>
        </a:p>
      </dsp:txBody>
      <dsp:txXfrm>
        <a:off x="2106248" y="4729667"/>
        <a:ext cx="1497728" cy="929937"/>
      </dsp:txXfrm>
    </dsp:sp>
    <dsp:sp modelId="{0E820D92-E1CA-4AFB-9F8E-BAA130087B13}">
      <dsp:nvSpPr>
        <dsp:cNvPr id="0" name=""/>
        <dsp:cNvSpPr/>
      </dsp:nvSpPr>
      <dsp:spPr>
        <a:xfrm>
          <a:off x="5707032" y="1656094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71A7D-7DFA-4B3D-AA9F-944EB63F366D}">
      <dsp:nvSpPr>
        <dsp:cNvPr id="0" name=""/>
        <dsp:cNvSpPr/>
      </dsp:nvSpPr>
      <dsp:spPr>
        <a:xfrm>
          <a:off x="5879876" y="182029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PULMONER FİBVROZİS</a:t>
          </a:r>
          <a:endParaRPr lang="tr-TR" sz="1200" b="1" kern="1200" dirty="0"/>
        </a:p>
      </dsp:txBody>
      <dsp:txXfrm>
        <a:off x="5908808" y="1849227"/>
        <a:ext cx="1497728" cy="929937"/>
      </dsp:txXfrm>
    </dsp:sp>
    <dsp:sp modelId="{26081F9E-7134-4CD9-A82B-6C8540A7D47F}">
      <dsp:nvSpPr>
        <dsp:cNvPr id="0" name=""/>
        <dsp:cNvSpPr/>
      </dsp:nvSpPr>
      <dsp:spPr>
        <a:xfrm>
          <a:off x="3805752" y="3096313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668EFC-FEB6-49DE-903B-C1DAC58FE67B}">
      <dsp:nvSpPr>
        <dsp:cNvPr id="0" name=""/>
        <dsp:cNvSpPr/>
      </dsp:nvSpPr>
      <dsp:spPr>
        <a:xfrm>
          <a:off x="3978596" y="326051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ÜST LOBLARDA OLUR</a:t>
          </a:r>
          <a:endParaRPr lang="tr-TR" sz="1100" b="1" kern="1200" dirty="0"/>
        </a:p>
      </dsp:txBody>
      <dsp:txXfrm>
        <a:off x="4007528" y="3289447"/>
        <a:ext cx="1497728" cy="929937"/>
      </dsp:txXfrm>
    </dsp:sp>
    <dsp:sp modelId="{5C54AA7A-6E22-4286-A7C6-B1E5A7DD16C5}">
      <dsp:nvSpPr>
        <dsp:cNvPr id="0" name=""/>
        <dsp:cNvSpPr/>
      </dsp:nvSpPr>
      <dsp:spPr>
        <a:xfrm>
          <a:off x="5707032" y="3096313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EB8098-20F9-4C4B-98AB-DB25AB996093}">
      <dsp:nvSpPr>
        <dsp:cNvPr id="0" name=""/>
        <dsp:cNvSpPr/>
      </dsp:nvSpPr>
      <dsp:spPr>
        <a:xfrm>
          <a:off x="5879876" y="326051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KAVİTELEŞEBİLİR</a:t>
          </a:r>
          <a:endParaRPr lang="tr-TR" sz="1100" b="1" kern="1200" dirty="0"/>
        </a:p>
      </dsp:txBody>
      <dsp:txXfrm>
        <a:off x="5908808" y="3289447"/>
        <a:ext cx="1497728" cy="929937"/>
      </dsp:txXfrm>
    </dsp:sp>
    <dsp:sp modelId="{0A80F9B4-23AE-4FD0-A024-2D8BD338A0E6}">
      <dsp:nvSpPr>
        <dsp:cNvPr id="0" name=""/>
        <dsp:cNvSpPr/>
      </dsp:nvSpPr>
      <dsp:spPr>
        <a:xfrm>
          <a:off x="7608313" y="3096313"/>
          <a:ext cx="1555592" cy="987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0A95E6-AB83-42B5-A9D8-40FA57BE6F93}">
      <dsp:nvSpPr>
        <dsp:cNvPr id="0" name=""/>
        <dsp:cNvSpPr/>
      </dsp:nvSpPr>
      <dsp:spPr>
        <a:xfrm>
          <a:off x="7781156" y="3260515"/>
          <a:ext cx="1555592" cy="98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FIRSATÇI ENFEKSİYONLARA YATKINLIK</a:t>
          </a:r>
          <a:endParaRPr lang="tr-TR" sz="1100" b="1" kern="1200" dirty="0"/>
        </a:p>
      </dsp:txBody>
      <dsp:txXfrm>
        <a:off x="7810088" y="3289447"/>
        <a:ext cx="1497728" cy="9299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14119-2D81-4F4E-8CFD-371604653AFC}">
      <dsp:nvSpPr>
        <dsp:cNvPr id="0" name=""/>
        <dsp:cNvSpPr/>
      </dsp:nvSpPr>
      <dsp:spPr>
        <a:xfrm>
          <a:off x="6423144" y="4162977"/>
          <a:ext cx="1022865" cy="48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34"/>
              </a:lnTo>
              <a:lnTo>
                <a:pt x="1022865" y="331734"/>
              </a:lnTo>
              <a:lnTo>
                <a:pt x="1022865" y="4867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8CD7E-474C-4310-8BFC-A7119BA3C170}">
      <dsp:nvSpPr>
        <dsp:cNvPr id="0" name=""/>
        <dsp:cNvSpPr/>
      </dsp:nvSpPr>
      <dsp:spPr>
        <a:xfrm>
          <a:off x="5400278" y="4162977"/>
          <a:ext cx="1022865" cy="486791"/>
        </a:xfrm>
        <a:custGeom>
          <a:avLst/>
          <a:gdLst/>
          <a:ahLst/>
          <a:cxnLst/>
          <a:rect l="0" t="0" r="0" b="0"/>
          <a:pathLst>
            <a:path>
              <a:moveTo>
                <a:pt x="1022865" y="0"/>
              </a:moveTo>
              <a:lnTo>
                <a:pt x="1022865" y="331734"/>
              </a:lnTo>
              <a:lnTo>
                <a:pt x="0" y="331734"/>
              </a:lnTo>
              <a:lnTo>
                <a:pt x="0" y="4867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F00AC-BDDD-4E65-A605-4E673ADE0558}">
      <dsp:nvSpPr>
        <dsp:cNvPr id="0" name=""/>
        <dsp:cNvSpPr/>
      </dsp:nvSpPr>
      <dsp:spPr>
        <a:xfrm>
          <a:off x="5400278" y="2613335"/>
          <a:ext cx="1022865" cy="48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34"/>
              </a:lnTo>
              <a:lnTo>
                <a:pt x="1022865" y="331734"/>
              </a:lnTo>
              <a:lnTo>
                <a:pt x="1022865" y="4867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9E3E0-8210-4FC5-B223-E9C5EDE066B1}">
      <dsp:nvSpPr>
        <dsp:cNvPr id="0" name=""/>
        <dsp:cNvSpPr/>
      </dsp:nvSpPr>
      <dsp:spPr>
        <a:xfrm>
          <a:off x="4377412" y="2613335"/>
          <a:ext cx="1022865" cy="486791"/>
        </a:xfrm>
        <a:custGeom>
          <a:avLst/>
          <a:gdLst/>
          <a:ahLst/>
          <a:cxnLst/>
          <a:rect l="0" t="0" r="0" b="0"/>
          <a:pathLst>
            <a:path>
              <a:moveTo>
                <a:pt x="1022865" y="0"/>
              </a:moveTo>
              <a:lnTo>
                <a:pt x="1022865" y="331734"/>
              </a:lnTo>
              <a:lnTo>
                <a:pt x="0" y="331734"/>
              </a:lnTo>
              <a:lnTo>
                <a:pt x="0" y="4867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D4A96-9E64-466E-BCDD-8366E7B78B8E}">
      <dsp:nvSpPr>
        <dsp:cNvPr id="0" name=""/>
        <dsp:cNvSpPr/>
      </dsp:nvSpPr>
      <dsp:spPr>
        <a:xfrm>
          <a:off x="3354546" y="1063693"/>
          <a:ext cx="2045731" cy="48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34"/>
              </a:lnTo>
              <a:lnTo>
                <a:pt x="2045731" y="331734"/>
              </a:lnTo>
              <a:lnTo>
                <a:pt x="2045731" y="4867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C9DF1-B90C-4C99-B81E-CCBA48A94963}">
      <dsp:nvSpPr>
        <dsp:cNvPr id="0" name=""/>
        <dsp:cNvSpPr/>
      </dsp:nvSpPr>
      <dsp:spPr>
        <a:xfrm>
          <a:off x="3308826" y="1063693"/>
          <a:ext cx="91440" cy="486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7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68699-0BCC-4517-8E72-42FD1B26C860}">
      <dsp:nvSpPr>
        <dsp:cNvPr id="0" name=""/>
        <dsp:cNvSpPr/>
      </dsp:nvSpPr>
      <dsp:spPr>
        <a:xfrm>
          <a:off x="1308814" y="1063693"/>
          <a:ext cx="2045731" cy="486791"/>
        </a:xfrm>
        <a:custGeom>
          <a:avLst/>
          <a:gdLst/>
          <a:ahLst/>
          <a:cxnLst/>
          <a:rect l="0" t="0" r="0" b="0"/>
          <a:pathLst>
            <a:path>
              <a:moveTo>
                <a:pt x="2045731" y="0"/>
              </a:moveTo>
              <a:lnTo>
                <a:pt x="2045731" y="331734"/>
              </a:lnTo>
              <a:lnTo>
                <a:pt x="0" y="331734"/>
              </a:lnTo>
              <a:lnTo>
                <a:pt x="0" y="4867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08CEC-4668-4E05-ABFD-516C6A105F43}">
      <dsp:nvSpPr>
        <dsp:cNvPr id="0" name=""/>
        <dsp:cNvSpPr/>
      </dsp:nvSpPr>
      <dsp:spPr>
        <a:xfrm>
          <a:off x="2517655" y="842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935CB-02C1-4843-9F27-7D97A0314458}">
      <dsp:nvSpPr>
        <dsp:cNvPr id="0" name=""/>
        <dsp:cNvSpPr/>
      </dsp:nvSpPr>
      <dsp:spPr>
        <a:xfrm>
          <a:off x="2703631" y="177519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KARDİYOVASKÜLER ETKİLENME</a:t>
          </a:r>
          <a:endParaRPr lang="tr-TR" sz="1200" kern="1200" dirty="0"/>
        </a:p>
      </dsp:txBody>
      <dsp:txXfrm>
        <a:off x="2734761" y="208649"/>
        <a:ext cx="1611520" cy="1000590"/>
      </dsp:txXfrm>
    </dsp:sp>
    <dsp:sp modelId="{C03488E4-FA87-4412-85CF-5DD74CD1F652}">
      <dsp:nvSpPr>
        <dsp:cNvPr id="0" name=""/>
        <dsp:cNvSpPr/>
      </dsp:nvSpPr>
      <dsp:spPr>
        <a:xfrm>
          <a:off x="471924" y="1550484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415754-2EE6-4671-9B1A-0148B08A566F}">
      <dsp:nvSpPr>
        <dsp:cNvPr id="0" name=""/>
        <dsp:cNvSpPr/>
      </dsp:nvSpPr>
      <dsp:spPr>
        <a:xfrm>
          <a:off x="657899" y="1727161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HASTALIĞIN SÜRESİ </a:t>
          </a:r>
          <a:r>
            <a:rPr lang="tr-TR" sz="1200" kern="1200" smtClean="0"/>
            <a:t>İLE İLİŞKİLİ</a:t>
          </a:r>
          <a:endParaRPr lang="tr-TR" sz="1200" kern="1200" dirty="0"/>
        </a:p>
      </dsp:txBody>
      <dsp:txXfrm>
        <a:off x="689029" y="1758291"/>
        <a:ext cx="1611520" cy="1000590"/>
      </dsp:txXfrm>
    </dsp:sp>
    <dsp:sp modelId="{A873A98D-E799-4BD6-A72A-42037F6AEC8E}">
      <dsp:nvSpPr>
        <dsp:cNvPr id="0" name=""/>
        <dsp:cNvSpPr/>
      </dsp:nvSpPr>
      <dsp:spPr>
        <a:xfrm>
          <a:off x="2517655" y="1550484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7CDACC-BAC2-4938-9A03-1F5011D90C7C}">
      <dsp:nvSpPr>
        <dsp:cNvPr id="0" name=""/>
        <dsp:cNvSpPr/>
      </dsp:nvSpPr>
      <dsp:spPr>
        <a:xfrm>
          <a:off x="2703631" y="1727161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AORT KAPAĞINDA FİBROZİS VE AORT YETMEZLİĞİ</a:t>
          </a:r>
          <a:endParaRPr lang="tr-TR" sz="1200" kern="1200" dirty="0"/>
        </a:p>
      </dsp:txBody>
      <dsp:txXfrm>
        <a:off x="2734761" y="1758291"/>
        <a:ext cx="1611520" cy="1000590"/>
      </dsp:txXfrm>
    </dsp:sp>
    <dsp:sp modelId="{5B9E3391-6B6A-4C54-856A-8677336CB0AB}">
      <dsp:nvSpPr>
        <dsp:cNvPr id="0" name=""/>
        <dsp:cNvSpPr/>
      </dsp:nvSpPr>
      <dsp:spPr>
        <a:xfrm>
          <a:off x="4563387" y="1550484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36E3C4-F48E-4535-939D-781D344B8561}">
      <dsp:nvSpPr>
        <dsp:cNvPr id="0" name=""/>
        <dsp:cNvSpPr/>
      </dsp:nvSpPr>
      <dsp:spPr>
        <a:xfrm>
          <a:off x="4749363" y="1727161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A-V NOD ETKİLENMESİ</a:t>
          </a:r>
          <a:endParaRPr lang="tr-TR" sz="1200" kern="1200" dirty="0"/>
        </a:p>
      </dsp:txBody>
      <dsp:txXfrm>
        <a:off x="4780493" y="1758291"/>
        <a:ext cx="1611520" cy="1000590"/>
      </dsp:txXfrm>
    </dsp:sp>
    <dsp:sp modelId="{5A962AA5-CCD2-4AFC-8775-026DF7B5978B}">
      <dsp:nvSpPr>
        <dsp:cNvPr id="0" name=""/>
        <dsp:cNvSpPr/>
      </dsp:nvSpPr>
      <dsp:spPr>
        <a:xfrm>
          <a:off x="3540521" y="3100126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1D001-4AD7-443A-B4E6-EEFB23868514}">
      <dsp:nvSpPr>
        <dsp:cNvPr id="0" name=""/>
        <dsp:cNvSpPr/>
      </dsp:nvSpPr>
      <dsp:spPr>
        <a:xfrm>
          <a:off x="3726497" y="3276803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ARİTMİLER</a:t>
          </a:r>
          <a:endParaRPr lang="tr-TR" sz="1200" kern="1200" dirty="0"/>
        </a:p>
      </dsp:txBody>
      <dsp:txXfrm>
        <a:off x="3757627" y="3307933"/>
        <a:ext cx="1611520" cy="1000590"/>
      </dsp:txXfrm>
    </dsp:sp>
    <dsp:sp modelId="{C010DABD-1840-4A13-99B4-7A49A5C87561}">
      <dsp:nvSpPr>
        <dsp:cNvPr id="0" name=""/>
        <dsp:cNvSpPr/>
      </dsp:nvSpPr>
      <dsp:spPr>
        <a:xfrm>
          <a:off x="5586253" y="3100126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AAD404-A9F0-4598-9067-C358DDA1E526}">
      <dsp:nvSpPr>
        <dsp:cNvPr id="0" name=""/>
        <dsp:cNvSpPr/>
      </dsp:nvSpPr>
      <dsp:spPr>
        <a:xfrm>
          <a:off x="5772229" y="3276803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A-V  BLOK</a:t>
          </a:r>
          <a:endParaRPr lang="tr-TR" sz="1200" kern="1200" dirty="0"/>
        </a:p>
      </dsp:txBody>
      <dsp:txXfrm>
        <a:off x="5803359" y="3307933"/>
        <a:ext cx="1611520" cy="1000590"/>
      </dsp:txXfrm>
    </dsp:sp>
    <dsp:sp modelId="{E4EE21E3-72FE-48D0-A908-223BC763ABD1}">
      <dsp:nvSpPr>
        <dsp:cNvPr id="0" name=""/>
        <dsp:cNvSpPr/>
      </dsp:nvSpPr>
      <dsp:spPr>
        <a:xfrm>
          <a:off x="4563387" y="4649768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1EC95F-750E-4EBF-B4D3-B0BCB0C9D9B2}">
      <dsp:nvSpPr>
        <dsp:cNvPr id="0" name=""/>
        <dsp:cNvSpPr/>
      </dsp:nvSpPr>
      <dsp:spPr>
        <a:xfrm>
          <a:off x="4749363" y="4826445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smtClean="0"/>
            <a:t>15 YILLIK HASTALARIN%2,7</a:t>
          </a:r>
          <a:endParaRPr lang="tr-TR" sz="1200" kern="1200" dirty="0"/>
        </a:p>
      </dsp:txBody>
      <dsp:txXfrm>
        <a:off x="4780493" y="4857575"/>
        <a:ext cx="1611520" cy="1000590"/>
      </dsp:txXfrm>
    </dsp:sp>
    <dsp:sp modelId="{695D53E5-BA17-451A-A201-B7B6E865BE03}">
      <dsp:nvSpPr>
        <dsp:cNvPr id="0" name=""/>
        <dsp:cNvSpPr/>
      </dsp:nvSpPr>
      <dsp:spPr>
        <a:xfrm>
          <a:off x="6609119" y="4649768"/>
          <a:ext cx="1673780" cy="1062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546AB9-9F57-4B36-9EB5-40E45B2B8A40}">
      <dsp:nvSpPr>
        <dsp:cNvPr id="0" name=""/>
        <dsp:cNvSpPr/>
      </dsp:nvSpPr>
      <dsp:spPr>
        <a:xfrm>
          <a:off x="6795095" y="4826445"/>
          <a:ext cx="1673780" cy="106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8 YILLIK HASTALARIN %8,5</a:t>
          </a:r>
          <a:endParaRPr lang="tr-TR" sz="1200" kern="1200" dirty="0"/>
        </a:p>
      </dsp:txBody>
      <dsp:txXfrm>
        <a:off x="6826225" y="4857575"/>
        <a:ext cx="1611520" cy="10005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030AA-BC25-4FCF-9FA4-BAFF9B37DBBF}">
      <dsp:nvSpPr>
        <dsp:cNvPr id="0" name=""/>
        <dsp:cNvSpPr/>
      </dsp:nvSpPr>
      <dsp:spPr>
        <a:xfrm>
          <a:off x="3958686" y="2333703"/>
          <a:ext cx="2825825" cy="63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629"/>
              </a:lnTo>
              <a:lnTo>
                <a:pt x="2825825" y="375629"/>
              </a:lnTo>
              <a:lnTo>
                <a:pt x="2825825" y="6300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998AE-D098-4058-9CBC-279E677C568D}">
      <dsp:nvSpPr>
        <dsp:cNvPr id="0" name=""/>
        <dsp:cNvSpPr/>
      </dsp:nvSpPr>
      <dsp:spPr>
        <a:xfrm>
          <a:off x="3912966" y="2333703"/>
          <a:ext cx="91440" cy="63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0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4AE58-CADD-4D6C-99C8-61EA0CD7F3F6}">
      <dsp:nvSpPr>
        <dsp:cNvPr id="0" name=""/>
        <dsp:cNvSpPr/>
      </dsp:nvSpPr>
      <dsp:spPr>
        <a:xfrm>
          <a:off x="1132861" y="2333703"/>
          <a:ext cx="2825825" cy="630088"/>
        </a:xfrm>
        <a:custGeom>
          <a:avLst/>
          <a:gdLst/>
          <a:ahLst/>
          <a:cxnLst/>
          <a:rect l="0" t="0" r="0" b="0"/>
          <a:pathLst>
            <a:path>
              <a:moveTo>
                <a:pt x="2825825" y="0"/>
              </a:moveTo>
              <a:lnTo>
                <a:pt x="2825825" y="375629"/>
              </a:lnTo>
              <a:lnTo>
                <a:pt x="0" y="375629"/>
              </a:lnTo>
              <a:lnTo>
                <a:pt x="0" y="6300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E5175-EC09-4682-8D5A-4B8FCE7834AC}">
      <dsp:nvSpPr>
        <dsp:cNvPr id="0" name=""/>
        <dsp:cNvSpPr/>
      </dsp:nvSpPr>
      <dsp:spPr>
        <a:xfrm>
          <a:off x="2905546" y="1243165"/>
          <a:ext cx="2106279" cy="1090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5388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NÖROLOJİK ETKİLENME</a:t>
          </a:r>
          <a:endParaRPr lang="tr-TR" sz="1900" kern="1200" dirty="0"/>
        </a:p>
      </dsp:txBody>
      <dsp:txXfrm>
        <a:off x="2905546" y="1243165"/>
        <a:ext cx="2106279" cy="1090538"/>
      </dsp:txXfrm>
    </dsp:sp>
    <dsp:sp modelId="{339F2FAD-6F00-4002-A5E1-F27F1E7D5DC4}">
      <dsp:nvSpPr>
        <dsp:cNvPr id="0" name=""/>
        <dsp:cNvSpPr/>
      </dsp:nvSpPr>
      <dsp:spPr>
        <a:xfrm>
          <a:off x="3326802" y="2091361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GEÇ DÖNEMDE</a:t>
          </a:r>
          <a:endParaRPr lang="tr-TR" sz="1800" kern="1200" dirty="0"/>
        </a:p>
      </dsp:txBody>
      <dsp:txXfrm>
        <a:off x="3326802" y="2091361"/>
        <a:ext cx="1895651" cy="363512"/>
      </dsp:txXfrm>
    </dsp:sp>
    <dsp:sp modelId="{9BC6BF4C-7133-4699-902E-D3FBD174B701}">
      <dsp:nvSpPr>
        <dsp:cNvPr id="0" name=""/>
        <dsp:cNvSpPr/>
      </dsp:nvSpPr>
      <dsp:spPr>
        <a:xfrm>
          <a:off x="79721" y="2963792"/>
          <a:ext cx="2106279" cy="1090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5388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SPİNAL FRAKTÜRLER E BAĞLI KÖK BASISI</a:t>
          </a:r>
          <a:endParaRPr lang="tr-TR" sz="1900" kern="1200" dirty="0"/>
        </a:p>
      </dsp:txBody>
      <dsp:txXfrm>
        <a:off x="79721" y="2963792"/>
        <a:ext cx="2106279" cy="1090538"/>
      </dsp:txXfrm>
    </dsp:sp>
    <dsp:sp modelId="{62341B99-486E-485A-8027-7106708E9137}">
      <dsp:nvSpPr>
        <dsp:cNvPr id="0" name=""/>
        <dsp:cNvSpPr/>
      </dsp:nvSpPr>
      <dsp:spPr>
        <a:xfrm>
          <a:off x="500977" y="3811988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500977" y="3811988"/>
        <a:ext cx="1895651" cy="363512"/>
      </dsp:txXfrm>
    </dsp:sp>
    <dsp:sp modelId="{DB39FA05-9F08-49B3-B927-26DE6FE2FEC6}">
      <dsp:nvSpPr>
        <dsp:cNvPr id="0" name=""/>
        <dsp:cNvSpPr/>
      </dsp:nvSpPr>
      <dsp:spPr>
        <a:xfrm>
          <a:off x="2905546" y="2963792"/>
          <a:ext cx="2106279" cy="1090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5388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ATLANTO OKSİPİTAL SUBLÜKSASYON</a:t>
          </a:r>
          <a:endParaRPr lang="tr-TR" sz="1900" kern="1200" dirty="0"/>
        </a:p>
      </dsp:txBody>
      <dsp:txXfrm>
        <a:off x="2905546" y="2963792"/>
        <a:ext cx="2106279" cy="1090538"/>
      </dsp:txXfrm>
    </dsp:sp>
    <dsp:sp modelId="{31D6FFA1-F873-4C5A-A63B-77332136E085}">
      <dsp:nvSpPr>
        <dsp:cNvPr id="0" name=""/>
        <dsp:cNvSpPr/>
      </dsp:nvSpPr>
      <dsp:spPr>
        <a:xfrm>
          <a:off x="3326802" y="3811988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3326802" y="3811988"/>
        <a:ext cx="1895651" cy="363512"/>
      </dsp:txXfrm>
    </dsp:sp>
    <dsp:sp modelId="{7F651A4F-BD65-47F1-B7A6-709F7607919B}">
      <dsp:nvSpPr>
        <dsp:cNvPr id="0" name=""/>
        <dsp:cNvSpPr/>
      </dsp:nvSpPr>
      <dsp:spPr>
        <a:xfrm>
          <a:off x="5731371" y="2963792"/>
          <a:ext cx="2106279" cy="1090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5388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KAUDA EKUİNA SENDROMU</a:t>
          </a:r>
          <a:endParaRPr lang="tr-TR" sz="1900" kern="1200" dirty="0"/>
        </a:p>
      </dsp:txBody>
      <dsp:txXfrm>
        <a:off x="5731371" y="2963792"/>
        <a:ext cx="2106279" cy="1090538"/>
      </dsp:txXfrm>
    </dsp:sp>
    <dsp:sp modelId="{E3271113-AF47-4CD2-8B7D-805362E8F629}">
      <dsp:nvSpPr>
        <dsp:cNvPr id="0" name=""/>
        <dsp:cNvSpPr/>
      </dsp:nvSpPr>
      <dsp:spPr>
        <a:xfrm>
          <a:off x="6152627" y="3811988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-MESANE VE REKTUM SFİNKTER YETMEZLİĞİ</a:t>
          </a:r>
          <a:endParaRPr lang="tr-TR" sz="1200" kern="1200" dirty="0"/>
        </a:p>
      </dsp:txBody>
      <dsp:txXfrm>
        <a:off x="6152627" y="3811988"/>
        <a:ext cx="1895651" cy="3635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9907F-2F52-4CFC-8741-EAF288125172}">
      <dsp:nvSpPr>
        <dsp:cNvPr id="0" name=""/>
        <dsp:cNvSpPr/>
      </dsp:nvSpPr>
      <dsp:spPr>
        <a:xfrm>
          <a:off x="6492468" y="1840431"/>
          <a:ext cx="159493" cy="4021411"/>
        </a:xfrm>
        <a:custGeom>
          <a:avLst/>
          <a:gdLst/>
          <a:ahLst/>
          <a:cxnLst/>
          <a:rect l="0" t="0" r="0" b="0"/>
          <a:pathLst>
            <a:path>
              <a:moveTo>
                <a:pt x="159493" y="0"/>
              </a:moveTo>
              <a:lnTo>
                <a:pt x="159493" y="4021411"/>
              </a:lnTo>
              <a:lnTo>
                <a:pt x="0" y="402141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14E1-2B6F-4A4F-8B81-2AA385C4D50A}">
      <dsp:nvSpPr>
        <dsp:cNvPr id="0" name=""/>
        <dsp:cNvSpPr/>
      </dsp:nvSpPr>
      <dsp:spPr>
        <a:xfrm>
          <a:off x="6651962" y="1840431"/>
          <a:ext cx="159493" cy="294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8"/>
              </a:lnTo>
              <a:lnTo>
                <a:pt x="159493" y="294292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1E067-36E4-46D1-85A4-95EF48AF49D4}">
      <dsp:nvSpPr>
        <dsp:cNvPr id="0" name=""/>
        <dsp:cNvSpPr/>
      </dsp:nvSpPr>
      <dsp:spPr>
        <a:xfrm>
          <a:off x="6492468" y="1840431"/>
          <a:ext cx="159493" cy="2942928"/>
        </a:xfrm>
        <a:custGeom>
          <a:avLst/>
          <a:gdLst/>
          <a:ahLst/>
          <a:cxnLst/>
          <a:rect l="0" t="0" r="0" b="0"/>
          <a:pathLst>
            <a:path>
              <a:moveTo>
                <a:pt x="159493" y="0"/>
              </a:moveTo>
              <a:lnTo>
                <a:pt x="159493" y="2942928"/>
              </a:lnTo>
              <a:lnTo>
                <a:pt x="0" y="294292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35DBA-6735-43DD-9FA0-B1EB93D4EE4E}">
      <dsp:nvSpPr>
        <dsp:cNvPr id="0" name=""/>
        <dsp:cNvSpPr/>
      </dsp:nvSpPr>
      <dsp:spPr>
        <a:xfrm>
          <a:off x="6651962" y="1840431"/>
          <a:ext cx="159493" cy="1820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831"/>
              </a:lnTo>
              <a:lnTo>
                <a:pt x="159493" y="182083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3BFE1-3609-4FE4-861A-A4A6ADEB6A2B}">
      <dsp:nvSpPr>
        <dsp:cNvPr id="0" name=""/>
        <dsp:cNvSpPr/>
      </dsp:nvSpPr>
      <dsp:spPr>
        <a:xfrm>
          <a:off x="6492468" y="1840431"/>
          <a:ext cx="159493" cy="1777217"/>
        </a:xfrm>
        <a:custGeom>
          <a:avLst/>
          <a:gdLst/>
          <a:ahLst/>
          <a:cxnLst/>
          <a:rect l="0" t="0" r="0" b="0"/>
          <a:pathLst>
            <a:path>
              <a:moveTo>
                <a:pt x="159493" y="0"/>
              </a:moveTo>
              <a:lnTo>
                <a:pt x="159493" y="1777217"/>
              </a:lnTo>
              <a:lnTo>
                <a:pt x="0" y="177721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65677-6135-4B10-80FB-F67CFE1B63A9}">
      <dsp:nvSpPr>
        <dsp:cNvPr id="0" name=""/>
        <dsp:cNvSpPr/>
      </dsp:nvSpPr>
      <dsp:spPr>
        <a:xfrm>
          <a:off x="6651962" y="1840431"/>
          <a:ext cx="159493" cy="69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35"/>
              </a:lnTo>
              <a:lnTo>
                <a:pt x="159493" y="698735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50E8A-0DB6-4F7D-8F6F-0B020316BFA3}">
      <dsp:nvSpPr>
        <dsp:cNvPr id="0" name=""/>
        <dsp:cNvSpPr/>
      </dsp:nvSpPr>
      <dsp:spPr>
        <a:xfrm>
          <a:off x="6538675" y="1840431"/>
          <a:ext cx="113286" cy="675631"/>
        </a:xfrm>
        <a:custGeom>
          <a:avLst/>
          <a:gdLst/>
          <a:ahLst/>
          <a:cxnLst/>
          <a:rect l="0" t="0" r="0" b="0"/>
          <a:pathLst>
            <a:path>
              <a:moveTo>
                <a:pt x="113286" y="0"/>
              </a:moveTo>
              <a:lnTo>
                <a:pt x="113286" y="675631"/>
              </a:lnTo>
              <a:lnTo>
                <a:pt x="0" y="67563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90C01-BF62-4DDB-8430-FA48F3372F52}">
      <dsp:nvSpPr>
        <dsp:cNvPr id="0" name=""/>
        <dsp:cNvSpPr/>
      </dsp:nvSpPr>
      <dsp:spPr>
        <a:xfrm>
          <a:off x="4813984" y="761949"/>
          <a:ext cx="1078482" cy="69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35"/>
              </a:lnTo>
              <a:lnTo>
                <a:pt x="1078482" y="69873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32E8E-D2F5-4CD1-A088-A0F5660CE8F1}">
      <dsp:nvSpPr>
        <dsp:cNvPr id="0" name=""/>
        <dsp:cNvSpPr/>
      </dsp:nvSpPr>
      <dsp:spPr>
        <a:xfrm>
          <a:off x="2816512" y="1840431"/>
          <a:ext cx="159493" cy="1777217"/>
        </a:xfrm>
        <a:custGeom>
          <a:avLst/>
          <a:gdLst/>
          <a:ahLst/>
          <a:cxnLst/>
          <a:rect l="0" t="0" r="0" b="0"/>
          <a:pathLst>
            <a:path>
              <a:moveTo>
                <a:pt x="159493" y="0"/>
              </a:moveTo>
              <a:lnTo>
                <a:pt x="159493" y="1777217"/>
              </a:lnTo>
              <a:lnTo>
                <a:pt x="0" y="177721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8AB00-8EB2-4591-862B-F088E2A90AD7}">
      <dsp:nvSpPr>
        <dsp:cNvPr id="0" name=""/>
        <dsp:cNvSpPr/>
      </dsp:nvSpPr>
      <dsp:spPr>
        <a:xfrm>
          <a:off x="2976006" y="1840431"/>
          <a:ext cx="159493" cy="69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35"/>
              </a:lnTo>
              <a:lnTo>
                <a:pt x="159493" y="698735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15A1A-D257-4CFE-821E-80750A297BFC}">
      <dsp:nvSpPr>
        <dsp:cNvPr id="0" name=""/>
        <dsp:cNvSpPr/>
      </dsp:nvSpPr>
      <dsp:spPr>
        <a:xfrm>
          <a:off x="2816512" y="1840431"/>
          <a:ext cx="159493" cy="698735"/>
        </a:xfrm>
        <a:custGeom>
          <a:avLst/>
          <a:gdLst/>
          <a:ahLst/>
          <a:cxnLst/>
          <a:rect l="0" t="0" r="0" b="0"/>
          <a:pathLst>
            <a:path>
              <a:moveTo>
                <a:pt x="159493" y="0"/>
              </a:moveTo>
              <a:lnTo>
                <a:pt x="159493" y="698735"/>
              </a:lnTo>
              <a:lnTo>
                <a:pt x="0" y="698735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C1489-153C-4E7E-8060-E9DEAE56A478}">
      <dsp:nvSpPr>
        <dsp:cNvPr id="0" name=""/>
        <dsp:cNvSpPr/>
      </dsp:nvSpPr>
      <dsp:spPr>
        <a:xfrm>
          <a:off x="3735501" y="761949"/>
          <a:ext cx="1078482" cy="698735"/>
        </a:xfrm>
        <a:custGeom>
          <a:avLst/>
          <a:gdLst/>
          <a:ahLst/>
          <a:cxnLst/>
          <a:rect l="0" t="0" r="0" b="0"/>
          <a:pathLst>
            <a:path>
              <a:moveTo>
                <a:pt x="1078482" y="0"/>
              </a:moveTo>
              <a:lnTo>
                <a:pt x="1078482" y="698735"/>
              </a:lnTo>
              <a:lnTo>
                <a:pt x="0" y="69873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F90F8-E32D-4BC6-A802-D9E9EDBA8917}">
      <dsp:nvSpPr>
        <dsp:cNvPr id="0" name=""/>
        <dsp:cNvSpPr/>
      </dsp:nvSpPr>
      <dsp:spPr>
        <a:xfrm>
          <a:off x="3193678" y="2454"/>
          <a:ext cx="3240612" cy="7594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KLİNİK DEĞERLENDİRME</a:t>
          </a:r>
          <a:endParaRPr lang="tr-TR" sz="2000" b="1" kern="1200" dirty="0"/>
        </a:p>
      </dsp:txBody>
      <dsp:txXfrm>
        <a:off x="3193678" y="2454"/>
        <a:ext cx="3240612" cy="759494"/>
      </dsp:txXfrm>
    </dsp:sp>
    <dsp:sp modelId="{580C0D78-2ADA-47EA-AB85-0D593BD7BB07}">
      <dsp:nvSpPr>
        <dsp:cNvPr id="0" name=""/>
        <dsp:cNvSpPr/>
      </dsp:nvSpPr>
      <dsp:spPr>
        <a:xfrm>
          <a:off x="2216512" y="1080937"/>
          <a:ext cx="1518989" cy="7594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ANAMNEZ </a:t>
          </a:r>
          <a:endParaRPr lang="tr-TR" sz="1400" b="1" kern="1200" dirty="0"/>
        </a:p>
      </dsp:txBody>
      <dsp:txXfrm>
        <a:off x="2216512" y="1080937"/>
        <a:ext cx="1518989" cy="759494"/>
      </dsp:txXfrm>
    </dsp:sp>
    <dsp:sp modelId="{E7B9871F-C7F1-496B-B227-498A048019E2}">
      <dsp:nvSpPr>
        <dsp:cNvPr id="0" name=""/>
        <dsp:cNvSpPr/>
      </dsp:nvSpPr>
      <dsp:spPr>
        <a:xfrm>
          <a:off x="1297523" y="2159419"/>
          <a:ext cx="1518989" cy="7594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İNFLAMATUVAR BEL AĞRISI</a:t>
          </a:r>
          <a:endParaRPr lang="tr-TR" sz="1400" b="1" kern="1200" dirty="0"/>
        </a:p>
      </dsp:txBody>
      <dsp:txXfrm>
        <a:off x="1297523" y="2159419"/>
        <a:ext cx="1518989" cy="759494"/>
      </dsp:txXfrm>
    </dsp:sp>
    <dsp:sp modelId="{5AB20AE4-7009-4F43-8FF5-24F7A623D52D}">
      <dsp:nvSpPr>
        <dsp:cNvPr id="0" name=""/>
        <dsp:cNvSpPr/>
      </dsp:nvSpPr>
      <dsp:spPr>
        <a:xfrm>
          <a:off x="3135500" y="2159419"/>
          <a:ext cx="1518989" cy="7594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PERİFERİK ARTRİT</a:t>
          </a:r>
          <a:endParaRPr lang="tr-TR" sz="1400" b="1" kern="1200" dirty="0"/>
        </a:p>
      </dsp:txBody>
      <dsp:txXfrm>
        <a:off x="3135500" y="2159419"/>
        <a:ext cx="1518989" cy="759494"/>
      </dsp:txXfrm>
    </dsp:sp>
    <dsp:sp modelId="{06AAD11D-4D7E-442C-863A-03325FCD1592}">
      <dsp:nvSpPr>
        <dsp:cNvPr id="0" name=""/>
        <dsp:cNvSpPr/>
      </dsp:nvSpPr>
      <dsp:spPr>
        <a:xfrm>
          <a:off x="1297523" y="3237902"/>
          <a:ext cx="1518989" cy="7594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ENTESOPATİ </a:t>
          </a:r>
          <a:endParaRPr lang="tr-TR" sz="1400" b="1" kern="1200" dirty="0"/>
        </a:p>
      </dsp:txBody>
      <dsp:txXfrm>
        <a:off x="1297523" y="3237902"/>
        <a:ext cx="1518989" cy="759494"/>
      </dsp:txXfrm>
    </dsp:sp>
    <dsp:sp modelId="{CFDE3427-D164-4645-9FD1-951DF0E41AB9}">
      <dsp:nvSpPr>
        <dsp:cNvPr id="0" name=""/>
        <dsp:cNvSpPr/>
      </dsp:nvSpPr>
      <dsp:spPr>
        <a:xfrm>
          <a:off x="5892467" y="1080937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FİZİK MUAYENE</a:t>
          </a:r>
          <a:endParaRPr lang="tr-TR" sz="1400" b="1" kern="1200" dirty="0"/>
        </a:p>
      </dsp:txBody>
      <dsp:txXfrm>
        <a:off x="5892467" y="1080937"/>
        <a:ext cx="1518989" cy="759494"/>
      </dsp:txXfrm>
    </dsp:sp>
    <dsp:sp modelId="{5EDDED5A-53F0-4D4A-8EF7-FEB8AA902898}">
      <dsp:nvSpPr>
        <dsp:cNvPr id="0" name=""/>
        <dsp:cNvSpPr/>
      </dsp:nvSpPr>
      <dsp:spPr>
        <a:xfrm>
          <a:off x="5019686" y="2136315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GÖĞÜS EKSPANSİYONU</a:t>
          </a:r>
          <a:endParaRPr lang="tr-TR" sz="1400" b="1" kern="1200" dirty="0"/>
        </a:p>
      </dsp:txBody>
      <dsp:txXfrm>
        <a:off x="5019686" y="2136315"/>
        <a:ext cx="1518989" cy="759494"/>
      </dsp:txXfrm>
    </dsp:sp>
    <dsp:sp modelId="{8A33826A-35CD-448A-8A94-FFF297EA5A9A}">
      <dsp:nvSpPr>
        <dsp:cNvPr id="0" name=""/>
        <dsp:cNvSpPr/>
      </dsp:nvSpPr>
      <dsp:spPr>
        <a:xfrm>
          <a:off x="6811455" y="2159419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SCHOBER/MODİFİYE SCHOBER</a:t>
          </a:r>
          <a:endParaRPr lang="tr-TR" sz="1400" b="1" kern="1200" dirty="0"/>
        </a:p>
      </dsp:txBody>
      <dsp:txXfrm>
        <a:off x="6811455" y="2159419"/>
        <a:ext cx="1518989" cy="759494"/>
      </dsp:txXfrm>
    </dsp:sp>
    <dsp:sp modelId="{EB4D553B-736F-458C-857B-9F2EA7F6204B}">
      <dsp:nvSpPr>
        <dsp:cNvPr id="0" name=""/>
        <dsp:cNvSpPr/>
      </dsp:nvSpPr>
      <dsp:spPr>
        <a:xfrm>
          <a:off x="4973478" y="3237902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OKSİPUT-DUVAR MESAFESİ</a:t>
          </a:r>
          <a:endParaRPr lang="tr-TR" sz="1400" b="1" kern="1200" dirty="0"/>
        </a:p>
      </dsp:txBody>
      <dsp:txXfrm>
        <a:off x="4973478" y="3237902"/>
        <a:ext cx="1518989" cy="759494"/>
      </dsp:txXfrm>
    </dsp:sp>
    <dsp:sp modelId="{57E93E35-2852-41E3-8C53-ED1B8566D662}">
      <dsp:nvSpPr>
        <dsp:cNvPr id="0" name=""/>
        <dsp:cNvSpPr/>
      </dsp:nvSpPr>
      <dsp:spPr>
        <a:xfrm>
          <a:off x="6811455" y="3237902"/>
          <a:ext cx="2249866" cy="84672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VERTEBRANIN HER YÖNE HAREKETLERİNİN DEĞERLENDİRİLMESİ</a:t>
          </a:r>
          <a:endParaRPr lang="tr-TR" sz="1400" b="1" kern="1200" dirty="0"/>
        </a:p>
      </dsp:txBody>
      <dsp:txXfrm>
        <a:off x="6811455" y="3237902"/>
        <a:ext cx="2249866" cy="846722"/>
      </dsp:txXfrm>
    </dsp:sp>
    <dsp:sp modelId="{F472D96E-92B8-4DA7-9F24-1D85202AE7AE}">
      <dsp:nvSpPr>
        <dsp:cNvPr id="0" name=""/>
        <dsp:cNvSpPr/>
      </dsp:nvSpPr>
      <dsp:spPr>
        <a:xfrm>
          <a:off x="4973478" y="4403613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SİE  MUAYENESİ</a:t>
          </a:r>
          <a:endParaRPr lang="tr-TR" sz="1400" b="1" kern="1200" dirty="0"/>
        </a:p>
      </dsp:txBody>
      <dsp:txXfrm>
        <a:off x="4973478" y="4403613"/>
        <a:ext cx="1518989" cy="759494"/>
      </dsp:txXfrm>
    </dsp:sp>
    <dsp:sp modelId="{DF7F80AB-2639-41E8-BACE-48A6447E901E}">
      <dsp:nvSpPr>
        <dsp:cNvPr id="0" name=""/>
        <dsp:cNvSpPr/>
      </dsp:nvSpPr>
      <dsp:spPr>
        <a:xfrm>
          <a:off x="6811455" y="4403613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ENTESİS BÖLGELERİNİN HASSASİYETİ </a:t>
          </a:r>
          <a:endParaRPr lang="tr-TR" sz="1400" b="1" kern="1200" dirty="0"/>
        </a:p>
      </dsp:txBody>
      <dsp:txXfrm>
        <a:off x="6811455" y="4403613"/>
        <a:ext cx="1518989" cy="759494"/>
      </dsp:txXfrm>
    </dsp:sp>
    <dsp:sp modelId="{3820D997-F432-4AEF-B0A5-676ABB5A23D1}">
      <dsp:nvSpPr>
        <dsp:cNvPr id="0" name=""/>
        <dsp:cNvSpPr/>
      </dsp:nvSpPr>
      <dsp:spPr>
        <a:xfrm>
          <a:off x="4973478" y="5482095"/>
          <a:ext cx="1518989" cy="7594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KIS  DIŞI BULGULAR </a:t>
          </a:r>
          <a:endParaRPr lang="tr-TR" sz="1400" b="1" kern="1200" dirty="0"/>
        </a:p>
      </dsp:txBody>
      <dsp:txXfrm>
        <a:off x="4973478" y="5482095"/>
        <a:ext cx="1518989" cy="7594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E933F-3262-4AE3-8CA7-03C7B9057BB8}">
      <dsp:nvSpPr>
        <dsp:cNvPr id="0" name=""/>
        <dsp:cNvSpPr/>
      </dsp:nvSpPr>
      <dsp:spPr>
        <a:xfrm>
          <a:off x="2282" y="0"/>
          <a:ext cx="2240063" cy="5874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4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SİE DİREKT X RAY</a:t>
          </a:r>
          <a:endParaRPr lang="tr-TR" sz="3600" kern="1200" dirty="0"/>
        </a:p>
      </dsp:txBody>
      <dsp:txXfrm>
        <a:off x="2282" y="0"/>
        <a:ext cx="2240063" cy="1762295"/>
      </dsp:txXfrm>
    </dsp:sp>
    <dsp:sp modelId="{92CD4AA3-FFCA-4BDD-945A-205324B0E3D5}">
      <dsp:nvSpPr>
        <dsp:cNvPr id="0" name=""/>
        <dsp:cNvSpPr/>
      </dsp:nvSpPr>
      <dsp:spPr>
        <a:xfrm>
          <a:off x="226289" y="1762438"/>
          <a:ext cx="1792050" cy="85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SENSİTİVİTESİ %10</a:t>
          </a:r>
          <a:endParaRPr lang="tr-TR" sz="1500" kern="1200" dirty="0"/>
        </a:p>
      </dsp:txBody>
      <dsp:txXfrm>
        <a:off x="251353" y="1787502"/>
        <a:ext cx="1741922" cy="805634"/>
      </dsp:txXfrm>
    </dsp:sp>
    <dsp:sp modelId="{A46F30CC-0B29-4710-8788-B1882F407AA8}">
      <dsp:nvSpPr>
        <dsp:cNvPr id="0" name=""/>
        <dsp:cNvSpPr/>
      </dsp:nvSpPr>
      <dsp:spPr>
        <a:xfrm>
          <a:off x="226289" y="2749857"/>
          <a:ext cx="1792050" cy="85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İLİAK VE SAKRAK KANATLARDA SKLEROZ</a:t>
          </a:r>
          <a:endParaRPr lang="tr-TR" sz="1500" kern="1200" dirty="0"/>
        </a:p>
      </dsp:txBody>
      <dsp:txXfrm>
        <a:off x="251353" y="2774921"/>
        <a:ext cx="1741922" cy="805634"/>
      </dsp:txXfrm>
    </dsp:sp>
    <dsp:sp modelId="{3BF0E991-1370-43F9-9CD9-3059D0D8EFD8}">
      <dsp:nvSpPr>
        <dsp:cNvPr id="0" name=""/>
        <dsp:cNvSpPr/>
      </dsp:nvSpPr>
      <dsp:spPr>
        <a:xfrm>
          <a:off x="226289" y="3737276"/>
          <a:ext cx="1792050" cy="85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EROZYON/KENAR DÜZENSİZLİĞİ</a:t>
          </a:r>
          <a:endParaRPr lang="tr-TR" sz="1500" kern="1200" dirty="0"/>
        </a:p>
      </dsp:txBody>
      <dsp:txXfrm>
        <a:off x="251353" y="3762340"/>
        <a:ext cx="1741922" cy="805634"/>
      </dsp:txXfrm>
    </dsp:sp>
    <dsp:sp modelId="{46ABA98C-3056-46AB-9859-CF16086CEFE8}">
      <dsp:nvSpPr>
        <dsp:cNvPr id="0" name=""/>
        <dsp:cNvSpPr/>
      </dsp:nvSpPr>
      <dsp:spPr>
        <a:xfrm>
          <a:off x="226289" y="4724694"/>
          <a:ext cx="1792050" cy="85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FÜZYON</a:t>
          </a:r>
          <a:endParaRPr lang="tr-TR" sz="1500" kern="1200" dirty="0"/>
        </a:p>
      </dsp:txBody>
      <dsp:txXfrm>
        <a:off x="251353" y="4749758"/>
        <a:ext cx="1741922" cy="805634"/>
      </dsp:txXfrm>
    </dsp:sp>
    <dsp:sp modelId="{5F277B80-7F83-4B7A-B9E5-DB950FF377D1}">
      <dsp:nvSpPr>
        <dsp:cNvPr id="0" name=""/>
        <dsp:cNvSpPr/>
      </dsp:nvSpPr>
      <dsp:spPr>
        <a:xfrm>
          <a:off x="2410351" y="0"/>
          <a:ext cx="2240063" cy="5874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4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SİE  BT</a:t>
          </a:r>
          <a:endParaRPr lang="tr-TR" sz="3600" kern="1200" dirty="0"/>
        </a:p>
      </dsp:txBody>
      <dsp:txXfrm>
        <a:off x="2410351" y="0"/>
        <a:ext cx="2240063" cy="1762295"/>
      </dsp:txXfrm>
    </dsp:sp>
    <dsp:sp modelId="{9B5B2D21-399F-41F3-8EC9-0A8D63122574}">
      <dsp:nvSpPr>
        <dsp:cNvPr id="0" name=""/>
        <dsp:cNvSpPr/>
      </dsp:nvSpPr>
      <dsp:spPr>
        <a:xfrm>
          <a:off x="2634357" y="1764016"/>
          <a:ext cx="1792050" cy="177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HASTALIK AKTİVİTESİ İLE İLİŞKİLİ BULGULAR YOK</a:t>
          </a:r>
          <a:endParaRPr lang="tr-TR" sz="1500" kern="1200" dirty="0"/>
        </a:p>
      </dsp:txBody>
      <dsp:txXfrm>
        <a:off x="2686233" y="1815892"/>
        <a:ext cx="1688298" cy="1667434"/>
      </dsp:txXfrm>
    </dsp:sp>
    <dsp:sp modelId="{3895FF75-4FDA-4FEF-8FF7-F32456A4D7B9}">
      <dsp:nvSpPr>
        <dsp:cNvPr id="0" name=""/>
        <dsp:cNvSpPr/>
      </dsp:nvSpPr>
      <dsp:spPr>
        <a:xfrm>
          <a:off x="2634357" y="3807693"/>
          <a:ext cx="1792050" cy="177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2686233" y="3859569"/>
        <a:ext cx="1688298" cy="1667434"/>
      </dsp:txXfrm>
    </dsp:sp>
    <dsp:sp modelId="{A2C55C3D-7DB8-46DA-9CF2-8AEF5D2A64C5}">
      <dsp:nvSpPr>
        <dsp:cNvPr id="0" name=""/>
        <dsp:cNvSpPr/>
      </dsp:nvSpPr>
      <dsp:spPr>
        <a:xfrm>
          <a:off x="4818419" y="0"/>
          <a:ext cx="2240063" cy="5874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4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SİE  MR</a:t>
          </a:r>
          <a:endParaRPr lang="tr-TR" sz="3600" kern="1200" dirty="0"/>
        </a:p>
      </dsp:txBody>
      <dsp:txXfrm>
        <a:off x="4818419" y="0"/>
        <a:ext cx="2240063" cy="1762295"/>
      </dsp:txXfrm>
    </dsp:sp>
    <dsp:sp modelId="{5BD9FEA0-18C1-478E-B349-8393FD4A6455}">
      <dsp:nvSpPr>
        <dsp:cNvPr id="0" name=""/>
        <dsp:cNvSpPr/>
      </dsp:nvSpPr>
      <dsp:spPr>
        <a:xfrm>
          <a:off x="5042425" y="1762797"/>
          <a:ext cx="1792050" cy="115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SENSİTİVİTESİ %95</a:t>
          </a:r>
          <a:endParaRPr lang="tr-TR" sz="1500" kern="1200" dirty="0"/>
        </a:p>
      </dsp:txBody>
      <dsp:txXfrm>
        <a:off x="5076226" y="1796598"/>
        <a:ext cx="1724448" cy="1086466"/>
      </dsp:txXfrm>
    </dsp:sp>
    <dsp:sp modelId="{638B16C6-54B9-4653-9313-663CE80CF75D}">
      <dsp:nvSpPr>
        <dsp:cNvPr id="0" name=""/>
        <dsp:cNvSpPr/>
      </dsp:nvSpPr>
      <dsp:spPr>
        <a:xfrm>
          <a:off x="5042425" y="3094414"/>
          <a:ext cx="1792050" cy="115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AKTİF İNFLAMASYONU GÖSTERİR</a:t>
          </a:r>
          <a:endParaRPr lang="tr-TR" sz="1500" kern="1200" dirty="0"/>
        </a:p>
      </dsp:txBody>
      <dsp:txXfrm>
        <a:off x="5076226" y="3128215"/>
        <a:ext cx="1724448" cy="1086466"/>
      </dsp:txXfrm>
    </dsp:sp>
    <dsp:sp modelId="{CEC73687-3427-4390-A7A8-A9B43766D498}">
      <dsp:nvSpPr>
        <dsp:cNvPr id="0" name=""/>
        <dsp:cNvSpPr/>
      </dsp:nvSpPr>
      <dsp:spPr>
        <a:xfrm>
          <a:off x="5042425" y="4426031"/>
          <a:ext cx="1792050" cy="115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HASTALIĞIN TAKİBİNDE KULLANILMAZ</a:t>
          </a:r>
          <a:endParaRPr lang="tr-TR" sz="1500" kern="1200" dirty="0"/>
        </a:p>
      </dsp:txBody>
      <dsp:txXfrm>
        <a:off x="5076226" y="4459832"/>
        <a:ext cx="1724448" cy="1086466"/>
      </dsp:txXfrm>
    </dsp:sp>
    <dsp:sp modelId="{AD16AAB1-F2D0-4258-BC9D-DE7A01599108}">
      <dsp:nvSpPr>
        <dsp:cNvPr id="0" name=""/>
        <dsp:cNvSpPr/>
      </dsp:nvSpPr>
      <dsp:spPr>
        <a:xfrm>
          <a:off x="7226487" y="0"/>
          <a:ext cx="2240063" cy="5874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4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SİE  SC.</a:t>
          </a:r>
          <a:endParaRPr lang="tr-TR" sz="3600" kern="1200" dirty="0"/>
        </a:p>
      </dsp:txBody>
      <dsp:txXfrm>
        <a:off x="7226487" y="0"/>
        <a:ext cx="2240063" cy="1762295"/>
      </dsp:txXfrm>
    </dsp:sp>
    <dsp:sp modelId="{F59749FA-C0B7-4125-9BED-9CDFF2D1ED15}">
      <dsp:nvSpPr>
        <dsp:cNvPr id="0" name=""/>
        <dsp:cNvSpPr/>
      </dsp:nvSpPr>
      <dsp:spPr>
        <a:xfrm>
          <a:off x="7450494" y="1762295"/>
          <a:ext cx="1792050" cy="3818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SENSİTİVİTESİ %48</a:t>
          </a:r>
          <a:endParaRPr lang="tr-TR" sz="1500" kern="1200" dirty="0"/>
        </a:p>
      </dsp:txBody>
      <dsp:txXfrm>
        <a:off x="7502981" y="1814782"/>
        <a:ext cx="1687076" cy="37133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E3C23-B580-463C-879B-EBED27C1B771}">
      <dsp:nvSpPr>
        <dsp:cNvPr id="0" name=""/>
        <dsp:cNvSpPr/>
      </dsp:nvSpPr>
      <dsp:spPr>
        <a:xfrm>
          <a:off x="6034" y="2090197"/>
          <a:ext cx="3095682" cy="12382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VERTEBRANIN  X RAY GÖRÜNTÜSÜ</a:t>
          </a:r>
          <a:endParaRPr lang="tr-TR" sz="2100" kern="1200" dirty="0"/>
        </a:p>
      </dsp:txBody>
      <dsp:txXfrm>
        <a:off x="625170" y="2090197"/>
        <a:ext cx="1857410" cy="1238272"/>
      </dsp:txXfrm>
    </dsp:sp>
    <dsp:sp modelId="{A1C8D75A-B24A-4EE5-9207-116617510630}">
      <dsp:nvSpPr>
        <dsp:cNvPr id="0" name=""/>
        <dsp:cNvSpPr/>
      </dsp:nvSpPr>
      <dsp:spPr>
        <a:xfrm>
          <a:off x="2699277" y="2195450"/>
          <a:ext cx="2569416" cy="10277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COR. VERTEBRALARDAKİ PERİOSTİTE BAĞLI KARELEŞME</a:t>
          </a:r>
          <a:endParaRPr lang="tr-TR" sz="1300" kern="1200" dirty="0"/>
        </a:p>
      </dsp:txBody>
      <dsp:txXfrm>
        <a:off x="3213160" y="2195450"/>
        <a:ext cx="1541650" cy="1027766"/>
      </dsp:txXfrm>
    </dsp:sp>
    <dsp:sp modelId="{FEF0DD39-C9DE-4CCD-BC36-9A29AB32C033}">
      <dsp:nvSpPr>
        <dsp:cNvPr id="0" name=""/>
        <dsp:cNvSpPr/>
      </dsp:nvSpPr>
      <dsp:spPr>
        <a:xfrm>
          <a:off x="4908975" y="2195450"/>
          <a:ext cx="2569416" cy="10277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COR. VERTEBRALARIN KENARINDA, ETRAFI SKLEROTİK EROZYONLAR</a:t>
          </a:r>
          <a:endParaRPr lang="tr-TR" sz="1300" kern="1200" dirty="0"/>
        </a:p>
      </dsp:txBody>
      <dsp:txXfrm>
        <a:off x="5422858" y="2195450"/>
        <a:ext cx="1541650" cy="1027766"/>
      </dsp:txXfrm>
    </dsp:sp>
    <dsp:sp modelId="{C2875C60-E2DA-43DA-BB03-A04CA219C35D}">
      <dsp:nvSpPr>
        <dsp:cNvPr id="0" name=""/>
        <dsp:cNvSpPr/>
      </dsp:nvSpPr>
      <dsp:spPr>
        <a:xfrm>
          <a:off x="7118673" y="2195450"/>
          <a:ext cx="2569416" cy="10277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SİNDESMOFİTLERE BAĞLI BAMBU KAMIŞI VERTEBRA </a:t>
          </a:r>
          <a:endParaRPr lang="tr-TR" sz="1300" kern="1200" dirty="0"/>
        </a:p>
      </dsp:txBody>
      <dsp:txXfrm>
        <a:off x="7632556" y="2195450"/>
        <a:ext cx="1541650" cy="10277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390FF-2F2C-43EE-B156-17AA8C104D1B}">
      <dsp:nvSpPr>
        <dsp:cNvPr id="0" name=""/>
        <dsp:cNvSpPr/>
      </dsp:nvSpPr>
      <dsp:spPr>
        <a:xfrm>
          <a:off x="0" y="451771"/>
          <a:ext cx="1062507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3EDCEA-76AC-4EBE-9990-0C7EA1399BCB}">
      <dsp:nvSpPr>
        <dsp:cNvPr id="0" name=""/>
        <dsp:cNvSpPr/>
      </dsp:nvSpPr>
      <dsp:spPr>
        <a:xfrm>
          <a:off x="531253" y="156571"/>
          <a:ext cx="74375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122" tIns="0" rIns="2811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LABORATUVAR BULGULARI</a:t>
          </a:r>
          <a:endParaRPr lang="tr-TR" sz="2000" kern="1200" dirty="0"/>
        </a:p>
      </dsp:txBody>
      <dsp:txXfrm>
        <a:off x="560074" y="185392"/>
        <a:ext cx="7379907" cy="532758"/>
      </dsp:txXfrm>
    </dsp:sp>
    <dsp:sp modelId="{1ECE2819-A833-4C34-B6AC-8C3B8D2BBBD8}">
      <dsp:nvSpPr>
        <dsp:cNvPr id="0" name=""/>
        <dsp:cNvSpPr/>
      </dsp:nvSpPr>
      <dsp:spPr>
        <a:xfrm>
          <a:off x="0" y="1358971"/>
          <a:ext cx="1062507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4623" tIns="416560" rIns="8246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SAĞLIKLI TOPLUMDA %7 (+)</a:t>
          </a:r>
          <a:endParaRPr lang="tr-TR" sz="2000" kern="1200" dirty="0"/>
        </a:p>
      </dsp:txBody>
      <dsp:txXfrm>
        <a:off x="0" y="1358971"/>
        <a:ext cx="10625070" cy="834750"/>
      </dsp:txXfrm>
    </dsp:sp>
    <dsp:sp modelId="{0BDDCBC5-53D8-4B90-9F28-8BF3B22F2E82}">
      <dsp:nvSpPr>
        <dsp:cNvPr id="0" name=""/>
        <dsp:cNvSpPr/>
      </dsp:nvSpPr>
      <dsp:spPr>
        <a:xfrm>
          <a:off x="531253" y="1063771"/>
          <a:ext cx="74375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122" tIns="0" rIns="2811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HLA B27 HASTALARIN %95-98’İNDE  (+)</a:t>
          </a:r>
          <a:endParaRPr lang="tr-TR" sz="2000" kern="1200" dirty="0"/>
        </a:p>
      </dsp:txBody>
      <dsp:txXfrm>
        <a:off x="560074" y="1092592"/>
        <a:ext cx="7379907" cy="532758"/>
      </dsp:txXfrm>
    </dsp:sp>
    <dsp:sp modelId="{4B20A506-91EE-4534-A1AE-1B82BE1D47FB}">
      <dsp:nvSpPr>
        <dsp:cNvPr id="0" name=""/>
        <dsp:cNvSpPr/>
      </dsp:nvSpPr>
      <dsp:spPr>
        <a:xfrm>
          <a:off x="0" y="2596921"/>
          <a:ext cx="10625070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4623" tIns="416560" rIns="8246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HAFİF ŞİDDETTE NORMOKROM NORMOSİTER ANEMİ OLABİLİR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LÖKOPENİ/LÖKOSİTOZ BEKLENMEZ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TROMBOSİTOPENİ/TROMBOSİTOZ BEKLENMEZ</a:t>
          </a:r>
          <a:endParaRPr lang="tr-TR" sz="2000" kern="1200" dirty="0"/>
        </a:p>
      </dsp:txBody>
      <dsp:txXfrm>
        <a:off x="0" y="2596921"/>
        <a:ext cx="10625070" cy="1480500"/>
      </dsp:txXfrm>
    </dsp:sp>
    <dsp:sp modelId="{3D05F5BC-61D8-43C8-8930-A14EDCA93390}">
      <dsp:nvSpPr>
        <dsp:cNvPr id="0" name=""/>
        <dsp:cNvSpPr/>
      </dsp:nvSpPr>
      <dsp:spPr>
        <a:xfrm>
          <a:off x="531253" y="2301721"/>
          <a:ext cx="74375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122" tIns="0" rIns="2811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HEMOGRAM:</a:t>
          </a:r>
          <a:endParaRPr lang="tr-TR" sz="2000" kern="1200" dirty="0"/>
        </a:p>
      </dsp:txBody>
      <dsp:txXfrm>
        <a:off x="560074" y="2330542"/>
        <a:ext cx="7379907" cy="532758"/>
      </dsp:txXfrm>
    </dsp:sp>
    <dsp:sp modelId="{87DAD071-70DD-45AD-9B07-BF27B95E8EEC}">
      <dsp:nvSpPr>
        <dsp:cNvPr id="0" name=""/>
        <dsp:cNvSpPr/>
      </dsp:nvSpPr>
      <dsp:spPr>
        <a:xfrm>
          <a:off x="0" y="4480621"/>
          <a:ext cx="1062507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4623" tIns="416560" rIns="8246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OTOANTİKORLAR NEGATİF</a:t>
          </a:r>
          <a:endParaRPr lang="tr-TR" sz="2000" kern="1200" dirty="0"/>
        </a:p>
      </dsp:txBody>
      <dsp:txXfrm>
        <a:off x="0" y="4480621"/>
        <a:ext cx="10625070" cy="834750"/>
      </dsp:txXfrm>
    </dsp:sp>
    <dsp:sp modelId="{8313097B-3B50-4672-A52F-356766B8B8CD}">
      <dsp:nvSpPr>
        <dsp:cNvPr id="0" name=""/>
        <dsp:cNvSpPr/>
      </dsp:nvSpPr>
      <dsp:spPr>
        <a:xfrm>
          <a:off x="531253" y="4185421"/>
          <a:ext cx="74375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122" tIns="0" rIns="2811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SEROLOJİK BULGULAR</a:t>
          </a:r>
          <a:endParaRPr lang="tr-TR" sz="2000" kern="1200" dirty="0"/>
        </a:p>
      </dsp:txBody>
      <dsp:txXfrm>
        <a:off x="560074" y="4214242"/>
        <a:ext cx="7379907" cy="532758"/>
      </dsp:txXfrm>
    </dsp:sp>
    <dsp:sp modelId="{ACF599B0-7390-43C6-85DA-928293457B5E}">
      <dsp:nvSpPr>
        <dsp:cNvPr id="0" name=""/>
        <dsp:cNvSpPr/>
      </dsp:nvSpPr>
      <dsp:spPr>
        <a:xfrm>
          <a:off x="0" y="5718571"/>
          <a:ext cx="1062507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4623" tIns="416560" rIns="8246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HASTALIK AKTİVİTESİ İLE İLİŞKİLİ DEĞİL. ( ESH  ARTABİLİR)</a:t>
          </a:r>
          <a:endParaRPr lang="tr-TR" sz="2000" kern="1200" dirty="0"/>
        </a:p>
      </dsp:txBody>
      <dsp:txXfrm>
        <a:off x="0" y="5718571"/>
        <a:ext cx="10625070" cy="834750"/>
      </dsp:txXfrm>
    </dsp:sp>
    <dsp:sp modelId="{645E6995-C8CC-4F8B-B10F-4FAA836F0314}">
      <dsp:nvSpPr>
        <dsp:cNvPr id="0" name=""/>
        <dsp:cNvSpPr/>
      </dsp:nvSpPr>
      <dsp:spPr>
        <a:xfrm>
          <a:off x="531253" y="5423371"/>
          <a:ext cx="74375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122" tIns="0" rIns="2811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AKUT FAZ YANITI</a:t>
          </a:r>
          <a:endParaRPr lang="tr-TR" sz="2000" kern="1200" dirty="0"/>
        </a:p>
      </dsp:txBody>
      <dsp:txXfrm>
        <a:off x="560074" y="5452192"/>
        <a:ext cx="7379907" cy="5327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22573-00F4-4CD2-A5FE-EBA93B2AFA63}">
      <dsp:nvSpPr>
        <dsp:cNvPr id="0" name=""/>
        <dsp:cNvSpPr/>
      </dsp:nvSpPr>
      <dsp:spPr>
        <a:xfrm rot="10734265">
          <a:off x="3834680" y="3797125"/>
          <a:ext cx="595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11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B65D3-2F88-4958-B0F2-30F44EC76C4C}">
      <dsp:nvSpPr>
        <dsp:cNvPr id="0" name=""/>
        <dsp:cNvSpPr/>
      </dsp:nvSpPr>
      <dsp:spPr>
        <a:xfrm rot="5002594">
          <a:off x="4665739" y="5053983"/>
          <a:ext cx="11917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172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C100B-4E1E-4BF4-8D9F-84F8B504DF21}">
      <dsp:nvSpPr>
        <dsp:cNvPr id="0" name=""/>
        <dsp:cNvSpPr/>
      </dsp:nvSpPr>
      <dsp:spPr>
        <a:xfrm rot="67450">
          <a:off x="5797176" y="3795821"/>
          <a:ext cx="412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25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2BFA2-7F0D-4500-93DF-60D596A8FC2E}">
      <dsp:nvSpPr>
        <dsp:cNvPr id="0" name=""/>
        <dsp:cNvSpPr/>
      </dsp:nvSpPr>
      <dsp:spPr>
        <a:xfrm rot="16610913">
          <a:off x="4704814" y="2541368"/>
          <a:ext cx="11144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446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3C760-7DAC-477E-995B-9EA230665E4E}">
      <dsp:nvSpPr>
        <dsp:cNvPr id="0" name=""/>
        <dsp:cNvSpPr/>
      </dsp:nvSpPr>
      <dsp:spPr>
        <a:xfrm>
          <a:off x="4429741" y="3094622"/>
          <a:ext cx="1367475" cy="13674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TEDAVİ HEDEFLERİ</a:t>
          </a:r>
          <a:endParaRPr lang="tr-TR" sz="1700" kern="1200" dirty="0"/>
        </a:p>
      </dsp:txBody>
      <dsp:txXfrm>
        <a:off x="4496496" y="3161377"/>
        <a:ext cx="1233965" cy="1233965"/>
      </dsp:txXfrm>
    </dsp:sp>
    <dsp:sp modelId="{822BD6A6-8A37-479A-81F9-9CEDEC34246A}">
      <dsp:nvSpPr>
        <dsp:cNvPr id="0" name=""/>
        <dsp:cNvSpPr/>
      </dsp:nvSpPr>
      <dsp:spPr>
        <a:xfrm>
          <a:off x="4642615" y="1064827"/>
          <a:ext cx="1482640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AĞRININ KONTROLÜ</a:t>
          </a:r>
          <a:endParaRPr lang="tr-TR" sz="1200" b="1" kern="1200" dirty="0"/>
        </a:p>
      </dsp:txBody>
      <dsp:txXfrm>
        <a:off x="4687686" y="1109898"/>
        <a:ext cx="1392498" cy="833144"/>
      </dsp:txXfrm>
    </dsp:sp>
    <dsp:sp modelId="{89F20B6E-4168-4380-9A61-460077E2EF95}">
      <dsp:nvSpPr>
        <dsp:cNvPr id="0" name=""/>
        <dsp:cNvSpPr/>
      </dsp:nvSpPr>
      <dsp:spPr>
        <a:xfrm>
          <a:off x="6209393" y="3354892"/>
          <a:ext cx="1699040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İNFLAMASYONUN BASKI ALTINA ALINMASI</a:t>
          </a:r>
          <a:endParaRPr lang="tr-TR" sz="1200" b="1" kern="1200" dirty="0"/>
        </a:p>
      </dsp:txBody>
      <dsp:txXfrm>
        <a:off x="6254464" y="3399963"/>
        <a:ext cx="1608898" cy="833144"/>
      </dsp:txXfrm>
    </dsp:sp>
    <dsp:sp modelId="{A1935011-F92C-4CD1-A4CC-9466C5C69E0D}">
      <dsp:nvSpPr>
        <dsp:cNvPr id="0" name=""/>
        <dsp:cNvSpPr/>
      </dsp:nvSpPr>
      <dsp:spPr>
        <a:xfrm rot="17550038">
          <a:off x="7147181" y="3200804"/>
          <a:ext cx="333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6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3877C-E088-40E2-8A11-50A01A1A6AF5}">
      <dsp:nvSpPr>
        <dsp:cNvPr id="0" name=""/>
        <dsp:cNvSpPr/>
      </dsp:nvSpPr>
      <dsp:spPr>
        <a:xfrm>
          <a:off x="6827697" y="2123430"/>
          <a:ext cx="1482640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SEKONDER AMİLOİDOZ GELİŞİMİNİN ENGELLENMESİ</a:t>
          </a:r>
          <a:endParaRPr lang="tr-TR" sz="1200" b="1" kern="1200" dirty="0"/>
        </a:p>
      </dsp:txBody>
      <dsp:txXfrm>
        <a:off x="6872768" y="2168501"/>
        <a:ext cx="1392498" cy="833144"/>
      </dsp:txXfrm>
    </dsp:sp>
    <dsp:sp modelId="{B7858520-42BB-4039-B60E-EB8CF02E479B}">
      <dsp:nvSpPr>
        <dsp:cNvPr id="0" name=""/>
        <dsp:cNvSpPr/>
      </dsp:nvSpPr>
      <dsp:spPr>
        <a:xfrm rot="64991">
          <a:off x="7908395" y="3836657"/>
          <a:ext cx="4294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48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A6F47-5D2E-4451-8FA8-6AF4C8240FFF}">
      <dsp:nvSpPr>
        <dsp:cNvPr id="0" name=""/>
        <dsp:cNvSpPr/>
      </dsp:nvSpPr>
      <dsp:spPr>
        <a:xfrm>
          <a:off x="8337840" y="3393089"/>
          <a:ext cx="1482640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PULMONER TUTULUMUN ENGELLENMESİ</a:t>
          </a:r>
          <a:endParaRPr lang="tr-TR" sz="1200" b="1" kern="1200" dirty="0"/>
        </a:p>
      </dsp:txBody>
      <dsp:txXfrm>
        <a:off x="8382911" y="3438160"/>
        <a:ext cx="1392498" cy="833144"/>
      </dsp:txXfrm>
    </dsp:sp>
    <dsp:sp modelId="{C11EBAB9-5339-4616-8D5A-B2389724CE3D}">
      <dsp:nvSpPr>
        <dsp:cNvPr id="0" name=""/>
        <dsp:cNvSpPr/>
      </dsp:nvSpPr>
      <dsp:spPr>
        <a:xfrm rot="4049973">
          <a:off x="7147175" y="4432272"/>
          <a:ext cx="3335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81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05C7B-8FA8-4411-9C24-2FF910F7FC77}">
      <dsp:nvSpPr>
        <dsp:cNvPr id="0" name=""/>
        <dsp:cNvSpPr/>
      </dsp:nvSpPr>
      <dsp:spPr>
        <a:xfrm>
          <a:off x="6827698" y="4586367"/>
          <a:ext cx="1482640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KARDİYAK TUTULUMUN ENGELLENMESİ</a:t>
          </a:r>
          <a:endParaRPr lang="tr-TR" sz="1200" b="1" kern="1200" dirty="0"/>
        </a:p>
      </dsp:txBody>
      <dsp:txXfrm>
        <a:off x="6872769" y="4631438"/>
        <a:ext cx="1392498" cy="833144"/>
      </dsp:txXfrm>
    </dsp:sp>
    <dsp:sp modelId="{1A9CF507-D044-4A8F-8ACB-F28E5808F572}">
      <dsp:nvSpPr>
        <dsp:cNvPr id="0" name=""/>
        <dsp:cNvSpPr/>
      </dsp:nvSpPr>
      <dsp:spPr>
        <a:xfrm>
          <a:off x="4510437" y="5645869"/>
          <a:ext cx="1746996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OMURGANIN HAREKETLERİNİN KORUNMASI</a:t>
          </a:r>
          <a:endParaRPr lang="tr-TR" sz="1200" b="1" kern="1200" dirty="0"/>
        </a:p>
      </dsp:txBody>
      <dsp:txXfrm>
        <a:off x="4555508" y="5690940"/>
        <a:ext cx="1656854" cy="833144"/>
      </dsp:txXfrm>
    </dsp:sp>
    <dsp:sp modelId="{ABF4D08A-7E86-43E6-B250-C09824BB5126}">
      <dsp:nvSpPr>
        <dsp:cNvPr id="0" name=""/>
        <dsp:cNvSpPr/>
      </dsp:nvSpPr>
      <dsp:spPr>
        <a:xfrm>
          <a:off x="2352094" y="3355348"/>
          <a:ext cx="1482640" cy="923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OMURGADA ŞEKİL BOZUKLUĞU OLUŞMASININ ENGELLENMESİ</a:t>
          </a:r>
          <a:endParaRPr lang="tr-TR" sz="1200" b="1" kern="1200" dirty="0"/>
        </a:p>
      </dsp:txBody>
      <dsp:txXfrm>
        <a:off x="2397165" y="3400419"/>
        <a:ext cx="1392498" cy="833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30B19-EADE-4DDA-B1F2-088B1F58C048}">
      <dsp:nvSpPr>
        <dsp:cNvPr id="0" name=""/>
        <dsp:cNvSpPr/>
      </dsp:nvSpPr>
      <dsp:spPr>
        <a:xfrm rot="2563182">
          <a:off x="2848572" y="4619318"/>
          <a:ext cx="992404" cy="61171"/>
        </a:xfrm>
        <a:custGeom>
          <a:avLst/>
          <a:gdLst/>
          <a:ahLst/>
          <a:cxnLst/>
          <a:rect l="0" t="0" r="0" b="0"/>
          <a:pathLst>
            <a:path>
              <a:moveTo>
                <a:pt x="0" y="30585"/>
              </a:moveTo>
              <a:lnTo>
                <a:pt x="992404" y="305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82A22-2854-4579-B6C8-9584F1CDCAF3}">
      <dsp:nvSpPr>
        <dsp:cNvPr id="0" name=""/>
        <dsp:cNvSpPr/>
      </dsp:nvSpPr>
      <dsp:spPr>
        <a:xfrm>
          <a:off x="2980223" y="3259966"/>
          <a:ext cx="1104232" cy="61171"/>
        </a:xfrm>
        <a:custGeom>
          <a:avLst/>
          <a:gdLst/>
          <a:ahLst/>
          <a:cxnLst/>
          <a:rect l="0" t="0" r="0" b="0"/>
          <a:pathLst>
            <a:path>
              <a:moveTo>
                <a:pt x="0" y="30585"/>
              </a:moveTo>
              <a:lnTo>
                <a:pt x="1104232" y="305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C4A69-5EAF-4B3E-B284-50A4EE9712C8}">
      <dsp:nvSpPr>
        <dsp:cNvPr id="0" name=""/>
        <dsp:cNvSpPr/>
      </dsp:nvSpPr>
      <dsp:spPr>
        <a:xfrm rot="19011959">
          <a:off x="2860556" y="1919551"/>
          <a:ext cx="885623" cy="61171"/>
        </a:xfrm>
        <a:custGeom>
          <a:avLst/>
          <a:gdLst/>
          <a:ahLst/>
          <a:cxnLst/>
          <a:rect l="0" t="0" r="0" b="0"/>
          <a:pathLst>
            <a:path>
              <a:moveTo>
                <a:pt x="0" y="30585"/>
              </a:moveTo>
              <a:lnTo>
                <a:pt x="885623" y="305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82BB5-D56A-4BD3-93B8-D9BCB2A6F501}">
      <dsp:nvSpPr>
        <dsp:cNvPr id="0" name=""/>
        <dsp:cNvSpPr/>
      </dsp:nvSpPr>
      <dsp:spPr>
        <a:xfrm>
          <a:off x="290458" y="1708337"/>
          <a:ext cx="3164429" cy="31644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37744-3283-4A83-BE51-E279085E5EFA}">
      <dsp:nvSpPr>
        <dsp:cNvPr id="0" name=""/>
        <dsp:cNvSpPr/>
      </dsp:nvSpPr>
      <dsp:spPr>
        <a:xfrm>
          <a:off x="3275048" y="1204"/>
          <a:ext cx="2190500" cy="18986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ENTEZİT</a:t>
          </a:r>
          <a:endParaRPr lang="tr-TR" sz="2400" b="1" kern="1200" dirty="0"/>
        </a:p>
      </dsp:txBody>
      <dsp:txXfrm>
        <a:off x="3595839" y="279256"/>
        <a:ext cx="1548918" cy="1342553"/>
      </dsp:txXfrm>
    </dsp:sp>
    <dsp:sp modelId="{9A55E1CD-A9A4-43EA-B211-4BEDAB7BDF18}">
      <dsp:nvSpPr>
        <dsp:cNvPr id="0" name=""/>
        <dsp:cNvSpPr/>
      </dsp:nvSpPr>
      <dsp:spPr>
        <a:xfrm>
          <a:off x="5290611" y="1204"/>
          <a:ext cx="3285750" cy="189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TENDON/LİG. KEMİĞE YAPIŞMA YERİNDE İNFLAMASYON</a:t>
          </a:r>
          <a:endParaRPr lang="tr-TR" sz="2800" kern="1200" dirty="0"/>
        </a:p>
      </dsp:txBody>
      <dsp:txXfrm>
        <a:off x="5290611" y="1204"/>
        <a:ext cx="3285750" cy="1898657"/>
      </dsp:txXfrm>
    </dsp:sp>
    <dsp:sp modelId="{C0DDCF4A-621E-4DAC-88AB-F66B78EC62A6}">
      <dsp:nvSpPr>
        <dsp:cNvPr id="0" name=""/>
        <dsp:cNvSpPr/>
      </dsp:nvSpPr>
      <dsp:spPr>
        <a:xfrm>
          <a:off x="4084456" y="2341223"/>
          <a:ext cx="1898657" cy="18986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SEMPTOM/BULGU</a:t>
          </a:r>
          <a:endParaRPr lang="tr-TR" sz="1600" b="1" kern="1200" dirty="0"/>
        </a:p>
      </dsp:txBody>
      <dsp:txXfrm>
        <a:off x="4362508" y="2619275"/>
        <a:ext cx="1342553" cy="1342553"/>
      </dsp:txXfrm>
    </dsp:sp>
    <dsp:sp modelId="{21BE134D-806D-40CC-8C16-26E8E7ED0832}">
      <dsp:nvSpPr>
        <dsp:cNvPr id="0" name=""/>
        <dsp:cNvSpPr/>
      </dsp:nvSpPr>
      <dsp:spPr>
        <a:xfrm>
          <a:off x="6172979" y="2341223"/>
          <a:ext cx="2847986" cy="189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LOKAL AĞRI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YENİ KEMİK OLUŞUMU</a:t>
          </a:r>
          <a:endParaRPr lang="tr-TR" sz="2800" kern="1200" dirty="0"/>
        </a:p>
      </dsp:txBody>
      <dsp:txXfrm>
        <a:off x="6172979" y="2341223"/>
        <a:ext cx="2847986" cy="1898657"/>
      </dsp:txXfrm>
    </dsp:sp>
    <dsp:sp modelId="{71B7F145-7ECF-4EBC-96C8-202DA26AF335}">
      <dsp:nvSpPr>
        <dsp:cNvPr id="0" name=""/>
        <dsp:cNvSpPr/>
      </dsp:nvSpPr>
      <dsp:spPr>
        <a:xfrm>
          <a:off x="3457449" y="4681241"/>
          <a:ext cx="1898657" cy="18986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VERTEBRAL LİG. </a:t>
          </a:r>
          <a:r>
            <a:rPr lang="tr-TR" sz="1500" b="1" kern="1200" dirty="0" smtClean="0"/>
            <a:t>ETKİLENİRSE</a:t>
          </a:r>
          <a:endParaRPr lang="tr-TR" sz="1500" b="1" kern="1200" dirty="0"/>
        </a:p>
      </dsp:txBody>
      <dsp:txXfrm>
        <a:off x="3735501" y="4959293"/>
        <a:ext cx="1342553" cy="1342553"/>
      </dsp:txXfrm>
    </dsp:sp>
    <dsp:sp modelId="{560F97F7-342F-4462-B49E-118C8576F983}">
      <dsp:nvSpPr>
        <dsp:cNvPr id="0" name=""/>
        <dsp:cNvSpPr/>
      </dsp:nvSpPr>
      <dsp:spPr>
        <a:xfrm>
          <a:off x="5545973" y="4681241"/>
          <a:ext cx="2847986" cy="189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SİNDESMOFİT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BAMBU KAMIŞI VERTEBRA GÖRÜNÜMÜ</a:t>
          </a:r>
          <a:endParaRPr lang="tr-TR" sz="2800" kern="1200" dirty="0"/>
        </a:p>
      </dsp:txBody>
      <dsp:txXfrm>
        <a:off x="5545973" y="4681241"/>
        <a:ext cx="2847986" cy="18986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BF8D8-37B4-4A04-B8E2-0A0ECFBC18C2}">
      <dsp:nvSpPr>
        <dsp:cNvPr id="0" name=""/>
        <dsp:cNvSpPr/>
      </dsp:nvSpPr>
      <dsp:spPr>
        <a:xfrm>
          <a:off x="5521517" y="2435879"/>
          <a:ext cx="4487386" cy="208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4"/>
              </a:lnTo>
              <a:lnTo>
                <a:pt x="4487386" y="106334"/>
              </a:lnTo>
              <a:lnTo>
                <a:pt x="4487386" y="2088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1258-2775-4684-A965-26EA142435EA}">
      <dsp:nvSpPr>
        <dsp:cNvPr id="0" name=""/>
        <dsp:cNvSpPr/>
      </dsp:nvSpPr>
      <dsp:spPr>
        <a:xfrm>
          <a:off x="8552796" y="3460795"/>
          <a:ext cx="984037" cy="3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5"/>
              </a:lnTo>
              <a:lnTo>
                <a:pt x="984037" y="219405"/>
              </a:lnTo>
              <a:lnTo>
                <a:pt x="984037" y="32195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CFFCC-A515-4930-B97A-8790BAB82464}">
      <dsp:nvSpPr>
        <dsp:cNvPr id="0" name=""/>
        <dsp:cNvSpPr/>
      </dsp:nvSpPr>
      <dsp:spPr>
        <a:xfrm>
          <a:off x="7442563" y="3460795"/>
          <a:ext cx="1110232" cy="1124694"/>
        </a:xfrm>
        <a:custGeom>
          <a:avLst/>
          <a:gdLst/>
          <a:ahLst/>
          <a:cxnLst/>
          <a:rect l="0" t="0" r="0" b="0"/>
          <a:pathLst>
            <a:path>
              <a:moveTo>
                <a:pt x="1110232" y="0"/>
              </a:moveTo>
              <a:lnTo>
                <a:pt x="1110232" y="1022141"/>
              </a:lnTo>
              <a:lnTo>
                <a:pt x="0" y="1022141"/>
              </a:lnTo>
              <a:lnTo>
                <a:pt x="0" y="112469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2075C-339B-4DAC-8995-B0499403D621}">
      <dsp:nvSpPr>
        <dsp:cNvPr id="0" name=""/>
        <dsp:cNvSpPr/>
      </dsp:nvSpPr>
      <dsp:spPr>
        <a:xfrm>
          <a:off x="5521517" y="2435879"/>
          <a:ext cx="3031278" cy="3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5"/>
              </a:lnTo>
              <a:lnTo>
                <a:pt x="3031278" y="219405"/>
              </a:lnTo>
              <a:lnTo>
                <a:pt x="3031278" y="32195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841B4-7058-4F97-A2D6-8E2ED9271C8F}">
      <dsp:nvSpPr>
        <dsp:cNvPr id="0" name=""/>
        <dsp:cNvSpPr/>
      </dsp:nvSpPr>
      <dsp:spPr>
        <a:xfrm>
          <a:off x="4721558" y="3460795"/>
          <a:ext cx="676512" cy="3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5"/>
              </a:lnTo>
              <a:lnTo>
                <a:pt x="676512" y="219405"/>
              </a:lnTo>
              <a:lnTo>
                <a:pt x="676512" y="32195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0ACC3-4CAC-481E-AF94-C77E740A34CF}">
      <dsp:nvSpPr>
        <dsp:cNvPr id="0" name=""/>
        <dsp:cNvSpPr/>
      </dsp:nvSpPr>
      <dsp:spPr>
        <a:xfrm>
          <a:off x="3698731" y="3460795"/>
          <a:ext cx="1022827" cy="321958"/>
        </a:xfrm>
        <a:custGeom>
          <a:avLst/>
          <a:gdLst/>
          <a:ahLst/>
          <a:cxnLst/>
          <a:rect l="0" t="0" r="0" b="0"/>
          <a:pathLst>
            <a:path>
              <a:moveTo>
                <a:pt x="1022827" y="0"/>
              </a:moveTo>
              <a:lnTo>
                <a:pt x="1022827" y="219405"/>
              </a:lnTo>
              <a:lnTo>
                <a:pt x="0" y="219405"/>
              </a:lnTo>
              <a:lnTo>
                <a:pt x="0" y="32195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1A818-838B-4D53-A593-B85705D00824}">
      <dsp:nvSpPr>
        <dsp:cNvPr id="0" name=""/>
        <dsp:cNvSpPr/>
      </dsp:nvSpPr>
      <dsp:spPr>
        <a:xfrm>
          <a:off x="4721558" y="2435879"/>
          <a:ext cx="799959" cy="321958"/>
        </a:xfrm>
        <a:custGeom>
          <a:avLst/>
          <a:gdLst/>
          <a:ahLst/>
          <a:cxnLst/>
          <a:rect l="0" t="0" r="0" b="0"/>
          <a:pathLst>
            <a:path>
              <a:moveTo>
                <a:pt x="799959" y="0"/>
              </a:moveTo>
              <a:lnTo>
                <a:pt x="799959" y="219405"/>
              </a:lnTo>
              <a:lnTo>
                <a:pt x="0" y="219405"/>
              </a:lnTo>
              <a:lnTo>
                <a:pt x="0" y="32195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4C6F9-3E80-4500-A311-29D93656648A}">
      <dsp:nvSpPr>
        <dsp:cNvPr id="0" name=""/>
        <dsp:cNvSpPr/>
      </dsp:nvSpPr>
      <dsp:spPr>
        <a:xfrm>
          <a:off x="1449969" y="3460795"/>
          <a:ext cx="895735" cy="3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5"/>
              </a:lnTo>
              <a:lnTo>
                <a:pt x="895735" y="219405"/>
              </a:lnTo>
              <a:lnTo>
                <a:pt x="895735" y="32195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658F3-FE0E-4B61-A970-29EEDD46F05B}">
      <dsp:nvSpPr>
        <dsp:cNvPr id="0" name=""/>
        <dsp:cNvSpPr/>
      </dsp:nvSpPr>
      <dsp:spPr>
        <a:xfrm>
          <a:off x="759896" y="3460795"/>
          <a:ext cx="690073" cy="742285"/>
        </a:xfrm>
        <a:custGeom>
          <a:avLst/>
          <a:gdLst/>
          <a:ahLst/>
          <a:cxnLst/>
          <a:rect l="0" t="0" r="0" b="0"/>
          <a:pathLst>
            <a:path>
              <a:moveTo>
                <a:pt x="690073" y="0"/>
              </a:moveTo>
              <a:lnTo>
                <a:pt x="690073" y="639732"/>
              </a:lnTo>
              <a:lnTo>
                <a:pt x="0" y="639732"/>
              </a:lnTo>
              <a:lnTo>
                <a:pt x="0" y="742285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BDFBF-F065-49E9-AF8F-8BBBEEBD5DDB}">
      <dsp:nvSpPr>
        <dsp:cNvPr id="0" name=""/>
        <dsp:cNvSpPr/>
      </dsp:nvSpPr>
      <dsp:spPr>
        <a:xfrm>
          <a:off x="1449969" y="2435879"/>
          <a:ext cx="4071547" cy="321958"/>
        </a:xfrm>
        <a:custGeom>
          <a:avLst/>
          <a:gdLst/>
          <a:ahLst/>
          <a:cxnLst/>
          <a:rect l="0" t="0" r="0" b="0"/>
          <a:pathLst>
            <a:path>
              <a:moveTo>
                <a:pt x="4071547" y="0"/>
              </a:moveTo>
              <a:lnTo>
                <a:pt x="4071547" y="219405"/>
              </a:lnTo>
              <a:lnTo>
                <a:pt x="0" y="219405"/>
              </a:lnTo>
              <a:lnTo>
                <a:pt x="0" y="32195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83BB2-AC85-48F8-9E79-AC5B52F07576}">
      <dsp:nvSpPr>
        <dsp:cNvPr id="0" name=""/>
        <dsp:cNvSpPr/>
      </dsp:nvSpPr>
      <dsp:spPr>
        <a:xfrm>
          <a:off x="3055562" y="1732921"/>
          <a:ext cx="4931909" cy="702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1CD2B-99C2-47D8-BA74-9E57450E8995}">
      <dsp:nvSpPr>
        <dsp:cNvPr id="0" name=""/>
        <dsp:cNvSpPr/>
      </dsp:nvSpPr>
      <dsp:spPr>
        <a:xfrm>
          <a:off x="3178565" y="1849773"/>
          <a:ext cx="4931909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TEDAVİ İLKELERİ </a:t>
          </a:r>
          <a:endParaRPr lang="tr-TR" sz="2800" kern="1200" dirty="0"/>
        </a:p>
      </dsp:txBody>
      <dsp:txXfrm>
        <a:off x="3199154" y="1870362"/>
        <a:ext cx="4890731" cy="661780"/>
      </dsp:txXfrm>
    </dsp:sp>
    <dsp:sp modelId="{A294EBE1-D6D6-45BC-994B-60B048C0BAC3}">
      <dsp:nvSpPr>
        <dsp:cNvPr id="0" name=""/>
        <dsp:cNvSpPr/>
      </dsp:nvSpPr>
      <dsp:spPr>
        <a:xfrm>
          <a:off x="583704" y="2757837"/>
          <a:ext cx="1732531" cy="70295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B81E5-442C-4528-924E-FC9B8C908C21}">
      <dsp:nvSpPr>
        <dsp:cNvPr id="0" name=""/>
        <dsp:cNvSpPr/>
      </dsp:nvSpPr>
      <dsp:spPr>
        <a:xfrm>
          <a:off x="706706" y="2874690"/>
          <a:ext cx="1732531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HASTANIN EĞİTİMİ </a:t>
          </a:r>
          <a:endParaRPr lang="tr-TR" sz="1400" b="1" kern="1200" dirty="0"/>
        </a:p>
      </dsp:txBody>
      <dsp:txXfrm>
        <a:off x="727295" y="2895279"/>
        <a:ext cx="1691353" cy="661780"/>
      </dsp:txXfrm>
    </dsp:sp>
    <dsp:sp modelId="{30ACA731-0387-484D-9D55-CF4CF258F7BF}">
      <dsp:nvSpPr>
        <dsp:cNvPr id="0" name=""/>
        <dsp:cNvSpPr/>
      </dsp:nvSpPr>
      <dsp:spPr>
        <a:xfrm>
          <a:off x="-12837" y="4203081"/>
          <a:ext cx="1545467" cy="70295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D9BD0E-439C-4FDB-AA75-D678B764144A}">
      <dsp:nvSpPr>
        <dsp:cNvPr id="0" name=""/>
        <dsp:cNvSpPr/>
      </dsp:nvSpPr>
      <dsp:spPr>
        <a:xfrm>
          <a:off x="110164" y="4319933"/>
          <a:ext cx="1545467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KRONİK HASTALIK</a:t>
          </a:r>
          <a:endParaRPr lang="tr-TR" sz="1400" b="1" kern="1200" dirty="0"/>
        </a:p>
      </dsp:txBody>
      <dsp:txXfrm>
        <a:off x="130753" y="4340522"/>
        <a:ext cx="1504289" cy="661780"/>
      </dsp:txXfrm>
    </dsp:sp>
    <dsp:sp modelId="{BC06E3D4-F3C9-4CB8-AF15-1BE07FB91060}">
      <dsp:nvSpPr>
        <dsp:cNvPr id="0" name=""/>
        <dsp:cNvSpPr/>
      </dsp:nvSpPr>
      <dsp:spPr>
        <a:xfrm>
          <a:off x="1792195" y="3782754"/>
          <a:ext cx="1107020" cy="70295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67AC03-C703-468D-BC54-829E88090DC0}">
      <dsp:nvSpPr>
        <dsp:cNvPr id="0" name=""/>
        <dsp:cNvSpPr/>
      </dsp:nvSpPr>
      <dsp:spPr>
        <a:xfrm>
          <a:off x="1915197" y="3899606"/>
          <a:ext cx="110702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POSTÜR EĞİTİMİ</a:t>
          </a:r>
          <a:endParaRPr lang="tr-TR" sz="1400" b="1" kern="1200" dirty="0"/>
        </a:p>
      </dsp:txBody>
      <dsp:txXfrm>
        <a:off x="1935786" y="3920195"/>
        <a:ext cx="1065842" cy="661780"/>
      </dsp:txXfrm>
    </dsp:sp>
    <dsp:sp modelId="{B963CA34-D0F0-4CC7-9A8B-4A40F2DAA3BC}">
      <dsp:nvSpPr>
        <dsp:cNvPr id="0" name=""/>
        <dsp:cNvSpPr/>
      </dsp:nvSpPr>
      <dsp:spPr>
        <a:xfrm>
          <a:off x="4168048" y="2757837"/>
          <a:ext cx="1107020" cy="70295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BC68FE-0EC9-4136-959D-3CA2F68F59F6}">
      <dsp:nvSpPr>
        <dsp:cNvPr id="0" name=""/>
        <dsp:cNvSpPr/>
      </dsp:nvSpPr>
      <dsp:spPr>
        <a:xfrm>
          <a:off x="4291050" y="2874690"/>
          <a:ext cx="110702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FİZİK TEDAVİ </a:t>
          </a:r>
          <a:endParaRPr lang="tr-TR" sz="1400" b="1" kern="1200" dirty="0"/>
        </a:p>
      </dsp:txBody>
      <dsp:txXfrm>
        <a:off x="4311639" y="2895279"/>
        <a:ext cx="1065842" cy="661780"/>
      </dsp:txXfrm>
    </dsp:sp>
    <dsp:sp modelId="{8B66648D-AD03-4CD5-95EC-5F055CB051AC}">
      <dsp:nvSpPr>
        <dsp:cNvPr id="0" name=""/>
        <dsp:cNvSpPr/>
      </dsp:nvSpPr>
      <dsp:spPr>
        <a:xfrm>
          <a:off x="3145220" y="3782754"/>
          <a:ext cx="1107020" cy="702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0ADBBF-C69E-410A-9FA5-9C5D648B25A2}">
      <dsp:nvSpPr>
        <dsp:cNvPr id="0" name=""/>
        <dsp:cNvSpPr/>
      </dsp:nvSpPr>
      <dsp:spPr>
        <a:xfrm>
          <a:off x="3268223" y="3899606"/>
          <a:ext cx="110702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YÜZME,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YOGO</a:t>
          </a:r>
          <a:endParaRPr lang="tr-TR" sz="1400" b="1" kern="1200" dirty="0"/>
        </a:p>
      </dsp:txBody>
      <dsp:txXfrm>
        <a:off x="3288812" y="3920195"/>
        <a:ext cx="1065842" cy="661780"/>
      </dsp:txXfrm>
    </dsp:sp>
    <dsp:sp modelId="{15E97CA3-A14F-45C4-B187-7124A90E8C82}">
      <dsp:nvSpPr>
        <dsp:cNvPr id="0" name=""/>
        <dsp:cNvSpPr/>
      </dsp:nvSpPr>
      <dsp:spPr>
        <a:xfrm>
          <a:off x="4498246" y="3782754"/>
          <a:ext cx="1799650" cy="702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E81EC4-44E3-4B71-9E4D-75E459C35B9F}">
      <dsp:nvSpPr>
        <dsp:cNvPr id="0" name=""/>
        <dsp:cNvSpPr/>
      </dsp:nvSpPr>
      <dsp:spPr>
        <a:xfrm>
          <a:off x="4621248" y="3899606"/>
          <a:ext cx="179965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GEREKEN UYGULAMALAR </a:t>
          </a:r>
          <a:endParaRPr lang="tr-TR" sz="1400" b="1" kern="1200" dirty="0"/>
        </a:p>
      </dsp:txBody>
      <dsp:txXfrm>
        <a:off x="4641837" y="3920195"/>
        <a:ext cx="1758472" cy="661780"/>
      </dsp:txXfrm>
    </dsp:sp>
    <dsp:sp modelId="{446C9CC9-D331-474F-B92D-7A2F572E67C5}">
      <dsp:nvSpPr>
        <dsp:cNvPr id="0" name=""/>
        <dsp:cNvSpPr/>
      </dsp:nvSpPr>
      <dsp:spPr>
        <a:xfrm>
          <a:off x="7999285" y="2757837"/>
          <a:ext cx="1107020" cy="70295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69F48E-5F5C-4914-93EB-F602899557B4}">
      <dsp:nvSpPr>
        <dsp:cNvPr id="0" name=""/>
        <dsp:cNvSpPr/>
      </dsp:nvSpPr>
      <dsp:spPr>
        <a:xfrm>
          <a:off x="8122287" y="2874690"/>
          <a:ext cx="110702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İLAÇ TEDAVİSİ </a:t>
          </a:r>
          <a:endParaRPr lang="tr-TR" sz="1400" b="1" kern="1200" dirty="0"/>
        </a:p>
      </dsp:txBody>
      <dsp:txXfrm>
        <a:off x="8142876" y="2895279"/>
        <a:ext cx="1065842" cy="661780"/>
      </dsp:txXfrm>
    </dsp:sp>
    <dsp:sp modelId="{ED2C232B-9EF8-4AC5-A3F8-10EA5D4005D9}">
      <dsp:nvSpPr>
        <dsp:cNvPr id="0" name=""/>
        <dsp:cNvSpPr/>
      </dsp:nvSpPr>
      <dsp:spPr>
        <a:xfrm>
          <a:off x="6581528" y="4585490"/>
          <a:ext cx="1722070" cy="70295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AA82DC-42CA-4C2F-9C88-37BC855B01FB}">
      <dsp:nvSpPr>
        <dsp:cNvPr id="0" name=""/>
        <dsp:cNvSpPr/>
      </dsp:nvSpPr>
      <dsp:spPr>
        <a:xfrm>
          <a:off x="6704530" y="4702342"/>
          <a:ext cx="172207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SİSTEMİK KS  KULLANILMAZ</a:t>
          </a:r>
          <a:endParaRPr lang="tr-TR" sz="1400" b="1" kern="1200" dirty="0"/>
        </a:p>
      </dsp:txBody>
      <dsp:txXfrm>
        <a:off x="6725119" y="4722931"/>
        <a:ext cx="1680892" cy="661780"/>
      </dsp:txXfrm>
    </dsp:sp>
    <dsp:sp modelId="{1D7DBBBC-58D0-4847-A7D8-821AD8ADFBA3}">
      <dsp:nvSpPr>
        <dsp:cNvPr id="0" name=""/>
        <dsp:cNvSpPr/>
      </dsp:nvSpPr>
      <dsp:spPr>
        <a:xfrm>
          <a:off x="8511975" y="3782754"/>
          <a:ext cx="2049715" cy="70295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6FA02C-9694-4515-B5C3-24862687A173}">
      <dsp:nvSpPr>
        <dsp:cNvPr id="0" name=""/>
        <dsp:cNvSpPr/>
      </dsp:nvSpPr>
      <dsp:spPr>
        <a:xfrm>
          <a:off x="8634978" y="3899606"/>
          <a:ext cx="2049715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LOKAL KS ENJEKSİYONLARI </a:t>
          </a:r>
          <a:endParaRPr lang="tr-TR" sz="1400" b="1" kern="1200" dirty="0"/>
        </a:p>
      </dsp:txBody>
      <dsp:txXfrm>
        <a:off x="8655567" y="3920195"/>
        <a:ext cx="2008537" cy="661780"/>
      </dsp:txXfrm>
    </dsp:sp>
    <dsp:sp modelId="{CA91FC78-2E93-4CBA-A345-2663D83D2010}">
      <dsp:nvSpPr>
        <dsp:cNvPr id="0" name=""/>
        <dsp:cNvSpPr/>
      </dsp:nvSpPr>
      <dsp:spPr>
        <a:xfrm>
          <a:off x="9455394" y="2644767"/>
          <a:ext cx="1107020" cy="702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D7170B-9DF8-4C87-AF51-C70EA070C3EC}">
      <dsp:nvSpPr>
        <dsp:cNvPr id="0" name=""/>
        <dsp:cNvSpPr/>
      </dsp:nvSpPr>
      <dsp:spPr>
        <a:xfrm>
          <a:off x="9578396" y="2761619"/>
          <a:ext cx="1107020" cy="70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CERRAHİ </a:t>
          </a:r>
          <a:endParaRPr lang="tr-TR" sz="1400" b="1" kern="1200" dirty="0"/>
        </a:p>
      </dsp:txBody>
      <dsp:txXfrm>
        <a:off x="9598985" y="2782208"/>
        <a:ext cx="1065842" cy="6617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63501-3BF6-4799-B96B-619FACD25837}">
      <dsp:nvSpPr>
        <dsp:cNvPr id="0" name=""/>
        <dsp:cNvSpPr/>
      </dsp:nvSpPr>
      <dsp:spPr>
        <a:xfrm>
          <a:off x="3743816" y="4679868"/>
          <a:ext cx="497340" cy="1421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670" y="0"/>
              </a:lnTo>
              <a:lnTo>
                <a:pt x="248670" y="1421513"/>
              </a:lnTo>
              <a:lnTo>
                <a:pt x="497340" y="142151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54836" y="5352974"/>
        <a:ext cx="75300" cy="75300"/>
      </dsp:txXfrm>
    </dsp:sp>
    <dsp:sp modelId="{A728A54D-2BA7-43E7-8A47-7B8A01500E2C}">
      <dsp:nvSpPr>
        <dsp:cNvPr id="0" name=""/>
        <dsp:cNvSpPr/>
      </dsp:nvSpPr>
      <dsp:spPr>
        <a:xfrm>
          <a:off x="3743816" y="4679868"/>
          <a:ext cx="497340" cy="47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670" y="0"/>
              </a:lnTo>
              <a:lnTo>
                <a:pt x="248670" y="473837"/>
              </a:lnTo>
              <a:lnTo>
                <a:pt x="497340" y="4738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75313" y="4899613"/>
        <a:ext cx="34346" cy="34346"/>
      </dsp:txXfrm>
    </dsp:sp>
    <dsp:sp modelId="{00D7DFF7-2CD2-462D-BFBA-0E80F287A465}">
      <dsp:nvSpPr>
        <dsp:cNvPr id="0" name=""/>
        <dsp:cNvSpPr/>
      </dsp:nvSpPr>
      <dsp:spPr>
        <a:xfrm>
          <a:off x="3743816" y="4206030"/>
          <a:ext cx="497340" cy="473837"/>
        </a:xfrm>
        <a:custGeom>
          <a:avLst/>
          <a:gdLst/>
          <a:ahLst/>
          <a:cxnLst/>
          <a:rect l="0" t="0" r="0" b="0"/>
          <a:pathLst>
            <a:path>
              <a:moveTo>
                <a:pt x="0" y="473837"/>
              </a:moveTo>
              <a:lnTo>
                <a:pt x="248670" y="473837"/>
              </a:lnTo>
              <a:lnTo>
                <a:pt x="248670" y="0"/>
              </a:lnTo>
              <a:lnTo>
                <a:pt x="497340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75313" y="4425776"/>
        <a:ext cx="34346" cy="34346"/>
      </dsp:txXfrm>
    </dsp:sp>
    <dsp:sp modelId="{36F49B41-3A46-4038-88A5-8F526E58322B}">
      <dsp:nvSpPr>
        <dsp:cNvPr id="0" name=""/>
        <dsp:cNvSpPr/>
      </dsp:nvSpPr>
      <dsp:spPr>
        <a:xfrm>
          <a:off x="3743816" y="3258355"/>
          <a:ext cx="497340" cy="1421513"/>
        </a:xfrm>
        <a:custGeom>
          <a:avLst/>
          <a:gdLst/>
          <a:ahLst/>
          <a:cxnLst/>
          <a:rect l="0" t="0" r="0" b="0"/>
          <a:pathLst>
            <a:path>
              <a:moveTo>
                <a:pt x="0" y="1421513"/>
              </a:moveTo>
              <a:lnTo>
                <a:pt x="248670" y="1421513"/>
              </a:lnTo>
              <a:lnTo>
                <a:pt x="248670" y="0"/>
              </a:lnTo>
              <a:lnTo>
                <a:pt x="497340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54836" y="3931461"/>
        <a:ext cx="75300" cy="75300"/>
      </dsp:txXfrm>
    </dsp:sp>
    <dsp:sp modelId="{8235D9CC-3CDB-4B25-9CA1-1E4DB9ABFB8C}">
      <dsp:nvSpPr>
        <dsp:cNvPr id="0" name=""/>
        <dsp:cNvSpPr/>
      </dsp:nvSpPr>
      <dsp:spPr>
        <a:xfrm>
          <a:off x="759776" y="3139895"/>
          <a:ext cx="497340" cy="153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670" y="0"/>
              </a:lnTo>
              <a:lnTo>
                <a:pt x="248670" y="1539972"/>
              </a:lnTo>
              <a:lnTo>
                <a:pt x="497340" y="15399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967989" y="3869424"/>
        <a:ext cx="80914" cy="80914"/>
      </dsp:txXfrm>
    </dsp:sp>
    <dsp:sp modelId="{96D59CDA-71EC-4AC3-99E2-E79798D528E3}">
      <dsp:nvSpPr>
        <dsp:cNvPr id="0" name=""/>
        <dsp:cNvSpPr/>
      </dsp:nvSpPr>
      <dsp:spPr>
        <a:xfrm>
          <a:off x="6727856" y="2264959"/>
          <a:ext cx="497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340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964093" y="2298246"/>
        <a:ext cx="24867" cy="24867"/>
      </dsp:txXfrm>
    </dsp:sp>
    <dsp:sp modelId="{E31EB9F5-E217-4151-8322-C8BFBEFAA602}">
      <dsp:nvSpPr>
        <dsp:cNvPr id="0" name=""/>
        <dsp:cNvSpPr/>
      </dsp:nvSpPr>
      <dsp:spPr>
        <a:xfrm>
          <a:off x="3743816" y="1599923"/>
          <a:ext cx="497340" cy="710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670" y="0"/>
              </a:lnTo>
              <a:lnTo>
                <a:pt x="248670" y="710756"/>
              </a:lnTo>
              <a:lnTo>
                <a:pt x="497340" y="7107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70799" y="1933614"/>
        <a:ext cx="43374" cy="43374"/>
      </dsp:txXfrm>
    </dsp:sp>
    <dsp:sp modelId="{F63ADD9E-B55E-46AB-BBC2-5CEA328B4236}">
      <dsp:nvSpPr>
        <dsp:cNvPr id="0" name=""/>
        <dsp:cNvSpPr/>
      </dsp:nvSpPr>
      <dsp:spPr>
        <a:xfrm>
          <a:off x="6727856" y="889166"/>
          <a:ext cx="497340" cy="47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670" y="0"/>
              </a:lnTo>
              <a:lnTo>
                <a:pt x="248670" y="473837"/>
              </a:lnTo>
              <a:lnTo>
                <a:pt x="497340" y="4738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959353" y="1108912"/>
        <a:ext cx="34346" cy="34346"/>
      </dsp:txXfrm>
    </dsp:sp>
    <dsp:sp modelId="{0737AFD1-8063-473C-8EBE-A62698D2811C}">
      <dsp:nvSpPr>
        <dsp:cNvPr id="0" name=""/>
        <dsp:cNvSpPr/>
      </dsp:nvSpPr>
      <dsp:spPr>
        <a:xfrm>
          <a:off x="6727856" y="415328"/>
          <a:ext cx="497340" cy="473837"/>
        </a:xfrm>
        <a:custGeom>
          <a:avLst/>
          <a:gdLst/>
          <a:ahLst/>
          <a:cxnLst/>
          <a:rect l="0" t="0" r="0" b="0"/>
          <a:pathLst>
            <a:path>
              <a:moveTo>
                <a:pt x="0" y="473837"/>
              </a:moveTo>
              <a:lnTo>
                <a:pt x="248670" y="473837"/>
              </a:lnTo>
              <a:lnTo>
                <a:pt x="248670" y="0"/>
              </a:lnTo>
              <a:lnTo>
                <a:pt x="497340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959353" y="635074"/>
        <a:ext cx="34346" cy="34346"/>
      </dsp:txXfrm>
    </dsp:sp>
    <dsp:sp modelId="{42FC2FF3-A72B-42C7-9B3E-BFD3BA11121F}">
      <dsp:nvSpPr>
        <dsp:cNvPr id="0" name=""/>
        <dsp:cNvSpPr/>
      </dsp:nvSpPr>
      <dsp:spPr>
        <a:xfrm>
          <a:off x="3743816" y="889166"/>
          <a:ext cx="497340" cy="710756"/>
        </a:xfrm>
        <a:custGeom>
          <a:avLst/>
          <a:gdLst/>
          <a:ahLst/>
          <a:cxnLst/>
          <a:rect l="0" t="0" r="0" b="0"/>
          <a:pathLst>
            <a:path>
              <a:moveTo>
                <a:pt x="0" y="710756"/>
              </a:moveTo>
              <a:lnTo>
                <a:pt x="248670" y="710756"/>
              </a:lnTo>
              <a:lnTo>
                <a:pt x="248670" y="0"/>
              </a:lnTo>
              <a:lnTo>
                <a:pt x="497340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70799" y="1222857"/>
        <a:ext cx="43374" cy="43374"/>
      </dsp:txXfrm>
    </dsp:sp>
    <dsp:sp modelId="{BA56296D-A69E-4345-9E52-2F56FDFD440F}">
      <dsp:nvSpPr>
        <dsp:cNvPr id="0" name=""/>
        <dsp:cNvSpPr/>
      </dsp:nvSpPr>
      <dsp:spPr>
        <a:xfrm>
          <a:off x="759776" y="1599923"/>
          <a:ext cx="497340" cy="1539972"/>
        </a:xfrm>
        <a:custGeom>
          <a:avLst/>
          <a:gdLst/>
          <a:ahLst/>
          <a:cxnLst/>
          <a:rect l="0" t="0" r="0" b="0"/>
          <a:pathLst>
            <a:path>
              <a:moveTo>
                <a:pt x="0" y="1539972"/>
              </a:moveTo>
              <a:lnTo>
                <a:pt x="248670" y="1539972"/>
              </a:lnTo>
              <a:lnTo>
                <a:pt x="248670" y="0"/>
              </a:lnTo>
              <a:lnTo>
                <a:pt x="49734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967989" y="2329452"/>
        <a:ext cx="80914" cy="80914"/>
      </dsp:txXfrm>
    </dsp:sp>
    <dsp:sp modelId="{AE4A9144-FFCA-4DBB-B1F3-7D1420BAA9A1}">
      <dsp:nvSpPr>
        <dsp:cNvPr id="0" name=""/>
        <dsp:cNvSpPr/>
      </dsp:nvSpPr>
      <dsp:spPr>
        <a:xfrm rot="16200000">
          <a:off x="-1614399" y="2760825"/>
          <a:ext cx="3990212" cy="75814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İLAÇ TEDAVİSİ</a:t>
          </a:r>
          <a:endParaRPr lang="tr-TR" sz="4400" kern="1200" dirty="0"/>
        </a:p>
      </dsp:txBody>
      <dsp:txXfrm>
        <a:off x="-1614399" y="2760825"/>
        <a:ext cx="3990212" cy="758140"/>
      </dsp:txXfrm>
    </dsp:sp>
    <dsp:sp modelId="{472F5807-D6BD-4972-8C32-F5123462D827}">
      <dsp:nvSpPr>
        <dsp:cNvPr id="0" name=""/>
        <dsp:cNvSpPr/>
      </dsp:nvSpPr>
      <dsp:spPr>
        <a:xfrm>
          <a:off x="1257116" y="1220852"/>
          <a:ext cx="2486700" cy="758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KLASİK DMARD</a:t>
          </a:r>
          <a:endParaRPr lang="tr-TR" sz="1800" kern="1200" dirty="0"/>
        </a:p>
      </dsp:txBody>
      <dsp:txXfrm>
        <a:off x="1257116" y="1220852"/>
        <a:ext cx="2486700" cy="758140"/>
      </dsp:txXfrm>
    </dsp:sp>
    <dsp:sp modelId="{22A916EC-9F8B-4117-B987-ACB4C5C2C92A}">
      <dsp:nvSpPr>
        <dsp:cNvPr id="0" name=""/>
        <dsp:cNvSpPr/>
      </dsp:nvSpPr>
      <dsp:spPr>
        <a:xfrm>
          <a:off x="4241156" y="510096"/>
          <a:ext cx="2486700" cy="758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SULFOSALAZİN</a:t>
          </a:r>
          <a:endParaRPr lang="tr-TR" sz="1800" kern="1200" dirty="0"/>
        </a:p>
      </dsp:txBody>
      <dsp:txXfrm>
        <a:off x="4241156" y="510096"/>
        <a:ext cx="2486700" cy="758140"/>
      </dsp:txXfrm>
    </dsp:sp>
    <dsp:sp modelId="{3AE55E03-4FDB-4EEA-9FFA-0D5320621254}">
      <dsp:nvSpPr>
        <dsp:cNvPr id="0" name=""/>
        <dsp:cNvSpPr/>
      </dsp:nvSpPr>
      <dsp:spPr>
        <a:xfrm>
          <a:off x="7225196" y="36258"/>
          <a:ext cx="2486700" cy="758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PERİFERİK EKLEM TUTULUMUNDA ETKİLİ</a:t>
          </a:r>
          <a:endParaRPr lang="tr-TR" sz="1800" kern="1200" dirty="0"/>
        </a:p>
      </dsp:txBody>
      <dsp:txXfrm>
        <a:off x="7225196" y="36258"/>
        <a:ext cx="2486700" cy="758140"/>
      </dsp:txXfrm>
    </dsp:sp>
    <dsp:sp modelId="{6C244DC5-B9F0-4DF3-9A94-4051777F624B}">
      <dsp:nvSpPr>
        <dsp:cNvPr id="0" name=""/>
        <dsp:cNvSpPr/>
      </dsp:nvSpPr>
      <dsp:spPr>
        <a:xfrm>
          <a:off x="7225196" y="983934"/>
          <a:ext cx="2486700" cy="758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AKSİYEL TUTULUMDA </a:t>
          </a:r>
          <a:r>
            <a:rPr lang="tr-TR" sz="1800" kern="1200" dirty="0" smtClean="0"/>
            <a:t> KANIT YOK ??? </a:t>
          </a:r>
          <a:endParaRPr lang="tr-TR" sz="1800" kern="1200" dirty="0"/>
        </a:p>
      </dsp:txBody>
      <dsp:txXfrm>
        <a:off x="7225196" y="983934"/>
        <a:ext cx="2486700" cy="758140"/>
      </dsp:txXfrm>
    </dsp:sp>
    <dsp:sp modelId="{0C25CAA1-BBB9-4083-B460-47AD24EB8B41}">
      <dsp:nvSpPr>
        <dsp:cNvPr id="0" name=""/>
        <dsp:cNvSpPr/>
      </dsp:nvSpPr>
      <dsp:spPr>
        <a:xfrm>
          <a:off x="4241156" y="1931609"/>
          <a:ext cx="2486700" cy="758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METOTREKSAT</a:t>
          </a:r>
          <a:endParaRPr lang="tr-TR" sz="1800" kern="1200" dirty="0"/>
        </a:p>
      </dsp:txBody>
      <dsp:txXfrm>
        <a:off x="4241156" y="1931609"/>
        <a:ext cx="2486700" cy="758140"/>
      </dsp:txXfrm>
    </dsp:sp>
    <dsp:sp modelId="{F5270386-67E1-4012-BDE2-CB568CD2B7CA}">
      <dsp:nvSpPr>
        <dsp:cNvPr id="0" name=""/>
        <dsp:cNvSpPr/>
      </dsp:nvSpPr>
      <dsp:spPr>
        <a:xfrm>
          <a:off x="7225196" y="1931609"/>
          <a:ext cx="2486700" cy="758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PLASEBODAN FARKLI DEĞİKL</a:t>
          </a:r>
          <a:endParaRPr lang="tr-TR" sz="1800" kern="1200" dirty="0"/>
        </a:p>
      </dsp:txBody>
      <dsp:txXfrm>
        <a:off x="7225196" y="1931609"/>
        <a:ext cx="2486700" cy="758140"/>
      </dsp:txXfrm>
    </dsp:sp>
    <dsp:sp modelId="{2F2CD9FA-4CC1-45C6-B346-B745A59CB9F8}">
      <dsp:nvSpPr>
        <dsp:cNvPr id="0" name=""/>
        <dsp:cNvSpPr/>
      </dsp:nvSpPr>
      <dsp:spPr>
        <a:xfrm>
          <a:off x="1257116" y="4300797"/>
          <a:ext cx="2486700" cy="75814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BİYOLOJİK DMARD</a:t>
          </a:r>
          <a:endParaRPr lang="tr-TR" sz="1800" kern="1200" dirty="0"/>
        </a:p>
      </dsp:txBody>
      <dsp:txXfrm>
        <a:off x="1257116" y="4300797"/>
        <a:ext cx="2486700" cy="758140"/>
      </dsp:txXfrm>
    </dsp:sp>
    <dsp:sp modelId="{46B106C3-1633-4D6B-8F87-69885849FA23}">
      <dsp:nvSpPr>
        <dsp:cNvPr id="0" name=""/>
        <dsp:cNvSpPr/>
      </dsp:nvSpPr>
      <dsp:spPr>
        <a:xfrm>
          <a:off x="4241156" y="2879284"/>
          <a:ext cx="2486700" cy="75814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İNFLİKSİMAB</a:t>
          </a:r>
          <a:endParaRPr lang="tr-TR" sz="1800" kern="1200" dirty="0"/>
        </a:p>
      </dsp:txBody>
      <dsp:txXfrm>
        <a:off x="4241156" y="2879284"/>
        <a:ext cx="2486700" cy="758140"/>
      </dsp:txXfrm>
    </dsp:sp>
    <dsp:sp modelId="{2412F956-009C-4370-B452-0F026F163B8D}">
      <dsp:nvSpPr>
        <dsp:cNvPr id="0" name=""/>
        <dsp:cNvSpPr/>
      </dsp:nvSpPr>
      <dsp:spPr>
        <a:xfrm>
          <a:off x="4241156" y="3826960"/>
          <a:ext cx="2486700" cy="75814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ADALİMUMAB</a:t>
          </a:r>
          <a:endParaRPr lang="tr-TR" sz="1800" kern="1200" dirty="0"/>
        </a:p>
      </dsp:txBody>
      <dsp:txXfrm>
        <a:off x="4241156" y="3826960"/>
        <a:ext cx="2486700" cy="758140"/>
      </dsp:txXfrm>
    </dsp:sp>
    <dsp:sp modelId="{63B6D63E-5056-42C5-A62F-E47647372E47}">
      <dsp:nvSpPr>
        <dsp:cNvPr id="0" name=""/>
        <dsp:cNvSpPr/>
      </dsp:nvSpPr>
      <dsp:spPr>
        <a:xfrm>
          <a:off x="4241156" y="4774635"/>
          <a:ext cx="2486700" cy="75814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GOLİMUMAB</a:t>
          </a:r>
          <a:endParaRPr lang="tr-TR" sz="1800" kern="1200" dirty="0"/>
        </a:p>
      </dsp:txBody>
      <dsp:txXfrm>
        <a:off x="4241156" y="4774635"/>
        <a:ext cx="2486700" cy="758140"/>
      </dsp:txXfrm>
    </dsp:sp>
    <dsp:sp modelId="{F8B0E0F2-D80E-40D7-946E-3FA5AE52DE20}">
      <dsp:nvSpPr>
        <dsp:cNvPr id="0" name=""/>
        <dsp:cNvSpPr/>
      </dsp:nvSpPr>
      <dsp:spPr>
        <a:xfrm>
          <a:off x="4241156" y="5722310"/>
          <a:ext cx="2486700" cy="75814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ETANERSEPT</a:t>
          </a:r>
          <a:endParaRPr lang="tr-TR" sz="1800" kern="1200" dirty="0"/>
        </a:p>
      </dsp:txBody>
      <dsp:txXfrm>
        <a:off x="4241156" y="5722310"/>
        <a:ext cx="2486700" cy="758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4206-2A58-4D44-98A8-820E16A40F7E}">
      <dsp:nvSpPr>
        <dsp:cNvPr id="0" name=""/>
        <dsp:cNvSpPr/>
      </dsp:nvSpPr>
      <dsp:spPr>
        <a:xfrm>
          <a:off x="4380696" y="2825545"/>
          <a:ext cx="3453443" cy="3453443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SIKLIKLA İKİ TARAFLI, </a:t>
          </a:r>
          <a:r>
            <a:rPr lang="tr-TR" sz="1400" b="1" kern="1200" dirty="0" err="1" smtClean="0">
              <a:solidFill>
                <a:schemeClr val="bg1"/>
              </a:solidFill>
            </a:rPr>
            <a:t>SİE’in</a:t>
          </a:r>
          <a:r>
            <a:rPr lang="tr-TR" sz="1400" b="1" kern="1200" dirty="0" smtClean="0">
              <a:solidFill>
                <a:schemeClr val="bg1"/>
              </a:solidFill>
            </a:rPr>
            <a:t> SİNOVİYUMLA KAPLI 1/3 ALT KISMINDA İNFLAMASYON ( PERİARTİKÜLER OSTEOPENİ VE OSTEİT)  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5074992" y="3634498"/>
        <a:ext cx="2064851" cy="1775141"/>
      </dsp:txXfrm>
    </dsp:sp>
    <dsp:sp modelId="{DF47AFA4-6D33-46A2-A396-29E16156B1C7}">
      <dsp:nvSpPr>
        <dsp:cNvPr id="0" name=""/>
        <dsp:cNvSpPr/>
      </dsp:nvSpPr>
      <dsp:spPr>
        <a:xfrm>
          <a:off x="2371419" y="2009276"/>
          <a:ext cx="2511595" cy="2511595"/>
        </a:xfrm>
        <a:prstGeom prst="gear6">
          <a:avLst/>
        </a:prstGeom>
        <a:gradFill rotWithShape="0">
          <a:gsLst>
            <a:gs pos="0">
              <a:schemeClr val="accent5">
                <a:hueOff val="-1700501"/>
                <a:satOff val="10188"/>
                <a:lumOff val="176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700501"/>
                <a:satOff val="10188"/>
                <a:lumOff val="176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700501"/>
                <a:satOff val="10188"/>
                <a:lumOff val="176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ERKEN DÖNEMDE EKLEM ARALIĞINDA GENİŞLEME VE FLU GÖRÜNÜM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3003721" y="2645399"/>
        <a:ext cx="1246991" cy="1239349"/>
      </dsp:txXfrm>
    </dsp:sp>
    <dsp:sp modelId="{A99898AD-9D11-424F-B545-8C7CF7E8EB3C}">
      <dsp:nvSpPr>
        <dsp:cNvPr id="0" name=""/>
        <dsp:cNvSpPr/>
      </dsp:nvSpPr>
      <dsp:spPr>
        <a:xfrm rot="20700000">
          <a:off x="3778169" y="276531"/>
          <a:ext cx="2460851" cy="2460851"/>
        </a:xfrm>
        <a:prstGeom prst="gear6">
          <a:avLst/>
        </a:prstGeom>
        <a:gradFill rotWithShape="0">
          <a:gsLst>
            <a:gs pos="0">
              <a:schemeClr val="accent5">
                <a:hueOff val="-3401002"/>
                <a:satOff val="20376"/>
                <a:lumOff val="353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401002"/>
                <a:satOff val="20376"/>
                <a:lumOff val="353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401002"/>
                <a:satOff val="20376"/>
                <a:lumOff val="353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EKLEM ARALAIĞINDA DÜZENSİZLİK, DARALMA, TAM ANKİLOZ</a:t>
          </a:r>
          <a:endParaRPr lang="tr-TR" sz="1400" b="1" kern="1200" dirty="0">
            <a:solidFill>
              <a:schemeClr val="bg1"/>
            </a:solidFill>
          </a:endParaRPr>
        </a:p>
      </dsp:txBody>
      <dsp:txXfrm rot="-20700000">
        <a:off x="4317906" y="816268"/>
        <a:ext cx="1381377" cy="1381377"/>
      </dsp:txXfrm>
    </dsp:sp>
    <dsp:sp modelId="{4882A0A5-E546-45AB-B230-EBF7309F7386}">
      <dsp:nvSpPr>
        <dsp:cNvPr id="0" name=""/>
        <dsp:cNvSpPr/>
      </dsp:nvSpPr>
      <dsp:spPr>
        <a:xfrm>
          <a:off x="4138657" y="2290947"/>
          <a:ext cx="4420408" cy="4420408"/>
        </a:xfrm>
        <a:prstGeom prst="circularArrow">
          <a:avLst>
            <a:gd name="adj1" fmla="val 4687"/>
            <a:gd name="adj2" fmla="val 299029"/>
            <a:gd name="adj3" fmla="val 2550598"/>
            <a:gd name="adj4" fmla="val 1578900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208500-B6C4-4C4B-93A0-3F765C041F3B}">
      <dsp:nvSpPr>
        <dsp:cNvPr id="0" name=""/>
        <dsp:cNvSpPr/>
      </dsp:nvSpPr>
      <dsp:spPr>
        <a:xfrm>
          <a:off x="1926620" y="1444608"/>
          <a:ext cx="3211702" cy="32117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1700501"/>
                <a:satOff val="10188"/>
                <a:lumOff val="176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700501"/>
                <a:satOff val="10188"/>
                <a:lumOff val="176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700501"/>
                <a:satOff val="10188"/>
                <a:lumOff val="176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CB83A-9CEC-4D79-91AB-1D51FD015FBF}">
      <dsp:nvSpPr>
        <dsp:cNvPr id="0" name=""/>
        <dsp:cNvSpPr/>
      </dsp:nvSpPr>
      <dsp:spPr>
        <a:xfrm>
          <a:off x="3208949" y="-271433"/>
          <a:ext cx="3462862" cy="34628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3401002"/>
                <a:satOff val="20376"/>
                <a:lumOff val="353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401002"/>
                <a:satOff val="20376"/>
                <a:lumOff val="353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401002"/>
                <a:satOff val="20376"/>
                <a:lumOff val="353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C3175-980C-4921-A6D4-A9EA80C4644D}">
      <dsp:nvSpPr>
        <dsp:cNvPr id="0" name=""/>
        <dsp:cNvSpPr/>
      </dsp:nvSpPr>
      <dsp:spPr>
        <a:xfrm>
          <a:off x="1086750" y="3251915"/>
          <a:ext cx="710890" cy="2709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445" y="0"/>
              </a:lnTo>
              <a:lnTo>
                <a:pt x="355445" y="2709188"/>
              </a:lnTo>
              <a:lnTo>
                <a:pt x="710890" y="27091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1372173" y="4536486"/>
        <a:ext cx="140045" cy="140045"/>
      </dsp:txXfrm>
    </dsp:sp>
    <dsp:sp modelId="{ADE56F35-4855-4ED9-875C-0D53D075D157}">
      <dsp:nvSpPr>
        <dsp:cNvPr id="0" name=""/>
        <dsp:cNvSpPr/>
      </dsp:nvSpPr>
      <dsp:spPr>
        <a:xfrm>
          <a:off x="1086750" y="3251915"/>
          <a:ext cx="710890" cy="135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445" y="0"/>
              </a:lnTo>
              <a:lnTo>
                <a:pt x="355445" y="1354594"/>
              </a:lnTo>
              <a:lnTo>
                <a:pt x="710890" y="13545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403951" y="3890967"/>
        <a:ext cx="76490" cy="76490"/>
      </dsp:txXfrm>
    </dsp:sp>
    <dsp:sp modelId="{268BE44B-B111-4695-9A92-E2D298F91CA5}">
      <dsp:nvSpPr>
        <dsp:cNvPr id="0" name=""/>
        <dsp:cNvSpPr/>
      </dsp:nvSpPr>
      <dsp:spPr>
        <a:xfrm>
          <a:off x="1086750" y="3206195"/>
          <a:ext cx="71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890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424423" y="3234142"/>
        <a:ext cx="35544" cy="35544"/>
      </dsp:txXfrm>
    </dsp:sp>
    <dsp:sp modelId="{89BDDBE4-400E-405C-BBEC-2A9222E01824}">
      <dsp:nvSpPr>
        <dsp:cNvPr id="0" name=""/>
        <dsp:cNvSpPr/>
      </dsp:nvSpPr>
      <dsp:spPr>
        <a:xfrm>
          <a:off x="5352096" y="1851600"/>
          <a:ext cx="71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890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689769" y="1879548"/>
        <a:ext cx="35544" cy="35544"/>
      </dsp:txXfrm>
    </dsp:sp>
    <dsp:sp modelId="{F3FFCAFE-336C-42A5-9870-0365DD3C7DC2}">
      <dsp:nvSpPr>
        <dsp:cNvPr id="0" name=""/>
        <dsp:cNvSpPr/>
      </dsp:nvSpPr>
      <dsp:spPr>
        <a:xfrm>
          <a:off x="1086750" y="1897320"/>
          <a:ext cx="710890" cy="1354594"/>
        </a:xfrm>
        <a:custGeom>
          <a:avLst/>
          <a:gdLst/>
          <a:ahLst/>
          <a:cxnLst/>
          <a:rect l="0" t="0" r="0" b="0"/>
          <a:pathLst>
            <a:path>
              <a:moveTo>
                <a:pt x="0" y="1354594"/>
              </a:moveTo>
              <a:lnTo>
                <a:pt x="355445" y="1354594"/>
              </a:lnTo>
              <a:lnTo>
                <a:pt x="355445" y="0"/>
              </a:lnTo>
              <a:lnTo>
                <a:pt x="71089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403951" y="2536372"/>
        <a:ext cx="76490" cy="76490"/>
      </dsp:txXfrm>
    </dsp:sp>
    <dsp:sp modelId="{E999A97D-216E-4D6C-A065-71F995EB0D47}">
      <dsp:nvSpPr>
        <dsp:cNvPr id="0" name=""/>
        <dsp:cNvSpPr/>
      </dsp:nvSpPr>
      <dsp:spPr>
        <a:xfrm>
          <a:off x="1086750" y="542726"/>
          <a:ext cx="710890" cy="2709188"/>
        </a:xfrm>
        <a:custGeom>
          <a:avLst/>
          <a:gdLst/>
          <a:ahLst/>
          <a:cxnLst/>
          <a:rect l="0" t="0" r="0" b="0"/>
          <a:pathLst>
            <a:path>
              <a:moveTo>
                <a:pt x="0" y="2709188"/>
              </a:moveTo>
              <a:lnTo>
                <a:pt x="355445" y="2709188"/>
              </a:lnTo>
              <a:lnTo>
                <a:pt x="355445" y="0"/>
              </a:lnTo>
              <a:lnTo>
                <a:pt x="71089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1372173" y="1827298"/>
        <a:ext cx="140045" cy="140045"/>
      </dsp:txXfrm>
    </dsp:sp>
    <dsp:sp modelId="{D8FA311E-B639-479A-8D2D-E34D3C1D5E53}">
      <dsp:nvSpPr>
        <dsp:cNvPr id="0" name=""/>
        <dsp:cNvSpPr/>
      </dsp:nvSpPr>
      <dsp:spPr>
        <a:xfrm rot="16200000">
          <a:off x="-2306863" y="2710077"/>
          <a:ext cx="57035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err="1" smtClean="0"/>
            <a:t>SPA.’de</a:t>
          </a:r>
          <a:r>
            <a:rPr lang="tr-TR" sz="3800" kern="1200" dirty="0" smtClean="0"/>
            <a:t> EKLEM DIŞI BULGULAR</a:t>
          </a:r>
          <a:endParaRPr lang="tr-TR" sz="3800" kern="1200" dirty="0"/>
        </a:p>
      </dsp:txBody>
      <dsp:txXfrm>
        <a:off x="-2306863" y="2710077"/>
        <a:ext cx="5703554" cy="1083675"/>
      </dsp:txXfrm>
    </dsp:sp>
    <dsp:sp modelId="{1D5B7165-BE66-4186-BF16-6634912534A2}">
      <dsp:nvSpPr>
        <dsp:cNvPr id="0" name=""/>
        <dsp:cNvSpPr/>
      </dsp:nvSpPr>
      <dsp:spPr>
        <a:xfrm>
          <a:off x="1797641" y="889"/>
          <a:ext cx="35544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ÜVEİT/KONJUNKTİVİT</a:t>
          </a:r>
          <a:endParaRPr lang="tr-TR" sz="2600" kern="1200" dirty="0"/>
        </a:p>
      </dsp:txBody>
      <dsp:txXfrm>
        <a:off x="1797641" y="889"/>
        <a:ext cx="3554454" cy="1083675"/>
      </dsp:txXfrm>
    </dsp:sp>
    <dsp:sp modelId="{F8824785-F7CF-4502-A1F2-24B0E0F57960}">
      <dsp:nvSpPr>
        <dsp:cNvPr id="0" name=""/>
        <dsp:cNvSpPr/>
      </dsp:nvSpPr>
      <dsp:spPr>
        <a:xfrm>
          <a:off x="1797641" y="1355483"/>
          <a:ext cx="35544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DERİ BULGULARI</a:t>
          </a:r>
          <a:endParaRPr lang="tr-TR" sz="2600" kern="1200" dirty="0"/>
        </a:p>
      </dsp:txBody>
      <dsp:txXfrm>
        <a:off x="1797641" y="1355483"/>
        <a:ext cx="3554454" cy="1083675"/>
      </dsp:txXfrm>
    </dsp:sp>
    <dsp:sp modelId="{F6148866-FB28-4D51-8ACD-E95DD3B070BE}">
      <dsp:nvSpPr>
        <dsp:cNvPr id="0" name=""/>
        <dsp:cNvSpPr/>
      </dsp:nvSpPr>
      <dsp:spPr>
        <a:xfrm>
          <a:off x="6062987" y="1355483"/>
          <a:ext cx="35544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PSÖRİYAZİS BENZERİ </a:t>
          </a:r>
          <a:endParaRPr lang="tr-TR" sz="2600" kern="1200" dirty="0"/>
        </a:p>
      </dsp:txBody>
      <dsp:txXfrm>
        <a:off x="6062987" y="1355483"/>
        <a:ext cx="3554454" cy="1083675"/>
      </dsp:txXfrm>
    </dsp:sp>
    <dsp:sp modelId="{AA81898C-6423-4397-9FEC-77C3710B7B97}">
      <dsp:nvSpPr>
        <dsp:cNvPr id="0" name=""/>
        <dsp:cNvSpPr/>
      </dsp:nvSpPr>
      <dsp:spPr>
        <a:xfrm>
          <a:off x="1797641" y="2710077"/>
          <a:ext cx="35544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DAKTİLİT</a:t>
          </a:r>
          <a:endParaRPr lang="tr-TR" sz="2600" kern="1200" dirty="0"/>
        </a:p>
      </dsp:txBody>
      <dsp:txXfrm>
        <a:off x="1797641" y="2710077"/>
        <a:ext cx="3554454" cy="1083675"/>
      </dsp:txXfrm>
    </dsp:sp>
    <dsp:sp modelId="{32505A2D-3CB8-41E7-946E-EF3F202A5D0D}">
      <dsp:nvSpPr>
        <dsp:cNvPr id="0" name=""/>
        <dsp:cNvSpPr/>
      </dsp:nvSpPr>
      <dsp:spPr>
        <a:xfrm>
          <a:off x="1797641" y="4064671"/>
          <a:ext cx="35544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ÜRETRİT/SERVİSİT</a:t>
          </a:r>
          <a:endParaRPr lang="tr-TR" sz="2600" kern="1200" dirty="0"/>
        </a:p>
      </dsp:txBody>
      <dsp:txXfrm>
        <a:off x="1797641" y="4064671"/>
        <a:ext cx="3554454" cy="1083675"/>
      </dsp:txXfrm>
    </dsp:sp>
    <dsp:sp modelId="{FCA4A14D-CF93-46F6-829D-E92E861E5809}">
      <dsp:nvSpPr>
        <dsp:cNvPr id="0" name=""/>
        <dsp:cNvSpPr/>
      </dsp:nvSpPr>
      <dsp:spPr>
        <a:xfrm>
          <a:off x="1797641" y="5419265"/>
          <a:ext cx="3554454" cy="1083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HLA  B27 (+)</a:t>
          </a:r>
          <a:endParaRPr lang="tr-TR" sz="2600" kern="1200" dirty="0"/>
        </a:p>
      </dsp:txBody>
      <dsp:txXfrm>
        <a:off x="1797641" y="5419265"/>
        <a:ext cx="3554454" cy="1083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7D8B3-EBCB-4A13-81A2-FDDD03257B6C}">
      <dsp:nvSpPr>
        <dsp:cNvPr id="0" name=""/>
        <dsp:cNvSpPr/>
      </dsp:nvSpPr>
      <dsp:spPr>
        <a:xfrm>
          <a:off x="3825713" y="3290551"/>
          <a:ext cx="507365" cy="2900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682" y="0"/>
              </a:lnTo>
              <a:lnTo>
                <a:pt x="253682" y="2900337"/>
              </a:lnTo>
              <a:lnTo>
                <a:pt x="507365" y="29003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4005786" y="4667110"/>
        <a:ext cx="147219" cy="147219"/>
      </dsp:txXfrm>
    </dsp:sp>
    <dsp:sp modelId="{D437FEFB-2B3E-4AE9-A199-DA3D52C7D228}">
      <dsp:nvSpPr>
        <dsp:cNvPr id="0" name=""/>
        <dsp:cNvSpPr/>
      </dsp:nvSpPr>
      <dsp:spPr>
        <a:xfrm>
          <a:off x="3825713" y="3290551"/>
          <a:ext cx="507365" cy="193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682" y="0"/>
              </a:lnTo>
              <a:lnTo>
                <a:pt x="253682" y="1933558"/>
              </a:lnTo>
              <a:lnTo>
                <a:pt x="507365" y="19335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4029420" y="4207355"/>
        <a:ext cx="99950" cy="99950"/>
      </dsp:txXfrm>
    </dsp:sp>
    <dsp:sp modelId="{1B171BF7-2E2B-414C-A094-4D394B8A699F}">
      <dsp:nvSpPr>
        <dsp:cNvPr id="0" name=""/>
        <dsp:cNvSpPr/>
      </dsp:nvSpPr>
      <dsp:spPr>
        <a:xfrm>
          <a:off x="3825713" y="3290551"/>
          <a:ext cx="507365" cy="966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682" y="0"/>
              </a:lnTo>
              <a:lnTo>
                <a:pt x="253682" y="966779"/>
              </a:lnTo>
              <a:lnTo>
                <a:pt x="507365" y="9667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052100" y="3746645"/>
        <a:ext cx="54591" cy="54591"/>
      </dsp:txXfrm>
    </dsp:sp>
    <dsp:sp modelId="{EE6E5C5A-21EF-46E1-B2BE-D0BD83998EB5}">
      <dsp:nvSpPr>
        <dsp:cNvPr id="0" name=""/>
        <dsp:cNvSpPr/>
      </dsp:nvSpPr>
      <dsp:spPr>
        <a:xfrm>
          <a:off x="3825713" y="3244831"/>
          <a:ext cx="507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365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066712" y="3277867"/>
        <a:ext cx="25368" cy="25368"/>
      </dsp:txXfrm>
    </dsp:sp>
    <dsp:sp modelId="{E8B1F691-6810-4AB0-A263-0C94C0DABBB4}">
      <dsp:nvSpPr>
        <dsp:cNvPr id="0" name=""/>
        <dsp:cNvSpPr/>
      </dsp:nvSpPr>
      <dsp:spPr>
        <a:xfrm>
          <a:off x="3825713" y="2323772"/>
          <a:ext cx="507365" cy="966779"/>
        </a:xfrm>
        <a:custGeom>
          <a:avLst/>
          <a:gdLst/>
          <a:ahLst/>
          <a:cxnLst/>
          <a:rect l="0" t="0" r="0" b="0"/>
          <a:pathLst>
            <a:path>
              <a:moveTo>
                <a:pt x="0" y="966779"/>
              </a:moveTo>
              <a:lnTo>
                <a:pt x="253682" y="966779"/>
              </a:lnTo>
              <a:lnTo>
                <a:pt x="253682" y="0"/>
              </a:lnTo>
              <a:lnTo>
                <a:pt x="50736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052100" y="2779866"/>
        <a:ext cx="54591" cy="54591"/>
      </dsp:txXfrm>
    </dsp:sp>
    <dsp:sp modelId="{B12273CE-E4E4-4A35-8BE1-98226FDF19CE}">
      <dsp:nvSpPr>
        <dsp:cNvPr id="0" name=""/>
        <dsp:cNvSpPr/>
      </dsp:nvSpPr>
      <dsp:spPr>
        <a:xfrm>
          <a:off x="3825713" y="1356993"/>
          <a:ext cx="507365" cy="1933558"/>
        </a:xfrm>
        <a:custGeom>
          <a:avLst/>
          <a:gdLst/>
          <a:ahLst/>
          <a:cxnLst/>
          <a:rect l="0" t="0" r="0" b="0"/>
          <a:pathLst>
            <a:path>
              <a:moveTo>
                <a:pt x="0" y="1933558"/>
              </a:moveTo>
              <a:lnTo>
                <a:pt x="253682" y="1933558"/>
              </a:lnTo>
              <a:lnTo>
                <a:pt x="253682" y="0"/>
              </a:lnTo>
              <a:lnTo>
                <a:pt x="50736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4029420" y="2273796"/>
        <a:ext cx="99950" cy="99950"/>
      </dsp:txXfrm>
    </dsp:sp>
    <dsp:sp modelId="{359F5CF5-6FD3-4EB8-8B0C-8CFB16202AE5}">
      <dsp:nvSpPr>
        <dsp:cNvPr id="0" name=""/>
        <dsp:cNvSpPr/>
      </dsp:nvSpPr>
      <dsp:spPr>
        <a:xfrm>
          <a:off x="3825713" y="390214"/>
          <a:ext cx="507365" cy="2900337"/>
        </a:xfrm>
        <a:custGeom>
          <a:avLst/>
          <a:gdLst/>
          <a:ahLst/>
          <a:cxnLst/>
          <a:rect l="0" t="0" r="0" b="0"/>
          <a:pathLst>
            <a:path>
              <a:moveTo>
                <a:pt x="0" y="2900337"/>
              </a:moveTo>
              <a:lnTo>
                <a:pt x="253682" y="2900337"/>
              </a:lnTo>
              <a:lnTo>
                <a:pt x="253682" y="0"/>
              </a:lnTo>
              <a:lnTo>
                <a:pt x="50736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4005786" y="1766773"/>
        <a:ext cx="147219" cy="147219"/>
      </dsp:txXfrm>
    </dsp:sp>
    <dsp:sp modelId="{13E5FEBE-4713-4106-B10D-1848B9B678C0}">
      <dsp:nvSpPr>
        <dsp:cNvPr id="0" name=""/>
        <dsp:cNvSpPr/>
      </dsp:nvSpPr>
      <dsp:spPr>
        <a:xfrm rot="16200000">
          <a:off x="1403677" y="2903839"/>
          <a:ext cx="4070649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ANKİLOZAN SPONDİLİT</a:t>
          </a:r>
          <a:endParaRPr lang="tr-TR" sz="2800" kern="1200" dirty="0"/>
        </a:p>
      </dsp:txBody>
      <dsp:txXfrm>
        <a:off x="1403677" y="2903839"/>
        <a:ext cx="4070649" cy="773423"/>
      </dsp:txXfrm>
    </dsp:sp>
    <dsp:sp modelId="{624FAE82-9A34-489E-898E-FC67C6ED964C}">
      <dsp:nvSpPr>
        <dsp:cNvPr id="0" name=""/>
        <dsp:cNvSpPr/>
      </dsp:nvSpPr>
      <dsp:spPr>
        <a:xfrm>
          <a:off x="4333079" y="3502"/>
          <a:ext cx="2536828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OMURGA ve SİE’LERİ ETKİLEYEN</a:t>
          </a:r>
          <a:endParaRPr lang="tr-TR" sz="1600" b="1" kern="1200" dirty="0"/>
        </a:p>
      </dsp:txBody>
      <dsp:txXfrm>
        <a:off x="4333079" y="3502"/>
        <a:ext cx="2536828" cy="773423"/>
      </dsp:txXfrm>
    </dsp:sp>
    <dsp:sp modelId="{6AC890CD-2174-4FE2-88E3-B954EEF3EE87}">
      <dsp:nvSpPr>
        <dsp:cNvPr id="0" name=""/>
        <dsp:cNvSpPr/>
      </dsp:nvSpPr>
      <dsp:spPr>
        <a:xfrm>
          <a:off x="4333079" y="970281"/>
          <a:ext cx="2536828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İNFLAMATUVAR BEL AĞRISI</a:t>
          </a:r>
          <a:endParaRPr lang="tr-TR" sz="1600" b="1" kern="1200" dirty="0"/>
        </a:p>
      </dsp:txBody>
      <dsp:txXfrm>
        <a:off x="4333079" y="970281"/>
        <a:ext cx="2536828" cy="773423"/>
      </dsp:txXfrm>
    </dsp:sp>
    <dsp:sp modelId="{BD565B37-FF52-4EF6-8F22-968ACD757B64}">
      <dsp:nvSpPr>
        <dsp:cNvPr id="0" name=""/>
        <dsp:cNvSpPr/>
      </dsp:nvSpPr>
      <dsp:spPr>
        <a:xfrm>
          <a:off x="4333079" y="1937060"/>
          <a:ext cx="2536828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PERİFERİK EKLEM TUTULUMU</a:t>
          </a:r>
          <a:endParaRPr lang="tr-TR" sz="1600" b="1" kern="1200" dirty="0"/>
        </a:p>
      </dsp:txBody>
      <dsp:txXfrm>
        <a:off x="4333079" y="1937060"/>
        <a:ext cx="2536828" cy="773423"/>
      </dsp:txXfrm>
    </dsp:sp>
    <dsp:sp modelId="{05C190EE-6E50-4DC8-829A-B5E8A0BF9559}">
      <dsp:nvSpPr>
        <dsp:cNvPr id="0" name=""/>
        <dsp:cNvSpPr/>
      </dsp:nvSpPr>
      <dsp:spPr>
        <a:xfrm>
          <a:off x="4333079" y="2903839"/>
          <a:ext cx="2536828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KIS  DIŞI TUTULUM</a:t>
          </a:r>
          <a:endParaRPr lang="tr-TR" sz="1600" b="1" kern="1200" dirty="0"/>
        </a:p>
      </dsp:txBody>
      <dsp:txXfrm>
        <a:off x="4333079" y="2903839"/>
        <a:ext cx="2536828" cy="773423"/>
      </dsp:txXfrm>
    </dsp:sp>
    <dsp:sp modelId="{3BE93F41-3DCE-4A43-8F68-FDA54F00CC55}">
      <dsp:nvSpPr>
        <dsp:cNvPr id="0" name=""/>
        <dsp:cNvSpPr/>
      </dsp:nvSpPr>
      <dsp:spPr>
        <a:xfrm>
          <a:off x="4333079" y="3870618"/>
          <a:ext cx="2536828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ENTEZİT/SİNDESMOFİT</a:t>
          </a:r>
          <a:endParaRPr lang="tr-TR" sz="1600" b="1" kern="1200" dirty="0"/>
        </a:p>
      </dsp:txBody>
      <dsp:txXfrm>
        <a:off x="4333079" y="3870618"/>
        <a:ext cx="2536828" cy="773423"/>
      </dsp:txXfrm>
    </dsp:sp>
    <dsp:sp modelId="{9E11305E-42C7-4D2C-A9BB-5A386244B16B}">
      <dsp:nvSpPr>
        <dsp:cNvPr id="0" name=""/>
        <dsp:cNvSpPr/>
      </dsp:nvSpPr>
      <dsp:spPr>
        <a:xfrm>
          <a:off x="4333079" y="4837398"/>
          <a:ext cx="2536828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OMURGADA İLERLEYİCİ ŞEKİL BOZUKLUĞU</a:t>
          </a:r>
          <a:endParaRPr lang="tr-TR" sz="1600" b="1" kern="1200" dirty="0"/>
        </a:p>
      </dsp:txBody>
      <dsp:txXfrm>
        <a:off x="4333079" y="4837398"/>
        <a:ext cx="2536828" cy="773423"/>
      </dsp:txXfrm>
    </dsp:sp>
    <dsp:sp modelId="{F69006F8-9150-4A0F-A971-D620BF1E6D96}">
      <dsp:nvSpPr>
        <dsp:cNvPr id="0" name=""/>
        <dsp:cNvSpPr/>
      </dsp:nvSpPr>
      <dsp:spPr>
        <a:xfrm>
          <a:off x="4333079" y="5804177"/>
          <a:ext cx="2673030" cy="773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KRONİK,İNFLAMATUVAR HASTALIK</a:t>
          </a:r>
          <a:endParaRPr lang="tr-TR" sz="1600" b="1" kern="1200" dirty="0"/>
        </a:p>
      </dsp:txBody>
      <dsp:txXfrm>
        <a:off x="4333079" y="5804177"/>
        <a:ext cx="2673030" cy="77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A9283-E994-465C-A240-E64E8BE95B1A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D1A95-C932-417C-BFC5-76C97D6C0C6D}">
      <dsp:nvSpPr>
        <dsp:cNvPr id="0" name=""/>
        <dsp:cNvSpPr/>
      </dsp:nvSpPr>
      <dsp:spPr>
        <a:xfrm>
          <a:off x="1033021" y="1526654"/>
          <a:ext cx="2944613" cy="2944613"/>
        </a:xfrm>
        <a:prstGeom prst="leftCircularArrow">
          <a:avLst>
            <a:gd name="adj1" fmla="val 2041"/>
            <a:gd name="adj2" fmla="val 244717"/>
            <a:gd name="adj3" fmla="val 3124587"/>
            <a:gd name="adj4" fmla="val 10128848"/>
            <a:gd name="adj5" fmla="val 23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BC354-BBD7-4C3F-AD2D-F578F7AE7D48}">
      <dsp:nvSpPr>
        <dsp:cNvPr id="0" name=""/>
        <dsp:cNvSpPr/>
      </dsp:nvSpPr>
      <dsp:spPr>
        <a:xfrm>
          <a:off x="117462" y="2470738"/>
          <a:ext cx="2014779" cy="801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ASP. ETYOPATOGENEZİ</a:t>
          </a:r>
          <a:endParaRPr lang="tr-TR" sz="1700" kern="1200" dirty="0"/>
        </a:p>
      </dsp:txBody>
      <dsp:txXfrm>
        <a:off x="140929" y="2494205"/>
        <a:ext cx="1967845" cy="754277"/>
      </dsp:txXfrm>
    </dsp:sp>
    <dsp:sp modelId="{809D2345-BB18-4614-8BCC-66912C01D28B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HLA B27 (+)</a:t>
          </a:r>
          <a:endParaRPr lang="tr-TR" sz="2600" kern="1200" dirty="0"/>
        </a:p>
      </dsp:txBody>
      <dsp:txXfrm>
        <a:off x="2847784" y="2218214"/>
        <a:ext cx="2180582" cy="1382843"/>
      </dsp:txXfrm>
    </dsp:sp>
    <dsp:sp modelId="{FB5D55F5-BC56-420B-913A-172BD8A18A4D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44450-3A66-4C4B-A86E-D9B161242117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GENETİK</a:t>
          </a:r>
          <a:endParaRPr lang="tr-TR" sz="1700" kern="1200" dirty="0"/>
        </a:p>
      </dsp:txBody>
      <dsp:txXfrm>
        <a:off x="3331924" y="1397448"/>
        <a:ext cx="1967845" cy="754277"/>
      </dsp:txXfrm>
    </dsp:sp>
    <dsp:sp modelId="{D482BA0A-7039-4264-8EAB-AA68AA85AAC5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ÇEVRESEL FAKTÖRLER</a:t>
          </a:r>
          <a:endParaRPr lang="tr-TR" sz="2600" kern="1200" dirty="0"/>
        </a:p>
      </dsp:txBody>
      <dsp:txXfrm>
        <a:off x="5652405" y="1817608"/>
        <a:ext cx="2180582" cy="1382843"/>
      </dsp:txXfrm>
    </dsp:sp>
    <dsp:sp modelId="{21AC7217-D7F6-45CE-BADE-512D2D56C4A4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KLEBSİELLA PNÖMONİA</a:t>
          </a:r>
          <a:endParaRPr lang="tr-TR" sz="1700" kern="1200" dirty="0"/>
        </a:p>
      </dsp:txBody>
      <dsp:txXfrm>
        <a:off x="6136545" y="3266941"/>
        <a:ext cx="1967845" cy="754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91BBA-3AEF-499F-B839-454F0E030ACD}">
      <dsp:nvSpPr>
        <dsp:cNvPr id="0" name=""/>
        <dsp:cNvSpPr/>
      </dsp:nvSpPr>
      <dsp:spPr>
        <a:xfrm>
          <a:off x="6878347" y="3695823"/>
          <a:ext cx="2016655" cy="47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8"/>
              </a:lnTo>
              <a:lnTo>
                <a:pt x="2016655" y="327018"/>
              </a:lnTo>
              <a:lnTo>
                <a:pt x="2016655" y="4798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AC699-51D5-4FBE-BEA7-CAF4567FA263}">
      <dsp:nvSpPr>
        <dsp:cNvPr id="0" name=""/>
        <dsp:cNvSpPr/>
      </dsp:nvSpPr>
      <dsp:spPr>
        <a:xfrm>
          <a:off x="6832627" y="3695823"/>
          <a:ext cx="91440" cy="4798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8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47613-7E13-4A3A-8663-569B343FE749}">
      <dsp:nvSpPr>
        <dsp:cNvPr id="0" name=""/>
        <dsp:cNvSpPr/>
      </dsp:nvSpPr>
      <dsp:spPr>
        <a:xfrm>
          <a:off x="4861691" y="3695823"/>
          <a:ext cx="2016655" cy="479872"/>
        </a:xfrm>
        <a:custGeom>
          <a:avLst/>
          <a:gdLst/>
          <a:ahLst/>
          <a:cxnLst/>
          <a:rect l="0" t="0" r="0" b="0"/>
          <a:pathLst>
            <a:path>
              <a:moveTo>
                <a:pt x="2016655" y="0"/>
              </a:moveTo>
              <a:lnTo>
                <a:pt x="2016655" y="327018"/>
              </a:lnTo>
              <a:lnTo>
                <a:pt x="0" y="327018"/>
              </a:lnTo>
              <a:lnTo>
                <a:pt x="0" y="4798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25278-6F93-4788-A4CF-7B034DA7482D}">
      <dsp:nvSpPr>
        <dsp:cNvPr id="0" name=""/>
        <dsp:cNvSpPr/>
      </dsp:nvSpPr>
      <dsp:spPr>
        <a:xfrm>
          <a:off x="4357528" y="2168206"/>
          <a:ext cx="2520819" cy="47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8"/>
              </a:lnTo>
              <a:lnTo>
                <a:pt x="2520819" y="327018"/>
              </a:lnTo>
              <a:lnTo>
                <a:pt x="2520819" y="4798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2B18-8EB2-4502-91C8-57418FB49D89}">
      <dsp:nvSpPr>
        <dsp:cNvPr id="0" name=""/>
        <dsp:cNvSpPr/>
      </dsp:nvSpPr>
      <dsp:spPr>
        <a:xfrm>
          <a:off x="1836709" y="3695823"/>
          <a:ext cx="1008327" cy="47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8"/>
              </a:lnTo>
              <a:lnTo>
                <a:pt x="1008327" y="327018"/>
              </a:lnTo>
              <a:lnTo>
                <a:pt x="1008327" y="4798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4EB66-CE58-4E82-ACF6-6A19A35A4880}">
      <dsp:nvSpPr>
        <dsp:cNvPr id="0" name=""/>
        <dsp:cNvSpPr/>
      </dsp:nvSpPr>
      <dsp:spPr>
        <a:xfrm>
          <a:off x="828381" y="3695823"/>
          <a:ext cx="1008327" cy="479872"/>
        </a:xfrm>
        <a:custGeom>
          <a:avLst/>
          <a:gdLst/>
          <a:ahLst/>
          <a:cxnLst/>
          <a:rect l="0" t="0" r="0" b="0"/>
          <a:pathLst>
            <a:path>
              <a:moveTo>
                <a:pt x="1008327" y="0"/>
              </a:moveTo>
              <a:lnTo>
                <a:pt x="1008327" y="327018"/>
              </a:lnTo>
              <a:lnTo>
                <a:pt x="0" y="327018"/>
              </a:lnTo>
              <a:lnTo>
                <a:pt x="0" y="4798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06B4-41DA-49B9-A1BB-4B67861A8F40}">
      <dsp:nvSpPr>
        <dsp:cNvPr id="0" name=""/>
        <dsp:cNvSpPr/>
      </dsp:nvSpPr>
      <dsp:spPr>
        <a:xfrm>
          <a:off x="1836709" y="2168206"/>
          <a:ext cx="2520819" cy="479872"/>
        </a:xfrm>
        <a:custGeom>
          <a:avLst/>
          <a:gdLst/>
          <a:ahLst/>
          <a:cxnLst/>
          <a:rect l="0" t="0" r="0" b="0"/>
          <a:pathLst>
            <a:path>
              <a:moveTo>
                <a:pt x="2520819" y="0"/>
              </a:moveTo>
              <a:lnTo>
                <a:pt x="2520819" y="327018"/>
              </a:lnTo>
              <a:lnTo>
                <a:pt x="0" y="327018"/>
              </a:lnTo>
              <a:lnTo>
                <a:pt x="0" y="4798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8318-283C-4478-9566-97884B93A7B7}">
      <dsp:nvSpPr>
        <dsp:cNvPr id="0" name=""/>
        <dsp:cNvSpPr/>
      </dsp:nvSpPr>
      <dsp:spPr>
        <a:xfrm>
          <a:off x="3532532" y="1120462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C4E27-5477-4C0A-B11F-F07C5BF49E7D}">
      <dsp:nvSpPr>
        <dsp:cNvPr id="0" name=""/>
        <dsp:cNvSpPr/>
      </dsp:nvSpPr>
      <dsp:spPr>
        <a:xfrm>
          <a:off x="3715865" y="1294628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ASP İÇİN MODİFİYE NEW YORK KRİTERLERİ (1984)</a:t>
          </a:r>
          <a:endParaRPr lang="tr-TR" sz="1400" b="1" kern="1200" dirty="0"/>
        </a:p>
      </dsp:txBody>
      <dsp:txXfrm>
        <a:off x="3746552" y="1325315"/>
        <a:ext cx="1588616" cy="986370"/>
      </dsp:txXfrm>
    </dsp:sp>
    <dsp:sp modelId="{A1F8ECAB-E39E-4A20-9048-D8F496C93ECC}">
      <dsp:nvSpPr>
        <dsp:cNvPr id="0" name=""/>
        <dsp:cNvSpPr/>
      </dsp:nvSpPr>
      <dsp:spPr>
        <a:xfrm>
          <a:off x="1011713" y="2648079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4113AC-9F2D-4648-90A6-631599C4D96E}">
      <dsp:nvSpPr>
        <dsp:cNvPr id="0" name=""/>
        <dsp:cNvSpPr/>
      </dsp:nvSpPr>
      <dsp:spPr>
        <a:xfrm>
          <a:off x="1195045" y="2822244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RADYOLOJİK</a:t>
          </a:r>
          <a:endParaRPr lang="tr-TR" sz="1400" b="1" kern="1200" dirty="0"/>
        </a:p>
      </dsp:txBody>
      <dsp:txXfrm>
        <a:off x="1225732" y="2852931"/>
        <a:ext cx="1588616" cy="986370"/>
      </dsp:txXfrm>
    </dsp:sp>
    <dsp:sp modelId="{DE660AA9-ADAF-4AE4-BE0E-AB53F3EBB4FC}">
      <dsp:nvSpPr>
        <dsp:cNvPr id="0" name=""/>
        <dsp:cNvSpPr/>
      </dsp:nvSpPr>
      <dsp:spPr>
        <a:xfrm>
          <a:off x="3386" y="4175695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06C8B0-D62C-4BEF-9B04-FB93BF71128B}">
      <dsp:nvSpPr>
        <dsp:cNvPr id="0" name=""/>
        <dsp:cNvSpPr/>
      </dsp:nvSpPr>
      <dsp:spPr>
        <a:xfrm>
          <a:off x="186718" y="4349861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DİREKT SİE  GR.de 2 TARAFLI GRADE 2 Sİİ</a:t>
          </a:r>
          <a:endParaRPr lang="tr-TR" sz="1400" b="1" kern="1200" dirty="0"/>
        </a:p>
      </dsp:txBody>
      <dsp:txXfrm>
        <a:off x="217405" y="4380548"/>
        <a:ext cx="1588616" cy="986370"/>
      </dsp:txXfrm>
    </dsp:sp>
    <dsp:sp modelId="{18EE5081-7D05-426F-B4E4-51F53ACA4915}">
      <dsp:nvSpPr>
        <dsp:cNvPr id="0" name=""/>
        <dsp:cNvSpPr/>
      </dsp:nvSpPr>
      <dsp:spPr>
        <a:xfrm>
          <a:off x="2020041" y="4175695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1D64F3-9CFD-4513-8CF2-008FD18BB1F5}">
      <dsp:nvSpPr>
        <dsp:cNvPr id="0" name=""/>
        <dsp:cNvSpPr/>
      </dsp:nvSpPr>
      <dsp:spPr>
        <a:xfrm>
          <a:off x="2203373" y="4349861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DİREKT SİE  GR.de TEK  TARAFLI GRADE 3-4 Sİİ</a:t>
          </a:r>
          <a:endParaRPr lang="tr-TR" sz="1400" b="1" kern="1200" dirty="0"/>
        </a:p>
      </dsp:txBody>
      <dsp:txXfrm>
        <a:off x="2234060" y="4380548"/>
        <a:ext cx="1588616" cy="986370"/>
      </dsp:txXfrm>
    </dsp:sp>
    <dsp:sp modelId="{E25B2101-DE01-4FEF-AC8A-8C17128681E2}">
      <dsp:nvSpPr>
        <dsp:cNvPr id="0" name=""/>
        <dsp:cNvSpPr/>
      </dsp:nvSpPr>
      <dsp:spPr>
        <a:xfrm>
          <a:off x="6053351" y="2648079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5E023-1F22-4262-9BFE-6A29ED7E46C0}">
      <dsp:nvSpPr>
        <dsp:cNvPr id="0" name=""/>
        <dsp:cNvSpPr/>
      </dsp:nvSpPr>
      <dsp:spPr>
        <a:xfrm>
          <a:off x="6236684" y="2822244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KLİNİK</a:t>
          </a:r>
          <a:endParaRPr lang="tr-TR" sz="1400" b="1" kern="1200" dirty="0"/>
        </a:p>
      </dsp:txBody>
      <dsp:txXfrm>
        <a:off x="6267371" y="2852931"/>
        <a:ext cx="1588616" cy="986370"/>
      </dsp:txXfrm>
    </dsp:sp>
    <dsp:sp modelId="{7754ABF9-0DE9-4BEE-9579-14211135BAB7}">
      <dsp:nvSpPr>
        <dsp:cNvPr id="0" name=""/>
        <dsp:cNvSpPr/>
      </dsp:nvSpPr>
      <dsp:spPr>
        <a:xfrm>
          <a:off x="4036696" y="4175695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FAAA6B-5B43-4B57-8ECE-9FAACF3D213D}">
      <dsp:nvSpPr>
        <dsp:cNvPr id="0" name=""/>
        <dsp:cNvSpPr/>
      </dsp:nvSpPr>
      <dsp:spPr>
        <a:xfrm>
          <a:off x="4220028" y="4349861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İNFLAMATUVAR BEL AĞRISI</a:t>
          </a:r>
          <a:endParaRPr lang="tr-TR" sz="1400" b="1" kern="1200" dirty="0"/>
        </a:p>
      </dsp:txBody>
      <dsp:txXfrm>
        <a:off x="4250715" y="4380548"/>
        <a:ext cx="1588616" cy="986370"/>
      </dsp:txXfrm>
    </dsp:sp>
    <dsp:sp modelId="{24062DD6-FC92-433A-B130-8F57537B83F5}">
      <dsp:nvSpPr>
        <dsp:cNvPr id="0" name=""/>
        <dsp:cNvSpPr/>
      </dsp:nvSpPr>
      <dsp:spPr>
        <a:xfrm>
          <a:off x="6053351" y="4175695"/>
          <a:ext cx="1649990" cy="1664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7405DA-1F7C-45F5-9B1E-6C8AC8DCAA36}">
      <dsp:nvSpPr>
        <dsp:cNvPr id="0" name=""/>
        <dsp:cNvSpPr/>
      </dsp:nvSpPr>
      <dsp:spPr>
        <a:xfrm>
          <a:off x="6236684" y="4349861"/>
          <a:ext cx="1649990" cy="1664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LOMBER OMURGANIN SAGİTAL VE FRONTAL HAREKETLERİNDE KISITLANMA</a:t>
          </a:r>
          <a:endParaRPr lang="tr-TR" sz="1400" b="1" kern="1200" dirty="0"/>
        </a:p>
      </dsp:txBody>
      <dsp:txXfrm>
        <a:off x="6285011" y="4398188"/>
        <a:ext cx="1553336" cy="1567917"/>
      </dsp:txXfrm>
    </dsp:sp>
    <dsp:sp modelId="{30F01DCE-11C6-45D4-A243-E89787C893B8}">
      <dsp:nvSpPr>
        <dsp:cNvPr id="0" name=""/>
        <dsp:cNvSpPr/>
      </dsp:nvSpPr>
      <dsp:spPr>
        <a:xfrm>
          <a:off x="8070006" y="4175695"/>
          <a:ext cx="1649990" cy="104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693EF7-14F3-4E5B-A3C3-65119F121FD9}">
      <dsp:nvSpPr>
        <dsp:cNvPr id="0" name=""/>
        <dsp:cNvSpPr/>
      </dsp:nvSpPr>
      <dsp:spPr>
        <a:xfrm>
          <a:off x="8253339" y="4349861"/>
          <a:ext cx="1649990" cy="104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GÖĞÜS EKSPANSİYONUNUN KISITLANMASI</a:t>
          </a:r>
          <a:endParaRPr lang="tr-TR" sz="1400" b="1" kern="1200" dirty="0"/>
        </a:p>
      </dsp:txBody>
      <dsp:txXfrm>
        <a:off x="8284026" y="4380548"/>
        <a:ext cx="1588616" cy="986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7943B-849A-4D19-AC1E-BF0FF4691DB5}">
      <dsp:nvSpPr>
        <dsp:cNvPr id="0" name=""/>
        <dsp:cNvSpPr/>
      </dsp:nvSpPr>
      <dsp:spPr>
        <a:xfrm>
          <a:off x="4286" y="471629"/>
          <a:ext cx="3794125" cy="9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Sİİ’in</a:t>
          </a:r>
          <a:r>
            <a:rPr lang="tr-TR" sz="2100" kern="1200" dirty="0" smtClean="0"/>
            <a:t> RADYOLOJİK BULGUSU+</a:t>
          </a:r>
          <a:r>
            <a:rPr lang="tr-T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≥1 KLİNİK BULGU</a:t>
          </a:r>
          <a:endParaRPr lang="tr-TR" sz="2100" kern="1200" dirty="0"/>
        </a:p>
      </dsp:txBody>
      <dsp:txXfrm>
        <a:off x="32068" y="499411"/>
        <a:ext cx="3738561" cy="892967"/>
      </dsp:txXfrm>
    </dsp:sp>
    <dsp:sp modelId="{47B40741-50F6-47F0-A462-6B13B988A054}">
      <dsp:nvSpPr>
        <dsp:cNvPr id="0" name=""/>
        <dsp:cNvSpPr/>
      </dsp:nvSpPr>
      <dsp:spPr>
        <a:xfrm rot="5400000">
          <a:off x="1818352" y="1503157"/>
          <a:ext cx="165992" cy="1659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A1BD9-A0A1-4187-8B13-6803AF2964AA}">
      <dsp:nvSpPr>
        <dsp:cNvPr id="0" name=""/>
        <dsp:cNvSpPr/>
      </dsp:nvSpPr>
      <dsp:spPr>
        <a:xfrm>
          <a:off x="4286" y="1752146"/>
          <a:ext cx="3794125" cy="12942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u="sng" kern="1200" dirty="0" smtClean="0"/>
            <a:t>RADYOLOJİK BULGULAR:</a:t>
          </a:r>
          <a:endParaRPr lang="tr-TR" sz="2200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b="1" kern="1200" dirty="0" smtClean="0"/>
            <a:t>DİREK SİE GR  Sİİ veya</a:t>
          </a:r>
          <a:endParaRPr lang="tr-TR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b="1" kern="1200" dirty="0" smtClean="0"/>
            <a:t>SİE MRG’DE AKTİF İNFLAMASYON </a:t>
          </a:r>
          <a:endParaRPr lang="tr-TR" sz="1700" b="1" kern="1200" dirty="0"/>
        </a:p>
      </dsp:txBody>
      <dsp:txXfrm>
        <a:off x="42194" y="1790054"/>
        <a:ext cx="3718309" cy="1218445"/>
      </dsp:txXfrm>
    </dsp:sp>
    <dsp:sp modelId="{F31A439E-76F9-4C10-8AF8-CD0A3A480831}">
      <dsp:nvSpPr>
        <dsp:cNvPr id="0" name=""/>
        <dsp:cNvSpPr/>
      </dsp:nvSpPr>
      <dsp:spPr>
        <a:xfrm>
          <a:off x="4329588" y="471629"/>
          <a:ext cx="3794125" cy="9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HLA B27(+) +</a:t>
          </a:r>
          <a:r>
            <a:rPr lang="tr-T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≥2 KLİNİK BULGU</a:t>
          </a:r>
          <a:r>
            <a:rPr lang="tr-TR" sz="2100" kern="1200" dirty="0" smtClean="0"/>
            <a:t> </a:t>
          </a:r>
          <a:endParaRPr lang="tr-TR" sz="2100" kern="1200" dirty="0"/>
        </a:p>
      </dsp:txBody>
      <dsp:txXfrm>
        <a:off x="4357370" y="499411"/>
        <a:ext cx="3738561" cy="892967"/>
      </dsp:txXfrm>
    </dsp:sp>
    <dsp:sp modelId="{F4313988-605E-4C74-9F29-E48003A37BE8}">
      <dsp:nvSpPr>
        <dsp:cNvPr id="0" name=""/>
        <dsp:cNvSpPr/>
      </dsp:nvSpPr>
      <dsp:spPr>
        <a:xfrm rot="5400000">
          <a:off x="6143654" y="1503157"/>
          <a:ext cx="165992" cy="1659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330A7-CA2B-4097-8736-F45EAED56A01}">
      <dsp:nvSpPr>
        <dsp:cNvPr id="0" name=""/>
        <dsp:cNvSpPr/>
      </dsp:nvSpPr>
      <dsp:spPr>
        <a:xfrm>
          <a:off x="4329588" y="1752146"/>
          <a:ext cx="3794125" cy="31948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u="sng" kern="1200" dirty="0" smtClean="0"/>
            <a:t>KLİNİK BULGULAR</a:t>
          </a:r>
          <a:endParaRPr lang="tr-TR" sz="2000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İNFLAMATUVAR BEL AĞRISI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ARTRİT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ENTEZİT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DAKTİLİT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ÜVEİT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PSÖRİYAZİS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CROHN/ÜLSERATİF KOLİT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SPA. AİLE ÖYKÜSÜ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NSAİİ YANIT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CRP YÜKSEKLİĞİ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</a:rPr>
            <a:t>HLA B27 (+)</a:t>
          </a:r>
          <a:endParaRPr lang="tr-TR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23163" y="1845721"/>
        <a:ext cx="3606975" cy="3007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0546-A424-4589-A3F5-F5B4C41B5577}">
      <dsp:nvSpPr>
        <dsp:cNvPr id="0" name=""/>
        <dsp:cNvSpPr/>
      </dsp:nvSpPr>
      <dsp:spPr>
        <a:xfrm>
          <a:off x="1294334" y="850268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CALIN KRİTERLERİ </a:t>
          </a:r>
          <a:endParaRPr lang="tr-TR" sz="1400" b="1" kern="1200" dirty="0"/>
        </a:p>
      </dsp:txBody>
      <dsp:txXfrm>
        <a:off x="1669697" y="850268"/>
        <a:ext cx="1970654" cy="1564793"/>
      </dsp:txXfrm>
    </dsp:sp>
    <dsp:sp modelId="{52062A46-6C04-4F41-8204-991C939D2BC2}">
      <dsp:nvSpPr>
        <dsp:cNvPr id="0" name=""/>
        <dsp:cNvSpPr/>
      </dsp:nvSpPr>
      <dsp:spPr>
        <a:xfrm>
          <a:off x="1261584" y="2436891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MODİFİYE NEW YORK KRİTERLERİ </a:t>
          </a:r>
          <a:endParaRPr lang="tr-TR" sz="1400" b="1" kern="1200" dirty="0"/>
        </a:p>
      </dsp:txBody>
      <dsp:txXfrm>
        <a:off x="1636947" y="2436891"/>
        <a:ext cx="1970654" cy="1564793"/>
      </dsp:txXfrm>
    </dsp:sp>
    <dsp:sp modelId="{CD4958E7-C0C0-41D8-8712-65A37E02BCA2}">
      <dsp:nvSpPr>
        <dsp:cNvPr id="0" name=""/>
        <dsp:cNvSpPr/>
      </dsp:nvSpPr>
      <dsp:spPr>
        <a:xfrm>
          <a:off x="1261584" y="4001684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ASAS KRİTERLERİ </a:t>
          </a:r>
          <a:endParaRPr lang="tr-TR" sz="1400" b="1" kern="1200" dirty="0"/>
        </a:p>
      </dsp:txBody>
      <dsp:txXfrm>
        <a:off x="1636947" y="4001684"/>
        <a:ext cx="1970654" cy="1564793"/>
      </dsp:txXfrm>
    </dsp:sp>
    <dsp:sp modelId="{F02F972A-4478-4C4F-AF88-C99EE0D4F25A}">
      <dsp:nvSpPr>
        <dsp:cNvPr id="0" name=""/>
        <dsp:cNvSpPr/>
      </dsp:nvSpPr>
      <dsp:spPr>
        <a:xfrm>
          <a:off x="0" y="246492"/>
          <a:ext cx="2190366" cy="20097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İNFLAMATUVAR BEL AĞRISI </a:t>
          </a:r>
          <a:endParaRPr lang="tr-TR" sz="1400" b="1" kern="1200" dirty="0"/>
        </a:p>
      </dsp:txBody>
      <dsp:txXfrm>
        <a:off x="320772" y="540816"/>
        <a:ext cx="1548822" cy="1421122"/>
      </dsp:txXfrm>
    </dsp:sp>
    <dsp:sp modelId="{07089CBF-3156-42D4-9B6D-180933BBCE6D}">
      <dsp:nvSpPr>
        <dsp:cNvPr id="0" name=""/>
        <dsp:cNvSpPr/>
      </dsp:nvSpPr>
      <dsp:spPr>
        <a:xfrm>
          <a:off x="5797968" y="872097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UZUN İSTİRAHAT SONRASINDA ARTAR</a:t>
          </a:r>
          <a:endParaRPr lang="tr-TR" sz="1400" b="1" kern="1200" dirty="0"/>
        </a:p>
      </dsp:txBody>
      <dsp:txXfrm>
        <a:off x="6173331" y="872097"/>
        <a:ext cx="1970654" cy="1564793"/>
      </dsp:txXfrm>
    </dsp:sp>
    <dsp:sp modelId="{CF68748C-6D31-4606-BADF-BB8AE0D5EB3C}">
      <dsp:nvSpPr>
        <dsp:cNvPr id="0" name=""/>
        <dsp:cNvSpPr/>
      </dsp:nvSpPr>
      <dsp:spPr>
        <a:xfrm>
          <a:off x="5797968" y="2436891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HAREKETLE/SICAK DUŞLA  AZALIR</a:t>
          </a:r>
          <a:endParaRPr lang="tr-TR" sz="1400" b="1" kern="1200" dirty="0"/>
        </a:p>
      </dsp:txBody>
      <dsp:txXfrm>
        <a:off x="6173331" y="2436891"/>
        <a:ext cx="1970654" cy="1564793"/>
      </dsp:txXfrm>
    </dsp:sp>
    <dsp:sp modelId="{6C0C37A2-19B9-411C-90B6-DEFA9A4E4986}">
      <dsp:nvSpPr>
        <dsp:cNvPr id="0" name=""/>
        <dsp:cNvSpPr/>
      </dsp:nvSpPr>
      <dsp:spPr>
        <a:xfrm>
          <a:off x="5797968" y="4001684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EN AZ  YARIM SAAT SÜRER</a:t>
          </a:r>
          <a:endParaRPr lang="tr-TR" sz="1400" b="1" kern="1200" dirty="0"/>
        </a:p>
      </dsp:txBody>
      <dsp:txXfrm>
        <a:off x="6173331" y="4001684"/>
        <a:ext cx="1970654" cy="1564793"/>
      </dsp:txXfrm>
    </dsp:sp>
    <dsp:sp modelId="{E69A9179-8275-4220-8BEF-B536328B79E7}">
      <dsp:nvSpPr>
        <dsp:cNvPr id="0" name=""/>
        <dsp:cNvSpPr/>
      </dsp:nvSpPr>
      <dsp:spPr>
        <a:xfrm>
          <a:off x="4546759" y="246492"/>
          <a:ext cx="1564011" cy="1564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SABAH KATILIĞI </a:t>
          </a:r>
          <a:endParaRPr lang="tr-TR" sz="1400" b="1" kern="1200" dirty="0"/>
        </a:p>
      </dsp:txBody>
      <dsp:txXfrm>
        <a:off x="4775803" y="475536"/>
        <a:ext cx="1105923" cy="1105923"/>
      </dsp:txXfrm>
    </dsp:sp>
    <dsp:sp modelId="{DE11BAF0-A968-43C1-9435-69F0D8BDFADC}">
      <dsp:nvSpPr>
        <dsp:cNvPr id="0" name=""/>
        <dsp:cNvSpPr/>
      </dsp:nvSpPr>
      <dsp:spPr>
        <a:xfrm>
          <a:off x="9707997" y="872097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İŞTAHSIZLIK/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KİLO KAYBI</a:t>
          </a:r>
          <a:endParaRPr lang="tr-TR" sz="1400" b="1" kern="1200" dirty="0"/>
        </a:p>
      </dsp:txBody>
      <dsp:txXfrm>
        <a:off x="10083360" y="872097"/>
        <a:ext cx="1970654" cy="1564793"/>
      </dsp:txXfrm>
    </dsp:sp>
    <dsp:sp modelId="{3F7308BF-57FF-414F-8053-489C7D549538}">
      <dsp:nvSpPr>
        <dsp:cNvPr id="0" name=""/>
        <dsp:cNvSpPr/>
      </dsp:nvSpPr>
      <dsp:spPr>
        <a:xfrm>
          <a:off x="9707997" y="2436891"/>
          <a:ext cx="2346017" cy="1564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HALSİZLİK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ATEŞ</a:t>
          </a:r>
          <a:endParaRPr lang="tr-TR" sz="1400" b="1" kern="1200" dirty="0"/>
        </a:p>
      </dsp:txBody>
      <dsp:txXfrm>
        <a:off x="10083360" y="2436891"/>
        <a:ext cx="1970654" cy="1564793"/>
      </dsp:txXfrm>
    </dsp:sp>
    <dsp:sp modelId="{BD2492C5-28F6-475E-837E-8EF473FE4FB8}">
      <dsp:nvSpPr>
        <dsp:cNvPr id="0" name=""/>
        <dsp:cNvSpPr/>
      </dsp:nvSpPr>
      <dsp:spPr>
        <a:xfrm>
          <a:off x="8456788" y="246492"/>
          <a:ext cx="1564011" cy="1564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JÜVENİL BAŞLARSA</a:t>
          </a:r>
          <a:endParaRPr lang="tr-TR" sz="1400" b="1" kern="1200" dirty="0"/>
        </a:p>
      </dsp:txBody>
      <dsp:txXfrm>
        <a:off x="8685832" y="475536"/>
        <a:ext cx="1105923" cy="1105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B1142-5472-4CA4-8EDE-C207D194CBA2}" type="datetimeFigureOut">
              <a:rPr lang="tr-TR" smtClean="0"/>
              <a:t>11.07.2019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9381-843F-45A5-B6A2-853F1DF0E7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41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66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90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12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61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1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9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66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4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81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91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65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03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6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19.jpg"/><Relationship Id="rId9" Type="http://schemas.microsoft.com/office/2007/relationships/diagramDrawing" Target="../diagrams/drawin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SPONDİLARTROPATİLER </a:t>
            </a:r>
            <a:r>
              <a:rPr lang="tr-TR" cap="none" dirty="0" smtClean="0"/>
              <a:t>ve</a:t>
            </a:r>
            <a:r>
              <a:rPr lang="tr-TR" dirty="0" smtClean="0"/>
              <a:t> ANKİLOZAN SPONDİLİT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 smtClean="0"/>
              <a:t>Prof.Dr.Gülay</a:t>
            </a:r>
            <a:r>
              <a:rPr lang="tr-TR" b="1" dirty="0" smtClean="0"/>
              <a:t> KINIKLI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0224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4400" b="1" i="0" u="none" strike="noStrike" cap="none" dirty="0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ANKİLOZAN SPONDİLİT</a:t>
            </a:r>
          </a:p>
        </p:txBody>
      </p:sp>
    </p:spTree>
    <p:extLst>
      <p:ext uri="{BB962C8B-B14F-4D97-AF65-F5344CB8AC3E}">
        <p14:creationId xmlns:p14="http://schemas.microsoft.com/office/powerpoint/2010/main" val="23648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20368869"/>
              </p:ext>
            </p:extLst>
          </p:nvPr>
        </p:nvGraphicFramePr>
        <p:xfrm>
          <a:off x="1313645" y="128789"/>
          <a:ext cx="10058400" cy="65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Çentikli Sağ Ok 2"/>
          <p:cNvSpPr/>
          <p:nvPr/>
        </p:nvSpPr>
        <p:spPr>
          <a:xfrm>
            <a:off x="1313645" y="2562895"/>
            <a:ext cx="3155324" cy="101743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SPA’nın</a:t>
            </a:r>
            <a:r>
              <a:rPr lang="tr-TR" dirty="0" smtClean="0"/>
              <a:t> PROTOTİP HASTALIĞI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07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Shape 217"/>
          <p:cNvGraphicFramePr/>
          <p:nvPr/>
        </p:nvGraphicFramePr>
        <p:xfrm>
          <a:off x="3048000" y="333375"/>
          <a:ext cx="7008800" cy="6340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9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2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ANKİLOZAN SPONDİLİTİN EPİDEMİYOLOJİSİ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Hastalığın prevalansı ;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genel erişkin toplumlarda %04 ,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Eskimolarda ve Norveç’de %1,4 olarak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Risk,HLA B27 pozitif olanlarda %1,3 artar.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erkek/kadın oranı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3/1-: 10/1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Hastalık daha sık olarak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genç erkekleri etkiler.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Pik yaptığı başlangıç yaşı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ve 3. dekatlardır.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6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1573422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51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650" y="1292225"/>
            <a:ext cx="7089775" cy="4675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0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517650" y="109536"/>
            <a:ext cx="9156699" cy="73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36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Kadın ve Erkek AS Arasındaki Farklar</a:t>
            </a:r>
          </a:p>
        </p:txBody>
      </p:sp>
      <p:graphicFrame>
        <p:nvGraphicFramePr>
          <p:cNvPr id="228" name="Shape 228"/>
          <p:cNvGraphicFramePr/>
          <p:nvPr/>
        </p:nvGraphicFramePr>
        <p:xfrm>
          <a:off x="1981200" y="981075"/>
          <a:ext cx="8229575" cy="57029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5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Erkek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Kadın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HLA B27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&gt;%90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&gt;%90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Tanıda gecikme (yıl)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yıl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yıl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İlerleme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Şiddeti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Periferik eklem hastalığı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Başlangıç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Daha sonra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Spinal ankiloz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Boyun yakınması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Osteit pubis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5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441479871"/>
              </p:ext>
            </p:extLst>
          </p:nvPr>
        </p:nvGraphicFramePr>
        <p:xfrm>
          <a:off x="2031999" y="-631064"/>
          <a:ext cx="9906716" cy="713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hape 240"/>
          <p:cNvGrpSpPr/>
          <p:nvPr/>
        </p:nvGrpSpPr>
        <p:grpSpPr>
          <a:xfrm>
            <a:off x="1981200" y="5657850"/>
            <a:ext cx="3590924" cy="1041400"/>
            <a:chOff x="1981200" y="5657850"/>
            <a:chExt cx="3590924" cy="1041400"/>
          </a:xfrm>
        </p:grpSpPr>
        <p:pic>
          <p:nvPicPr>
            <p:cNvPr id="6" name="Shape 2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81200" y="5657850"/>
              <a:ext cx="3590924" cy="104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242"/>
            <p:cNvSpPr txBox="1"/>
            <p:nvPr/>
          </p:nvSpPr>
          <p:spPr>
            <a:xfrm>
              <a:off x="2105025" y="5846762"/>
              <a:ext cx="3373437" cy="781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sng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KESİN ANKİLOZAN SPONDİLİT İÇİN;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none" dirty="0" smtClea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RADYOLOJİK BULGU ve HERHANGİ BİR  KLİNİK KRİTERİN BULUNMASI,</a:t>
              </a:r>
              <a:endParaRPr lang="tr-TR" sz="1400" b="1" i="0" u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" name="Shape 243"/>
          <p:cNvGrpSpPr/>
          <p:nvPr/>
        </p:nvGrpSpPr>
        <p:grpSpPr>
          <a:xfrm>
            <a:off x="7353836" y="5369106"/>
            <a:ext cx="4314532" cy="1488894"/>
            <a:chOff x="6802436" y="5657850"/>
            <a:chExt cx="3590924" cy="1041400"/>
          </a:xfrm>
        </p:grpSpPr>
        <p:pic>
          <p:nvPicPr>
            <p:cNvPr id="9" name="Shape 2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02436" y="5657850"/>
              <a:ext cx="3590924" cy="104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45"/>
            <p:cNvSpPr txBox="1"/>
            <p:nvPr/>
          </p:nvSpPr>
          <p:spPr>
            <a:xfrm>
              <a:off x="6931025" y="5846762"/>
              <a:ext cx="3371850" cy="781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sng" dirty="0" smtClea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OLASI  </a:t>
              </a:r>
              <a:r>
                <a:rPr lang="tr-TR" sz="1400" b="1" i="0" u="sng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ANKİLOZAN SPONDİLİT İÇİN;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none" dirty="0" smtClea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ÜÇ KLİNİK  KRİTER VARLIĞI VEYA RADYOLOJİK KRİTERLERİN KLİNİK KRİTERLER OLMADAN BULUNMASI GEREKİR.</a:t>
              </a:r>
              <a:endParaRPr lang="tr-TR" sz="1400" b="1" i="0" u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56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53803" y="231820"/>
            <a:ext cx="870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ASAS EULAR SPA. TANI KRİTERLERİ</a:t>
            </a:r>
            <a:endParaRPr lang="tr-TR" sz="3600" b="1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7352681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karı Aşağı Ok 3"/>
          <p:cNvSpPr/>
          <p:nvPr/>
        </p:nvSpPr>
        <p:spPr>
          <a:xfrm rot="19535513">
            <a:off x="5612402" y="2170249"/>
            <a:ext cx="451317" cy="1326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karı Aşağı Ok 4"/>
          <p:cNvSpPr/>
          <p:nvPr/>
        </p:nvSpPr>
        <p:spPr>
          <a:xfrm rot="2682791">
            <a:off x="5612401" y="2170249"/>
            <a:ext cx="451317" cy="1326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74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7487" y="165463"/>
            <a:ext cx="10353761" cy="1326321"/>
          </a:xfrm>
        </p:spPr>
        <p:txBody>
          <a:bodyPr/>
          <a:lstStyle/>
          <a:p>
            <a:r>
              <a:rPr lang="tr-TR" dirty="0" smtClean="0"/>
              <a:t>KLİNİK BULGULAR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440910693"/>
              </p:ext>
            </p:extLst>
          </p:nvPr>
        </p:nvGraphicFramePr>
        <p:xfrm>
          <a:off x="-653142" y="1045029"/>
          <a:ext cx="12064390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73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7657360" y="3072604"/>
            <a:ext cx="2482850" cy="1014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ÖZELLİK: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ASİMETRİK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DAHA ÇOK ALT EKSTREMİTEDE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OLİGOARTİKÜLER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05" y="697179"/>
            <a:ext cx="8955152" cy="576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83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 dirty="0" smtClean="0">
                <a:latin typeface="Calibri"/>
                <a:ea typeface="Calibri"/>
                <a:cs typeface="Calibri"/>
                <a:sym typeface="Calibri"/>
              </a:rPr>
              <a:t>SPONDILARTROPATILER;</a:t>
            </a:r>
            <a:endParaRPr lang="en-US"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763" y="1390651"/>
            <a:ext cx="6273799" cy="407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350" y="469900"/>
            <a:ext cx="7297737" cy="55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knee-effu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7350" y="2349500"/>
            <a:ext cx="2663824" cy="2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msi058b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7350" y="4168775"/>
            <a:ext cx="2711449" cy="268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5783" y="-78377"/>
            <a:ext cx="10353761" cy="1326321"/>
          </a:xfrm>
        </p:spPr>
        <p:txBody>
          <a:bodyPr/>
          <a:lstStyle/>
          <a:p>
            <a:r>
              <a:rPr lang="tr-TR" dirty="0" smtClean="0"/>
              <a:t>KAS İSKELET SİSTEMİ DIŞINDAKİ TUTULUMLAR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75830825"/>
              </p:ext>
            </p:extLst>
          </p:nvPr>
        </p:nvGraphicFramePr>
        <p:xfrm>
          <a:off x="2032000" y="719666"/>
          <a:ext cx="896692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8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377852946"/>
              </p:ext>
            </p:extLst>
          </p:nvPr>
        </p:nvGraphicFramePr>
        <p:xfrm>
          <a:off x="1254034" y="91441"/>
          <a:ext cx="9692639" cy="654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hape 285" descr="uveitis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8755" y="723718"/>
            <a:ext cx="2778124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0" y="91441"/>
            <a:ext cx="6244046" cy="1326321"/>
          </a:xfrm>
        </p:spPr>
        <p:txBody>
          <a:bodyPr/>
          <a:lstStyle/>
          <a:p>
            <a:r>
              <a:rPr lang="tr-TR" dirty="0" smtClean="0"/>
              <a:t>ÜVEİT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0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457111308"/>
              </p:ext>
            </p:extLst>
          </p:nvPr>
        </p:nvGraphicFramePr>
        <p:xfrm>
          <a:off x="1711235" y="365760"/>
          <a:ext cx="9339942" cy="590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hape 310" descr="68--619-34813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0606" y="91440"/>
            <a:ext cx="2991394" cy="2939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4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91454203"/>
              </p:ext>
            </p:extLst>
          </p:nvPr>
        </p:nvGraphicFramePr>
        <p:xfrm>
          <a:off x="1065349" y="666205"/>
          <a:ext cx="8940800" cy="58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27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7722235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387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06169613"/>
              </p:ext>
            </p:extLst>
          </p:nvPr>
        </p:nvGraphicFramePr>
        <p:xfrm>
          <a:off x="1201783" y="300445"/>
          <a:ext cx="10358846" cy="624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Şeritli Sağ Ok 2"/>
          <p:cNvSpPr/>
          <p:nvPr/>
        </p:nvSpPr>
        <p:spPr>
          <a:xfrm rot="10961431">
            <a:off x="10280469" y="3566160"/>
            <a:ext cx="1384663" cy="875211"/>
          </a:xfrm>
          <a:prstGeom prst="striped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463349" y="3772932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</a:rPr>
              <a:t>LATERAL FLEKSİYON </a:t>
            </a:r>
            <a:endParaRPr lang="tr-T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 descr="anklylosing_spondyli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850" y="231775"/>
            <a:ext cx="8496299" cy="639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259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992953882"/>
              </p:ext>
            </p:extLst>
          </p:nvPr>
        </p:nvGraphicFramePr>
        <p:xfrm>
          <a:off x="2032000" y="719666"/>
          <a:ext cx="9468834" cy="587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Şeritli Sağ Ok 3"/>
          <p:cNvSpPr/>
          <p:nvPr/>
        </p:nvSpPr>
        <p:spPr>
          <a:xfrm>
            <a:off x="399245" y="1738648"/>
            <a:ext cx="1893194" cy="13007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SEKEL BULGULAR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451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 descr="http://ts1.mm.bing.net/th?id=I5053085527050108&amp;pid=1.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870" y="3766690"/>
            <a:ext cx="2387198" cy="30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 descr="npo000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11" y="3762375"/>
            <a:ext cx="4643437" cy="3095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84602656"/>
              </p:ext>
            </p:extLst>
          </p:nvPr>
        </p:nvGraphicFramePr>
        <p:xfrm>
          <a:off x="724884" y="460538"/>
          <a:ext cx="96941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3163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4475955" y="1878806"/>
            <a:ext cx="2736850" cy="2763838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232954" y="2163650"/>
            <a:ext cx="2769377" cy="2635137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593796" y="3093612"/>
            <a:ext cx="2736850" cy="2663824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027821" y="1195810"/>
            <a:ext cx="3184185" cy="2648527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2387600" y="2074069"/>
            <a:ext cx="3008647" cy="2932904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847851" y="280987"/>
            <a:ext cx="84962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SERONEGATİF SPONDİLARTROPATİLER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231603" y="2034991"/>
            <a:ext cx="15128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REAKTIF ARTRIT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212007" y="3185150"/>
            <a:ext cx="158432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PSÖRIATIK ARTRIT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495551" y="3429000"/>
            <a:ext cx="2736052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IBD İ</a:t>
            </a:r>
            <a:r>
              <a:rPr lang="tr-TR" sz="2000" b="1" dirty="0" smtClean="0">
                <a:latin typeface="Calibri"/>
                <a:ea typeface="Calibri"/>
                <a:cs typeface="Calibri"/>
                <a:sym typeface="Calibri"/>
              </a:rPr>
              <a:t>LİŞKİLİ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 ARTRIT</a:t>
            </a:r>
            <a:endParaRPr lang="tr-TR" sz="20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tr-TR" sz="2000" b="1" dirty="0" smtClean="0">
                <a:latin typeface="Calibri"/>
                <a:ea typeface="Calibri"/>
                <a:cs typeface="Calibri"/>
                <a:sym typeface="Calibri"/>
              </a:rPr>
              <a:t>(ENTEROPATİK ARTRİT)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303837" y="5157788"/>
            <a:ext cx="12969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5089526" y="4371995"/>
            <a:ext cx="201612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UNDIFFERANSIYE </a:t>
            </a:r>
            <a:r>
              <a:rPr lang="tr-TR" sz="2000" b="1" dirty="0" smtClean="0">
                <a:latin typeface="Calibri"/>
                <a:ea typeface="Calibri"/>
                <a:cs typeface="Calibri"/>
                <a:sym typeface="Calibri"/>
              </a:rPr>
              <a:t>SPONDİL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ARTRIT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5087937" y="3213100"/>
            <a:ext cx="15128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ANKILOZAN SPONDILIT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3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46" y="300238"/>
            <a:ext cx="4962525" cy="46863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64" y="170913"/>
            <a:ext cx="3248025" cy="46101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576552" y="5125792"/>
            <a:ext cx="561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B.Ö. 00765854</a:t>
            </a:r>
          </a:p>
        </p:txBody>
      </p:sp>
    </p:spTree>
    <p:extLst>
      <p:ext uri="{BB962C8B-B14F-4D97-AF65-F5344CB8AC3E}">
        <p14:creationId xmlns:p14="http://schemas.microsoft.com/office/powerpoint/2010/main" val="149642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97540589"/>
              </p:ext>
            </p:extLst>
          </p:nvPr>
        </p:nvGraphicFramePr>
        <p:xfrm>
          <a:off x="206062" y="0"/>
          <a:ext cx="10625070" cy="670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24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58397655"/>
              </p:ext>
            </p:extLst>
          </p:nvPr>
        </p:nvGraphicFramePr>
        <p:xfrm>
          <a:off x="1287887" y="-244699"/>
          <a:ext cx="10560676" cy="689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37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46594554"/>
              </p:ext>
            </p:extLst>
          </p:nvPr>
        </p:nvGraphicFramePr>
        <p:xfrm>
          <a:off x="1136468" y="156754"/>
          <a:ext cx="10685417" cy="633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09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2168996"/>
              </p:ext>
            </p:extLst>
          </p:nvPr>
        </p:nvGraphicFramePr>
        <p:xfrm>
          <a:off x="2031999" y="154546"/>
          <a:ext cx="9713533" cy="65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53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603250" y="122236"/>
            <a:ext cx="10985499" cy="154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PROGNOZ </a:t>
            </a:r>
            <a:br>
              <a:rPr lang="tr-TR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tr-TR"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815662" y="896141"/>
            <a:ext cx="10972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Semptomlar Sürekli Veya Aralıklı Olarak Yıllarca Devam Edebilir. Bazı Ağır Vakalarda,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Aksiyal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Periferik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Eklemlerde Füzyon Gelişmesine Neden Olabilir. 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Aort Yetmezliği,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Amiloidoza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Bağlı Kronik Böbrek Yetmezliği, 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Atlanto-aksiyal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Subluksasyon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Medulla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Spinalis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Basısı…… Ölüm Nedenleridir. 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lang="tr-TR" sz="2800" b="0" i="0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1" i="0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Kötü </a:t>
            </a:r>
            <a:r>
              <a:rPr lang="tr-TR" sz="2800" b="1" i="0" u="none" strike="noStrike" cap="none" dirty="0" err="1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Prognoz</a:t>
            </a:r>
            <a:r>
              <a:rPr lang="tr-TR" sz="2800" b="1" i="0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ESR&gt;30mm/</a:t>
            </a:r>
            <a:r>
              <a:rPr lang="tr-TR" sz="26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Kalça </a:t>
            </a:r>
            <a:r>
              <a:rPr lang="tr-TR" sz="26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Artriti</a:t>
            </a: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 Omurlarında Hareket Kısıtlılığı,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Oligoartrit</a:t>
            </a: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Yaşından Önce Başlaması;( 3 Kriterin Varlığı )</a:t>
            </a:r>
          </a:p>
          <a:p>
            <a:pPr marL="447675" marR="0" lvl="0" indent="-384175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847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970218520"/>
              </p:ext>
            </p:extLst>
          </p:nvPr>
        </p:nvGraphicFramePr>
        <p:xfrm>
          <a:off x="1532587" y="360608"/>
          <a:ext cx="8989452" cy="649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17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27102089"/>
              </p:ext>
            </p:extLst>
          </p:nvPr>
        </p:nvGraphicFramePr>
        <p:xfrm>
          <a:off x="1378039" y="180304"/>
          <a:ext cx="9311425" cy="658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hape 176" descr="http://www.ser.es/practicaClinica/espoguia/imagenes/figuras/figura_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3803" y="2215167"/>
            <a:ext cx="1931832" cy="2485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073" y="1"/>
            <a:ext cx="8603087" cy="674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0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948" y="373487"/>
            <a:ext cx="8435663" cy="6484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1596980" y="0"/>
            <a:ext cx="71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İNFLAMATUVAR BEL AĞRISI:</a:t>
            </a:r>
            <a:endParaRPr lang="tr-TR" sz="2800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596980" y="523220"/>
            <a:ext cx="2909706" cy="199791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CALIN KRİTERLERİ 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596980" y="2670864"/>
            <a:ext cx="2909706" cy="199791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MODİFİYE BERLİN  KRİTERLERİ 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96980" y="4812053"/>
            <a:ext cx="2909706" cy="19979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ASAS KRİTERLERİ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47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91" descr="em_0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0444" y="83400"/>
            <a:ext cx="2610394" cy="2266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092764137"/>
              </p:ext>
            </p:extLst>
          </p:nvPr>
        </p:nvGraphicFramePr>
        <p:xfrm>
          <a:off x="3422468" y="202001"/>
          <a:ext cx="9389291" cy="627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0711544" y="2855575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638800" y="2349752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853646" y="872088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</a:t>
            </a:r>
            <a:endParaRPr lang="tr-TR" b="1" dirty="0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-1667325" y="-84901"/>
            <a:ext cx="7702366" cy="1326321"/>
          </a:xfrm>
        </p:spPr>
        <p:txBody>
          <a:bodyPr/>
          <a:lstStyle/>
          <a:p>
            <a:r>
              <a:rPr lang="tr-TR" dirty="0" smtClean="0"/>
              <a:t>SAKROİLİİT</a:t>
            </a:r>
            <a:endParaRPr lang="tr-TR" dirty="0"/>
          </a:p>
        </p:txBody>
      </p:sp>
      <p:pic>
        <p:nvPicPr>
          <p:cNvPr id="9" name="Shape 340" descr="psa4-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9211" y="2442754"/>
            <a:ext cx="4668365" cy="3967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0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968390276"/>
              </p:ext>
            </p:extLst>
          </p:nvPr>
        </p:nvGraphicFramePr>
        <p:xfrm>
          <a:off x="1506828" y="103032"/>
          <a:ext cx="9620518" cy="650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50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164</TotalTime>
  <Words>835</Words>
  <Application>Microsoft Office PowerPoint</Application>
  <PresentationFormat>Geniş ekran</PresentationFormat>
  <Paragraphs>275</Paragraphs>
  <Slides>35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Century Gothic</vt:lpstr>
      <vt:lpstr>Noto Sans Symbols</vt:lpstr>
      <vt:lpstr>Rockwell</vt:lpstr>
      <vt:lpstr>Times New Roman</vt:lpstr>
      <vt:lpstr>Damask</vt:lpstr>
      <vt:lpstr>SPONDİLARTROPATİLER ve ANKİLOZAN SPONDİLİT</vt:lpstr>
      <vt:lpstr>SPONDILARTROPATILER;</vt:lpstr>
      <vt:lpstr>PowerPoint Sunusu</vt:lpstr>
      <vt:lpstr>PowerPoint Sunusu</vt:lpstr>
      <vt:lpstr>PowerPoint Sunusu</vt:lpstr>
      <vt:lpstr>PowerPoint Sunusu</vt:lpstr>
      <vt:lpstr>PowerPoint Sunusu</vt:lpstr>
      <vt:lpstr>SAKROİLİİT</vt:lpstr>
      <vt:lpstr>PowerPoint Sunusu</vt:lpstr>
      <vt:lpstr>ANKİLOZAN SPONDİLİT</vt:lpstr>
      <vt:lpstr>PowerPoint Sunusu</vt:lpstr>
      <vt:lpstr>PowerPoint Sunusu</vt:lpstr>
      <vt:lpstr>PowerPoint Sunusu</vt:lpstr>
      <vt:lpstr>PowerPoint Sunusu</vt:lpstr>
      <vt:lpstr>Kadın ve Erkek AS Arasındaki Farklar</vt:lpstr>
      <vt:lpstr>PowerPoint Sunusu</vt:lpstr>
      <vt:lpstr>PowerPoint Sunusu</vt:lpstr>
      <vt:lpstr>KLİNİK BULGULAR</vt:lpstr>
      <vt:lpstr>PowerPoint Sunusu</vt:lpstr>
      <vt:lpstr>PowerPoint Sunusu</vt:lpstr>
      <vt:lpstr>KAS İSKELET SİSTEMİ DIŞINDAKİ TUTULUMLAR</vt:lpstr>
      <vt:lpstr>ÜVEİT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PROGNOZ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SPONDİLARTROPATİLER ve ANKİLOZAN SPONDİLİT</dc:title>
  <dc:creator>ABC</dc:creator>
  <cp:lastModifiedBy>Windows Kullanıcısı</cp:lastModifiedBy>
  <cp:revision>20</cp:revision>
  <dcterms:created xsi:type="dcterms:W3CDTF">2017-08-11T12:28:16Z</dcterms:created>
  <dcterms:modified xsi:type="dcterms:W3CDTF">2019-07-11T15:00:37Z</dcterms:modified>
</cp:coreProperties>
</file>