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5" r:id="rId5"/>
    <p:sldId id="261" r:id="rId6"/>
    <p:sldId id="262" r:id="rId7"/>
    <p:sldId id="263" r:id="rId8"/>
    <p:sldId id="266" r:id="rId9"/>
    <p:sldId id="267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2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AF854-A2D6-4B7D-AD12-9B377B2FBA00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CD615-8EB7-46A7-8EAD-628A40D03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846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AF854-A2D6-4B7D-AD12-9B377B2FBA00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CD615-8EB7-46A7-8EAD-628A40D03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807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AF854-A2D6-4B7D-AD12-9B377B2FBA00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CD615-8EB7-46A7-8EAD-628A40D03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553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AF854-A2D6-4B7D-AD12-9B377B2FBA00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CD615-8EB7-46A7-8EAD-628A40D03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072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AF854-A2D6-4B7D-AD12-9B377B2FBA00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CD615-8EB7-46A7-8EAD-628A40D03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54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AF854-A2D6-4B7D-AD12-9B377B2FBA00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CD615-8EB7-46A7-8EAD-628A40D03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53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AF854-A2D6-4B7D-AD12-9B377B2FBA00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CD615-8EB7-46A7-8EAD-628A40D03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61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AF854-A2D6-4B7D-AD12-9B377B2FBA00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CD615-8EB7-46A7-8EAD-628A40D03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814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AF854-A2D6-4B7D-AD12-9B377B2FBA00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CD615-8EB7-46A7-8EAD-628A40D03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01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AF854-A2D6-4B7D-AD12-9B377B2FBA00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CD615-8EB7-46A7-8EAD-628A40D03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035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AF854-A2D6-4B7D-AD12-9B377B2FBA00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CD615-8EB7-46A7-8EAD-628A40D03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92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AF854-A2D6-4B7D-AD12-9B377B2FBA00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CD615-8EB7-46A7-8EAD-628A40D03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71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IT and Labor Markets II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Information Technology in Business and Society I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48626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References</a:t>
            </a:r>
            <a:endParaRPr lang="en-US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Laudon K. And J. Laudon, </a:t>
            </a:r>
            <a:r>
              <a:rPr lang="tr-TR" i="1" smtClean="0"/>
              <a:t>Management Information Systems Managing the Digital Firm</a:t>
            </a:r>
            <a:r>
              <a:rPr lang="tr-TR" smtClean="0"/>
              <a:t>, 12th Ed., Pearson Prentice Hall, 2012.</a:t>
            </a:r>
          </a:p>
          <a:p>
            <a:r>
              <a:rPr lang="tr-TR" smtClean="0"/>
              <a:t>Baltzan, P., </a:t>
            </a:r>
            <a:r>
              <a:rPr lang="tr-TR" i="1" smtClean="0"/>
              <a:t>Business Driven Information Systems</a:t>
            </a:r>
            <a:r>
              <a:rPr lang="tr-TR" smtClean="0"/>
              <a:t>, 4th. Ed., McGraw Hill, 2014.</a:t>
            </a:r>
          </a:p>
          <a:p>
            <a:r>
              <a:rPr lang="tr-TR" smtClean="0"/>
              <a:t>Valacich, J and C. Schneider, </a:t>
            </a:r>
            <a:r>
              <a:rPr lang="tr-TR" i="1" smtClean="0"/>
              <a:t>Information Systems Today Managing in the Digital World, </a:t>
            </a:r>
            <a:r>
              <a:rPr lang="tr-TR" smtClean="0"/>
              <a:t>5th Ed., Prentice Hall, 2012.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303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IT and Labor Markets</a:t>
            </a:r>
            <a:endParaRPr lang="en-US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smtClean="0"/>
              <a:t>Globalization both creates opportunities and challenges for individuals and firms.</a:t>
            </a:r>
          </a:p>
          <a:p>
            <a:r>
              <a:rPr lang="en-US" sz="3600"/>
              <a:t>In the 1980s and 1990s, workers from China, India and the former Soviet bloc entered the global labor </a:t>
            </a:r>
            <a:r>
              <a:rPr lang="en-US" sz="3600" smtClean="0"/>
              <a:t>pool</a:t>
            </a:r>
            <a:r>
              <a:rPr lang="tr-TR" sz="3600" smtClean="0"/>
              <a:t>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94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IT and Labor Markets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smtClean="0"/>
              <a:t>The number of workers suddenly increased.</a:t>
            </a:r>
          </a:p>
          <a:p>
            <a:r>
              <a:rPr lang="tr-TR" sz="3600" smtClean="0"/>
              <a:t>The number of jobs did not increase at the same amount.</a:t>
            </a:r>
          </a:p>
        </p:txBody>
      </p:sp>
    </p:spTree>
    <p:extLst>
      <p:ext uri="{BB962C8B-B14F-4D97-AF65-F5344CB8AC3E}">
        <p14:creationId xmlns:p14="http://schemas.microsoft.com/office/powerpoint/2010/main" val="211317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IT and Labor Markets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Economies</a:t>
            </a:r>
            <a:r>
              <a:rPr lang="tr-TR" sz="3600" dirty="0" smtClean="0"/>
              <a:t> </a:t>
            </a:r>
            <a:r>
              <a:rPr lang="tr-TR" sz="3600" dirty="0" err="1" smtClean="0"/>
              <a:t>now</a:t>
            </a:r>
            <a:r>
              <a:rPr lang="tr-TR" sz="3600" dirty="0" smtClean="0"/>
              <a:t> </a:t>
            </a:r>
            <a:r>
              <a:rPr lang="tr-TR" sz="3600" dirty="0" err="1" smtClean="0"/>
              <a:t>depend</a:t>
            </a:r>
            <a:r>
              <a:rPr lang="tr-TR" sz="3600" dirty="0" smtClean="0"/>
              <a:t> on </a:t>
            </a:r>
            <a:r>
              <a:rPr lang="tr-TR" sz="3600" dirty="0" err="1" smtClean="0"/>
              <a:t>imports</a:t>
            </a:r>
            <a:r>
              <a:rPr lang="tr-TR" sz="3600" dirty="0" smtClean="0"/>
              <a:t> </a:t>
            </a:r>
            <a:r>
              <a:rPr lang="tr-TR" sz="3600" dirty="0" err="1" smtClean="0"/>
              <a:t>and</a:t>
            </a:r>
            <a:r>
              <a:rPr lang="tr-TR" sz="3600" dirty="0" smtClean="0"/>
              <a:t> </a:t>
            </a:r>
            <a:r>
              <a:rPr lang="tr-TR" sz="3600" dirty="0" err="1" smtClean="0"/>
              <a:t>exports</a:t>
            </a:r>
            <a:endParaRPr lang="tr-TR" sz="3600" dirty="0" smtClean="0"/>
          </a:p>
          <a:p>
            <a:pPr lvl="1"/>
            <a:r>
              <a:rPr lang="tr-TR" dirty="0" smtClean="0"/>
              <a:t>Not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goods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services</a:t>
            </a:r>
            <a:r>
              <a:rPr lang="tr-TR" dirty="0" smtClean="0"/>
              <a:t> but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jobs</a:t>
            </a:r>
            <a:r>
              <a:rPr lang="tr-TR" dirty="0" smtClean="0"/>
              <a:t>.</a:t>
            </a:r>
          </a:p>
          <a:p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structure</a:t>
            </a:r>
            <a:r>
              <a:rPr lang="tr-TR" sz="3600" dirty="0" smtClean="0"/>
              <a:t> of </a:t>
            </a:r>
            <a:r>
              <a:rPr lang="tr-TR" sz="3600" dirty="0" err="1" smtClean="0"/>
              <a:t>firms</a:t>
            </a:r>
            <a:r>
              <a:rPr lang="tr-TR" sz="3600" dirty="0" smtClean="0"/>
              <a:t> has </a:t>
            </a:r>
            <a:r>
              <a:rPr lang="tr-TR" sz="3600" dirty="0" err="1" smtClean="0"/>
              <a:t>changed</a:t>
            </a:r>
            <a:r>
              <a:rPr lang="tr-TR" sz="3600" dirty="0" smtClean="0"/>
              <a:t>.</a:t>
            </a:r>
          </a:p>
          <a:p>
            <a:pPr lvl="1"/>
            <a:r>
              <a:rPr lang="tr-TR" dirty="0" err="1" smtClean="0"/>
              <a:t>Less</a:t>
            </a:r>
            <a:r>
              <a:rPr lang="tr-TR" dirty="0" smtClean="0"/>
              <a:t> </a:t>
            </a:r>
            <a:r>
              <a:rPr lang="tr-TR" dirty="0" err="1" smtClean="0"/>
              <a:t>vertical</a:t>
            </a:r>
            <a:r>
              <a:rPr lang="tr-TR" dirty="0" smtClean="0"/>
              <a:t> but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horizantal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49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IT and Labor Markets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Outsourcing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offshoring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now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endParaRPr lang="tr-TR" dirty="0" smtClean="0"/>
          </a:p>
          <a:p>
            <a:pPr lvl="1"/>
            <a:r>
              <a:rPr lang="tr-TR" dirty="0" err="1" smtClean="0"/>
              <a:t>Manufacturing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developed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r>
              <a:rPr lang="tr-TR" dirty="0" smtClean="0"/>
              <a:t> has </a:t>
            </a:r>
            <a:r>
              <a:rPr lang="tr-TR" dirty="0" err="1" smtClean="0"/>
              <a:t>decreased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Firms</a:t>
            </a:r>
            <a:r>
              <a:rPr lang="tr-TR" dirty="0" smtClean="0"/>
              <a:t> </a:t>
            </a:r>
            <a:r>
              <a:rPr lang="tr-TR" dirty="0" err="1" smtClean="0"/>
              <a:t>now</a:t>
            </a:r>
            <a:r>
              <a:rPr lang="tr-TR" dirty="0" smtClean="0"/>
              <a:t> </a:t>
            </a:r>
            <a:r>
              <a:rPr lang="tr-TR" dirty="0" err="1" smtClean="0"/>
              <a:t>focus</a:t>
            </a:r>
            <a:r>
              <a:rPr lang="tr-TR" dirty="0" smtClean="0"/>
              <a:t> on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core</a:t>
            </a:r>
            <a:r>
              <a:rPr lang="tr-TR" dirty="0" smtClean="0"/>
              <a:t> </a:t>
            </a:r>
            <a:r>
              <a:rPr lang="tr-TR" dirty="0" err="1" smtClean="0"/>
              <a:t>competence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808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IT and Labor Markets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 of </a:t>
            </a:r>
            <a:r>
              <a:rPr lang="tr-TR" dirty="0" err="1" smtClean="0"/>
              <a:t>working</a:t>
            </a:r>
            <a:r>
              <a:rPr lang="tr-TR" dirty="0" smtClean="0"/>
              <a:t> has </a:t>
            </a:r>
            <a:r>
              <a:rPr lang="tr-TR" dirty="0" err="1" smtClean="0"/>
              <a:t>changed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Tele-</a:t>
            </a:r>
            <a:r>
              <a:rPr lang="tr-TR" dirty="0" err="1" smtClean="0"/>
              <a:t>working</a:t>
            </a:r>
            <a:r>
              <a:rPr lang="tr-TR" dirty="0" smtClean="0"/>
              <a:t>, </a:t>
            </a:r>
            <a:r>
              <a:rPr lang="tr-TR" dirty="0" err="1" smtClean="0"/>
              <a:t>home</a:t>
            </a:r>
            <a:r>
              <a:rPr lang="tr-TR" dirty="0" smtClean="0"/>
              <a:t> –</a:t>
            </a:r>
            <a:r>
              <a:rPr lang="tr-TR" dirty="0" err="1" smtClean="0"/>
              <a:t>office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location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time </a:t>
            </a:r>
            <a:r>
              <a:rPr lang="tr-TR" dirty="0" err="1" smtClean="0"/>
              <a:t>differences</a:t>
            </a:r>
            <a:r>
              <a:rPr lang="tr-TR" dirty="0" smtClean="0"/>
              <a:t> do not </a:t>
            </a:r>
            <a:r>
              <a:rPr lang="tr-TR" dirty="0" err="1" smtClean="0"/>
              <a:t>matter</a:t>
            </a:r>
            <a:r>
              <a:rPr lang="tr-TR" dirty="0" smtClean="0"/>
              <a:t>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539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IT and Labor Markets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Job</a:t>
            </a:r>
            <a:r>
              <a:rPr lang="tr-TR" sz="3600" dirty="0" smtClean="0"/>
              <a:t> </a:t>
            </a:r>
            <a:r>
              <a:rPr lang="tr-TR" sz="3600" dirty="0" err="1" smtClean="0"/>
              <a:t>security</a:t>
            </a:r>
            <a:r>
              <a:rPr lang="tr-TR" sz="3600" dirty="0" smtClean="0"/>
              <a:t> has </a:t>
            </a:r>
            <a:r>
              <a:rPr lang="tr-TR" sz="3600" dirty="0" err="1" smtClean="0"/>
              <a:t>become</a:t>
            </a:r>
            <a:r>
              <a:rPr lang="tr-TR" sz="3600" dirty="0" smtClean="0"/>
              <a:t> a problem.</a:t>
            </a:r>
          </a:p>
          <a:p>
            <a:pPr lvl="1"/>
            <a:r>
              <a:rPr lang="tr-TR" sz="3200" dirty="0" err="1" smtClean="0"/>
              <a:t>Unskilled</a:t>
            </a:r>
            <a:r>
              <a:rPr lang="tr-TR" sz="3200" dirty="0" smtClean="0"/>
              <a:t> </a:t>
            </a:r>
            <a:r>
              <a:rPr lang="tr-TR" sz="3200" dirty="0" err="1" smtClean="0"/>
              <a:t>workers</a:t>
            </a:r>
            <a:endParaRPr lang="tr-TR" sz="3200" dirty="0" smtClean="0"/>
          </a:p>
          <a:p>
            <a:r>
              <a:rPr lang="tr-TR" sz="3600" dirty="0" smtClean="0"/>
              <a:t>New </a:t>
            </a:r>
            <a:r>
              <a:rPr lang="tr-TR" sz="3600" dirty="0" err="1" smtClean="0"/>
              <a:t>skills</a:t>
            </a:r>
            <a:r>
              <a:rPr lang="tr-TR" sz="3600" dirty="0" smtClean="0"/>
              <a:t> </a:t>
            </a:r>
            <a:r>
              <a:rPr lang="tr-TR" sz="3600" dirty="0" err="1" smtClean="0"/>
              <a:t>and</a:t>
            </a:r>
            <a:r>
              <a:rPr lang="tr-TR" sz="3600" dirty="0" smtClean="0"/>
              <a:t> </a:t>
            </a:r>
            <a:r>
              <a:rPr lang="tr-TR" sz="3600" dirty="0" err="1" smtClean="0"/>
              <a:t>expertise</a:t>
            </a:r>
            <a:r>
              <a:rPr lang="tr-TR" sz="3600" dirty="0" smtClean="0"/>
              <a:t> </a:t>
            </a:r>
            <a:r>
              <a:rPr lang="tr-TR" sz="3600" dirty="0" err="1" smtClean="0"/>
              <a:t>are</a:t>
            </a:r>
            <a:r>
              <a:rPr lang="tr-TR" sz="3600" dirty="0" smtClean="0"/>
              <a:t> </a:t>
            </a:r>
            <a:r>
              <a:rPr lang="tr-TR" sz="3600" dirty="0" err="1" smtClean="0"/>
              <a:t>required</a:t>
            </a:r>
            <a:r>
              <a:rPr lang="tr-TR" sz="3600" dirty="0" smtClean="0"/>
              <a:t>.</a:t>
            </a:r>
          </a:p>
          <a:p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job</a:t>
            </a:r>
            <a:r>
              <a:rPr lang="tr-TR" sz="3600" dirty="0" smtClean="0"/>
              <a:t> </a:t>
            </a:r>
            <a:r>
              <a:rPr lang="tr-TR" sz="3600" dirty="0" err="1" smtClean="0"/>
              <a:t>seeking</a:t>
            </a:r>
            <a:r>
              <a:rPr lang="tr-TR" sz="3600" dirty="0" smtClean="0"/>
              <a:t> </a:t>
            </a:r>
            <a:r>
              <a:rPr lang="tr-TR" sz="3600" dirty="0" err="1" smtClean="0"/>
              <a:t>activity</a:t>
            </a:r>
            <a:r>
              <a:rPr lang="tr-TR" sz="3600" dirty="0" smtClean="0"/>
              <a:t> has </a:t>
            </a:r>
            <a:r>
              <a:rPr lang="tr-TR" sz="3600" dirty="0" err="1" smtClean="0"/>
              <a:t>changed</a:t>
            </a:r>
            <a:r>
              <a:rPr lang="tr-TR" sz="3600" dirty="0" smtClean="0"/>
              <a:t>.</a:t>
            </a:r>
          </a:p>
          <a:p>
            <a:pPr lvl="1"/>
            <a:r>
              <a:rPr lang="tr-TR" sz="3200" dirty="0" err="1" smtClean="0"/>
              <a:t>Linkedin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911216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IT and Labor Markets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Adaption</a:t>
            </a:r>
            <a:r>
              <a:rPr lang="tr-TR" sz="2800" dirty="0" smtClean="0"/>
              <a:t> of </a:t>
            </a:r>
            <a:r>
              <a:rPr lang="tr-TR" sz="2800" dirty="0" err="1" smtClean="0"/>
              <a:t>firms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new</a:t>
            </a:r>
            <a:r>
              <a:rPr lang="tr-TR" sz="2800" dirty="0" smtClean="0"/>
              <a:t> </a:t>
            </a:r>
            <a:r>
              <a:rPr lang="tr-TR" sz="2800" dirty="0" err="1" smtClean="0"/>
              <a:t>economy</a:t>
            </a:r>
            <a:endParaRPr lang="tr-TR" sz="2800" dirty="0" smtClean="0"/>
          </a:p>
          <a:p>
            <a:pPr lvl="1"/>
            <a:r>
              <a:rPr lang="tr-TR" sz="2400" dirty="0" err="1" smtClean="0"/>
              <a:t>Former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older</a:t>
            </a:r>
            <a:r>
              <a:rPr lang="tr-TR" sz="2400" dirty="0" smtClean="0"/>
              <a:t> </a:t>
            </a:r>
            <a:r>
              <a:rPr lang="tr-TR" sz="2400" dirty="0" err="1" smtClean="0"/>
              <a:t>firms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replaced</a:t>
            </a:r>
            <a:r>
              <a:rPr lang="tr-TR" sz="2400" dirty="0" smtClean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new</a:t>
            </a:r>
            <a:r>
              <a:rPr lang="tr-TR" sz="2400" dirty="0" smtClean="0"/>
              <a:t> </a:t>
            </a:r>
            <a:r>
              <a:rPr lang="tr-TR" sz="2400" dirty="0" err="1" smtClean="0"/>
              <a:t>firms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can </a:t>
            </a:r>
            <a:r>
              <a:rPr lang="tr-TR" sz="2400" dirty="0" err="1" smtClean="0"/>
              <a:t>adapt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IT.</a:t>
            </a:r>
          </a:p>
          <a:p>
            <a:r>
              <a:rPr lang="tr-TR" sz="2800" dirty="0" err="1" smtClean="0"/>
              <a:t>Some</a:t>
            </a:r>
            <a:r>
              <a:rPr lang="tr-TR" sz="2800" dirty="0" smtClean="0"/>
              <a:t> </a:t>
            </a:r>
            <a:r>
              <a:rPr lang="tr-TR" sz="2800" dirty="0" err="1" smtClean="0"/>
              <a:t>firms</a:t>
            </a:r>
            <a:r>
              <a:rPr lang="tr-TR" sz="2800" dirty="0" smtClean="0"/>
              <a:t> </a:t>
            </a:r>
            <a:r>
              <a:rPr lang="tr-TR" sz="2800" dirty="0" err="1" smtClean="0"/>
              <a:t>die</a:t>
            </a:r>
            <a:r>
              <a:rPr lang="tr-TR" sz="2800" dirty="0" smtClean="0"/>
              <a:t>, </a:t>
            </a:r>
            <a:r>
              <a:rPr lang="tr-TR" sz="2800" dirty="0" err="1" smtClean="0"/>
              <a:t>new</a:t>
            </a:r>
            <a:r>
              <a:rPr lang="tr-TR" sz="2800" dirty="0" smtClean="0"/>
              <a:t> </a:t>
            </a:r>
            <a:r>
              <a:rPr lang="tr-TR" sz="2800" dirty="0" err="1" smtClean="0"/>
              <a:t>firms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jobs</a:t>
            </a:r>
            <a:r>
              <a:rPr lang="tr-TR" sz="2800" dirty="0" smtClean="0"/>
              <a:t> </a:t>
            </a:r>
            <a:r>
              <a:rPr lang="tr-TR" sz="2800" dirty="0" err="1" smtClean="0"/>
              <a:t>emerge</a:t>
            </a:r>
            <a:r>
              <a:rPr lang="tr-TR" sz="2800" dirty="0" smtClean="0"/>
              <a:t>.</a:t>
            </a:r>
          </a:p>
          <a:p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compensation</a:t>
            </a:r>
            <a:r>
              <a:rPr lang="tr-TR" sz="2800" dirty="0" smtClean="0"/>
              <a:t> rate is not </a:t>
            </a:r>
            <a:r>
              <a:rPr lang="tr-TR" sz="2800" dirty="0" err="1" smtClean="0"/>
              <a:t>equal</a:t>
            </a:r>
            <a:r>
              <a:rPr lang="tr-TR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00083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IT and Labor Markets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amount</a:t>
            </a:r>
            <a:r>
              <a:rPr lang="tr-TR" sz="3600" dirty="0" smtClean="0"/>
              <a:t> of </a:t>
            </a:r>
            <a:r>
              <a:rPr lang="tr-TR" sz="3600" dirty="0" err="1" smtClean="0"/>
              <a:t>working</a:t>
            </a:r>
            <a:r>
              <a:rPr lang="tr-TR" sz="3600" dirty="0" smtClean="0"/>
              <a:t> </a:t>
            </a:r>
            <a:r>
              <a:rPr lang="tr-TR" sz="3600" dirty="0" err="1" smtClean="0"/>
              <a:t>hours</a:t>
            </a:r>
            <a:r>
              <a:rPr lang="tr-TR" sz="3600" dirty="0" smtClean="0"/>
              <a:t> has </a:t>
            </a:r>
            <a:r>
              <a:rPr lang="tr-TR" sz="3600" dirty="0" err="1" smtClean="0"/>
              <a:t>changed</a:t>
            </a:r>
            <a:r>
              <a:rPr lang="tr-TR" sz="3600" dirty="0" smtClean="0"/>
              <a:t>.</a:t>
            </a:r>
          </a:p>
          <a:p>
            <a:r>
              <a:rPr lang="tr-TR" sz="3600" dirty="0" smtClean="0"/>
              <a:t>Internet </a:t>
            </a:r>
            <a:r>
              <a:rPr lang="tr-TR" sz="3600" dirty="0" err="1" smtClean="0"/>
              <a:t>and</a:t>
            </a:r>
            <a:r>
              <a:rPr lang="tr-TR" sz="3600" dirty="0" smtClean="0"/>
              <a:t> </a:t>
            </a:r>
            <a:r>
              <a:rPr lang="tr-TR" sz="3600" dirty="0" err="1" smtClean="0"/>
              <a:t>other</a:t>
            </a:r>
            <a:r>
              <a:rPr lang="tr-TR" sz="3600" dirty="0" smtClean="0"/>
              <a:t> IT </a:t>
            </a:r>
            <a:r>
              <a:rPr lang="tr-TR" sz="3600" dirty="0" err="1" smtClean="0"/>
              <a:t>services</a:t>
            </a:r>
            <a:r>
              <a:rPr lang="tr-TR" sz="3600" dirty="0" smtClean="0"/>
              <a:t> </a:t>
            </a:r>
            <a:r>
              <a:rPr lang="tr-TR" sz="3600" dirty="0" err="1" smtClean="0"/>
              <a:t>have</a:t>
            </a:r>
            <a:r>
              <a:rPr lang="tr-TR" sz="3600" dirty="0" smtClean="0"/>
              <a:t> </a:t>
            </a:r>
            <a:r>
              <a:rPr lang="tr-TR" sz="3600" dirty="0" err="1" smtClean="0"/>
              <a:t>changed</a:t>
            </a:r>
            <a:r>
              <a:rPr lang="tr-TR" sz="3600" dirty="0" smtClean="0"/>
              <a:t>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way</a:t>
            </a:r>
            <a:r>
              <a:rPr lang="tr-TR" sz="3600" dirty="0" smtClean="0"/>
              <a:t> </a:t>
            </a:r>
            <a:r>
              <a:rPr lang="tr-TR" sz="3600" dirty="0" err="1" smtClean="0"/>
              <a:t>that</a:t>
            </a:r>
            <a:r>
              <a:rPr lang="tr-TR" sz="3600" dirty="0" smtClean="0"/>
              <a:t> </a:t>
            </a:r>
            <a:r>
              <a:rPr lang="tr-TR" sz="3600" dirty="0" err="1" smtClean="0"/>
              <a:t>workers</a:t>
            </a:r>
            <a:r>
              <a:rPr lang="tr-TR" sz="3600" dirty="0" smtClean="0"/>
              <a:t> </a:t>
            </a:r>
            <a:r>
              <a:rPr lang="tr-TR" sz="3600" dirty="0" err="1" smtClean="0"/>
              <a:t>unite</a:t>
            </a:r>
            <a:r>
              <a:rPr lang="tr-TR" sz="3600" dirty="0" smtClean="0"/>
              <a:t>.</a:t>
            </a:r>
          </a:p>
          <a:p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structure</a:t>
            </a:r>
            <a:r>
              <a:rPr lang="tr-TR" sz="3600" dirty="0" smtClean="0"/>
              <a:t> of </a:t>
            </a:r>
            <a:r>
              <a:rPr lang="tr-TR" sz="3600" dirty="0" err="1" smtClean="0"/>
              <a:t>unions</a:t>
            </a:r>
            <a:r>
              <a:rPr lang="tr-TR" sz="3600" dirty="0" smtClean="0"/>
              <a:t> has </a:t>
            </a:r>
            <a:r>
              <a:rPr lang="tr-TR" sz="3600" dirty="0" err="1" smtClean="0"/>
              <a:t>changed</a:t>
            </a:r>
            <a:r>
              <a:rPr lang="tr-TR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7676421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335</Words>
  <Application>Microsoft Office PowerPoint</Application>
  <PresentationFormat>Ekran Gösterisi 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IT and Labor Markets II</vt:lpstr>
      <vt:lpstr>IT and Labor Markets</vt:lpstr>
      <vt:lpstr>IT and Labor Markets</vt:lpstr>
      <vt:lpstr>IT and Labor Markets</vt:lpstr>
      <vt:lpstr>IT and Labor Markets</vt:lpstr>
      <vt:lpstr>IT and Labor Markets</vt:lpstr>
      <vt:lpstr>IT and Labor Markets</vt:lpstr>
      <vt:lpstr>IT and Labor Markets</vt:lpstr>
      <vt:lpstr>IT and Labor Markets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and Labor Markets II</dc:title>
  <dc:creator>Sevgi Eda Tuzcu</dc:creator>
  <cp:lastModifiedBy>SEVGI EDA TUZCU</cp:lastModifiedBy>
  <cp:revision>9</cp:revision>
  <dcterms:created xsi:type="dcterms:W3CDTF">2018-09-18T10:32:42Z</dcterms:created>
  <dcterms:modified xsi:type="dcterms:W3CDTF">2019-09-20T12:02:32Z</dcterms:modified>
</cp:coreProperties>
</file>