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2"/>
  </p:notesMasterIdLst>
  <p:sldIdLst>
    <p:sldId id="274" r:id="rId2"/>
    <p:sldId id="275" r:id="rId3"/>
    <p:sldId id="298" r:id="rId4"/>
    <p:sldId id="293" r:id="rId5"/>
    <p:sldId id="310" r:id="rId6"/>
    <p:sldId id="299" r:id="rId7"/>
    <p:sldId id="279" r:id="rId8"/>
    <p:sldId id="280" r:id="rId9"/>
    <p:sldId id="283" r:id="rId10"/>
    <p:sldId id="30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8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749BE1-D989-4327-912E-F2289C6848B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2248B6E-A472-49A1-8EE8-B39442F3FA07}">
      <dgm:prSet phldrT="[Metin]" custT="1"/>
      <dgm:spPr/>
      <dgm:t>
        <a:bodyPr/>
        <a:lstStyle/>
        <a:p>
          <a:r>
            <a:rPr lang="tr-TR" sz="2000" dirty="0"/>
            <a:t>Bağlanma</a:t>
          </a:r>
        </a:p>
      </dgm:t>
    </dgm:pt>
    <dgm:pt modelId="{C66233F7-801C-4DBC-8029-03D302EDC368}" type="parTrans" cxnId="{6AB7F86D-9451-490D-9252-5A047D0F230E}">
      <dgm:prSet/>
      <dgm:spPr/>
      <dgm:t>
        <a:bodyPr/>
        <a:lstStyle/>
        <a:p>
          <a:endParaRPr lang="tr-TR"/>
        </a:p>
      </dgm:t>
    </dgm:pt>
    <dgm:pt modelId="{9825A673-2671-4B7E-A261-755F22D5B4B1}" type="sibTrans" cxnId="{6AB7F86D-9451-490D-9252-5A047D0F230E}">
      <dgm:prSet/>
      <dgm:spPr/>
      <dgm:t>
        <a:bodyPr/>
        <a:lstStyle/>
        <a:p>
          <a:endParaRPr lang="tr-TR"/>
        </a:p>
      </dgm:t>
    </dgm:pt>
    <dgm:pt modelId="{CA8C1CA0-CFD4-41E5-9986-058EAB6A11C0}">
      <dgm:prSet phldrT="[Metin]"/>
      <dgm:spPr/>
      <dgm:t>
        <a:bodyPr/>
        <a:lstStyle/>
        <a:p>
          <a:r>
            <a:rPr lang="tr-TR" dirty="0"/>
            <a:t>Bağlanma Nedir?</a:t>
          </a:r>
        </a:p>
      </dgm:t>
    </dgm:pt>
    <dgm:pt modelId="{121089D1-2A2A-4996-88AF-E567F85C3B83}" type="parTrans" cxnId="{3D20FD39-5B19-4752-9721-BE9251B82959}">
      <dgm:prSet/>
      <dgm:spPr/>
      <dgm:t>
        <a:bodyPr/>
        <a:lstStyle/>
        <a:p>
          <a:endParaRPr lang="tr-TR"/>
        </a:p>
      </dgm:t>
    </dgm:pt>
    <dgm:pt modelId="{8386C43D-C274-414D-999D-A99B45D2F33B}" type="sibTrans" cxnId="{3D20FD39-5B19-4752-9721-BE9251B82959}">
      <dgm:prSet/>
      <dgm:spPr/>
      <dgm:t>
        <a:bodyPr/>
        <a:lstStyle/>
        <a:p>
          <a:endParaRPr lang="tr-TR"/>
        </a:p>
      </dgm:t>
    </dgm:pt>
    <dgm:pt modelId="{3F27DD4D-DA4F-4256-9774-48596870B881}">
      <dgm:prSet phldrT="[Metin]"/>
      <dgm:spPr/>
      <dgm:t>
        <a:bodyPr/>
        <a:lstStyle/>
        <a:p>
          <a:r>
            <a:rPr lang="tr-TR" dirty="0"/>
            <a:t>Bireysel Farklılıklar</a:t>
          </a:r>
        </a:p>
      </dgm:t>
    </dgm:pt>
    <dgm:pt modelId="{4CD48D42-0538-4C2F-8489-7743E7DBBA12}" type="parTrans" cxnId="{AB2B055E-76F9-45EC-A2E6-3EA32D389EB6}">
      <dgm:prSet/>
      <dgm:spPr/>
      <dgm:t>
        <a:bodyPr/>
        <a:lstStyle/>
        <a:p>
          <a:endParaRPr lang="tr-TR"/>
        </a:p>
      </dgm:t>
    </dgm:pt>
    <dgm:pt modelId="{792C14F3-F5C7-47DB-A6DB-96C3B2D8802F}" type="sibTrans" cxnId="{AB2B055E-76F9-45EC-A2E6-3EA32D389EB6}">
      <dgm:prSet/>
      <dgm:spPr/>
      <dgm:t>
        <a:bodyPr/>
        <a:lstStyle/>
        <a:p>
          <a:endParaRPr lang="tr-TR"/>
        </a:p>
      </dgm:t>
    </dgm:pt>
    <dgm:pt modelId="{66DC45A9-D925-47FA-9443-D55AF6C74025}">
      <dgm:prSet phldrT="[Metin]"/>
      <dgm:spPr/>
      <dgm:t>
        <a:bodyPr/>
        <a:lstStyle/>
        <a:p>
          <a:r>
            <a:rPr lang="tr-TR" dirty="0"/>
            <a:t>Bakıcı Stilleri ve Bağlanma Sınıflaması</a:t>
          </a:r>
        </a:p>
      </dgm:t>
    </dgm:pt>
    <dgm:pt modelId="{F52B4A62-AE1B-4DFC-8B5C-C1F3D6B9959E}" type="parTrans" cxnId="{AB98C415-00B4-44B2-9E7F-9AC879D82F04}">
      <dgm:prSet/>
      <dgm:spPr/>
      <dgm:t>
        <a:bodyPr/>
        <a:lstStyle/>
        <a:p>
          <a:endParaRPr lang="tr-TR"/>
        </a:p>
      </dgm:t>
    </dgm:pt>
    <dgm:pt modelId="{8C63A991-2391-464E-85B3-42F72AA98A1F}" type="sibTrans" cxnId="{AB98C415-00B4-44B2-9E7F-9AC879D82F04}">
      <dgm:prSet/>
      <dgm:spPr/>
      <dgm:t>
        <a:bodyPr/>
        <a:lstStyle/>
        <a:p>
          <a:endParaRPr lang="tr-TR"/>
        </a:p>
      </dgm:t>
    </dgm:pt>
    <dgm:pt modelId="{497CB407-A7BA-452C-965A-68ECD84303E4}">
      <dgm:prSet phldrT="[Metin]"/>
      <dgm:spPr/>
      <dgm:t>
        <a:bodyPr/>
        <a:lstStyle/>
        <a:p>
          <a:r>
            <a:rPr lang="tr-TR" dirty="0"/>
            <a:t>Bağlanma, Mizaç ve Daha Geniş Sosyal Çevre</a:t>
          </a:r>
        </a:p>
      </dgm:t>
    </dgm:pt>
    <dgm:pt modelId="{B73ECC7C-7825-49FD-B2B0-E5413B85CCCC}" type="parTrans" cxnId="{42D78F55-BF50-4147-A37B-F30FB63B7625}">
      <dgm:prSet/>
      <dgm:spPr/>
      <dgm:t>
        <a:bodyPr/>
        <a:lstStyle/>
        <a:p>
          <a:endParaRPr lang="tr-TR"/>
        </a:p>
      </dgm:t>
    </dgm:pt>
    <dgm:pt modelId="{2DB0ADFD-144A-4E61-B813-4B838B134ED0}" type="sibTrans" cxnId="{42D78F55-BF50-4147-A37B-F30FB63B7625}">
      <dgm:prSet/>
      <dgm:spPr/>
      <dgm:t>
        <a:bodyPr/>
        <a:lstStyle/>
        <a:p>
          <a:endParaRPr lang="tr-TR"/>
        </a:p>
      </dgm:t>
    </dgm:pt>
    <dgm:pt modelId="{DB9DEBAA-56BB-4298-8AC1-B5A18B8D7E9B}" type="pres">
      <dgm:prSet presAssocID="{75749BE1-D989-4327-912E-F2289C6848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BD5F79A-5377-4276-9B1E-B8DAF884DD6F}" type="pres">
      <dgm:prSet presAssocID="{C2248B6E-A472-49A1-8EE8-B39442F3FA07}" presName="hierRoot1" presStyleCnt="0"/>
      <dgm:spPr/>
    </dgm:pt>
    <dgm:pt modelId="{5E162F17-E511-4C20-B051-0A09E7BDDE36}" type="pres">
      <dgm:prSet presAssocID="{C2248B6E-A472-49A1-8EE8-B39442F3FA07}" presName="composite" presStyleCnt="0"/>
      <dgm:spPr/>
    </dgm:pt>
    <dgm:pt modelId="{7F765FD0-FCC0-46EE-83D9-6F6AD581689A}" type="pres">
      <dgm:prSet presAssocID="{C2248B6E-A472-49A1-8EE8-B39442F3FA07}" presName="background" presStyleLbl="node0" presStyleIdx="0" presStyleCnt="1"/>
      <dgm:spPr/>
    </dgm:pt>
    <dgm:pt modelId="{BD7B0A3C-7013-4309-A1A2-830996DE7963}" type="pres">
      <dgm:prSet presAssocID="{C2248B6E-A472-49A1-8EE8-B39442F3FA07}" presName="text" presStyleLbl="fgAcc0" presStyleIdx="0" presStyleCnt="1">
        <dgm:presLayoutVars>
          <dgm:chPref val="3"/>
        </dgm:presLayoutVars>
      </dgm:prSet>
      <dgm:spPr/>
    </dgm:pt>
    <dgm:pt modelId="{E29488C1-088E-427B-A9C7-DC3FC801F4D7}" type="pres">
      <dgm:prSet presAssocID="{C2248B6E-A472-49A1-8EE8-B39442F3FA07}" presName="hierChild2" presStyleCnt="0"/>
      <dgm:spPr/>
    </dgm:pt>
    <dgm:pt modelId="{1466147A-F699-4011-8D9D-624A455E119A}" type="pres">
      <dgm:prSet presAssocID="{121089D1-2A2A-4996-88AF-E567F85C3B83}" presName="Name10" presStyleLbl="parChTrans1D2" presStyleIdx="0" presStyleCnt="4"/>
      <dgm:spPr/>
    </dgm:pt>
    <dgm:pt modelId="{C893EA76-97C1-4862-B7F4-C20A70F1C472}" type="pres">
      <dgm:prSet presAssocID="{CA8C1CA0-CFD4-41E5-9986-058EAB6A11C0}" presName="hierRoot2" presStyleCnt="0"/>
      <dgm:spPr/>
    </dgm:pt>
    <dgm:pt modelId="{A6A907D1-21BF-41D5-ADDC-64DA63834718}" type="pres">
      <dgm:prSet presAssocID="{CA8C1CA0-CFD4-41E5-9986-058EAB6A11C0}" presName="composite2" presStyleCnt="0"/>
      <dgm:spPr/>
    </dgm:pt>
    <dgm:pt modelId="{D2B4C4C4-7620-4683-BC49-3E29F87D113C}" type="pres">
      <dgm:prSet presAssocID="{CA8C1CA0-CFD4-41E5-9986-058EAB6A11C0}" presName="background2" presStyleLbl="node2" presStyleIdx="0" presStyleCnt="4"/>
      <dgm:spPr/>
    </dgm:pt>
    <dgm:pt modelId="{6AEF69DE-E122-4338-8C99-26E4242FC231}" type="pres">
      <dgm:prSet presAssocID="{CA8C1CA0-CFD4-41E5-9986-058EAB6A11C0}" presName="text2" presStyleLbl="fgAcc2" presStyleIdx="0" presStyleCnt="4">
        <dgm:presLayoutVars>
          <dgm:chPref val="3"/>
        </dgm:presLayoutVars>
      </dgm:prSet>
      <dgm:spPr/>
    </dgm:pt>
    <dgm:pt modelId="{1D444866-BFC1-49D3-8880-1C11E34278A6}" type="pres">
      <dgm:prSet presAssocID="{CA8C1CA0-CFD4-41E5-9986-058EAB6A11C0}" presName="hierChild3" presStyleCnt="0"/>
      <dgm:spPr/>
    </dgm:pt>
    <dgm:pt modelId="{CBBD6358-6ED7-4F21-8B67-5E1955D9DBF9}" type="pres">
      <dgm:prSet presAssocID="{4CD48D42-0538-4C2F-8489-7743E7DBBA12}" presName="Name10" presStyleLbl="parChTrans1D2" presStyleIdx="1" presStyleCnt="4"/>
      <dgm:spPr/>
    </dgm:pt>
    <dgm:pt modelId="{AD5BC382-C72E-4969-9C39-D71CDB807C00}" type="pres">
      <dgm:prSet presAssocID="{3F27DD4D-DA4F-4256-9774-48596870B881}" presName="hierRoot2" presStyleCnt="0"/>
      <dgm:spPr/>
    </dgm:pt>
    <dgm:pt modelId="{3B20E773-F055-4B24-ABBC-C5C03B721C43}" type="pres">
      <dgm:prSet presAssocID="{3F27DD4D-DA4F-4256-9774-48596870B881}" presName="composite2" presStyleCnt="0"/>
      <dgm:spPr/>
    </dgm:pt>
    <dgm:pt modelId="{7357576F-31AB-4CAA-A663-201F0309DF6E}" type="pres">
      <dgm:prSet presAssocID="{3F27DD4D-DA4F-4256-9774-48596870B881}" presName="background2" presStyleLbl="node2" presStyleIdx="1" presStyleCnt="4"/>
      <dgm:spPr/>
    </dgm:pt>
    <dgm:pt modelId="{4D2A7CD9-C88C-43C8-9EBC-5882540EC8EE}" type="pres">
      <dgm:prSet presAssocID="{3F27DD4D-DA4F-4256-9774-48596870B881}" presName="text2" presStyleLbl="fgAcc2" presStyleIdx="1" presStyleCnt="4">
        <dgm:presLayoutVars>
          <dgm:chPref val="3"/>
        </dgm:presLayoutVars>
      </dgm:prSet>
      <dgm:spPr/>
    </dgm:pt>
    <dgm:pt modelId="{9ECCA6C3-A10F-4A77-BFBA-6DD15BD949E4}" type="pres">
      <dgm:prSet presAssocID="{3F27DD4D-DA4F-4256-9774-48596870B881}" presName="hierChild3" presStyleCnt="0"/>
      <dgm:spPr/>
    </dgm:pt>
    <dgm:pt modelId="{12A36A08-8F2C-4BED-924A-A05CC361C5B2}" type="pres">
      <dgm:prSet presAssocID="{F52B4A62-AE1B-4DFC-8B5C-C1F3D6B9959E}" presName="Name10" presStyleLbl="parChTrans1D2" presStyleIdx="2" presStyleCnt="4"/>
      <dgm:spPr/>
    </dgm:pt>
    <dgm:pt modelId="{39F75065-53C8-4CE1-B1AA-5BE31EC0EEE7}" type="pres">
      <dgm:prSet presAssocID="{66DC45A9-D925-47FA-9443-D55AF6C74025}" presName="hierRoot2" presStyleCnt="0"/>
      <dgm:spPr/>
    </dgm:pt>
    <dgm:pt modelId="{9EC89024-90C9-4AE5-99AA-90BC74310C43}" type="pres">
      <dgm:prSet presAssocID="{66DC45A9-D925-47FA-9443-D55AF6C74025}" presName="composite2" presStyleCnt="0"/>
      <dgm:spPr/>
    </dgm:pt>
    <dgm:pt modelId="{99293311-E5A4-4138-A5DB-6D901262B22D}" type="pres">
      <dgm:prSet presAssocID="{66DC45A9-D925-47FA-9443-D55AF6C74025}" presName="background2" presStyleLbl="node2" presStyleIdx="2" presStyleCnt="4"/>
      <dgm:spPr/>
    </dgm:pt>
    <dgm:pt modelId="{DDE28AE3-C85A-4AF1-B264-4E037F78C916}" type="pres">
      <dgm:prSet presAssocID="{66DC45A9-D925-47FA-9443-D55AF6C74025}" presName="text2" presStyleLbl="fgAcc2" presStyleIdx="2" presStyleCnt="4">
        <dgm:presLayoutVars>
          <dgm:chPref val="3"/>
        </dgm:presLayoutVars>
      </dgm:prSet>
      <dgm:spPr/>
    </dgm:pt>
    <dgm:pt modelId="{245D3778-CFB5-4DEA-9DB4-24C867800CBC}" type="pres">
      <dgm:prSet presAssocID="{66DC45A9-D925-47FA-9443-D55AF6C74025}" presName="hierChild3" presStyleCnt="0"/>
      <dgm:spPr/>
    </dgm:pt>
    <dgm:pt modelId="{FD4CE133-C35C-463A-8CCF-640760863A8C}" type="pres">
      <dgm:prSet presAssocID="{B73ECC7C-7825-49FD-B2B0-E5413B85CCCC}" presName="Name10" presStyleLbl="parChTrans1D2" presStyleIdx="3" presStyleCnt="4"/>
      <dgm:spPr/>
    </dgm:pt>
    <dgm:pt modelId="{466D26BF-1AC7-4E43-AF9E-AAB8C12B6675}" type="pres">
      <dgm:prSet presAssocID="{497CB407-A7BA-452C-965A-68ECD84303E4}" presName="hierRoot2" presStyleCnt="0"/>
      <dgm:spPr/>
    </dgm:pt>
    <dgm:pt modelId="{7A2CA01A-CFE2-4860-A7EA-8223448AE19C}" type="pres">
      <dgm:prSet presAssocID="{497CB407-A7BA-452C-965A-68ECD84303E4}" presName="composite2" presStyleCnt="0"/>
      <dgm:spPr/>
    </dgm:pt>
    <dgm:pt modelId="{718AFBE3-439E-4C44-A7E7-9CDD398DA126}" type="pres">
      <dgm:prSet presAssocID="{497CB407-A7BA-452C-965A-68ECD84303E4}" presName="background2" presStyleLbl="node2" presStyleIdx="3" presStyleCnt="4"/>
      <dgm:spPr/>
    </dgm:pt>
    <dgm:pt modelId="{5FB78E47-0C38-4DA0-B9F5-E1A4D985C5AE}" type="pres">
      <dgm:prSet presAssocID="{497CB407-A7BA-452C-965A-68ECD84303E4}" presName="text2" presStyleLbl="fgAcc2" presStyleIdx="3" presStyleCnt="4">
        <dgm:presLayoutVars>
          <dgm:chPref val="3"/>
        </dgm:presLayoutVars>
      </dgm:prSet>
      <dgm:spPr/>
    </dgm:pt>
    <dgm:pt modelId="{EDDF300A-40CB-4684-BC09-7D01FFCB6310}" type="pres">
      <dgm:prSet presAssocID="{497CB407-A7BA-452C-965A-68ECD84303E4}" presName="hierChild3" presStyleCnt="0"/>
      <dgm:spPr/>
    </dgm:pt>
  </dgm:ptLst>
  <dgm:cxnLst>
    <dgm:cxn modelId="{40862D00-0512-482A-9BC8-57C35C6656F3}" type="presOf" srcId="{CA8C1CA0-CFD4-41E5-9986-058EAB6A11C0}" destId="{6AEF69DE-E122-4338-8C99-26E4242FC231}" srcOrd="0" destOrd="0" presId="urn:microsoft.com/office/officeart/2005/8/layout/hierarchy1"/>
    <dgm:cxn modelId="{4C380A06-6672-42D6-A476-F021CF209D35}" type="presOf" srcId="{3F27DD4D-DA4F-4256-9774-48596870B881}" destId="{4D2A7CD9-C88C-43C8-9EBC-5882540EC8EE}" srcOrd="0" destOrd="0" presId="urn:microsoft.com/office/officeart/2005/8/layout/hierarchy1"/>
    <dgm:cxn modelId="{AB98C415-00B4-44B2-9E7F-9AC879D82F04}" srcId="{C2248B6E-A472-49A1-8EE8-B39442F3FA07}" destId="{66DC45A9-D925-47FA-9443-D55AF6C74025}" srcOrd="2" destOrd="0" parTransId="{F52B4A62-AE1B-4DFC-8B5C-C1F3D6B9959E}" sibTransId="{8C63A991-2391-464E-85B3-42F72AA98A1F}"/>
    <dgm:cxn modelId="{04E16423-A65D-4B33-9B2A-8B3A549CC3EF}" type="presOf" srcId="{F52B4A62-AE1B-4DFC-8B5C-C1F3D6B9959E}" destId="{12A36A08-8F2C-4BED-924A-A05CC361C5B2}" srcOrd="0" destOrd="0" presId="urn:microsoft.com/office/officeart/2005/8/layout/hierarchy1"/>
    <dgm:cxn modelId="{F3494923-99A1-48FE-936A-4F0157116B86}" type="presOf" srcId="{66DC45A9-D925-47FA-9443-D55AF6C74025}" destId="{DDE28AE3-C85A-4AF1-B264-4E037F78C916}" srcOrd="0" destOrd="0" presId="urn:microsoft.com/office/officeart/2005/8/layout/hierarchy1"/>
    <dgm:cxn modelId="{3D20FD39-5B19-4752-9721-BE9251B82959}" srcId="{C2248B6E-A472-49A1-8EE8-B39442F3FA07}" destId="{CA8C1CA0-CFD4-41E5-9986-058EAB6A11C0}" srcOrd="0" destOrd="0" parTransId="{121089D1-2A2A-4996-88AF-E567F85C3B83}" sibTransId="{8386C43D-C274-414D-999D-A99B45D2F33B}"/>
    <dgm:cxn modelId="{5B37EC5C-84FE-452A-8089-B50073ADB9A7}" type="presOf" srcId="{C2248B6E-A472-49A1-8EE8-B39442F3FA07}" destId="{BD7B0A3C-7013-4309-A1A2-830996DE7963}" srcOrd="0" destOrd="0" presId="urn:microsoft.com/office/officeart/2005/8/layout/hierarchy1"/>
    <dgm:cxn modelId="{AB2B055E-76F9-45EC-A2E6-3EA32D389EB6}" srcId="{C2248B6E-A472-49A1-8EE8-B39442F3FA07}" destId="{3F27DD4D-DA4F-4256-9774-48596870B881}" srcOrd="1" destOrd="0" parTransId="{4CD48D42-0538-4C2F-8489-7743E7DBBA12}" sibTransId="{792C14F3-F5C7-47DB-A6DB-96C3B2D8802F}"/>
    <dgm:cxn modelId="{4CC07C41-AB2F-4BCD-9C20-8ED868EAED19}" type="presOf" srcId="{4CD48D42-0538-4C2F-8489-7743E7DBBA12}" destId="{CBBD6358-6ED7-4F21-8B67-5E1955D9DBF9}" srcOrd="0" destOrd="0" presId="urn:microsoft.com/office/officeart/2005/8/layout/hierarchy1"/>
    <dgm:cxn modelId="{6AB7F86D-9451-490D-9252-5A047D0F230E}" srcId="{75749BE1-D989-4327-912E-F2289C6848B1}" destId="{C2248B6E-A472-49A1-8EE8-B39442F3FA07}" srcOrd="0" destOrd="0" parTransId="{C66233F7-801C-4DBC-8029-03D302EDC368}" sibTransId="{9825A673-2671-4B7E-A261-755F22D5B4B1}"/>
    <dgm:cxn modelId="{42D78F55-BF50-4147-A37B-F30FB63B7625}" srcId="{C2248B6E-A472-49A1-8EE8-B39442F3FA07}" destId="{497CB407-A7BA-452C-965A-68ECD84303E4}" srcOrd="3" destOrd="0" parTransId="{B73ECC7C-7825-49FD-B2B0-E5413B85CCCC}" sibTransId="{2DB0ADFD-144A-4E61-B813-4B838B134ED0}"/>
    <dgm:cxn modelId="{10892BBE-7434-481B-A6FB-3D27AE30E3EA}" type="presOf" srcId="{B73ECC7C-7825-49FD-B2B0-E5413B85CCCC}" destId="{FD4CE133-C35C-463A-8CCF-640760863A8C}" srcOrd="0" destOrd="0" presId="urn:microsoft.com/office/officeart/2005/8/layout/hierarchy1"/>
    <dgm:cxn modelId="{4B905FE2-313F-404B-ACF8-F43CFDA04C6D}" type="presOf" srcId="{121089D1-2A2A-4996-88AF-E567F85C3B83}" destId="{1466147A-F699-4011-8D9D-624A455E119A}" srcOrd="0" destOrd="0" presId="urn:microsoft.com/office/officeart/2005/8/layout/hierarchy1"/>
    <dgm:cxn modelId="{60D4A9EB-358C-4A4A-9563-83B8B03FF124}" type="presOf" srcId="{75749BE1-D989-4327-912E-F2289C6848B1}" destId="{DB9DEBAA-56BB-4298-8AC1-B5A18B8D7E9B}" srcOrd="0" destOrd="0" presId="urn:microsoft.com/office/officeart/2005/8/layout/hierarchy1"/>
    <dgm:cxn modelId="{491A70FF-40B8-4EB4-A1AF-897B5C4D576A}" type="presOf" srcId="{497CB407-A7BA-452C-965A-68ECD84303E4}" destId="{5FB78E47-0C38-4DA0-B9F5-E1A4D985C5AE}" srcOrd="0" destOrd="0" presId="urn:microsoft.com/office/officeart/2005/8/layout/hierarchy1"/>
    <dgm:cxn modelId="{E5F1235A-0D50-4CFF-B76D-40FF04BBEE34}" type="presParOf" srcId="{DB9DEBAA-56BB-4298-8AC1-B5A18B8D7E9B}" destId="{5BD5F79A-5377-4276-9B1E-B8DAF884DD6F}" srcOrd="0" destOrd="0" presId="urn:microsoft.com/office/officeart/2005/8/layout/hierarchy1"/>
    <dgm:cxn modelId="{34D0C4BB-30ED-440C-BCA2-2640E024120F}" type="presParOf" srcId="{5BD5F79A-5377-4276-9B1E-B8DAF884DD6F}" destId="{5E162F17-E511-4C20-B051-0A09E7BDDE36}" srcOrd="0" destOrd="0" presId="urn:microsoft.com/office/officeart/2005/8/layout/hierarchy1"/>
    <dgm:cxn modelId="{D5CF02FB-D379-4C50-99FD-F827E57DBA8F}" type="presParOf" srcId="{5E162F17-E511-4C20-B051-0A09E7BDDE36}" destId="{7F765FD0-FCC0-46EE-83D9-6F6AD581689A}" srcOrd="0" destOrd="0" presId="urn:microsoft.com/office/officeart/2005/8/layout/hierarchy1"/>
    <dgm:cxn modelId="{6175068B-493A-4B52-9171-491988C7AE4B}" type="presParOf" srcId="{5E162F17-E511-4C20-B051-0A09E7BDDE36}" destId="{BD7B0A3C-7013-4309-A1A2-830996DE7963}" srcOrd="1" destOrd="0" presId="urn:microsoft.com/office/officeart/2005/8/layout/hierarchy1"/>
    <dgm:cxn modelId="{278A373A-BB03-4871-8B32-DF87DFF532C0}" type="presParOf" srcId="{5BD5F79A-5377-4276-9B1E-B8DAF884DD6F}" destId="{E29488C1-088E-427B-A9C7-DC3FC801F4D7}" srcOrd="1" destOrd="0" presId="urn:microsoft.com/office/officeart/2005/8/layout/hierarchy1"/>
    <dgm:cxn modelId="{1B0B8D5C-9427-4D5E-8F26-217A35D4FA35}" type="presParOf" srcId="{E29488C1-088E-427B-A9C7-DC3FC801F4D7}" destId="{1466147A-F699-4011-8D9D-624A455E119A}" srcOrd="0" destOrd="0" presId="urn:microsoft.com/office/officeart/2005/8/layout/hierarchy1"/>
    <dgm:cxn modelId="{6FA65C99-3DC0-46D6-9522-8A75312617F1}" type="presParOf" srcId="{E29488C1-088E-427B-A9C7-DC3FC801F4D7}" destId="{C893EA76-97C1-4862-B7F4-C20A70F1C472}" srcOrd="1" destOrd="0" presId="urn:microsoft.com/office/officeart/2005/8/layout/hierarchy1"/>
    <dgm:cxn modelId="{B563324F-03EB-4962-8021-76CBFB8845B7}" type="presParOf" srcId="{C893EA76-97C1-4862-B7F4-C20A70F1C472}" destId="{A6A907D1-21BF-41D5-ADDC-64DA63834718}" srcOrd="0" destOrd="0" presId="urn:microsoft.com/office/officeart/2005/8/layout/hierarchy1"/>
    <dgm:cxn modelId="{B35DE953-9BD9-4BCD-8F70-9A1E26E85936}" type="presParOf" srcId="{A6A907D1-21BF-41D5-ADDC-64DA63834718}" destId="{D2B4C4C4-7620-4683-BC49-3E29F87D113C}" srcOrd="0" destOrd="0" presId="urn:microsoft.com/office/officeart/2005/8/layout/hierarchy1"/>
    <dgm:cxn modelId="{C2683C74-F874-4951-92CD-D2E204D974B1}" type="presParOf" srcId="{A6A907D1-21BF-41D5-ADDC-64DA63834718}" destId="{6AEF69DE-E122-4338-8C99-26E4242FC231}" srcOrd="1" destOrd="0" presId="urn:microsoft.com/office/officeart/2005/8/layout/hierarchy1"/>
    <dgm:cxn modelId="{B2DC5694-5E64-40AC-AC8F-77E38F4C609D}" type="presParOf" srcId="{C893EA76-97C1-4862-B7F4-C20A70F1C472}" destId="{1D444866-BFC1-49D3-8880-1C11E34278A6}" srcOrd="1" destOrd="0" presId="urn:microsoft.com/office/officeart/2005/8/layout/hierarchy1"/>
    <dgm:cxn modelId="{19CE76EB-9F83-4A77-AE0C-E6A4DC4A9FC1}" type="presParOf" srcId="{E29488C1-088E-427B-A9C7-DC3FC801F4D7}" destId="{CBBD6358-6ED7-4F21-8B67-5E1955D9DBF9}" srcOrd="2" destOrd="0" presId="urn:microsoft.com/office/officeart/2005/8/layout/hierarchy1"/>
    <dgm:cxn modelId="{836BBEC1-29F2-4F13-9C3A-D701809398AD}" type="presParOf" srcId="{E29488C1-088E-427B-A9C7-DC3FC801F4D7}" destId="{AD5BC382-C72E-4969-9C39-D71CDB807C00}" srcOrd="3" destOrd="0" presId="urn:microsoft.com/office/officeart/2005/8/layout/hierarchy1"/>
    <dgm:cxn modelId="{F229D23B-2F82-4541-956C-D37264FA5AAE}" type="presParOf" srcId="{AD5BC382-C72E-4969-9C39-D71CDB807C00}" destId="{3B20E773-F055-4B24-ABBC-C5C03B721C43}" srcOrd="0" destOrd="0" presId="urn:microsoft.com/office/officeart/2005/8/layout/hierarchy1"/>
    <dgm:cxn modelId="{187C12BE-7FC1-4D92-8FB0-9D6FF5865C34}" type="presParOf" srcId="{3B20E773-F055-4B24-ABBC-C5C03B721C43}" destId="{7357576F-31AB-4CAA-A663-201F0309DF6E}" srcOrd="0" destOrd="0" presId="urn:microsoft.com/office/officeart/2005/8/layout/hierarchy1"/>
    <dgm:cxn modelId="{C60643A3-D96C-4234-9408-088547BD2538}" type="presParOf" srcId="{3B20E773-F055-4B24-ABBC-C5C03B721C43}" destId="{4D2A7CD9-C88C-43C8-9EBC-5882540EC8EE}" srcOrd="1" destOrd="0" presId="urn:microsoft.com/office/officeart/2005/8/layout/hierarchy1"/>
    <dgm:cxn modelId="{30516008-EAA4-4E74-AD19-F7B6FD9E3E66}" type="presParOf" srcId="{AD5BC382-C72E-4969-9C39-D71CDB807C00}" destId="{9ECCA6C3-A10F-4A77-BFBA-6DD15BD949E4}" srcOrd="1" destOrd="0" presId="urn:microsoft.com/office/officeart/2005/8/layout/hierarchy1"/>
    <dgm:cxn modelId="{AACE5909-D44E-4F94-B1FE-613F70A85DD7}" type="presParOf" srcId="{E29488C1-088E-427B-A9C7-DC3FC801F4D7}" destId="{12A36A08-8F2C-4BED-924A-A05CC361C5B2}" srcOrd="4" destOrd="0" presId="urn:microsoft.com/office/officeart/2005/8/layout/hierarchy1"/>
    <dgm:cxn modelId="{962B8B1D-7EA6-4E95-B2F9-CFF0B625E586}" type="presParOf" srcId="{E29488C1-088E-427B-A9C7-DC3FC801F4D7}" destId="{39F75065-53C8-4CE1-B1AA-5BE31EC0EEE7}" srcOrd="5" destOrd="0" presId="urn:microsoft.com/office/officeart/2005/8/layout/hierarchy1"/>
    <dgm:cxn modelId="{F2D6ABE3-6F3A-4C43-ABE6-3F3AAFF1CEDA}" type="presParOf" srcId="{39F75065-53C8-4CE1-B1AA-5BE31EC0EEE7}" destId="{9EC89024-90C9-4AE5-99AA-90BC74310C43}" srcOrd="0" destOrd="0" presId="urn:microsoft.com/office/officeart/2005/8/layout/hierarchy1"/>
    <dgm:cxn modelId="{616A0884-358C-4DC0-A6BD-360B3070AC54}" type="presParOf" srcId="{9EC89024-90C9-4AE5-99AA-90BC74310C43}" destId="{99293311-E5A4-4138-A5DB-6D901262B22D}" srcOrd="0" destOrd="0" presId="urn:microsoft.com/office/officeart/2005/8/layout/hierarchy1"/>
    <dgm:cxn modelId="{2599DD1D-F6C4-4B22-AAF6-B45BE05902DD}" type="presParOf" srcId="{9EC89024-90C9-4AE5-99AA-90BC74310C43}" destId="{DDE28AE3-C85A-4AF1-B264-4E037F78C916}" srcOrd="1" destOrd="0" presId="urn:microsoft.com/office/officeart/2005/8/layout/hierarchy1"/>
    <dgm:cxn modelId="{C50F6293-2198-4708-AACD-5CE781E3AA6D}" type="presParOf" srcId="{39F75065-53C8-4CE1-B1AA-5BE31EC0EEE7}" destId="{245D3778-CFB5-4DEA-9DB4-24C867800CBC}" srcOrd="1" destOrd="0" presId="urn:microsoft.com/office/officeart/2005/8/layout/hierarchy1"/>
    <dgm:cxn modelId="{AB30FAED-A12D-4EDD-A8D5-ACC9BC27A2B7}" type="presParOf" srcId="{E29488C1-088E-427B-A9C7-DC3FC801F4D7}" destId="{FD4CE133-C35C-463A-8CCF-640760863A8C}" srcOrd="6" destOrd="0" presId="urn:microsoft.com/office/officeart/2005/8/layout/hierarchy1"/>
    <dgm:cxn modelId="{1B589852-8DC6-4264-B9B3-9D1DD0A9BC6B}" type="presParOf" srcId="{E29488C1-088E-427B-A9C7-DC3FC801F4D7}" destId="{466D26BF-1AC7-4E43-AF9E-AAB8C12B6675}" srcOrd="7" destOrd="0" presId="urn:microsoft.com/office/officeart/2005/8/layout/hierarchy1"/>
    <dgm:cxn modelId="{E01B5396-F37C-4374-8431-62E532E82344}" type="presParOf" srcId="{466D26BF-1AC7-4E43-AF9E-AAB8C12B6675}" destId="{7A2CA01A-CFE2-4860-A7EA-8223448AE19C}" srcOrd="0" destOrd="0" presId="urn:microsoft.com/office/officeart/2005/8/layout/hierarchy1"/>
    <dgm:cxn modelId="{67B3DF7B-1AC1-4B3A-97DA-D520DF3889A4}" type="presParOf" srcId="{7A2CA01A-CFE2-4860-A7EA-8223448AE19C}" destId="{718AFBE3-439E-4C44-A7E7-9CDD398DA126}" srcOrd="0" destOrd="0" presId="urn:microsoft.com/office/officeart/2005/8/layout/hierarchy1"/>
    <dgm:cxn modelId="{9B11F36C-063C-4161-B540-6389CA8B16D3}" type="presParOf" srcId="{7A2CA01A-CFE2-4860-A7EA-8223448AE19C}" destId="{5FB78E47-0C38-4DA0-B9F5-E1A4D985C5AE}" srcOrd="1" destOrd="0" presId="urn:microsoft.com/office/officeart/2005/8/layout/hierarchy1"/>
    <dgm:cxn modelId="{B5984299-D48D-42EA-8C09-18CE9C082D9F}" type="presParOf" srcId="{466D26BF-1AC7-4E43-AF9E-AAB8C12B6675}" destId="{EDDF300A-40CB-4684-BC09-7D01FFCB631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749BE1-D989-4327-912E-F2289C6848B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2248B6E-A472-49A1-8EE8-B39442F3FA07}">
      <dgm:prSet phldrT="[Metin]"/>
      <dgm:spPr/>
      <dgm:t>
        <a:bodyPr/>
        <a:lstStyle/>
        <a:p>
          <a:r>
            <a:rPr lang="tr-TR" dirty="0"/>
            <a:t>Sosyal Bağlamlar</a:t>
          </a:r>
        </a:p>
      </dgm:t>
    </dgm:pt>
    <dgm:pt modelId="{C66233F7-801C-4DBC-8029-03D302EDC368}" type="parTrans" cxnId="{6AB7F86D-9451-490D-9252-5A047D0F230E}">
      <dgm:prSet/>
      <dgm:spPr/>
      <dgm:t>
        <a:bodyPr/>
        <a:lstStyle/>
        <a:p>
          <a:endParaRPr lang="tr-TR"/>
        </a:p>
      </dgm:t>
    </dgm:pt>
    <dgm:pt modelId="{9825A673-2671-4B7E-A261-755F22D5B4B1}" type="sibTrans" cxnId="{6AB7F86D-9451-490D-9252-5A047D0F230E}">
      <dgm:prSet/>
      <dgm:spPr/>
      <dgm:t>
        <a:bodyPr/>
        <a:lstStyle/>
        <a:p>
          <a:endParaRPr lang="tr-TR"/>
        </a:p>
      </dgm:t>
    </dgm:pt>
    <dgm:pt modelId="{B74AC547-7D97-4D73-AE24-FE7ED19DBDE8}">
      <dgm:prSet phldrT="[Metin]"/>
      <dgm:spPr/>
      <dgm:t>
        <a:bodyPr/>
        <a:lstStyle/>
        <a:p>
          <a:r>
            <a:rPr lang="tr-TR" dirty="0"/>
            <a:t>Aile</a:t>
          </a:r>
        </a:p>
      </dgm:t>
    </dgm:pt>
    <dgm:pt modelId="{E8DC49D1-EB65-40D0-8B0F-317B534BC500}" type="parTrans" cxnId="{C17D1B74-BA3B-4088-A58C-91E82BA6ADC9}">
      <dgm:prSet/>
      <dgm:spPr/>
      <dgm:t>
        <a:bodyPr/>
        <a:lstStyle/>
        <a:p>
          <a:endParaRPr lang="tr-TR"/>
        </a:p>
      </dgm:t>
    </dgm:pt>
    <dgm:pt modelId="{FBA4BD90-2A2F-4AC7-B0FC-7735A11A2900}" type="sibTrans" cxnId="{C17D1B74-BA3B-4088-A58C-91E82BA6ADC9}">
      <dgm:prSet/>
      <dgm:spPr/>
      <dgm:t>
        <a:bodyPr/>
        <a:lstStyle/>
        <a:p>
          <a:endParaRPr lang="tr-TR"/>
        </a:p>
      </dgm:t>
    </dgm:pt>
    <dgm:pt modelId="{F50772BE-CC0C-4015-9FC4-3DB261E3C38F}">
      <dgm:prSet phldrT="[Metin]"/>
      <dgm:spPr/>
      <dgm:t>
        <a:bodyPr/>
        <a:lstStyle/>
        <a:p>
          <a:r>
            <a:rPr lang="tr-TR" dirty="0"/>
            <a:t>Kreş ve Yuvalar</a:t>
          </a:r>
        </a:p>
      </dgm:t>
    </dgm:pt>
    <dgm:pt modelId="{C376FC11-C8B4-4D1F-B6E9-716008B48C74}" type="parTrans" cxnId="{6A441992-A4FD-4248-87D4-BCE7479546D6}">
      <dgm:prSet/>
      <dgm:spPr/>
      <dgm:t>
        <a:bodyPr/>
        <a:lstStyle/>
        <a:p>
          <a:endParaRPr lang="tr-TR"/>
        </a:p>
      </dgm:t>
    </dgm:pt>
    <dgm:pt modelId="{3E87D777-66E4-469F-81FF-C371D5DD71A4}" type="sibTrans" cxnId="{6A441992-A4FD-4248-87D4-BCE7479546D6}">
      <dgm:prSet/>
      <dgm:spPr/>
      <dgm:t>
        <a:bodyPr/>
        <a:lstStyle/>
        <a:p>
          <a:endParaRPr lang="tr-TR"/>
        </a:p>
      </dgm:t>
    </dgm:pt>
    <dgm:pt modelId="{DB9DEBAA-56BB-4298-8AC1-B5A18B8D7E9B}" type="pres">
      <dgm:prSet presAssocID="{75749BE1-D989-4327-912E-F2289C6848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BD5F79A-5377-4276-9B1E-B8DAF884DD6F}" type="pres">
      <dgm:prSet presAssocID="{C2248B6E-A472-49A1-8EE8-B39442F3FA07}" presName="hierRoot1" presStyleCnt="0"/>
      <dgm:spPr/>
    </dgm:pt>
    <dgm:pt modelId="{5E162F17-E511-4C20-B051-0A09E7BDDE36}" type="pres">
      <dgm:prSet presAssocID="{C2248B6E-A472-49A1-8EE8-B39442F3FA07}" presName="composite" presStyleCnt="0"/>
      <dgm:spPr/>
    </dgm:pt>
    <dgm:pt modelId="{7F765FD0-FCC0-46EE-83D9-6F6AD581689A}" type="pres">
      <dgm:prSet presAssocID="{C2248B6E-A472-49A1-8EE8-B39442F3FA07}" presName="background" presStyleLbl="node0" presStyleIdx="0" presStyleCnt="1"/>
      <dgm:spPr/>
    </dgm:pt>
    <dgm:pt modelId="{BD7B0A3C-7013-4309-A1A2-830996DE7963}" type="pres">
      <dgm:prSet presAssocID="{C2248B6E-A472-49A1-8EE8-B39442F3FA07}" presName="text" presStyleLbl="fgAcc0" presStyleIdx="0" presStyleCnt="1">
        <dgm:presLayoutVars>
          <dgm:chPref val="3"/>
        </dgm:presLayoutVars>
      </dgm:prSet>
      <dgm:spPr/>
    </dgm:pt>
    <dgm:pt modelId="{E29488C1-088E-427B-A9C7-DC3FC801F4D7}" type="pres">
      <dgm:prSet presAssocID="{C2248B6E-A472-49A1-8EE8-B39442F3FA07}" presName="hierChild2" presStyleCnt="0"/>
      <dgm:spPr/>
    </dgm:pt>
    <dgm:pt modelId="{DC36E96D-56D1-442B-9A5D-39B54BB9401D}" type="pres">
      <dgm:prSet presAssocID="{E8DC49D1-EB65-40D0-8B0F-317B534BC500}" presName="Name10" presStyleLbl="parChTrans1D2" presStyleIdx="0" presStyleCnt="2"/>
      <dgm:spPr/>
    </dgm:pt>
    <dgm:pt modelId="{5813EA16-7C09-4E6D-9D88-FDE04D333C68}" type="pres">
      <dgm:prSet presAssocID="{B74AC547-7D97-4D73-AE24-FE7ED19DBDE8}" presName="hierRoot2" presStyleCnt="0"/>
      <dgm:spPr/>
    </dgm:pt>
    <dgm:pt modelId="{C2BFAC45-1DA8-44F8-A3C3-ED7276CCE17C}" type="pres">
      <dgm:prSet presAssocID="{B74AC547-7D97-4D73-AE24-FE7ED19DBDE8}" presName="composite2" presStyleCnt="0"/>
      <dgm:spPr/>
    </dgm:pt>
    <dgm:pt modelId="{7DE1E973-8EC6-4C0C-9373-7C22B36401DE}" type="pres">
      <dgm:prSet presAssocID="{B74AC547-7D97-4D73-AE24-FE7ED19DBDE8}" presName="background2" presStyleLbl="node2" presStyleIdx="0" presStyleCnt="2"/>
      <dgm:spPr/>
    </dgm:pt>
    <dgm:pt modelId="{93709E05-838F-482B-A8F3-73CA5D359C41}" type="pres">
      <dgm:prSet presAssocID="{B74AC547-7D97-4D73-AE24-FE7ED19DBDE8}" presName="text2" presStyleLbl="fgAcc2" presStyleIdx="0" presStyleCnt="2">
        <dgm:presLayoutVars>
          <dgm:chPref val="3"/>
        </dgm:presLayoutVars>
      </dgm:prSet>
      <dgm:spPr/>
    </dgm:pt>
    <dgm:pt modelId="{C9A9A832-9964-4045-95AF-266D0B46197E}" type="pres">
      <dgm:prSet presAssocID="{B74AC547-7D97-4D73-AE24-FE7ED19DBDE8}" presName="hierChild3" presStyleCnt="0"/>
      <dgm:spPr/>
    </dgm:pt>
    <dgm:pt modelId="{7BCD15BD-C800-403C-B6AF-F7B4AE5B7BD4}" type="pres">
      <dgm:prSet presAssocID="{C376FC11-C8B4-4D1F-B6E9-716008B48C74}" presName="Name10" presStyleLbl="parChTrans1D2" presStyleIdx="1" presStyleCnt="2"/>
      <dgm:spPr/>
    </dgm:pt>
    <dgm:pt modelId="{77C16E5A-5E31-4905-932E-69778EB9143A}" type="pres">
      <dgm:prSet presAssocID="{F50772BE-CC0C-4015-9FC4-3DB261E3C38F}" presName="hierRoot2" presStyleCnt="0"/>
      <dgm:spPr/>
    </dgm:pt>
    <dgm:pt modelId="{BE99189B-FB83-4FDD-B7B9-D787A60CA10E}" type="pres">
      <dgm:prSet presAssocID="{F50772BE-CC0C-4015-9FC4-3DB261E3C38F}" presName="composite2" presStyleCnt="0"/>
      <dgm:spPr/>
    </dgm:pt>
    <dgm:pt modelId="{034BF88E-9732-4822-B9BE-8ABAA21C3AA2}" type="pres">
      <dgm:prSet presAssocID="{F50772BE-CC0C-4015-9FC4-3DB261E3C38F}" presName="background2" presStyleLbl="node2" presStyleIdx="1" presStyleCnt="2"/>
      <dgm:spPr/>
    </dgm:pt>
    <dgm:pt modelId="{0BE7FFAA-1DA3-48AC-B673-9D1EB3AE23C6}" type="pres">
      <dgm:prSet presAssocID="{F50772BE-CC0C-4015-9FC4-3DB261E3C38F}" presName="text2" presStyleLbl="fgAcc2" presStyleIdx="1" presStyleCnt="2">
        <dgm:presLayoutVars>
          <dgm:chPref val="3"/>
        </dgm:presLayoutVars>
      </dgm:prSet>
      <dgm:spPr/>
    </dgm:pt>
    <dgm:pt modelId="{48535075-382F-4D76-9893-00F5C8192F9C}" type="pres">
      <dgm:prSet presAssocID="{F50772BE-CC0C-4015-9FC4-3DB261E3C38F}" presName="hierChild3" presStyleCnt="0"/>
      <dgm:spPr/>
    </dgm:pt>
  </dgm:ptLst>
  <dgm:cxnLst>
    <dgm:cxn modelId="{20E66037-06DC-40AD-AA83-B79A5BA080F0}" type="presOf" srcId="{C2248B6E-A472-49A1-8EE8-B39442F3FA07}" destId="{BD7B0A3C-7013-4309-A1A2-830996DE7963}" srcOrd="0" destOrd="0" presId="urn:microsoft.com/office/officeart/2005/8/layout/hierarchy1"/>
    <dgm:cxn modelId="{6AB7F86D-9451-490D-9252-5A047D0F230E}" srcId="{75749BE1-D989-4327-912E-F2289C6848B1}" destId="{C2248B6E-A472-49A1-8EE8-B39442F3FA07}" srcOrd="0" destOrd="0" parTransId="{C66233F7-801C-4DBC-8029-03D302EDC368}" sibTransId="{9825A673-2671-4B7E-A261-755F22D5B4B1}"/>
    <dgm:cxn modelId="{460D3473-1083-4230-BE52-39ED7310A137}" type="presOf" srcId="{C376FC11-C8B4-4D1F-B6E9-716008B48C74}" destId="{7BCD15BD-C800-403C-B6AF-F7B4AE5B7BD4}" srcOrd="0" destOrd="0" presId="urn:microsoft.com/office/officeart/2005/8/layout/hierarchy1"/>
    <dgm:cxn modelId="{C17D1B74-BA3B-4088-A58C-91E82BA6ADC9}" srcId="{C2248B6E-A472-49A1-8EE8-B39442F3FA07}" destId="{B74AC547-7D97-4D73-AE24-FE7ED19DBDE8}" srcOrd="0" destOrd="0" parTransId="{E8DC49D1-EB65-40D0-8B0F-317B534BC500}" sibTransId="{FBA4BD90-2A2F-4AC7-B0FC-7735A11A2900}"/>
    <dgm:cxn modelId="{1CEC9175-1A70-4F8B-9C97-05A64C28BEF6}" type="presOf" srcId="{F50772BE-CC0C-4015-9FC4-3DB261E3C38F}" destId="{0BE7FFAA-1DA3-48AC-B673-9D1EB3AE23C6}" srcOrd="0" destOrd="0" presId="urn:microsoft.com/office/officeart/2005/8/layout/hierarchy1"/>
    <dgm:cxn modelId="{6A441992-A4FD-4248-87D4-BCE7479546D6}" srcId="{C2248B6E-A472-49A1-8EE8-B39442F3FA07}" destId="{F50772BE-CC0C-4015-9FC4-3DB261E3C38F}" srcOrd="1" destOrd="0" parTransId="{C376FC11-C8B4-4D1F-B6E9-716008B48C74}" sibTransId="{3E87D777-66E4-469F-81FF-C371D5DD71A4}"/>
    <dgm:cxn modelId="{ABECA09A-8E6C-4B23-98DC-564660F32A22}" type="presOf" srcId="{B74AC547-7D97-4D73-AE24-FE7ED19DBDE8}" destId="{93709E05-838F-482B-A8F3-73CA5D359C41}" srcOrd="0" destOrd="0" presId="urn:microsoft.com/office/officeart/2005/8/layout/hierarchy1"/>
    <dgm:cxn modelId="{E2901BE4-CDEF-41B7-8342-E6ADF40B6504}" type="presOf" srcId="{E8DC49D1-EB65-40D0-8B0F-317B534BC500}" destId="{DC36E96D-56D1-442B-9A5D-39B54BB9401D}" srcOrd="0" destOrd="0" presId="urn:microsoft.com/office/officeart/2005/8/layout/hierarchy1"/>
    <dgm:cxn modelId="{671AEDEC-C874-4E81-9C99-2E27CCD1BAFF}" type="presOf" srcId="{75749BE1-D989-4327-912E-F2289C6848B1}" destId="{DB9DEBAA-56BB-4298-8AC1-B5A18B8D7E9B}" srcOrd="0" destOrd="0" presId="urn:microsoft.com/office/officeart/2005/8/layout/hierarchy1"/>
    <dgm:cxn modelId="{1781698A-B487-439E-A950-B8DBF43CD1DF}" type="presParOf" srcId="{DB9DEBAA-56BB-4298-8AC1-B5A18B8D7E9B}" destId="{5BD5F79A-5377-4276-9B1E-B8DAF884DD6F}" srcOrd="0" destOrd="0" presId="urn:microsoft.com/office/officeart/2005/8/layout/hierarchy1"/>
    <dgm:cxn modelId="{758F9A01-ED7F-42CB-85FC-738E34F9F27D}" type="presParOf" srcId="{5BD5F79A-5377-4276-9B1E-B8DAF884DD6F}" destId="{5E162F17-E511-4C20-B051-0A09E7BDDE36}" srcOrd="0" destOrd="0" presId="urn:microsoft.com/office/officeart/2005/8/layout/hierarchy1"/>
    <dgm:cxn modelId="{18D77565-C647-495F-B803-921E02001BC4}" type="presParOf" srcId="{5E162F17-E511-4C20-B051-0A09E7BDDE36}" destId="{7F765FD0-FCC0-46EE-83D9-6F6AD581689A}" srcOrd="0" destOrd="0" presId="urn:microsoft.com/office/officeart/2005/8/layout/hierarchy1"/>
    <dgm:cxn modelId="{3E0E35D8-E2F5-4639-9A0E-1E7F8B9810CA}" type="presParOf" srcId="{5E162F17-E511-4C20-B051-0A09E7BDDE36}" destId="{BD7B0A3C-7013-4309-A1A2-830996DE7963}" srcOrd="1" destOrd="0" presId="urn:microsoft.com/office/officeart/2005/8/layout/hierarchy1"/>
    <dgm:cxn modelId="{1FCBDD8C-B034-4805-BF07-326483CDEE38}" type="presParOf" srcId="{5BD5F79A-5377-4276-9B1E-B8DAF884DD6F}" destId="{E29488C1-088E-427B-A9C7-DC3FC801F4D7}" srcOrd="1" destOrd="0" presId="urn:microsoft.com/office/officeart/2005/8/layout/hierarchy1"/>
    <dgm:cxn modelId="{3BEA45B6-D2D9-4808-836A-851A0837D1FB}" type="presParOf" srcId="{E29488C1-088E-427B-A9C7-DC3FC801F4D7}" destId="{DC36E96D-56D1-442B-9A5D-39B54BB9401D}" srcOrd="0" destOrd="0" presId="urn:microsoft.com/office/officeart/2005/8/layout/hierarchy1"/>
    <dgm:cxn modelId="{10A96B37-2A83-4E4D-917B-43CE898AED97}" type="presParOf" srcId="{E29488C1-088E-427B-A9C7-DC3FC801F4D7}" destId="{5813EA16-7C09-4E6D-9D88-FDE04D333C68}" srcOrd="1" destOrd="0" presId="urn:microsoft.com/office/officeart/2005/8/layout/hierarchy1"/>
    <dgm:cxn modelId="{1AEC56CE-F604-4B8E-B1B7-188D4EA4E9D6}" type="presParOf" srcId="{5813EA16-7C09-4E6D-9D88-FDE04D333C68}" destId="{C2BFAC45-1DA8-44F8-A3C3-ED7276CCE17C}" srcOrd="0" destOrd="0" presId="urn:microsoft.com/office/officeart/2005/8/layout/hierarchy1"/>
    <dgm:cxn modelId="{08761D42-E89B-4F07-923F-FC8D32367127}" type="presParOf" srcId="{C2BFAC45-1DA8-44F8-A3C3-ED7276CCE17C}" destId="{7DE1E973-8EC6-4C0C-9373-7C22B36401DE}" srcOrd="0" destOrd="0" presId="urn:microsoft.com/office/officeart/2005/8/layout/hierarchy1"/>
    <dgm:cxn modelId="{072D61C7-1137-4929-B1C3-C2E44E6B4C44}" type="presParOf" srcId="{C2BFAC45-1DA8-44F8-A3C3-ED7276CCE17C}" destId="{93709E05-838F-482B-A8F3-73CA5D359C41}" srcOrd="1" destOrd="0" presId="urn:microsoft.com/office/officeart/2005/8/layout/hierarchy1"/>
    <dgm:cxn modelId="{3D718AD4-BE65-485B-B441-5000D0C8EC43}" type="presParOf" srcId="{5813EA16-7C09-4E6D-9D88-FDE04D333C68}" destId="{C9A9A832-9964-4045-95AF-266D0B46197E}" srcOrd="1" destOrd="0" presId="urn:microsoft.com/office/officeart/2005/8/layout/hierarchy1"/>
    <dgm:cxn modelId="{FAEED203-B6A8-495F-B13B-5BC99D0C12E1}" type="presParOf" srcId="{E29488C1-088E-427B-A9C7-DC3FC801F4D7}" destId="{7BCD15BD-C800-403C-B6AF-F7B4AE5B7BD4}" srcOrd="2" destOrd="0" presId="urn:microsoft.com/office/officeart/2005/8/layout/hierarchy1"/>
    <dgm:cxn modelId="{A909CC1A-53AB-4797-9041-794A797ED354}" type="presParOf" srcId="{E29488C1-088E-427B-A9C7-DC3FC801F4D7}" destId="{77C16E5A-5E31-4905-932E-69778EB9143A}" srcOrd="3" destOrd="0" presId="urn:microsoft.com/office/officeart/2005/8/layout/hierarchy1"/>
    <dgm:cxn modelId="{26232F0F-448C-47D0-97E1-72E47CA3BF2C}" type="presParOf" srcId="{77C16E5A-5E31-4905-932E-69778EB9143A}" destId="{BE99189B-FB83-4FDD-B7B9-D787A60CA10E}" srcOrd="0" destOrd="0" presId="urn:microsoft.com/office/officeart/2005/8/layout/hierarchy1"/>
    <dgm:cxn modelId="{9B5F1199-ECD7-4A92-9704-94F67A5A99C8}" type="presParOf" srcId="{BE99189B-FB83-4FDD-B7B9-D787A60CA10E}" destId="{034BF88E-9732-4822-B9BE-8ABAA21C3AA2}" srcOrd="0" destOrd="0" presId="urn:microsoft.com/office/officeart/2005/8/layout/hierarchy1"/>
    <dgm:cxn modelId="{858B8CA4-34E2-4D4C-A6D3-43F0153434CC}" type="presParOf" srcId="{BE99189B-FB83-4FDD-B7B9-D787A60CA10E}" destId="{0BE7FFAA-1DA3-48AC-B673-9D1EB3AE23C6}" srcOrd="1" destOrd="0" presId="urn:microsoft.com/office/officeart/2005/8/layout/hierarchy1"/>
    <dgm:cxn modelId="{852E8028-AAC1-4A6F-8C5F-1F8D3920B18A}" type="presParOf" srcId="{77C16E5A-5E31-4905-932E-69778EB9143A}" destId="{48535075-382F-4D76-9893-00F5C8192F9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CE133-C35C-463A-8CCF-640760863A8C}">
      <dsp:nvSpPr>
        <dsp:cNvPr id="0" name=""/>
        <dsp:cNvSpPr/>
      </dsp:nvSpPr>
      <dsp:spPr>
        <a:xfrm>
          <a:off x="4465736" y="3049905"/>
          <a:ext cx="3506688" cy="556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094"/>
              </a:lnTo>
              <a:lnTo>
                <a:pt x="3506688" y="379094"/>
              </a:lnTo>
              <a:lnTo>
                <a:pt x="3506688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A36A08-8F2C-4BED-924A-A05CC361C5B2}">
      <dsp:nvSpPr>
        <dsp:cNvPr id="0" name=""/>
        <dsp:cNvSpPr/>
      </dsp:nvSpPr>
      <dsp:spPr>
        <a:xfrm>
          <a:off x="4465736" y="3049905"/>
          <a:ext cx="1168896" cy="556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094"/>
              </a:lnTo>
              <a:lnTo>
                <a:pt x="1168896" y="379094"/>
              </a:lnTo>
              <a:lnTo>
                <a:pt x="1168896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BD6358-6ED7-4F21-8B67-5E1955D9DBF9}">
      <dsp:nvSpPr>
        <dsp:cNvPr id="0" name=""/>
        <dsp:cNvSpPr/>
      </dsp:nvSpPr>
      <dsp:spPr>
        <a:xfrm>
          <a:off x="3296840" y="3049905"/>
          <a:ext cx="1168896" cy="556288"/>
        </a:xfrm>
        <a:custGeom>
          <a:avLst/>
          <a:gdLst/>
          <a:ahLst/>
          <a:cxnLst/>
          <a:rect l="0" t="0" r="0" b="0"/>
          <a:pathLst>
            <a:path>
              <a:moveTo>
                <a:pt x="1168896" y="0"/>
              </a:moveTo>
              <a:lnTo>
                <a:pt x="1168896" y="379094"/>
              </a:lnTo>
              <a:lnTo>
                <a:pt x="0" y="379094"/>
              </a:lnTo>
              <a:lnTo>
                <a:pt x="0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66147A-F699-4011-8D9D-624A455E119A}">
      <dsp:nvSpPr>
        <dsp:cNvPr id="0" name=""/>
        <dsp:cNvSpPr/>
      </dsp:nvSpPr>
      <dsp:spPr>
        <a:xfrm>
          <a:off x="959048" y="3049905"/>
          <a:ext cx="3506688" cy="556288"/>
        </a:xfrm>
        <a:custGeom>
          <a:avLst/>
          <a:gdLst/>
          <a:ahLst/>
          <a:cxnLst/>
          <a:rect l="0" t="0" r="0" b="0"/>
          <a:pathLst>
            <a:path>
              <a:moveTo>
                <a:pt x="3506688" y="0"/>
              </a:moveTo>
              <a:lnTo>
                <a:pt x="3506688" y="379094"/>
              </a:lnTo>
              <a:lnTo>
                <a:pt x="0" y="379094"/>
              </a:lnTo>
              <a:lnTo>
                <a:pt x="0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765FD0-FCC0-46EE-83D9-6F6AD581689A}">
      <dsp:nvSpPr>
        <dsp:cNvPr id="0" name=""/>
        <dsp:cNvSpPr/>
      </dsp:nvSpPr>
      <dsp:spPr>
        <a:xfrm>
          <a:off x="3509367" y="1835316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B0A3C-7013-4309-A1A2-830996DE7963}">
      <dsp:nvSpPr>
        <dsp:cNvPr id="0" name=""/>
        <dsp:cNvSpPr/>
      </dsp:nvSpPr>
      <dsp:spPr>
        <a:xfrm>
          <a:off x="3721893" y="2037216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Bağlanma</a:t>
          </a:r>
        </a:p>
      </dsp:txBody>
      <dsp:txXfrm>
        <a:off x="3757467" y="2072790"/>
        <a:ext cx="1841591" cy="1143441"/>
      </dsp:txXfrm>
    </dsp:sp>
    <dsp:sp modelId="{D2B4C4C4-7620-4683-BC49-3E29F87D113C}">
      <dsp:nvSpPr>
        <dsp:cNvPr id="0" name=""/>
        <dsp:cNvSpPr/>
      </dsp:nvSpPr>
      <dsp:spPr>
        <a:xfrm>
          <a:off x="2678" y="3606194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EF69DE-E122-4338-8C99-26E4242FC231}">
      <dsp:nvSpPr>
        <dsp:cNvPr id="0" name=""/>
        <dsp:cNvSpPr/>
      </dsp:nvSpPr>
      <dsp:spPr>
        <a:xfrm>
          <a:off x="215205" y="3808094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Bağlanma Nedir?</a:t>
          </a:r>
        </a:p>
      </dsp:txBody>
      <dsp:txXfrm>
        <a:off x="250779" y="3843668"/>
        <a:ext cx="1841591" cy="1143441"/>
      </dsp:txXfrm>
    </dsp:sp>
    <dsp:sp modelId="{7357576F-31AB-4CAA-A663-201F0309DF6E}">
      <dsp:nvSpPr>
        <dsp:cNvPr id="0" name=""/>
        <dsp:cNvSpPr/>
      </dsp:nvSpPr>
      <dsp:spPr>
        <a:xfrm>
          <a:off x="2340471" y="3606194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2A7CD9-C88C-43C8-9EBC-5882540EC8EE}">
      <dsp:nvSpPr>
        <dsp:cNvPr id="0" name=""/>
        <dsp:cNvSpPr/>
      </dsp:nvSpPr>
      <dsp:spPr>
        <a:xfrm>
          <a:off x="2552997" y="3808094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Bireysel Farklılıklar</a:t>
          </a:r>
        </a:p>
      </dsp:txBody>
      <dsp:txXfrm>
        <a:off x="2588571" y="3843668"/>
        <a:ext cx="1841591" cy="1143441"/>
      </dsp:txXfrm>
    </dsp:sp>
    <dsp:sp modelId="{99293311-E5A4-4138-A5DB-6D901262B22D}">
      <dsp:nvSpPr>
        <dsp:cNvPr id="0" name=""/>
        <dsp:cNvSpPr/>
      </dsp:nvSpPr>
      <dsp:spPr>
        <a:xfrm>
          <a:off x="4678263" y="3606194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E28AE3-C85A-4AF1-B264-4E037F78C916}">
      <dsp:nvSpPr>
        <dsp:cNvPr id="0" name=""/>
        <dsp:cNvSpPr/>
      </dsp:nvSpPr>
      <dsp:spPr>
        <a:xfrm>
          <a:off x="4890789" y="3808094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Bakıcı Stilleri ve Bağlanma Sınıflaması</a:t>
          </a:r>
        </a:p>
      </dsp:txBody>
      <dsp:txXfrm>
        <a:off x="4926363" y="3843668"/>
        <a:ext cx="1841591" cy="1143441"/>
      </dsp:txXfrm>
    </dsp:sp>
    <dsp:sp modelId="{718AFBE3-439E-4C44-A7E7-9CDD398DA126}">
      <dsp:nvSpPr>
        <dsp:cNvPr id="0" name=""/>
        <dsp:cNvSpPr/>
      </dsp:nvSpPr>
      <dsp:spPr>
        <a:xfrm>
          <a:off x="7016055" y="3606194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78E47-0C38-4DA0-B9F5-E1A4D985C5AE}">
      <dsp:nvSpPr>
        <dsp:cNvPr id="0" name=""/>
        <dsp:cNvSpPr/>
      </dsp:nvSpPr>
      <dsp:spPr>
        <a:xfrm>
          <a:off x="7228582" y="3808094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Bağlanma, Mizaç ve Daha Geniş Sosyal Çevre</a:t>
          </a:r>
        </a:p>
      </dsp:txBody>
      <dsp:txXfrm>
        <a:off x="7264156" y="3843668"/>
        <a:ext cx="1841591" cy="11434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CD15BD-C800-403C-B6AF-F7B4AE5B7BD4}">
      <dsp:nvSpPr>
        <dsp:cNvPr id="0" name=""/>
        <dsp:cNvSpPr/>
      </dsp:nvSpPr>
      <dsp:spPr>
        <a:xfrm>
          <a:off x="3076731" y="1663936"/>
          <a:ext cx="1599094" cy="761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615"/>
              </a:lnTo>
              <a:lnTo>
                <a:pt x="1599094" y="518615"/>
              </a:lnTo>
              <a:lnTo>
                <a:pt x="1599094" y="761023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6E96D-56D1-442B-9A5D-39B54BB9401D}">
      <dsp:nvSpPr>
        <dsp:cNvPr id="0" name=""/>
        <dsp:cNvSpPr/>
      </dsp:nvSpPr>
      <dsp:spPr>
        <a:xfrm>
          <a:off x="1477636" y="1663936"/>
          <a:ext cx="1599094" cy="761023"/>
        </a:xfrm>
        <a:custGeom>
          <a:avLst/>
          <a:gdLst/>
          <a:ahLst/>
          <a:cxnLst/>
          <a:rect l="0" t="0" r="0" b="0"/>
          <a:pathLst>
            <a:path>
              <a:moveTo>
                <a:pt x="1599094" y="0"/>
              </a:moveTo>
              <a:lnTo>
                <a:pt x="1599094" y="518615"/>
              </a:lnTo>
              <a:lnTo>
                <a:pt x="0" y="518615"/>
              </a:lnTo>
              <a:lnTo>
                <a:pt x="0" y="761023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765FD0-FCC0-46EE-83D9-6F6AD581689A}">
      <dsp:nvSpPr>
        <dsp:cNvPr id="0" name=""/>
        <dsp:cNvSpPr/>
      </dsp:nvSpPr>
      <dsp:spPr>
        <a:xfrm>
          <a:off x="1768381" y="2331"/>
          <a:ext cx="2616700" cy="1661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B0A3C-7013-4309-A1A2-830996DE7963}">
      <dsp:nvSpPr>
        <dsp:cNvPr id="0" name=""/>
        <dsp:cNvSpPr/>
      </dsp:nvSpPr>
      <dsp:spPr>
        <a:xfrm>
          <a:off x="2059125" y="278538"/>
          <a:ext cx="2616700" cy="16616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Sosyal Bağlamlar</a:t>
          </a:r>
        </a:p>
      </dsp:txBody>
      <dsp:txXfrm>
        <a:off x="2107792" y="327205"/>
        <a:ext cx="2519366" cy="1564271"/>
      </dsp:txXfrm>
    </dsp:sp>
    <dsp:sp modelId="{7DE1E973-8EC6-4C0C-9373-7C22B36401DE}">
      <dsp:nvSpPr>
        <dsp:cNvPr id="0" name=""/>
        <dsp:cNvSpPr/>
      </dsp:nvSpPr>
      <dsp:spPr>
        <a:xfrm>
          <a:off x="169286" y="2424960"/>
          <a:ext cx="2616700" cy="1661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709E05-838F-482B-A8F3-73CA5D359C41}">
      <dsp:nvSpPr>
        <dsp:cNvPr id="0" name=""/>
        <dsp:cNvSpPr/>
      </dsp:nvSpPr>
      <dsp:spPr>
        <a:xfrm>
          <a:off x="460030" y="2701167"/>
          <a:ext cx="2616700" cy="16616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Aile</a:t>
          </a:r>
        </a:p>
      </dsp:txBody>
      <dsp:txXfrm>
        <a:off x="508697" y="2749834"/>
        <a:ext cx="2519366" cy="1564271"/>
      </dsp:txXfrm>
    </dsp:sp>
    <dsp:sp modelId="{034BF88E-9732-4822-B9BE-8ABAA21C3AA2}">
      <dsp:nvSpPr>
        <dsp:cNvPr id="0" name=""/>
        <dsp:cNvSpPr/>
      </dsp:nvSpPr>
      <dsp:spPr>
        <a:xfrm>
          <a:off x="3367476" y="2424960"/>
          <a:ext cx="2616700" cy="1661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7FFAA-1DA3-48AC-B673-9D1EB3AE23C6}">
      <dsp:nvSpPr>
        <dsp:cNvPr id="0" name=""/>
        <dsp:cNvSpPr/>
      </dsp:nvSpPr>
      <dsp:spPr>
        <a:xfrm>
          <a:off x="3658220" y="2701167"/>
          <a:ext cx="2616700" cy="16616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Kreş ve Yuvalar</a:t>
          </a:r>
        </a:p>
      </dsp:txBody>
      <dsp:txXfrm>
        <a:off x="3706887" y="2749834"/>
        <a:ext cx="2519366" cy="15642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8261D8-748F-464C-B151-B6F5B072FDA4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862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DD7688-000F-4545-81F2-469673011299}" type="slidenum">
              <a:rPr lang="tr-TR"/>
              <a:pPr/>
              <a:t>1</a:t>
            </a:fld>
            <a:endParaRPr lang="tr-TR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E299DD-3B23-4509-95BD-F11F4DC22B63}" type="slidenum">
              <a:rPr lang="tr-TR"/>
              <a:pPr/>
              <a:t>2</a:t>
            </a:fld>
            <a:endParaRPr lang="tr-TR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36447D-AD8F-4F0B-B842-245AD236C7D0}" type="slidenum">
              <a:rPr lang="tr-TR"/>
              <a:pPr/>
              <a:t>3</a:t>
            </a:fld>
            <a:endParaRPr lang="tr-T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0DE523-2826-4DC9-B572-FD31D362036B}" type="slidenum">
              <a:rPr lang="tr-TR"/>
              <a:pPr/>
              <a:t>4</a:t>
            </a:fld>
            <a:endParaRPr lang="tr-TR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C06C2-AB9D-4229-ABCB-6A9F41AC2E17}" type="slidenum">
              <a:rPr lang="tr-TR"/>
              <a:pPr/>
              <a:t>6</a:t>
            </a:fld>
            <a:endParaRPr lang="tr-TR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C939D-7766-49DB-A1C2-7CE053970E35}" type="slidenum">
              <a:rPr lang="tr-TR"/>
              <a:pPr/>
              <a:t>7</a:t>
            </a:fld>
            <a:endParaRPr lang="tr-TR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E1DAF6-EDEA-4993-A98E-634A8C33912A}" type="slidenum">
              <a:rPr lang="tr-TR"/>
              <a:pPr/>
              <a:t>8</a:t>
            </a:fld>
            <a:endParaRPr lang="tr-TR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E9BCD2-A497-4FDA-B502-01459D8DB3C8}" type="slidenum">
              <a:rPr lang="tr-TR"/>
              <a:pPr/>
              <a:t>9</a:t>
            </a:fld>
            <a:endParaRPr lang="tr-TR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261D8-748F-464C-B151-B6F5B072FDA4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279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EB583-655D-42E4-AB6E-26D4861D8D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5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4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14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3447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47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4706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29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60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3EB62-D543-4163-8FB4-5028D87345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103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SmartArt Yer Tutucusu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8FBB953-C604-4574-808B-7965C4E754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8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A0B1C-132C-4B34-BA62-7609B6DC61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7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1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746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43E65-F557-40A5-8361-A6ED3E99D5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26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B434-8C10-44B7-8BBA-4D72A5720C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5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01762-946E-400D-B5AF-C2ACD8C998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3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0B11-216A-46D3-8CD4-1047FE398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9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7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76FFA8D-EA8C-4F33-AB1F-51D08EB8E3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835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89573031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3" name="Group 5"/>
          <p:cNvGrpSpPr>
            <a:grpSpLocks/>
          </p:cNvGrpSpPr>
          <p:nvPr/>
        </p:nvGrpSpPr>
        <p:grpSpPr bwMode="auto">
          <a:xfrm>
            <a:off x="971550" y="549275"/>
            <a:ext cx="7561263" cy="5410200"/>
            <a:chOff x="96" y="288"/>
            <a:chExt cx="4763" cy="3408"/>
          </a:xfrm>
        </p:grpSpPr>
        <p:sp>
          <p:nvSpPr>
            <p:cNvPr id="114694" name="Text Box 6"/>
            <p:cNvSpPr txBox="1">
              <a:spLocks noChangeArrowheads="1"/>
            </p:cNvSpPr>
            <p:nvPr/>
          </p:nvSpPr>
          <p:spPr bwMode="auto">
            <a:xfrm>
              <a:off x="96" y="2222"/>
              <a:ext cx="1296" cy="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80000"/>
                </a:lnSpc>
                <a:spcBef>
                  <a:spcPct val="50000"/>
                </a:spcBef>
              </a:pPr>
              <a:r>
                <a:rPr lang="tr-TR" b="1"/>
                <a:t>Çocuğun davranışı ve gelişimi</a:t>
              </a:r>
              <a:endParaRPr lang="en-US" b="1"/>
            </a:p>
          </p:txBody>
        </p:sp>
        <p:sp>
          <p:nvSpPr>
            <p:cNvPr id="114695" name="Text Box 7"/>
            <p:cNvSpPr txBox="1">
              <a:spLocks noChangeArrowheads="1"/>
            </p:cNvSpPr>
            <p:nvPr/>
          </p:nvSpPr>
          <p:spPr bwMode="auto">
            <a:xfrm>
              <a:off x="1584" y="288"/>
              <a:ext cx="1296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80000"/>
                </a:lnSpc>
                <a:spcBef>
                  <a:spcPct val="50000"/>
                </a:spcBef>
              </a:pPr>
              <a:r>
                <a:rPr lang="tr-TR" b="1"/>
                <a:t>Evlilik İlişkisi</a:t>
              </a:r>
              <a:endParaRPr lang="en-US" b="1"/>
            </a:p>
          </p:txBody>
        </p:sp>
        <p:grpSp>
          <p:nvGrpSpPr>
            <p:cNvPr id="114696" name="Group 8"/>
            <p:cNvGrpSpPr>
              <a:grpSpLocks/>
            </p:cNvGrpSpPr>
            <p:nvPr/>
          </p:nvGrpSpPr>
          <p:grpSpPr bwMode="auto">
            <a:xfrm rot="-323297">
              <a:off x="782" y="1563"/>
              <a:ext cx="2770" cy="2133"/>
              <a:chOff x="2003" y="2325"/>
              <a:chExt cx="2770" cy="2133"/>
            </a:xfrm>
          </p:grpSpPr>
          <p:sp>
            <p:nvSpPr>
              <p:cNvPr id="114697" name="Arc 9"/>
              <p:cNvSpPr>
                <a:spLocks/>
              </p:cNvSpPr>
              <p:nvPr/>
            </p:nvSpPr>
            <p:spPr bwMode="auto">
              <a:xfrm rot="12668355" flipH="1">
                <a:off x="2476" y="2325"/>
                <a:ext cx="2297" cy="2133"/>
              </a:xfrm>
              <a:custGeom>
                <a:avLst/>
                <a:gdLst>
                  <a:gd name="G0" fmla="+- 6502 0 0"/>
                  <a:gd name="G1" fmla="+- 21600 0 0"/>
                  <a:gd name="G2" fmla="+- 21600 0 0"/>
                  <a:gd name="T0" fmla="*/ 0 w 26364"/>
                  <a:gd name="T1" fmla="*/ 1002 h 21600"/>
                  <a:gd name="T2" fmla="*/ 26364 w 26364"/>
                  <a:gd name="T3" fmla="*/ 13110 h 21600"/>
                  <a:gd name="T4" fmla="*/ 6502 w 2636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364" h="21600" fill="none" extrusionOk="0">
                    <a:moveTo>
                      <a:pt x="-1" y="1001"/>
                    </a:moveTo>
                    <a:cubicBezTo>
                      <a:pt x="2103" y="337"/>
                      <a:pt x="4296" y="-1"/>
                      <a:pt x="6502" y="0"/>
                    </a:cubicBezTo>
                    <a:cubicBezTo>
                      <a:pt x="15150" y="0"/>
                      <a:pt x="22964" y="5158"/>
                      <a:pt x="26363" y="13110"/>
                    </a:cubicBezTo>
                  </a:path>
                  <a:path w="26364" h="21600" stroke="0" extrusionOk="0">
                    <a:moveTo>
                      <a:pt x="-1" y="1001"/>
                    </a:moveTo>
                    <a:cubicBezTo>
                      <a:pt x="2103" y="337"/>
                      <a:pt x="4296" y="-1"/>
                      <a:pt x="6502" y="0"/>
                    </a:cubicBezTo>
                    <a:cubicBezTo>
                      <a:pt x="15150" y="0"/>
                      <a:pt x="22964" y="5158"/>
                      <a:pt x="26363" y="13110"/>
                    </a:cubicBezTo>
                    <a:lnTo>
                      <a:pt x="6502" y="21600"/>
                    </a:lnTo>
                    <a:close/>
                  </a:path>
                </a:pathLst>
              </a:custGeom>
              <a:noFill/>
              <a:ln w="139700">
                <a:solidFill>
                  <a:srgbClr val="FF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4698" name="Line 10"/>
              <p:cNvSpPr>
                <a:spLocks noChangeShapeType="1"/>
              </p:cNvSpPr>
              <p:nvPr/>
            </p:nvSpPr>
            <p:spPr bwMode="auto">
              <a:xfrm rot="-8557302">
                <a:off x="2003" y="3577"/>
                <a:ext cx="253" cy="71"/>
              </a:xfrm>
              <a:prstGeom prst="line">
                <a:avLst/>
              </a:prstGeom>
              <a:noFill/>
              <a:ln w="139700">
                <a:solidFill>
                  <a:srgbClr val="FF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14699" name="Group 11"/>
            <p:cNvGrpSpPr>
              <a:grpSpLocks/>
            </p:cNvGrpSpPr>
            <p:nvPr/>
          </p:nvGrpSpPr>
          <p:grpSpPr bwMode="auto">
            <a:xfrm rot="-1089829">
              <a:off x="528" y="912"/>
              <a:ext cx="1488" cy="1387"/>
              <a:chOff x="863" y="816"/>
              <a:chExt cx="1488" cy="1387"/>
            </a:xfrm>
          </p:grpSpPr>
          <p:sp>
            <p:nvSpPr>
              <p:cNvPr id="114700" name="Arc 12"/>
              <p:cNvSpPr>
                <a:spLocks/>
              </p:cNvSpPr>
              <p:nvPr/>
            </p:nvSpPr>
            <p:spPr bwMode="auto">
              <a:xfrm rot="20946823" flipH="1">
                <a:off x="863" y="916"/>
                <a:ext cx="1488" cy="1287"/>
              </a:xfrm>
              <a:custGeom>
                <a:avLst/>
                <a:gdLst>
                  <a:gd name="G0" fmla="+- 6502 0 0"/>
                  <a:gd name="G1" fmla="+- 21600 0 0"/>
                  <a:gd name="G2" fmla="+- 21600 0 0"/>
                  <a:gd name="T0" fmla="*/ 0 w 26364"/>
                  <a:gd name="T1" fmla="*/ 1002 h 21600"/>
                  <a:gd name="T2" fmla="*/ 26364 w 26364"/>
                  <a:gd name="T3" fmla="*/ 13110 h 21600"/>
                  <a:gd name="T4" fmla="*/ 6502 w 2636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364" h="21600" fill="none" extrusionOk="0">
                    <a:moveTo>
                      <a:pt x="-1" y="1001"/>
                    </a:moveTo>
                    <a:cubicBezTo>
                      <a:pt x="2103" y="337"/>
                      <a:pt x="4296" y="-1"/>
                      <a:pt x="6502" y="0"/>
                    </a:cubicBezTo>
                    <a:cubicBezTo>
                      <a:pt x="15150" y="0"/>
                      <a:pt x="22964" y="5158"/>
                      <a:pt x="26363" y="13110"/>
                    </a:cubicBezTo>
                  </a:path>
                  <a:path w="26364" h="21600" stroke="0" extrusionOk="0">
                    <a:moveTo>
                      <a:pt x="-1" y="1001"/>
                    </a:moveTo>
                    <a:cubicBezTo>
                      <a:pt x="2103" y="337"/>
                      <a:pt x="4296" y="-1"/>
                      <a:pt x="6502" y="0"/>
                    </a:cubicBezTo>
                    <a:cubicBezTo>
                      <a:pt x="15150" y="0"/>
                      <a:pt x="22964" y="5158"/>
                      <a:pt x="26363" y="13110"/>
                    </a:cubicBezTo>
                    <a:lnTo>
                      <a:pt x="6502" y="21600"/>
                    </a:lnTo>
                    <a:close/>
                  </a:path>
                </a:pathLst>
              </a:custGeom>
              <a:noFill/>
              <a:ln w="1397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4701" name="Line 13"/>
              <p:cNvSpPr>
                <a:spLocks noChangeShapeType="1"/>
              </p:cNvSpPr>
              <p:nvPr/>
            </p:nvSpPr>
            <p:spPr bwMode="auto">
              <a:xfrm rot="-427501">
                <a:off x="2112" y="816"/>
                <a:ext cx="192" cy="48"/>
              </a:xfrm>
              <a:prstGeom prst="line">
                <a:avLst/>
              </a:prstGeom>
              <a:noFill/>
              <a:ln w="139700">
                <a:solidFill>
                  <a:srgbClr val="FF99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14702" name="Arc 14"/>
            <p:cNvSpPr>
              <a:spLocks/>
            </p:cNvSpPr>
            <p:nvPr/>
          </p:nvSpPr>
          <p:spPr bwMode="auto">
            <a:xfrm rot="5058569" flipH="1">
              <a:off x="2121" y="925"/>
              <a:ext cx="1850" cy="1388"/>
            </a:xfrm>
            <a:custGeom>
              <a:avLst/>
              <a:gdLst>
                <a:gd name="G0" fmla="+- 6502 0 0"/>
                <a:gd name="G1" fmla="+- 21600 0 0"/>
                <a:gd name="G2" fmla="+- 21600 0 0"/>
                <a:gd name="T0" fmla="*/ 0 w 26364"/>
                <a:gd name="T1" fmla="*/ 1002 h 21600"/>
                <a:gd name="T2" fmla="*/ 26364 w 26364"/>
                <a:gd name="T3" fmla="*/ 13110 h 21600"/>
                <a:gd name="T4" fmla="*/ 6502 w 2636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364" h="21600" fill="none" extrusionOk="0">
                  <a:moveTo>
                    <a:pt x="-1" y="1001"/>
                  </a:moveTo>
                  <a:cubicBezTo>
                    <a:pt x="2103" y="337"/>
                    <a:pt x="4296" y="-1"/>
                    <a:pt x="6502" y="0"/>
                  </a:cubicBezTo>
                  <a:cubicBezTo>
                    <a:pt x="15150" y="0"/>
                    <a:pt x="22964" y="5158"/>
                    <a:pt x="26363" y="13110"/>
                  </a:cubicBezTo>
                </a:path>
                <a:path w="26364" h="21600" stroke="0" extrusionOk="0">
                  <a:moveTo>
                    <a:pt x="-1" y="1001"/>
                  </a:moveTo>
                  <a:cubicBezTo>
                    <a:pt x="2103" y="337"/>
                    <a:pt x="4296" y="-1"/>
                    <a:pt x="6502" y="0"/>
                  </a:cubicBezTo>
                  <a:cubicBezTo>
                    <a:pt x="15150" y="0"/>
                    <a:pt x="22964" y="5158"/>
                    <a:pt x="26363" y="13110"/>
                  </a:cubicBezTo>
                  <a:lnTo>
                    <a:pt x="6502" y="21600"/>
                  </a:lnTo>
                  <a:close/>
                </a:path>
              </a:pathLst>
            </a:custGeom>
            <a:noFill/>
            <a:ln w="139700">
              <a:solidFill>
                <a:srgbClr val="9966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4703" name="Text Box 15"/>
            <p:cNvSpPr txBox="1">
              <a:spLocks noChangeArrowheads="1"/>
            </p:cNvSpPr>
            <p:nvPr/>
          </p:nvSpPr>
          <p:spPr bwMode="auto">
            <a:xfrm>
              <a:off x="3264" y="2544"/>
              <a:ext cx="159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tr-TR" b="1" dirty="0"/>
                <a:t>Anne -Babalık</a:t>
              </a:r>
              <a:endParaRPr lang="en-US" b="1" dirty="0"/>
            </a:p>
          </p:txBody>
        </p:sp>
        <p:sp>
          <p:nvSpPr>
            <p:cNvPr id="114704" name="Line 16"/>
            <p:cNvSpPr>
              <a:spLocks noChangeShapeType="1"/>
            </p:cNvSpPr>
            <p:nvPr/>
          </p:nvSpPr>
          <p:spPr bwMode="auto">
            <a:xfrm flipH="1">
              <a:off x="3744" y="2352"/>
              <a:ext cx="48" cy="192"/>
            </a:xfrm>
            <a:prstGeom prst="line">
              <a:avLst/>
            </a:prstGeom>
            <a:noFill/>
            <a:ln w="139700">
              <a:solidFill>
                <a:srgbClr val="9966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4705" name="Line 17"/>
            <p:cNvSpPr>
              <a:spLocks noChangeShapeType="1"/>
            </p:cNvSpPr>
            <p:nvPr/>
          </p:nvSpPr>
          <p:spPr bwMode="auto">
            <a:xfrm>
              <a:off x="1440" y="2688"/>
              <a:ext cx="1632" cy="0"/>
            </a:xfrm>
            <a:prstGeom prst="line">
              <a:avLst/>
            </a:prstGeom>
            <a:noFill/>
            <a:ln w="139700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4706" name="Line 18"/>
            <p:cNvSpPr>
              <a:spLocks noChangeShapeType="1"/>
            </p:cNvSpPr>
            <p:nvPr/>
          </p:nvSpPr>
          <p:spPr bwMode="auto">
            <a:xfrm flipH="1" flipV="1">
              <a:off x="2304" y="960"/>
              <a:ext cx="960" cy="1584"/>
            </a:xfrm>
            <a:prstGeom prst="line">
              <a:avLst/>
            </a:prstGeom>
            <a:noFill/>
            <a:ln w="1397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4707" name="Line 19"/>
            <p:cNvSpPr>
              <a:spLocks noChangeShapeType="1"/>
            </p:cNvSpPr>
            <p:nvPr/>
          </p:nvSpPr>
          <p:spPr bwMode="auto">
            <a:xfrm flipH="1">
              <a:off x="1152" y="1008"/>
              <a:ext cx="1008" cy="1392"/>
            </a:xfrm>
            <a:prstGeom prst="line">
              <a:avLst/>
            </a:prstGeom>
            <a:noFill/>
            <a:ln w="1397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14708" name="Text Box 20"/>
          <p:cNvSpPr txBox="1">
            <a:spLocks noChangeArrowheads="1"/>
          </p:cNvSpPr>
          <p:nvPr/>
        </p:nvSpPr>
        <p:spPr bwMode="auto">
          <a:xfrm>
            <a:off x="6011863" y="188913"/>
            <a:ext cx="297180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5000"/>
              </a:lnSpc>
              <a:spcBef>
                <a:spcPct val="50000"/>
              </a:spcBef>
            </a:pPr>
            <a:r>
              <a:rPr lang="tr-TR" b="1"/>
              <a:t>Çocuklar ve Ebeveynleri arasındaki Etkileşim: Doğrudan ve Dolaylı İlişkiler</a:t>
            </a:r>
            <a:endParaRPr lang="en-US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en-US" sz="4800"/>
              <a:t>Bağlanma Nedir?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/>
              <a:t>Bağlanma, bebek ve bakıcısı arasındaki yakın duygusal bağdır.</a:t>
            </a:r>
          </a:p>
          <a:p>
            <a:r>
              <a:rPr lang="en-US" sz="2800"/>
              <a:t>Harlow ve Zimmerman’ın bulguları beslenmenin bağlanma için önemli bir öge olmadığını, dokunmanın verdiği rahatlığın </a:t>
            </a:r>
            <a:r>
              <a:rPr lang="en-US" sz="2000"/>
              <a:t>(contact comfort)</a:t>
            </a:r>
            <a:r>
              <a:rPr lang="en-US" sz="2800"/>
              <a:t> ise çok önemli olduğunu göstermiştir. </a:t>
            </a:r>
          </a:p>
          <a:p>
            <a:r>
              <a:rPr lang="en-US" sz="2800"/>
              <a:t>Erikson’a göre bağlanmanın gelişmesinde ilk yıl anahtar bir zaman dilimidir. </a:t>
            </a:r>
          </a:p>
          <a:p>
            <a:r>
              <a:rPr lang="en-US" sz="2800"/>
              <a:t>John Bowlby’ye göre yenidoğan, asıl bakıcısından bağlanma davranışını uyarmak için biyolojik olarak donanımlıdır.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76200" y="6384925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tr-TR" sz="2000" b="1"/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3994150" y="458788"/>
            <a:ext cx="0" cy="495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108551" name="Line 7"/>
          <p:cNvSpPr>
            <a:spLocks noChangeShapeType="1"/>
          </p:cNvSpPr>
          <p:nvPr/>
        </p:nvSpPr>
        <p:spPr bwMode="auto">
          <a:xfrm>
            <a:off x="4603750" y="458788"/>
            <a:ext cx="0" cy="5181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108552" name="Line 8"/>
          <p:cNvSpPr>
            <a:spLocks noChangeShapeType="1"/>
          </p:cNvSpPr>
          <p:nvPr/>
        </p:nvSpPr>
        <p:spPr bwMode="auto">
          <a:xfrm>
            <a:off x="5213350" y="458788"/>
            <a:ext cx="0" cy="495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108553" name="Line 9"/>
          <p:cNvSpPr>
            <a:spLocks noChangeShapeType="1"/>
          </p:cNvSpPr>
          <p:nvPr/>
        </p:nvSpPr>
        <p:spPr bwMode="auto">
          <a:xfrm>
            <a:off x="2774950" y="458788"/>
            <a:ext cx="0" cy="495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108554" name="Line 10"/>
          <p:cNvSpPr>
            <a:spLocks noChangeShapeType="1"/>
          </p:cNvSpPr>
          <p:nvPr/>
        </p:nvSpPr>
        <p:spPr bwMode="auto">
          <a:xfrm>
            <a:off x="3384550" y="458788"/>
            <a:ext cx="0" cy="5181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108555" name="Line 11"/>
          <p:cNvSpPr>
            <a:spLocks noChangeShapeType="1"/>
          </p:cNvSpPr>
          <p:nvPr/>
        </p:nvSpPr>
        <p:spPr bwMode="auto">
          <a:xfrm>
            <a:off x="2165350" y="5411788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56" name="Line 12"/>
          <p:cNvSpPr>
            <a:spLocks noChangeShapeType="1"/>
          </p:cNvSpPr>
          <p:nvPr/>
        </p:nvSpPr>
        <p:spPr bwMode="auto">
          <a:xfrm>
            <a:off x="2241550" y="1754188"/>
            <a:ext cx="3048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108557" name="Line 13"/>
          <p:cNvSpPr>
            <a:spLocks noChangeShapeType="1"/>
          </p:cNvSpPr>
          <p:nvPr/>
        </p:nvSpPr>
        <p:spPr bwMode="auto">
          <a:xfrm>
            <a:off x="2241550" y="2973388"/>
            <a:ext cx="3048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108558" name="Line 14"/>
          <p:cNvSpPr>
            <a:spLocks noChangeShapeType="1"/>
          </p:cNvSpPr>
          <p:nvPr/>
        </p:nvSpPr>
        <p:spPr bwMode="auto">
          <a:xfrm>
            <a:off x="2241550" y="4192588"/>
            <a:ext cx="3048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108559" name="Line 15"/>
          <p:cNvSpPr>
            <a:spLocks noChangeShapeType="1"/>
          </p:cNvSpPr>
          <p:nvPr/>
        </p:nvSpPr>
        <p:spPr bwMode="auto">
          <a:xfrm>
            <a:off x="2241550" y="534988"/>
            <a:ext cx="3048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108560" name="Text Box 16"/>
          <p:cNvSpPr txBox="1">
            <a:spLocks noChangeArrowheads="1"/>
          </p:cNvSpPr>
          <p:nvPr/>
        </p:nvSpPr>
        <p:spPr bwMode="auto">
          <a:xfrm>
            <a:off x="1752600" y="28892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24</a:t>
            </a:r>
          </a:p>
        </p:txBody>
      </p:sp>
      <p:sp>
        <p:nvSpPr>
          <p:cNvPr id="108561" name="Text Box 17"/>
          <p:cNvSpPr txBox="1">
            <a:spLocks noChangeArrowheads="1"/>
          </p:cNvSpPr>
          <p:nvPr/>
        </p:nvSpPr>
        <p:spPr bwMode="auto">
          <a:xfrm>
            <a:off x="1873250" y="51657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0</a:t>
            </a:r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1879600" y="3946525"/>
            <a:ext cx="4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6</a:t>
            </a:r>
          </a:p>
        </p:txBody>
      </p:sp>
      <p:sp>
        <p:nvSpPr>
          <p:cNvPr id="108563" name="Text Box 19"/>
          <p:cNvSpPr txBox="1">
            <a:spLocks noChangeArrowheads="1"/>
          </p:cNvSpPr>
          <p:nvPr/>
        </p:nvSpPr>
        <p:spPr bwMode="auto">
          <a:xfrm>
            <a:off x="1752600" y="2789238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12</a:t>
            </a:r>
          </a:p>
        </p:txBody>
      </p:sp>
      <p:sp>
        <p:nvSpPr>
          <p:cNvPr id="108564" name="Text Box 20"/>
          <p:cNvSpPr txBox="1">
            <a:spLocks noChangeArrowheads="1"/>
          </p:cNvSpPr>
          <p:nvPr/>
        </p:nvSpPr>
        <p:spPr bwMode="auto">
          <a:xfrm>
            <a:off x="1752600" y="150812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18</a:t>
            </a:r>
          </a:p>
        </p:txBody>
      </p:sp>
      <p:sp>
        <p:nvSpPr>
          <p:cNvPr id="108565" name="Line 21"/>
          <p:cNvSpPr>
            <a:spLocks noChangeShapeType="1"/>
          </p:cNvSpPr>
          <p:nvPr/>
        </p:nvSpPr>
        <p:spPr bwMode="auto">
          <a:xfrm>
            <a:off x="2241550" y="382588"/>
            <a:ext cx="0" cy="502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66" name="Text Box 22"/>
          <p:cNvSpPr txBox="1">
            <a:spLocks noChangeArrowheads="1"/>
          </p:cNvSpPr>
          <p:nvPr/>
        </p:nvSpPr>
        <p:spPr bwMode="auto">
          <a:xfrm>
            <a:off x="4800600" y="5378450"/>
            <a:ext cx="958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21-25</a:t>
            </a:r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2514600" y="5378450"/>
            <a:ext cx="671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1-5</a:t>
            </a: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3048000" y="5607050"/>
            <a:ext cx="86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6-10</a:t>
            </a:r>
          </a:p>
        </p:txBody>
      </p:sp>
      <p:sp>
        <p:nvSpPr>
          <p:cNvPr id="108569" name="Text Box 25"/>
          <p:cNvSpPr txBox="1">
            <a:spLocks noChangeArrowheads="1"/>
          </p:cNvSpPr>
          <p:nvPr/>
        </p:nvSpPr>
        <p:spPr bwMode="auto">
          <a:xfrm>
            <a:off x="3581400" y="5378450"/>
            <a:ext cx="958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11-10</a:t>
            </a:r>
          </a:p>
        </p:txBody>
      </p:sp>
      <p:sp>
        <p:nvSpPr>
          <p:cNvPr id="108570" name="Text Box 26"/>
          <p:cNvSpPr txBox="1">
            <a:spLocks noChangeArrowheads="1"/>
          </p:cNvSpPr>
          <p:nvPr/>
        </p:nvSpPr>
        <p:spPr bwMode="auto">
          <a:xfrm>
            <a:off x="4191000" y="5607050"/>
            <a:ext cx="958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16-20</a:t>
            </a:r>
          </a:p>
        </p:txBody>
      </p:sp>
      <p:sp>
        <p:nvSpPr>
          <p:cNvPr id="108571" name="Text Box 27"/>
          <p:cNvSpPr txBox="1">
            <a:spLocks noChangeArrowheads="1"/>
          </p:cNvSpPr>
          <p:nvPr/>
        </p:nvSpPr>
        <p:spPr bwMode="auto">
          <a:xfrm>
            <a:off x="2268538" y="5943600"/>
            <a:ext cx="2951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/>
              <a:t>Yaş</a:t>
            </a:r>
            <a:r>
              <a:rPr lang="en-US" b="1"/>
              <a:t> (</a:t>
            </a:r>
            <a:r>
              <a:rPr lang="tr-TR" b="1"/>
              <a:t>gün olarak</a:t>
            </a:r>
            <a:r>
              <a:rPr lang="en-US" b="1"/>
              <a:t>)</a:t>
            </a:r>
          </a:p>
        </p:txBody>
      </p:sp>
      <p:sp>
        <p:nvSpPr>
          <p:cNvPr id="108572" name="Line 28"/>
          <p:cNvSpPr>
            <a:spLocks noChangeShapeType="1"/>
          </p:cNvSpPr>
          <p:nvPr/>
        </p:nvSpPr>
        <p:spPr bwMode="auto">
          <a:xfrm>
            <a:off x="2759075" y="4968875"/>
            <a:ext cx="60960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73" name="Line 29"/>
          <p:cNvSpPr>
            <a:spLocks noChangeShapeType="1"/>
          </p:cNvSpPr>
          <p:nvPr/>
        </p:nvSpPr>
        <p:spPr bwMode="auto">
          <a:xfrm flipV="1">
            <a:off x="3368675" y="4968875"/>
            <a:ext cx="60960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74" name="Line 30"/>
          <p:cNvSpPr>
            <a:spLocks noChangeShapeType="1"/>
          </p:cNvSpPr>
          <p:nvPr/>
        </p:nvSpPr>
        <p:spPr bwMode="auto">
          <a:xfrm>
            <a:off x="3978275" y="4968875"/>
            <a:ext cx="6096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75" name="Line 31"/>
          <p:cNvSpPr>
            <a:spLocks noChangeShapeType="1"/>
          </p:cNvSpPr>
          <p:nvPr/>
        </p:nvSpPr>
        <p:spPr bwMode="auto">
          <a:xfrm>
            <a:off x="4587875" y="4968875"/>
            <a:ext cx="6096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76" name="Text Box 32"/>
          <p:cNvSpPr txBox="1">
            <a:spLocks noChangeArrowheads="1"/>
          </p:cNvSpPr>
          <p:nvPr/>
        </p:nvSpPr>
        <p:spPr bwMode="auto">
          <a:xfrm>
            <a:off x="3216275" y="45259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77" name="Text Box 33"/>
          <p:cNvSpPr txBox="1">
            <a:spLocks noChangeArrowheads="1"/>
          </p:cNvSpPr>
          <p:nvPr/>
        </p:nvSpPr>
        <p:spPr bwMode="auto">
          <a:xfrm>
            <a:off x="3825875" y="43735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78" name="Text Box 34"/>
          <p:cNvSpPr txBox="1">
            <a:spLocks noChangeArrowheads="1"/>
          </p:cNvSpPr>
          <p:nvPr/>
        </p:nvSpPr>
        <p:spPr bwMode="auto">
          <a:xfrm>
            <a:off x="4435475" y="43735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79" name="Text Box 35"/>
          <p:cNvSpPr txBox="1">
            <a:spLocks noChangeArrowheads="1"/>
          </p:cNvSpPr>
          <p:nvPr/>
        </p:nvSpPr>
        <p:spPr bwMode="auto">
          <a:xfrm>
            <a:off x="5045075" y="43735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80" name="Line 36"/>
          <p:cNvSpPr>
            <a:spLocks noChangeShapeType="1"/>
          </p:cNvSpPr>
          <p:nvPr/>
        </p:nvSpPr>
        <p:spPr bwMode="auto">
          <a:xfrm>
            <a:off x="2759075" y="5197475"/>
            <a:ext cx="6096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81" name="Line 37"/>
          <p:cNvSpPr>
            <a:spLocks noChangeShapeType="1"/>
          </p:cNvSpPr>
          <p:nvPr/>
        </p:nvSpPr>
        <p:spPr bwMode="auto">
          <a:xfrm flipV="1">
            <a:off x="3368675" y="5197475"/>
            <a:ext cx="6096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82" name="Line 38"/>
          <p:cNvSpPr>
            <a:spLocks noChangeShapeType="1"/>
          </p:cNvSpPr>
          <p:nvPr/>
        </p:nvSpPr>
        <p:spPr bwMode="auto">
          <a:xfrm>
            <a:off x="3978275" y="5197475"/>
            <a:ext cx="609600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83" name="Line 39"/>
          <p:cNvSpPr>
            <a:spLocks noChangeShapeType="1"/>
          </p:cNvSpPr>
          <p:nvPr/>
        </p:nvSpPr>
        <p:spPr bwMode="auto">
          <a:xfrm>
            <a:off x="4587875" y="5273675"/>
            <a:ext cx="609600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84" name="Text Box 40"/>
          <p:cNvSpPr txBox="1">
            <a:spLocks noChangeArrowheads="1"/>
          </p:cNvSpPr>
          <p:nvPr/>
        </p:nvSpPr>
        <p:spPr bwMode="auto">
          <a:xfrm>
            <a:off x="2606675" y="43735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85" name="Text Box 41"/>
          <p:cNvSpPr txBox="1">
            <a:spLocks noChangeArrowheads="1"/>
          </p:cNvSpPr>
          <p:nvPr/>
        </p:nvSpPr>
        <p:spPr bwMode="auto">
          <a:xfrm>
            <a:off x="3216275" y="47545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86" name="Text Box 42"/>
          <p:cNvSpPr txBox="1">
            <a:spLocks noChangeArrowheads="1"/>
          </p:cNvSpPr>
          <p:nvPr/>
        </p:nvSpPr>
        <p:spPr bwMode="auto">
          <a:xfrm>
            <a:off x="3825875" y="46021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87" name="Text Box 43"/>
          <p:cNvSpPr txBox="1">
            <a:spLocks noChangeArrowheads="1"/>
          </p:cNvSpPr>
          <p:nvPr/>
        </p:nvSpPr>
        <p:spPr bwMode="auto">
          <a:xfrm>
            <a:off x="4435475" y="46783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88" name="Text Box 44"/>
          <p:cNvSpPr txBox="1">
            <a:spLocks noChangeArrowheads="1"/>
          </p:cNvSpPr>
          <p:nvPr/>
        </p:nvSpPr>
        <p:spPr bwMode="auto">
          <a:xfrm>
            <a:off x="5045075" y="47545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89" name="Line 45"/>
          <p:cNvSpPr>
            <a:spLocks noChangeShapeType="1"/>
          </p:cNvSpPr>
          <p:nvPr/>
        </p:nvSpPr>
        <p:spPr bwMode="auto">
          <a:xfrm flipV="1">
            <a:off x="2759075" y="3749675"/>
            <a:ext cx="609600" cy="3810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90" name="Line 46"/>
          <p:cNvSpPr>
            <a:spLocks noChangeShapeType="1"/>
          </p:cNvSpPr>
          <p:nvPr/>
        </p:nvSpPr>
        <p:spPr bwMode="auto">
          <a:xfrm flipV="1">
            <a:off x="3368675" y="3216275"/>
            <a:ext cx="609600" cy="5334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91" name="Line 47"/>
          <p:cNvSpPr>
            <a:spLocks noChangeShapeType="1"/>
          </p:cNvSpPr>
          <p:nvPr/>
        </p:nvSpPr>
        <p:spPr bwMode="auto">
          <a:xfrm flipV="1">
            <a:off x="3978275" y="2073275"/>
            <a:ext cx="609600" cy="11430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92" name="Line 48"/>
          <p:cNvSpPr>
            <a:spLocks noChangeShapeType="1"/>
          </p:cNvSpPr>
          <p:nvPr/>
        </p:nvSpPr>
        <p:spPr bwMode="auto">
          <a:xfrm flipV="1">
            <a:off x="4587875" y="1997075"/>
            <a:ext cx="609600" cy="762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93" name="Text Box 49"/>
          <p:cNvSpPr txBox="1">
            <a:spLocks noChangeArrowheads="1"/>
          </p:cNvSpPr>
          <p:nvPr/>
        </p:nvSpPr>
        <p:spPr bwMode="auto">
          <a:xfrm>
            <a:off x="2606675" y="46021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94" name="Text Box 50"/>
          <p:cNvSpPr txBox="1">
            <a:spLocks noChangeArrowheads="1"/>
          </p:cNvSpPr>
          <p:nvPr/>
        </p:nvSpPr>
        <p:spPr bwMode="auto">
          <a:xfrm>
            <a:off x="2606675" y="3521075"/>
            <a:ext cx="304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95" name="Text Box 51"/>
          <p:cNvSpPr txBox="1">
            <a:spLocks noChangeArrowheads="1"/>
          </p:cNvSpPr>
          <p:nvPr/>
        </p:nvSpPr>
        <p:spPr bwMode="auto">
          <a:xfrm>
            <a:off x="3825875" y="2606675"/>
            <a:ext cx="304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96" name="Text Box 52"/>
          <p:cNvSpPr txBox="1">
            <a:spLocks noChangeArrowheads="1"/>
          </p:cNvSpPr>
          <p:nvPr/>
        </p:nvSpPr>
        <p:spPr bwMode="auto">
          <a:xfrm>
            <a:off x="4435475" y="1463675"/>
            <a:ext cx="304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97" name="Text Box 53"/>
          <p:cNvSpPr txBox="1">
            <a:spLocks noChangeArrowheads="1"/>
          </p:cNvSpPr>
          <p:nvPr/>
        </p:nvSpPr>
        <p:spPr bwMode="auto">
          <a:xfrm>
            <a:off x="3216275" y="3140075"/>
            <a:ext cx="304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598" name="Line 54"/>
          <p:cNvSpPr>
            <a:spLocks noChangeShapeType="1"/>
          </p:cNvSpPr>
          <p:nvPr/>
        </p:nvSpPr>
        <p:spPr bwMode="auto">
          <a:xfrm flipV="1">
            <a:off x="2759075" y="1768475"/>
            <a:ext cx="6096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599" name="Line 55"/>
          <p:cNvSpPr>
            <a:spLocks noChangeShapeType="1"/>
          </p:cNvSpPr>
          <p:nvPr/>
        </p:nvSpPr>
        <p:spPr bwMode="auto">
          <a:xfrm flipV="1">
            <a:off x="3368675" y="1616075"/>
            <a:ext cx="6096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600" name="Line 56"/>
          <p:cNvSpPr>
            <a:spLocks noChangeShapeType="1"/>
          </p:cNvSpPr>
          <p:nvPr/>
        </p:nvSpPr>
        <p:spPr bwMode="auto">
          <a:xfrm flipV="1">
            <a:off x="3978275" y="1311275"/>
            <a:ext cx="6096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601" name="Line 57"/>
          <p:cNvSpPr>
            <a:spLocks noChangeShapeType="1"/>
          </p:cNvSpPr>
          <p:nvPr/>
        </p:nvSpPr>
        <p:spPr bwMode="auto">
          <a:xfrm>
            <a:off x="4587875" y="1311275"/>
            <a:ext cx="609600" cy="228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8602" name="Text Box 58"/>
          <p:cNvSpPr txBox="1">
            <a:spLocks noChangeArrowheads="1"/>
          </p:cNvSpPr>
          <p:nvPr/>
        </p:nvSpPr>
        <p:spPr bwMode="auto">
          <a:xfrm>
            <a:off x="5045075" y="14017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603" name="Text Box 59"/>
          <p:cNvSpPr txBox="1">
            <a:spLocks noChangeArrowheads="1"/>
          </p:cNvSpPr>
          <p:nvPr/>
        </p:nvSpPr>
        <p:spPr bwMode="auto">
          <a:xfrm>
            <a:off x="5045075" y="9445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604" name="Text Box 60"/>
          <p:cNvSpPr txBox="1">
            <a:spLocks noChangeArrowheads="1"/>
          </p:cNvSpPr>
          <p:nvPr/>
        </p:nvSpPr>
        <p:spPr bwMode="auto">
          <a:xfrm>
            <a:off x="4435475" y="7159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605" name="Text Box 61"/>
          <p:cNvSpPr txBox="1">
            <a:spLocks noChangeArrowheads="1"/>
          </p:cNvSpPr>
          <p:nvPr/>
        </p:nvSpPr>
        <p:spPr bwMode="auto">
          <a:xfrm>
            <a:off x="3825875" y="10207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606" name="Text Box 62"/>
          <p:cNvSpPr txBox="1">
            <a:spLocks noChangeArrowheads="1"/>
          </p:cNvSpPr>
          <p:nvPr/>
        </p:nvSpPr>
        <p:spPr bwMode="auto">
          <a:xfrm>
            <a:off x="3216275" y="11731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607" name="Text Box 63"/>
          <p:cNvSpPr txBox="1">
            <a:spLocks noChangeArrowheads="1"/>
          </p:cNvSpPr>
          <p:nvPr/>
        </p:nvSpPr>
        <p:spPr bwMode="auto">
          <a:xfrm>
            <a:off x="2606675" y="1554163"/>
            <a:ext cx="30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.</a:t>
            </a:r>
          </a:p>
        </p:txBody>
      </p:sp>
      <p:sp>
        <p:nvSpPr>
          <p:cNvPr id="108608" name="Rectangle 64"/>
          <p:cNvSpPr>
            <a:spLocks noChangeArrowheads="1"/>
          </p:cNvSpPr>
          <p:nvPr/>
        </p:nvSpPr>
        <p:spPr bwMode="auto">
          <a:xfrm>
            <a:off x="5867400" y="1066800"/>
            <a:ext cx="152400" cy="2286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8609" name="Text Box 65"/>
          <p:cNvSpPr txBox="1">
            <a:spLocks noChangeArrowheads="1"/>
          </p:cNvSpPr>
          <p:nvPr/>
        </p:nvSpPr>
        <p:spPr bwMode="auto">
          <a:xfrm>
            <a:off x="6172200" y="838200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000" b="1"/>
              <a:t>Tel annede beslenen yavru maymun</a:t>
            </a:r>
            <a:endParaRPr lang="en-US" sz="2000" b="1"/>
          </a:p>
        </p:txBody>
      </p:sp>
      <p:sp>
        <p:nvSpPr>
          <p:cNvPr id="108610" name="Rectangle 66"/>
          <p:cNvSpPr>
            <a:spLocks noChangeArrowheads="1"/>
          </p:cNvSpPr>
          <p:nvPr/>
        </p:nvSpPr>
        <p:spPr bwMode="auto">
          <a:xfrm>
            <a:off x="5867400" y="381000"/>
            <a:ext cx="1524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8611" name="Text Box 67"/>
          <p:cNvSpPr txBox="1">
            <a:spLocks noChangeArrowheads="1"/>
          </p:cNvSpPr>
          <p:nvPr/>
        </p:nvSpPr>
        <p:spPr bwMode="auto">
          <a:xfrm>
            <a:off x="6172200" y="228600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000" b="1"/>
              <a:t>Bez annede beslenen  yavru maymun</a:t>
            </a:r>
            <a:endParaRPr lang="en-US" sz="2000" b="1"/>
          </a:p>
        </p:txBody>
      </p:sp>
      <p:sp>
        <p:nvSpPr>
          <p:cNvPr id="108612" name="AutoShape 68"/>
          <p:cNvSpPr>
            <a:spLocks/>
          </p:cNvSpPr>
          <p:nvPr/>
        </p:nvSpPr>
        <p:spPr bwMode="auto">
          <a:xfrm>
            <a:off x="5349875" y="4816475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8613" name="AutoShape 69"/>
          <p:cNvSpPr>
            <a:spLocks/>
          </p:cNvSpPr>
          <p:nvPr/>
        </p:nvSpPr>
        <p:spPr bwMode="auto">
          <a:xfrm>
            <a:off x="5349875" y="1311275"/>
            <a:ext cx="762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8614" name="Text Box 70"/>
          <p:cNvSpPr txBox="1">
            <a:spLocks noChangeArrowheads="1"/>
          </p:cNvSpPr>
          <p:nvPr/>
        </p:nvSpPr>
        <p:spPr bwMode="auto">
          <a:xfrm>
            <a:off x="5426075" y="4816475"/>
            <a:ext cx="2438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tr-TR" sz="2000" b="1"/>
              <a:t>Tel anneyle geçirilen zaman </a:t>
            </a:r>
            <a:endParaRPr lang="en-US" sz="2000" b="1"/>
          </a:p>
        </p:txBody>
      </p:sp>
      <p:sp>
        <p:nvSpPr>
          <p:cNvPr id="108615" name="Text Box 71"/>
          <p:cNvSpPr txBox="1">
            <a:spLocks noChangeArrowheads="1"/>
          </p:cNvSpPr>
          <p:nvPr/>
        </p:nvSpPr>
        <p:spPr bwMode="auto">
          <a:xfrm>
            <a:off x="5486400" y="1676400"/>
            <a:ext cx="2438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tr-TR" sz="2000" b="1"/>
              <a:t>Bez anneyle geçirilen zaman</a:t>
            </a:r>
            <a:endParaRPr lang="en-US" sz="2000" b="1"/>
          </a:p>
        </p:txBody>
      </p:sp>
      <p:sp>
        <p:nvSpPr>
          <p:cNvPr id="108616" name="Text Box 72"/>
          <p:cNvSpPr txBox="1">
            <a:spLocks noChangeArrowheads="1"/>
          </p:cNvSpPr>
          <p:nvPr/>
        </p:nvSpPr>
        <p:spPr bwMode="auto">
          <a:xfrm>
            <a:off x="323850" y="3232150"/>
            <a:ext cx="15113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/>
              <a:t>Günde ortalama saat</a:t>
            </a:r>
            <a:endParaRPr lang="en-US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4000" dirty="0" err="1"/>
              <a:t>Bağlanmanın</a:t>
            </a:r>
            <a:r>
              <a:rPr lang="en-US" sz="4000" dirty="0"/>
              <a:t> </a:t>
            </a:r>
            <a:r>
              <a:rPr lang="en-US" sz="4000" dirty="0" err="1"/>
              <a:t>Gelişimi</a:t>
            </a:r>
            <a:endParaRPr lang="en-US" sz="4000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/>
              <a:t>1. </a:t>
            </a:r>
            <a:r>
              <a:rPr lang="en-US" sz="2800" dirty="0" err="1"/>
              <a:t>Aşama</a:t>
            </a:r>
            <a:r>
              <a:rPr lang="en-US" sz="2800" dirty="0"/>
              <a:t>: 0-2 ay- </a:t>
            </a:r>
            <a:r>
              <a:rPr lang="en-US" sz="2800" dirty="0" err="1"/>
              <a:t>bebekler</a:t>
            </a:r>
            <a:r>
              <a:rPr lang="en-US" sz="2800" dirty="0"/>
              <a:t> </a:t>
            </a:r>
            <a:r>
              <a:rPr lang="en-US" sz="2800" dirty="0" err="1"/>
              <a:t>içgüdüsel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bağlanmalarını</a:t>
            </a:r>
            <a:r>
              <a:rPr lang="en-US" sz="2800" dirty="0"/>
              <a:t> </a:t>
            </a:r>
            <a:r>
              <a:rPr lang="en-US" sz="2800" dirty="0" err="1"/>
              <a:t>insan</a:t>
            </a:r>
            <a:r>
              <a:rPr lang="en-US" sz="2800" dirty="0"/>
              <a:t> </a:t>
            </a:r>
            <a:r>
              <a:rPr lang="en-US" sz="2800" dirty="0" err="1"/>
              <a:t>figürlerine</a:t>
            </a:r>
            <a:r>
              <a:rPr lang="en-US" sz="2800" dirty="0"/>
              <a:t> </a:t>
            </a:r>
            <a:r>
              <a:rPr lang="en-US" sz="2800" dirty="0" err="1"/>
              <a:t>yöneltirler</a:t>
            </a:r>
            <a:r>
              <a:rPr lang="en-US" sz="2800" dirty="0"/>
              <a:t>. </a:t>
            </a:r>
          </a:p>
          <a:p>
            <a:r>
              <a:rPr lang="en-US" sz="2800" dirty="0"/>
              <a:t>2. </a:t>
            </a:r>
            <a:r>
              <a:rPr lang="en-US" sz="2800" dirty="0" err="1"/>
              <a:t>Aşama</a:t>
            </a:r>
            <a:r>
              <a:rPr lang="en-US" sz="2800" dirty="0"/>
              <a:t>:</a:t>
            </a:r>
            <a:r>
              <a:rPr lang="tr-TR" sz="2800" dirty="0"/>
              <a:t> </a:t>
            </a:r>
            <a:r>
              <a:rPr lang="en-US" sz="2800" dirty="0"/>
              <a:t>2-7. </a:t>
            </a:r>
            <a:r>
              <a:rPr lang="tr-TR" sz="2800" dirty="0"/>
              <a:t>a</a:t>
            </a:r>
            <a:r>
              <a:rPr lang="en-US" sz="2800" dirty="0" err="1"/>
              <a:t>ylar</a:t>
            </a:r>
            <a:r>
              <a:rPr lang="en-US" sz="2800" dirty="0"/>
              <a:t>- </a:t>
            </a:r>
            <a:r>
              <a:rPr lang="en-US" sz="2800" dirty="0" err="1"/>
              <a:t>Bağlanma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kişiye</a:t>
            </a:r>
            <a:r>
              <a:rPr lang="en-US" sz="2800" dirty="0"/>
              <a:t> </a:t>
            </a:r>
            <a:r>
              <a:rPr lang="en-US" sz="2800" dirty="0" err="1"/>
              <a:t>genellikle</a:t>
            </a:r>
            <a:r>
              <a:rPr lang="en-US" sz="2800" dirty="0"/>
              <a:t> de </a:t>
            </a:r>
            <a:r>
              <a:rPr lang="en-US" sz="2800" dirty="0" err="1"/>
              <a:t>asıl</a:t>
            </a:r>
            <a:r>
              <a:rPr lang="en-US" sz="2800" dirty="0"/>
              <a:t> </a:t>
            </a:r>
            <a:r>
              <a:rPr lang="en-US" sz="2800" dirty="0" err="1"/>
              <a:t>bakıcıya</a:t>
            </a:r>
            <a:r>
              <a:rPr lang="en-US" sz="2800" dirty="0"/>
              <a:t> </a:t>
            </a:r>
            <a:r>
              <a:rPr lang="en-US" sz="2800" dirty="0" err="1"/>
              <a:t>odaklanmış</a:t>
            </a:r>
            <a:r>
              <a:rPr lang="en-US" sz="2800" dirty="0"/>
              <a:t> </a:t>
            </a:r>
            <a:r>
              <a:rPr lang="en-US" sz="2800" dirty="0" err="1"/>
              <a:t>olur</a:t>
            </a:r>
            <a:r>
              <a:rPr lang="en-US" sz="2800" dirty="0"/>
              <a:t>.</a:t>
            </a:r>
          </a:p>
          <a:p>
            <a:r>
              <a:rPr lang="en-US" sz="2800" dirty="0"/>
              <a:t>3. </a:t>
            </a:r>
            <a:r>
              <a:rPr lang="en-US" sz="2800" dirty="0" err="1"/>
              <a:t>Aşama</a:t>
            </a:r>
            <a:r>
              <a:rPr lang="en-US" sz="2800" dirty="0"/>
              <a:t>: 7-24. </a:t>
            </a:r>
            <a:r>
              <a:rPr lang="en-US" sz="2800" dirty="0" err="1"/>
              <a:t>aylar</a:t>
            </a:r>
            <a:r>
              <a:rPr lang="en-US" sz="2800" dirty="0"/>
              <a:t>- </a:t>
            </a:r>
            <a:r>
              <a:rPr lang="en-US" sz="2800" dirty="0" err="1"/>
              <a:t>Spesifik</a:t>
            </a:r>
            <a:r>
              <a:rPr lang="en-US" sz="2800" dirty="0"/>
              <a:t> </a:t>
            </a:r>
            <a:r>
              <a:rPr lang="en-US" sz="2800" dirty="0" err="1"/>
              <a:t>bağlanmalar</a:t>
            </a:r>
            <a:r>
              <a:rPr lang="en-US" sz="2800" dirty="0"/>
              <a:t> </a:t>
            </a:r>
            <a:r>
              <a:rPr lang="en-US" sz="2800" dirty="0" err="1"/>
              <a:t>gelişir</a:t>
            </a:r>
            <a:r>
              <a:rPr lang="en-US" sz="2800" dirty="0"/>
              <a:t>.</a:t>
            </a:r>
          </a:p>
          <a:p>
            <a:r>
              <a:rPr lang="en-US" sz="2800" dirty="0"/>
              <a:t>4. </a:t>
            </a:r>
            <a:r>
              <a:rPr lang="en-US" sz="2800" dirty="0" err="1"/>
              <a:t>Aşama</a:t>
            </a:r>
            <a:r>
              <a:rPr lang="en-US" sz="2800" dirty="0"/>
              <a:t>: 24. Ay-</a:t>
            </a:r>
            <a:r>
              <a:rPr lang="en-US" sz="2800" dirty="0" err="1"/>
              <a:t>Çocuk</a:t>
            </a:r>
            <a:r>
              <a:rPr lang="en-US" sz="2800" dirty="0"/>
              <a:t> </a:t>
            </a:r>
            <a:r>
              <a:rPr lang="en-US" sz="2800" dirty="0" err="1"/>
              <a:t>başkalarının</a:t>
            </a:r>
            <a:r>
              <a:rPr lang="en-US" sz="2800" dirty="0"/>
              <a:t> </a:t>
            </a:r>
            <a:r>
              <a:rPr lang="en-US" sz="2800" dirty="0" err="1"/>
              <a:t>hedefleri</a:t>
            </a:r>
            <a:r>
              <a:rPr lang="en-US" sz="2800" dirty="0"/>
              <a:t>, </a:t>
            </a:r>
            <a:r>
              <a:rPr lang="en-US" sz="2800" dirty="0" err="1"/>
              <a:t>planları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duygularının</a:t>
            </a:r>
            <a:r>
              <a:rPr lang="en-US" sz="2800" dirty="0"/>
              <a:t> </a:t>
            </a:r>
            <a:r>
              <a:rPr lang="en-US" sz="2800" dirty="0" err="1"/>
              <a:t>da</a:t>
            </a:r>
            <a:r>
              <a:rPr lang="en-US" sz="2800" dirty="0"/>
              <a:t> </a:t>
            </a:r>
            <a:r>
              <a:rPr lang="en-US" sz="2800" dirty="0" err="1"/>
              <a:t>farkına</a:t>
            </a:r>
            <a:r>
              <a:rPr lang="en-US" sz="2800" dirty="0"/>
              <a:t> </a:t>
            </a:r>
            <a:r>
              <a:rPr lang="en-US" sz="2800" dirty="0" err="1"/>
              <a:t>vardığı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amaca</a:t>
            </a:r>
            <a:r>
              <a:rPr lang="en-US" sz="2800" dirty="0"/>
              <a:t> </a:t>
            </a:r>
            <a:r>
              <a:rPr lang="en-US" sz="2800" dirty="0" err="1"/>
              <a:t>dönük</a:t>
            </a:r>
            <a:r>
              <a:rPr lang="en-US" sz="2800" dirty="0"/>
              <a:t> </a:t>
            </a:r>
            <a:r>
              <a:rPr lang="en-US" sz="2800" dirty="0" err="1"/>
              <a:t>birliktelikler</a:t>
            </a:r>
            <a:r>
              <a:rPr lang="en-US" sz="2800" dirty="0"/>
              <a:t> </a:t>
            </a:r>
            <a:r>
              <a:rPr lang="en-US" sz="2800" dirty="0" err="1"/>
              <a:t>biçimlenir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756263" cy="1054250"/>
          </a:xfrm>
        </p:spPr>
        <p:txBody>
          <a:bodyPr/>
          <a:lstStyle/>
          <a:p>
            <a:r>
              <a:rPr lang="tr-TR" sz="3600" b="1" dirty="0" err="1"/>
              <a:t>Ainsworth’un</a:t>
            </a:r>
            <a:r>
              <a:rPr lang="tr-TR" sz="3600" b="1" dirty="0"/>
              <a:t> Yabancı Durumu</a:t>
            </a:r>
            <a:endParaRPr lang="tr-TR" sz="3600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699247" y="1772816"/>
            <a:ext cx="7745505" cy="475252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b="1" dirty="0"/>
              <a:t> </a:t>
            </a:r>
            <a:r>
              <a:rPr lang="tr-TR" dirty="0"/>
              <a:t>Deney odasında bir anne , bir yabancı bir de bebek için sandalye vardır. Bebeğin sandalyesinin etrafı oyuncaklarla doludur.  Bebek her biri üç dakika süren 8 durumla karşılaşır. Bebek 1 yaşındadır.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dirty="0"/>
          </a:p>
          <a:p>
            <a:pPr>
              <a:lnSpc>
                <a:spcPct val="80000"/>
              </a:lnSpc>
            </a:pPr>
            <a:r>
              <a:rPr lang="tr-TR" dirty="0"/>
              <a:t>1. Durum	: Bebek ve anne odaya girer  (bir kaç sn.)</a:t>
            </a:r>
          </a:p>
          <a:p>
            <a:pPr>
              <a:lnSpc>
                <a:spcPct val="80000"/>
              </a:lnSpc>
            </a:pPr>
            <a:r>
              <a:rPr lang="tr-TR" dirty="0"/>
              <a:t>2.      “	: Bebek anne varken odayı keşfeder</a:t>
            </a:r>
          </a:p>
          <a:p>
            <a:pPr>
              <a:lnSpc>
                <a:spcPct val="80000"/>
              </a:lnSpc>
            </a:pPr>
            <a:r>
              <a:rPr lang="tr-TR" dirty="0"/>
              <a:t>3.      “	: Yabancı girer anneyle konuşur, bebeğe 			yaklaşır</a:t>
            </a:r>
          </a:p>
          <a:p>
            <a:pPr>
              <a:lnSpc>
                <a:spcPct val="80000"/>
              </a:lnSpc>
            </a:pPr>
            <a:r>
              <a:rPr lang="tr-TR" dirty="0"/>
              <a:t>4.       “	: Bebek ve yabancı odada yalnız kalır</a:t>
            </a:r>
          </a:p>
          <a:p>
            <a:pPr>
              <a:lnSpc>
                <a:spcPct val="80000"/>
              </a:lnSpc>
            </a:pPr>
            <a:r>
              <a:rPr lang="tr-TR" dirty="0"/>
              <a:t>5.      “	: Anne geri döner, yabancı çıkar, anne ve 			bebek yalnız kalır</a:t>
            </a:r>
          </a:p>
          <a:p>
            <a:pPr>
              <a:lnSpc>
                <a:spcPct val="80000"/>
              </a:lnSpc>
            </a:pPr>
            <a:r>
              <a:rPr lang="tr-TR" dirty="0"/>
              <a:t>6.      “	: Bebek yalnız başına odada kalır</a:t>
            </a:r>
          </a:p>
          <a:p>
            <a:pPr>
              <a:lnSpc>
                <a:spcPct val="80000"/>
              </a:lnSpc>
            </a:pPr>
            <a:r>
              <a:rPr lang="tr-TR" dirty="0"/>
              <a:t>7.      “	: Yabancı, bebeğin yanına gelir</a:t>
            </a:r>
          </a:p>
          <a:p>
            <a:pPr>
              <a:lnSpc>
                <a:spcPct val="80000"/>
              </a:lnSpc>
            </a:pPr>
            <a:r>
              <a:rPr lang="tr-TR" dirty="0"/>
              <a:t>8.      “	: Anne tekrar döner ve yabancı ayrılır</a:t>
            </a:r>
          </a:p>
          <a:p>
            <a:pPr>
              <a:lnSpc>
                <a:spcPct val="80000"/>
              </a:lnSpc>
            </a:pPr>
            <a:endParaRPr lang="tr-TR" dirty="0"/>
          </a:p>
          <a:p>
            <a:pPr>
              <a:lnSpc>
                <a:spcPct val="80000"/>
              </a:lnSpc>
              <a:buFontTx/>
              <a:buNone/>
            </a:pPr>
            <a:r>
              <a:rPr lang="tr-TR" dirty="0" err="1"/>
              <a:t>Airsworth’e</a:t>
            </a:r>
            <a:r>
              <a:rPr lang="tr-TR" dirty="0"/>
              <a:t> göre bebek 3 altüst edici durumla karşılaşır.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dirty="0"/>
              <a:t>- bakıcıdan ayrılma, - yabancı ile beraber olma, - tanımadığı çevrede olma.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1295400" y="1098550"/>
            <a:ext cx="228600" cy="228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1524000" y="102235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000" b="1"/>
              <a:t>Dirençli</a:t>
            </a:r>
            <a:endParaRPr lang="en-US" sz="2000" b="1"/>
          </a:p>
        </p:txBody>
      </p:sp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1295400" y="777875"/>
            <a:ext cx="228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1524000" y="701675"/>
            <a:ext cx="1535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000" b="1"/>
              <a:t>Güvenli</a:t>
            </a:r>
            <a:endParaRPr lang="en-US" sz="2000" b="1"/>
          </a:p>
        </p:txBody>
      </p:sp>
      <p:sp>
        <p:nvSpPr>
          <p:cNvPr id="109576" name="Text Box 8"/>
          <p:cNvSpPr txBox="1">
            <a:spLocks noChangeArrowheads="1"/>
          </p:cNvSpPr>
          <p:nvPr/>
        </p:nvSpPr>
        <p:spPr bwMode="auto">
          <a:xfrm>
            <a:off x="838200" y="1692275"/>
            <a:ext cx="2667000" cy="229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5000"/>
              </a:lnSpc>
              <a:spcBef>
                <a:spcPct val="50000"/>
              </a:spcBef>
            </a:pPr>
            <a:r>
              <a:rPr lang="tr-TR" sz="2800" b="1"/>
              <a:t>Bağlanmada Kültürel Farklılıklar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</a:pPr>
            <a:r>
              <a:rPr lang="en-US" b="1"/>
              <a:t>Ainsworth’</a:t>
            </a:r>
            <a:r>
              <a:rPr lang="tr-TR" b="1"/>
              <a:t>ün Yabancı Ortam Deneyi</a:t>
            </a:r>
            <a:r>
              <a:rPr lang="en-US" b="1"/>
              <a:t> </a:t>
            </a:r>
            <a:r>
              <a:rPr lang="tr-TR" b="1"/>
              <a:t>(</a:t>
            </a:r>
            <a:r>
              <a:rPr lang="en-US" b="1"/>
              <a:t>1988</a:t>
            </a:r>
            <a:r>
              <a:rPr lang="tr-TR" b="1"/>
              <a:t>)</a:t>
            </a:r>
            <a:endParaRPr lang="en-US" b="1"/>
          </a:p>
        </p:txBody>
      </p:sp>
      <p:sp>
        <p:nvSpPr>
          <p:cNvPr id="109577" name="Rectangle 9"/>
          <p:cNvSpPr>
            <a:spLocks noChangeArrowheads="1"/>
          </p:cNvSpPr>
          <p:nvPr/>
        </p:nvSpPr>
        <p:spPr bwMode="auto">
          <a:xfrm>
            <a:off x="1295400" y="473075"/>
            <a:ext cx="228600" cy="228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578" name="Text Box 10"/>
          <p:cNvSpPr txBox="1">
            <a:spLocks noChangeArrowheads="1"/>
          </p:cNvSpPr>
          <p:nvPr/>
        </p:nvSpPr>
        <p:spPr bwMode="auto">
          <a:xfrm>
            <a:off x="1524000" y="396875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000" b="1"/>
              <a:t>Kaçınan</a:t>
            </a:r>
            <a:endParaRPr lang="en-US" sz="2000" b="1"/>
          </a:p>
        </p:txBody>
      </p:sp>
      <p:sp>
        <p:nvSpPr>
          <p:cNvPr id="109579" name="Text Box 11"/>
          <p:cNvSpPr txBox="1">
            <a:spLocks noChangeArrowheads="1"/>
          </p:cNvSpPr>
          <p:nvPr/>
        </p:nvSpPr>
        <p:spPr bwMode="auto">
          <a:xfrm>
            <a:off x="76200" y="6384925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tr-TR" sz="2000" b="1"/>
          </a:p>
        </p:txBody>
      </p:sp>
      <p:sp>
        <p:nvSpPr>
          <p:cNvPr id="109580" name="Text Box 12"/>
          <p:cNvSpPr txBox="1">
            <a:spLocks noChangeArrowheads="1"/>
          </p:cNvSpPr>
          <p:nvPr/>
        </p:nvSpPr>
        <p:spPr bwMode="auto">
          <a:xfrm>
            <a:off x="3946525" y="3216275"/>
            <a:ext cx="70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30</a:t>
            </a:r>
          </a:p>
        </p:txBody>
      </p:sp>
      <p:sp>
        <p:nvSpPr>
          <p:cNvPr id="109581" name="Text Box 13"/>
          <p:cNvSpPr txBox="1">
            <a:spLocks noChangeArrowheads="1"/>
          </p:cNvSpPr>
          <p:nvPr/>
        </p:nvSpPr>
        <p:spPr bwMode="auto">
          <a:xfrm>
            <a:off x="4103688" y="5030788"/>
            <a:ext cx="468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0</a:t>
            </a:r>
          </a:p>
        </p:txBody>
      </p:sp>
      <p:sp>
        <p:nvSpPr>
          <p:cNvPr id="109582" name="Text Box 14"/>
          <p:cNvSpPr txBox="1">
            <a:spLocks noChangeArrowheads="1"/>
          </p:cNvSpPr>
          <p:nvPr/>
        </p:nvSpPr>
        <p:spPr bwMode="auto">
          <a:xfrm>
            <a:off x="3946525" y="4435475"/>
            <a:ext cx="70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10</a:t>
            </a:r>
          </a:p>
        </p:txBody>
      </p:sp>
      <p:sp>
        <p:nvSpPr>
          <p:cNvPr id="109583" name="Text Box 15"/>
          <p:cNvSpPr txBox="1">
            <a:spLocks noChangeArrowheads="1"/>
          </p:cNvSpPr>
          <p:nvPr/>
        </p:nvSpPr>
        <p:spPr bwMode="auto">
          <a:xfrm>
            <a:off x="3946525" y="2606675"/>
            <a:ext cx="70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40</a:t>
            </a:r>
          </a:p>
        </p:txBody>
      </p:sp>
      <p:sp>
        <p:nvSpPr>
          <p:cNvPr id="109584" name="Text Box 16"/>
          <p:cNvSpPr txBox="1">
            <a:spLocks noChangeArrowheads="1"/>
          </p:cNvSpPr>
          <p:nvPr/>
        </p:nvSpPr>
        <p:spPr bwMode="auto">
          <a:xfrm>
            <a:off x="3946525" y="1997075"/>
            <a:ext cx="70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50</a:t>
            </a:r>
          </a:p>
        </p:txBody>
      </p:sp>
      <p:sp>
        <p:nvSpPr>
          <p:cNvPr id="109585" name="Text Box 17"/>
          <p:cNvSpPr txBox="1">
            <a:spLocks noChangeArrowheads="1"/>
          </p:cNvSpPr>
          <p:nvPr/>
        </p:nvSpPr>
        <p:spPr bwMode="auto">
          <a:xfrm>
            <a:off x="3946525" y="1387475"/>
            <a:ext cx="70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60</a:t>
            </a:r>
          </a:p>
        </p:txBody>
      </p:sp>
      <p:sp>
        <p:nvSpPr>
          <p:cNvPr id="109586" name="Text Box 18"/>
          <p:cNvSpPr txBox="1">
            <a:spLocks noChangeArrowheads="1"/>
          </p:cNvSpPr>
          <p:nvPr/>
        </p:nvSpPr>
        <p:spPr bwMode="auto">
          <a:xfrm>
            <a:off x="3946525" y="777875"/>
            <a:ext cx="70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70</a:t>
            </a:r>
          </a:p>
        </p:txBody>
      </p:sp>
      <p:sp>
        <p:nvSpPr>
          <p:cNvPr id="109587" name="Text Box 19"/>
          <p:cNvSpPr txBox="1">
            <a:spLocks noChangeArrowheads="1"/>
          </p:cNvSpPr>
          <p:nvPr/>
        </p:nvSpPr>
        <p:spPr bwMode="auto">
          <a:xfrm>
            <a:off x="3946525" y="3825875"/>
            <a:ext cx="70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20</a:t>
            </a:r>
          </a:p>
        </p:txBody>
      </p:sp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7010400" y="5257800"/>
            <a:ext cx="1377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/>
              <a:t>Japonya</a:t>
            </a:r>
            <a:endParaRPr lang="en-US" b="1"/>
          </a:p>
        </p:txBody>
      </p:sp>
      <p:sp>
        <p:nvSpPr>
          <p:cNvPr id="109589" name="Text Box 21"/>
          <p:cNvSpPr txBox="1">
            <a:spLocks noChangeArrowheads="1"/>
          </p:cNvSpPr>
          <p:nvPr/>
        </p:nvSpPr>
        <p:spPr bwMode="auto">
          <a:xfrm>
            <a:off x="4648200" y="5257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U.S.</a:t>
            </a:r>
          </a:p>
        </p:txBody>
      </p:sp>
      <p:sp>
        <p:nvSpPr>
          <p:cNvPr id="109590" name="Text Box 22"/>
          <p:cNvSpPr txBox="1">
            <a:spLocks noChangeArrowheads="1"/>
          </p:cNvSpPr>
          <p:nvPr/>
        </p:nvSpPr>
        <p:spPr bwMode="auto">
          <a:xfrm>
            <a:off x="5486400" y="5257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/>
              <a:t>Almanya</a:t>
            </a:r>
            <a:endParaRPr lang="en-US" b="1"/>
          </a:p>
        </p:txBody>
      </p:sp>
      <p:sp>
        <p:nvSpPr>
          <p:cNvPr id="109591" name="Line 23"/>
          <p:cNvSpPr>
            <a:spLocks noChangeShapeType="1"/>
          </p:cNvSpPr>
          <p:nvPr/>
        </p:nvSpPr>
        <p:spPr bwMode="auto">
          <a:xfrm>
            <a:off x="4419600" y="1006475"/>
            <a:ext cx="3657600" cy="0"/>
          </a:xfrm>
          <a:prstGeom prst="line">
            <a:avLst/>
          </a:prstGeom>
          <a:noFill/>
          <a:ln w="31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592" name="Line 24"/>
          <p:cNvSpPr>
            <a:spLocks noChangeShapeType="1"/>
          </p:cNvSpPr>
          <p:nvPr/>
        </p:nvSpPr>
        <p:spPr bwMode="auto">
          <a:xfrm>
            <a:off x="4419600" y="1616075"/>
            <a:ext cx="3657600" cy="0"/>
          </a:xfrm>
          <a:prstGeom prst="line">
            <a:avLst/>
          </a:prstGeom>
          <a:noFill/>
          <a:ln w="31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593" name="Line 25"/>
          <p:cNvSpPr>
            <a:spLocks noChangeShapeType="1"/>
          </p:cNvSpPr>
          <p:nvPr/>
        </p:nvSpPr>
        <p:spPr bwMode="auto">
          <a:xfrm>
            <a:off x="4419600" y="2225675"/>
            <a:ext cx="3657600" cy="0"/>
          </a:xfrm>
          <a:prstGeom prst="line">
            <a:avLst/>
          </a:prstGeom>
          <a:noFill/>
          <a:ln w="31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594" name="Line 26"/>
          <p:cNvSpPr>
            <a:spLocks noChangeShapeType="1"/>
          </p:cNvSpPr>
          <p:nvPr/>
        </p:nvSpPr>
        <p:spPr bwMode="auto">
          <a:xfrm>
            <a:off x="4419600" y="2835275"/>
            <a:ext cx="3657600" cy="0"/>
          </a:xfrm>
          <a:prstGeom prst="line">
            <a:avLst/>
          </a:prstGeom>
          <a:noFill/>
          <a:ln w="31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595" name="Line 27"/>
          <p:cNvSpPr>
            <a:spLocks noChangeShapeType="1"/>
          </p:cNvSpPr>
          <p:nvPr/>
        </p:nvSpPr>
        <p:spPr bwMode="auto">
          <a:xfrm>
            <a:off x="4419600" y="3444875"/>
            <a:ext cx="3657600" cy="0"/>
          </a:xfrm>
          <a:prstGeom prst="line">
            <a:avLst/>
          </a:prstGeom>
          <a:noFill/>
          <a:ln w="31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596" name="Line 28"/>
          <p:cNvSpPr>
            <a:spLocks noChangeShapeType="1"/>
          </p:cNvSpPr>
          <p:nvPr/>
        </p:nvSpPr>
        <p:spPr bwMode="auto">
          <a:xfrm>
            <a:off x="4419600" y="4054475"/>
            <a:ext cx="3657600" cy="0"/>
          </a:xfrm>
          <a:prstGeom prst="line">
            <a:avLst/>
          </a:prstGeom>
          <a:noFill/>
          <a:ln w="31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597" name="Line 29"/>
          <p:cNvSpPr>
            <a:spLocks noChangeShapeType="1"/>
          </p:cNvSpPr>
          <p:nvPr/>
        </p:nvSpPr>
        <p:spPr bwMode="auto">
          <a:xfrm>
            <a:off x="4419600" y="4664075"/>
            <a:ext cx="3657600" cy="0"/>
          </a:xfrm>
          <a:prstGeom prst="line">
            <a:avLst/>
          </a:prstGeom>
          <a:noFill/>
          <a:ln w="31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598" name="Line 30"/>
          <p:cNvSpPr>
            <a:spLocks noChangeShapeType="1"/>
          </p:cNvSpPr>
          <p:nvPr/>
        </p:nvSpPr>
        <p:spPr bwMode="auto">
          <a:xfrm flipV="1">
            <a:off x="4435475" y="854075"/>
            <a:ext cx="0" cy="449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599" name="Rectangle 31"/>
          <p:cNvSpPr>
            <a:spLocks noChangeArrowheads="1"/>
          </p:cNvSpPr>
          <p:nvPr/>
        </p:nvSpPr>
        <p:spPr bwMode="auto">
          <a:xfrm>
            <a:off x="7315200" y="1082675"/>
            <a:ext cx="304800" cy="419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600" name="Rectangle 32"/>
          <p:cNvSpPr>
            <a:spLocks noChangeArrowheads="1"/>
          </p:cNvSpPr>
          <p:nvPr/>
        </p:nvSpPr>
        <p:spPr bwMode="auto">
          <a:xfrm>
            <a:off x="7620000" y="3597275"/>
            <a:ext cx="304800" cy="1676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601" name="Rectangle 33"/>
          <p:cNvSpPr>
            <a:spLocks noChangeArrowheads="1"/>
          </p:cNvSpPr>
          <p:nvPr/>
        </p:nvSpPr>
        <p:spPr bwMode="auto">
          <a:xfrm>
            <a:off x="7010400" y="4968875"/>
            <a:ext cx="304800" cy="3048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602" name="Rectangle 34"/>
          <p:cNvSpPr>
            <a:spLocks noChangeArrowheads="1"/>
          </p:cNvSpPr>
          <p:nvPr/>
        </p:nvSpPr>
        <p:spPr bwMode="auto">
          <a:xfrm>
            <a:off x="4876800" y="1311275"/>
            <a:ext cx="304800" cy="396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603" name="Rectangle 35"/>
          <p:cNvSpPr>
            <a:spLocks noChangeArrowheads="1"/>
          </p:cNvSpPr>
          <p:nvPr/>
        </p:nvSpPr>
        <p:spPr bwMode="auto">
          <a:xfrm>
            <a:off x="5181600" y="4435475"/>
            <a:ext cx="304800" cy="838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604" name="Rectangle 36"/>
          <p:cNvSpPr>
            <a:spLocks noChangeArrowheads="1"/>
          </p:cNvSpPr>
          <p:nvPr/>
        </p:nvSpPr>
        <p:spPr bwMode="auto">
          <a:xfrm>
            <a:off x="4587875" y="3978275"/>
            <a:ext cx="304800" cy="1295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605" name="Rectangle 37"/>
          <p:cNvSpPr>
            <a:spLocks noChangeArrowheads="1"/>
          </p:cNvSpPr>
          <p:nvPr/>
        </p:nvSpPr>
        <p:spPr bwMode="auto">
          <a:xfrm>
            <a:off x="6096000" y="1768475"/>
            <a:ext cx="304800" cy="3505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606" name="Rectangle 38"/>
          <p:cNvSpPr>
            <a:spLocks noChangeArrowheads="1"/>
          </p:cNvSpPr>
          <p:nvPr/>
        </p:nvSpPr>
        <p:spPr bwMode="auto">
          <a:xfrm>
            <a:off x="6400800" y="4740275"/>
            <a:ext cx="304800" cy="533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607" name="Rectangle 39"/>
          <p:cNvSpPr>
            <a:spLocks noChangeArrowheads="1"/>
          </p:cNvSpPr>
          <p:nvPr/>
        </p:nvSpPr>
        <p:spPr bwMode="auto">
          <a:xfrm>
            <a:off x="5791200" y="3140075"/>
            <a:ext cx="304800" cy="2133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9608" name="Line 40"/>
          <p:cNvSpPr>
            <a:spLocks noChangeShapeType="1"/>
          </p:cNvSpPr>
          <p:nvPr/>
        </p:nvSpPr>
        <p:spPr bwMode="auto">
          <a:xfrm>
            <a:off x="4419600" y="5273675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9609" name="Text Box 41"/>
          <p:cNvSpPr txBox="1">
            <a:spLocks noChangeArrowheads="1"/>
          </p:cNvSpPr>
          <p:nvPr/>
        </p:nvSpPr>
        <p:spPr bwMode="auto">
          <a:xfrm>
            <a:off x="2438400" y="4816475"/>
            <a:ext cx="175260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tr-TR" b="1"/>
              <a:t>Bebeklerin % si</a:t>
            </a:r>
            <a:endParaRPr lang="en-US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051784392"/>
              </p:ext>
            </p:extLst>
          </p:nvPr>
        </p:nvGraphicFramePr>
        <p:xfrm>
          <a:off x="1368152" y="1124744"/>
          <a:ext cx="6444208" cy="4365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4400" b="1" dirty="0" err="1"/>
              <a:t>Aile</a:t>
            </a:r>
            <a:endParaRPr lang="en-US" sz="4400" b="1" dirty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idx="1"/>
          </p:nvPr>
        </p:nvSpPr>
        <p:spPr>
          <a:xfrm>
            <a:off x="1043608" y="1700808"/>
            <a:ext cx="7056784" cy="3240360"/>
          </a:xfrm>
        </p:spPr>
        <p:txBody>
          <a:bodyPr>
            <a:normAutofit/>
          </a:bodyPr>
          <a:lstStyle/>
          <a:p>
            <a:r>
              <a:rPr lang="en-US" sz="3600" dirty="0"/>
              <a:t>Anne </a:t>
            </a:r>
            <a:r>
              <a:rPr lang="en-US" sz="3600" dirty="0" err="1"/>
              <a:t>Babalığa</a:t>
            </a:r>
            <a:r>
              <a:rPr lang="en-US" sz="3600" dirty="0"/>
              <a:t> </a:t>
            </a:r>
            <a:r>
              <a:rPr lang="en-US" sz="3600" dirty="0" err="1"/>
              <a:t>Geçiş</a:t>
            </a:r>
            <a:endParaRPr lang="en-US" sz="3600" dirty="0"/>
          </a:p>
          <a:p>
            <a:r>
              <a:rPr lang="en-US" sz="3600" dirty="0" err="1"/>
              <a:t>Karşılıklı</a:t>
            </a:r>
            <a:r>
              <a:rPr lang="en-US" sz="3600" dirty="0"/>
              <a:t> </a:t>
            </a:r>
            <a:r>
              <a:rPr lang="en-US" sz="3600" dirty="0" err="1"/>
              <a:t>Sosyalleşme</a:t>
            </a:r>
            <a:endParaRPr lang="en-US" sz="3600" dirty="0"/>
          </a:p>
          <a:p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en-US" sz="3600" dirty="0" err="1"/>
              <a:t>Sistem</a:t>
            </a:r>
            <a:r>
              <a:rPr lang="en-US" sz="3600" dirty="0"/>
              <a:t> </a:t>
            </a:r>
            <a:r>
              <a:rPr lang="tr-TR" sz="3600" dirty="0"/>
              <a:t>o</a:t>
            </a:r>
            <a:r>
              <a:rPr lang="en-US" sz="3600" dirty="0" err="1"/>
              <a:t>larak</a:t>
            </a:r>
            <a:r>
              <a:rPr lang="en-US" sz="3600" dirty="0"/>
              <a:t> </a:t>
            </a:r>
            <a:r>
              <a:rPr lang="en-US" sz="3600" dirty="0" err="1"/>
              <a:t>Aile</a:t>
            </a:r>
            <a:endParaRPr lang="en-US" sz="3600" dirty="0"/>
          </a:p>
          <a:p>
            <a:r>
              <a:rPr lang="en-US" sz="3600" dirty="0" err="1"/>
              <a:t>Bebeğe</a:t>
            </a:r>
            <a:r>
              <a:rPr lang="en-US" sz="3600" dirty="0"/>
              <a:t> </a:t>
            </a:r>
            <a:r>
              <a:rPr lang="en-US" sz="3600" dirty="0" err="1"/>
              <a:t>Annelik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Babalık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Sistem</a:t>
            </a:r>
            <a:r>
              <a:rPr lang="en-US" sz="4000" dirty="0"/>
              <a:t> </a:t>
            </a:r>
            <a:r>
              <a:rPr lang="tr-TR" sz="4000" dirty="0"/>
              <a:t>o</a:t>
            </a:r>
            <a:r>
              <a:rPr lang="en-US" sz="4000" dirty="0" err="1"/>
              <a:t>larak</a:t>
            </a:r>
            <a:r>
              <a:rPr lang="en-US" sz="4000" dirty="0"/>
              <a:t> </a:t>
            </a:r>
            <a:r>
              <a:rPr lang="en-US" sz="4000" dirty="0" err="1"/>
              <a:t>Aile</a:t>
            </a:r>
            <a:endParaRPr lang="en-US" sz="40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Bir sosyal sistem olarak aile, kuşak, toplumsal cinsiyet ve rollere bağlı olarak tanımlanan bir altsistemler kümesidir.</a:t>
            </a:r>
          </a:p>
          <a:p>
            <a:r>
              <a:rPr lang="en-US"/>
              <a:t>Ailenin her üyesi birkaç alt sistemin birden içinde yer alır:</a:t>
            </a:r>
          </a:p>
          <a:p>
            <a:pPr lvl="1"/>
            <a:r>
              <a:rPr lang="en-US"/>
              <a:t>İkili ilişkiler (dyadic)</a:t>
            </a:r>
          </a:p>
          <a:p>
            <a:pPr lvl="1"/>
            <a:r>
              <a:rPr lang="en-US"/>
              <a:t>İkiden fazla kişiden oluşan</a:t>
            </a:r>
          </a:p>
          <a:p>
            <a:pPr lvl="1">
              <a:buFontTx/>
              <a:buNone/>
            </a:pPr>
            <a:r>
              <a:rPr lang="en-US"/>
              <a:t>	 il</a:t>
            </a:r>
            <a:r>
              <a:rPr lang="tr-TR"/>
              <a:t>i</a:t>
            </a:r>
            <a:r>
              <a:rPr lang="en-US"/>
              <a:t>şkiler (polyadic)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7239000" y="4572000"/>
          <a:ext cx="19050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5" name="Clip" r:id="rId4" imgW="2805065" imgH="3468986" progId="">
                  <p:embed/>
                </p:oleObj>
              </mc:Choice>
              <mc:Fallback>
                <p:oleObj name="Clip" r:id="rId4" imgW="2805065" imgH="3468986" progId="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572000"/>
                        <a:ext cx="1905000" cy="228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1348</TotalTime>
  <Words>371</Words>
  <Application>Microsoft Office PowerPoint</Application>
  <PresentationFormat>Ekran Gösterisi (4:3)</PresentationFormat>
  <Paragraphs>109</Paragraphs>
  <Slides>10</Slides>
  <Notes>9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Gothic</vt:lpstr>
      <vt:lpstr>Times New Roman</vt:lpstr>
      <vt:lpstr>Wingdings 3</vt:lpstr>
      <vt:lpstr>Dilim</vt:lpstr>
      <vt:lpstr>Clip</vt:lpstr>
      <vt:lpstr>PowerPoint Sunusu</vt:lpstr>
      <vt:lpstr>Bağlanma Nedir?</vt:lpstr>
      <vt:lpstr>PowerPoint Sunusu</vt:lpstr>
      <vt:lpstr>Bağlanmanın Gelişimi</vt:lpstr>
      <vt:lpstr>Ainsworth’un Yabancı Durumu</vt:lpstr>
      <vt:lpstr>PowerPoint Sunusu</vt:lpstr>
      <vt:lpstr>PowerPoint Sunusu</vt:lpstr>
      <vt:lpstr>Aile</vt:lpstr>
      <vt:lpstr>Bir Sistem olarak Aile</vt:lpstr>
      <vt:lpstr>PowerPoint Sunusu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Seven</dc:title>
  <dc:creator>.</dc:creator>
  <cp:lastModifiedBy>vahdetayşe nur</cp:lastModifiedBy>
  <cp:revision>143</cp:revision>
  <dcterms:created xsi:type="dcterms:W3CDTF">2001-03-24T18:17:11Z</dcterms:created>
  <dcterms:modified xsi:type="dcterms:W3CDTF">2018-10-15T05:47:28Z</dcterms:modified>
</cp:coreProperties>
</file>