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3" d="100"/>
          <a:sy n="93" d="100"/>
        </p:scale>
        <p:origin x="10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872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94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39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6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601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67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91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20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08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754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090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875BD82A-98A7-4A4D-A8AE-109AEC3815A2}" type="datetimeFigureOut">
              <a:rPr lang="tr-TR" smtClean="0"/>
              <a:t>29.10.2023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32C5985-AF44-2D41-9DE5-FA2957ED0C9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864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C66D43-4BD7-1F46-8C30-DFDC52B4E0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 Konu4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2B4BB78-AC74-DF44-B10A-8082318F01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Kıvılcım </a:t>
            </a:r>
            <a:r>
              <a:rPr lang="tr-TR" dirty="0"/>
              <a:t>Ertan</a:t>
            </a:r>
          </a:p>
        </p:txBody>
      </p:sp>
    </p:spTree>
    <p:extLst>
      <p:ext uri="{BB962C8B-B14F-4D97-AF65-F5344CB8AC3E}">
        <p14:creationId xmlns:p14="http://schemas.microsoft.com/office/powerpoint/2010/main" val="1015502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E08A0B-C66B-CB48-8874-F2A2FCB63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3E3355-145B-7646-858D-BC85F5906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Çevre</a:t>
            </a:r>
            <a:r>
              <a:rPr lang="en-US" sz="3200" dirty="0"/>
              <a:t>, </a:t>
            </a:r>
            <a:r>
              <a:rPr lang="en-US" sz="3200" dirty="0" err="1"/>
              <a:t>kısaca</a:t>
            </a:r>
            <a:r>
              <a:rPr lang="en-US" sz="3200" dirty="0"/>
              <a:t> </a:t>
            </a:r>
            <a:r>
              <a:rPr lang="en-US" sz="3200" dirty="0" err="1"/>
              <a:t>yaşam</a:t>
            </a:r>
            <a:r>
              <a:rPr lang="en-US" sz="3200" dirty="0"/>
              <a:t> </a:t>
            </a:r>
            <a:r>
              <a:rPr lang="en-US" sz="3200" dirty="0" err="1"/>
              <a:t>ortamımızdır</a:t>
            </a:r>
            <a:r>
              <a:rPr lang="en-US" sz="3200" dirty="0"/>
              <a:t>. </a:t>
            </a:r>
            <a:r>
              <a:rPr lang="en-US" sz="3200" dirty="0" err="1"/>
              <a:t>Geniş</a:t>
            </a:r>
            <a:r>
              <a:rPr lang="en-US" sz="3200" dirty="0"/>
              <a:t> </a:t>
            </a:r>
            <a:r>
              <a:rPr lang="en-US" sz="3200" dirty="0" err="1"/>
              <a:t>anlamıyla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, </a:t>
            </a:r>
            <a:r>
              <a:rPr lang="en-US" sz="3200" dirty="0" err="1"/>
              <a:t>canlı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cansız</a:t>
            </a:r>
            <a:r>
              <a:rPr lang="en-US" sz="3200" dirty="0"/>
              <a:t> </a:t>
            </a:r>
            <a:r>
              <a:rPr lang="en-US" sz="3200" dirty="0" err="1"/>
              <a:t>varlıkların</a:t>
            </a:r>
            <a:r>
              <a:rPr lang="en-US" sz="3200" dirty="0"/>
              <a:t> </a:t>
            </a:r>
            <a:r>
              <a:rPr lang="en-US" sz="3200" dirty="0" err="1"/>
              <a:t>birbirleriyle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bulundukları</a:t>
            </a:r>
            <a:r>
              <a:rPr lang="en-US" sz="3200" dirty="0"/>
              <a:t> </a:t>
            </a:r>
            <a:r>
              <a:rPr lang="en-US" sz="3200" dirty="0" err="1"/>
              <a:t>ortamla</a:t>
            </a:r>
            <a:r>
              <a:rPr lang="en-US" sz="3200" dirty="0"/>
              <a:t> </a:t>
            </a:r>
            <a:r>
              <a:rPr lang="en-US" sz="3200" dirty="0" err="1"/>
              <a:t>ilişki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etkileşimlerinin</a:t>
            </a:r>
            <a:r>
              <a:rPr lang="en-US" sz="3200" dirty="0"/>
              <a:t> </a:t>
            </a:r>
            <a:r>
              <a:rPr lang="en-US" sz="3200" dirty="0" err="1"/>
              <a:t>tümüdür</a:t>
            </a:r>
            <a:r>
              <a:rPr lang="en-US" sz="3200" dirty="0"/>
              <a:t> </a:t>
            </a:r>
            <a:r>
              <a:rPr lang="en-US" sz="3200"/>
              <a:t>ya</a:t>
            </a:r>
            <a:r>
              <a:rPr lang="en-US" sz="3200" dirty="0"/>
              <a:t> da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ilişki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etkileşim</a:t>
            </a:r>
            <a:r>
              <a:rPr lang="en-US" sz="3200" dirty="0"/>
              <a:t> </a:t>
            </a:r>
            <a:r>
              <a:rPr lang="en-US" sz="3200" dirty="0" err="1"/>
              <a:t>ortamıdır</a:t>
            </a:r>
            <a:r>
              <a:rPr lang="en-US" sz="32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1710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557659-85BD-7C4C-AAFD-9FF7FC1A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AF1B0D-C8AF-F348-9DCC-3E10E14A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err="1"/>
              <a:t>Çevrenin</a:t>
            </a:r>
            <a:r>
              <a:rPr lang="en-US" sz="3200" dirty="0"/>
              <a:t> </a:t>
            </a:r>
            <a:r>
              <a:rPr lang="en-US" sz="3200" dirty="0" err="1"/>
              <a:t>üç</a:t>
            </a:r>
            <a:r>
              <a:rPr lang="en-US" sz="3200" dirty="0"/>
              <a:t> </a:t>
            </a:r>
            <a:r>
              <a:rPr lang="en-US" sz="3200" dirty="0" err="1"/>
              <a:t>türü</a:t>
            </a:r>
            <a:r>
              <a:rPr lang="en-US" sz="3200" dirty="0"/>
              <a:t>, </a:t>
            </a:r>
            <a:r>
              <a:rPr lang="en-US" sz="3200" dirty="0" err="1"/>
              <a:t>doğal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, </a:t>
            </a:r>
            <a:r>
              <a:rPr lang="en-US" sz="3200" dirty="0" err="1"/>
              <a:t>yapay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sosyal</a:t>
            </a:r>
            <a:r>
              <a:rPr lang="en-US" sz="3200" dirty="0"/>
              <a:t> </a:t>
            </a:r>
            <a:r>
              <a:rPr lang="en-US" sz="3200" dirty="0" err="1"/>
              <a:t>çevreden</a:t>
            </a:r>
            <a:r>
              <a:rPr lang="en-US" sz="3200" dirty="0"/>
              <a:t> </a:t>
            </a:r>
            <a:r>
              <a:rPr lang="en-US" sz="3200" dirty="0" err="1"/>
              <a:t>oluşmaktadır</a:t>
            </a:r>
            <a:r>
              <a:rPr lang="en-US" sz="3200" dirty="0"/>
              <a:t>.</a:t>
            </a:r>
          </a:p>
          <a:p>
            <a:r>
              <a:rPr lang="en-US" sz="3200" dirty="0" err="1"/>
              <a:t>Doğal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 </a:t>
            </a:r>
            <a:r>
              <a:rPr lang="en-US" sz="3200" dirty="0" err="1"/>
              <a:t>insan</a:t>
            </a:r>
            <a:r>
              <a:rPr lang="en-US" sz="3200" dirty="0"/>
              <a:t> </a:t>
            </a:r>
            <a:r>
              <a:rPr lang="en-US" sz="3200" dirty="0" err="1"/>
              <a:t>müdahalesi</a:t>
            </a:r>
            <a:r>
              <a:rPr lang="en-US" sz="3200" dirty="0"/>
              <a:t> </a:t>
            </a:r>
            <a:r>
              <a:rPr lang="en-US" sz="3200" dirty="0" err="1"/>
              <a:t>olmadan</a:t>
            </a:r>
            <a:r>
              <a:rPr lang="en-US" sz="3200" dirty="0"/>
              <a:t> </a:t>
            </a:r>
            <a:r>
              <a:rPr lang="en-US" sz="3200" dirty="0" err="1"/>
              <a:t>oluşan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Yapay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, </a:t>
            </a:r>
            <a:r>
              <a:rPr lang="en-US" sz="3200" dirty="0" err="1"/>
              <a:t>insan</a:t>
            </a:r>
            <a:r>
              <a:rPr lang="en-US" sz="3200" dirty="0"/>
              <a:t> </a:t>
            </a:r>
            <a:r>
              <a:rPr lang="en-US" sz="3200" dirty="0" err="1"/>
              <a:t>eliyle</a:t>
            </a:r>
            <a:r>
              <a:rPr lang="en-US" sz="3200" dirty="0"/>
              <a:t> </a:t>
            </a:r>
            <a:r>
              <a:rPr lang="en-US" sz="3200" dirty="0" err="1"/>
              <a:t>ya</a:t>
            </a:r>
            <a:r>
              <a:rPr lang="en-US" sz="3200" dirty="0"/>
              <a:t> da </a:t>
            </a:r>
            <a:r>
              <a:rPr lang="en-US" sz="3200" dirty="0" err="1"/>
              <a:t>müdahalesi</a:t>
            </a:r>
            <a:r>
              <a:rPr lang="en-US" sz="3200" dirty="0"/>
              <a:t> </a:t>
            </a:r>
            <a:r>
              <a:rPr lang="en-US" sz="3200" dirty="0" err="1"/>
              <a:t>aracılığıyla</a:t>
            </a:r>
            <a:r>
              <a:rPr lang="en-US" sz="3200" dirty="0"/>
              <a:t> </a:t>
            </a:r>
            <a:r>
              <a:rPr lang="en-US" sz="3200" dirty="0" err="1"/>
              <a:t>yaratılan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;</a:t>
            </a:r>
          </a:p>
          <a:p>
            <a:r>
              <a:rPr lang="en-US" sz="3200" dirty="0" err="1"/>
              <a:t>Sosyal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, </a:t>
            </a:r>
            <a:r>
              <a:rPr lang="en-US" sz="3200" dirty="0" err="1"/>
              <a:t>insan</a:t>
            </a:r>
            <a:r>
              <a:rPr lang="en-US" sz="3200" dirty="0"/>
              <a:t> </a:t>
            </a:r>
            <a:r>
              <a:rPr lang="en-US" sz="3200" dirty="0" err="1"/>
              <a:t>ilişkileri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ilişkilerin</a:t>
            </a:r>
            <a:r>
              <a:rPr lang="en-US" sz="3200" dirty="0"/>
              <a:t> </a:t>
            </a:r>
            <a:r>
              <a:rPr lang="en-US" sz="3200" dirty="0" err="1"/>
              <a:t>yaşandığı</a:t>
            </a:r>
            <a:r>
              <a:rPr lang="en-US" sz="3200" dirty="0"/>
              <a:t> </a:t>
            </a:r>
            <a:r>
              <a:rPr lang="en-US" sz="3200" dirty="0" err="1"/>
              <a:t>ortamdır</a:t>
            </a:r>
            <a:r>
              <a:rPr lang="en-US" sz="3200" dirty="0"/>
              <a:t>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589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BBE817-1A8B-E940-BBC0-82EF67047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6DF110-49D3-3541-8005-1D98EEB28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/>
              <a:t>Başlıca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 </a:t>
            </a:r>
            <a:r>
              <a:rPr lang="en-US" sz="3200" dirty="0" err="1"/>
              <a:t>sorunları</a:t>
            </a:r>
            <a:r>
              <a:rPr lang="en-US" sz="3200" dirty="0"/>
              <a:t>, </a:t>
            </a:r>
            <a:r>
              <a:rPr lang="en-US" sz="3200" dirty="0" err="1"/>
              <a:t>hava</a:t>
            </a:r>
            <a:r>
              <a:rPr lang="en-US" sz="3200" dirty="0"/>
              <a:t>, </a:t>
            </a:r>
            <a:r>
              <a:rPr lang="en-US" sz="3200" dirty="0" err="1"/>
              <a:t>kirliliği</a:t>
            </a:r>
            <a:r>
              <a:rPr lang="en-US" sz="3200" dirty="0"/>
              <a:t>,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en-US" sz="3200" dirty="0" err="1"/>
              <a:t>kirliliği</a:t>
            </a:r>
            <a:r>
              <a:rPr lang="en-US" sz="3200" dirty="0"/>
              <a:t>, </a:t>
            </a:r>
            <a:r>
              <a:rPr lang="en-US" sz="3200" dirty="0" err="1"/>
              <a:t>toprak</a:t>
            </a:r>
            <a:r>
              <a:rPr lang="en-US" sz="3200" dirty="0"/>
              <a:t> </a:t>
            </a:r>
            <a:r>
              <a:rPr lang="en-US" sz="3200" dirty="0" err="1"/>
              <a:t>kirliliği</a:t>
            </a:r>
            <a:r>
              <a:rPr lang="en-US" sz="3200" dirty="0"/>
              <a:t>, Bitki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hayvan</a:t>
            </a:r>
            <a:r>
              <a:rPr lang="en-US" sz="3200" dirty="0"/>
              <a:t> </a:t>
            </a:r>
            <a:r>
              <a:rPr lang="en-US" sz="3200" dirty="0" err="1"/>
              <a:t>tür</a:t>
            </a:r>
            <a:r>
              <a:rPr lang="en-US" sz="3200" dirty="0"/>
              <a:t> </a:t>
            </a:r>
            <a:r>
              <a:rPr lang="en-US" sz="3200" dirty="0" err="1"/>
              <a:t>çeşitliliğinin</a:t>
            </a:r>
            <a:r>
              <a:rPr lang="en-US" sz="3200" dirty="0"/>
              <a:t> </a:t>
            </a:r>
            <a:r>
              <a:rPr lang="en-US" sz="3200" dirty="0" err="1"/>
              <a:t>azalması</a:t>
            </a:r>
            <a:r>
              <a:rPr lang="en-US" sz="3200" dirty="0"/>
              <a:t>, </a:t>
            </a:r>
            <a:r>
              <a:rPr lang="en-US" sz="3200" dirty="0" err="1"/>
              <a:t>kültürel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tarihi</a:t>
            </a:r>
            <a:r>
              <a:rPr lang="en-US" sz="3200" dirty="0"/>
              <a:t> </a:t>
            </a:r>
            <a:r>
              <a:rPr lang="en-US" sz="3200" dirty="0" err="1"/>
              <a:t>zenginliklerin</a:t>
            </a:r>
            <a:r>
              <a:rPr lang="en-US" sz="3200" dirty="0"/>
              <a:t> </a:t>
            </a:r>
            <a:r>
              <a:rPr lang="en-US" sz="3200" dirty="0" err="1"/>
              <a:t>tahribi</a:t>
            </a:r>
            <a:r>
              <a:rPr lang="en-US" sz="3200" dirty="0"/>
              <a:t>, </a:t>
            </a:r>
            <a:r>
              <a:rPr lang="en-US" sz="3200" dirty="0" err="1"/>
              <a:t>gürültü</a:t>
            </a:r>
            <a:r>
              <a:rPr lang="en-US" sz="3200" dirty="0"/>
              <a:t> </a:t>
            </a:r>
            <a:r>
              <a:rPr lang="en-US" sz="3200" dirty="0" err="1"/>
              <a:t>kirliliği</a:t>
            </a:r>
            <a:r>
              <a:rPr lang="en-US" sz="3200" dirty="0"/>
              <a:t>, </a:t>
            </a:r>
            <a:r>
              <a:rPr lang="en-US" sz="3200" dirty="0" err="1"/>
              <a:t>küresel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 </a:t>
            </a:r>
            <a:r>
              <a:rPr lang="en-US" sz="3200" dirty="0" err="1"/>
              <a:t>sorunlarıdır</a:t>
            </a:r>
            <a:r>
              <a:rPr lang="en-US" sz="32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637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AB4345-F998-1143-8B5A-57A58791E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DEF177-0AD1-2449-BD8E-8E5DAAF02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Küresel</a:t>
            </a:r>
            <a:r>
              <a:rPr lang="en-US" sz="2800" dirty="0"/>
              <a:t> </a:t>
            </a:r>
            <a:r>
              <a:rPr lang="en-US" sz="2800" dirty="0" err="1"/>
              <a:t>çevre</a:t>
            </a:r>
            <a:r>
              <a:rPr lang="en-US" sz="2800" dirty="0"/>
              <a:t> </a:t>
            </a:r>
            <a:r>
              <a:rPr lang="en-US" sz="2800" dirty="0" err="1"/>
              <a:t>sorunları</a:t>
            </a:r>
            <a:r>
              <a:rPr lang="en-US" sz="2800" dirty="0"/>
              <a:t>;</a:t>
            </a:r>
          </a:p>
          <a:p>
            <a:r>
              <a:rPr lang="en-US" sz="2800" dirty="0"/>
              <a:t>1.Sera </a:t>
            </a:r>
            <a:r>
              <a:rPr lang="en-US" sz="2800" dirty="0" err="1"/>
              <a:t>etkisi</a:t>
            </a:r>
            <a:r>
              <a:rPr lang="en-US" sz="2800" dirty="0"/>
              <a:t>,  </a:t>
            </a:r>
            <a:r>
              <a:rPr lang="en-US" sz="2800" dirty="0" err="1"/>
              <a:t>Küresel</a:t>
            </a:r>
            <a:r>
              <a:rPr lang="en-US" sz="2800" dirty="0"/>
              <a:t> </a:t>
            </a:r>
            <a:r>
              <a:rPr lang="en-US" sz="2800" dirty="0" err="1"/>
              <a:t>ısınma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iklim</a:t>
            </a:r>
            <a:r>
              <a:rPr lang="en-US" sz="2800" dirty="0"/>
              <a:t> </a:t>
            </a:r>
            <a:r>
              <a:rPr lang="en-US" sz="2800" dirty="0" err="1"/>
              <a:t>değişikliği</a:t>
            </a:r>
            <a:endParaRPr lang="en-US" sz="2800" dirty="0"/>
          </a:p>
          <a:p>
            <a:r>
              <a:rPr lang="en-US" sz="2800" dirty="0"/>
              <a:t>2. Ozon </a:t>
            </a:r>
            <a:r>
              <a:rPr lang="en-US" sz="2800" dirty="0" err="1"/>
              <a:t>tabakasının</a:t>
            </a:r>
            <a:r>
              <a:rPr lang="en-US" sz="2800" dirty="0"/>
              <a:t> </a:t>
            </a:r>
            <a:r>
              <a:rPr lang="en-US" sz="2800" dirty="0" err="1"/>
              <a:t>tahribi</a:t>
            </a:r>
            <a:r>
              <a:rPr lang="en-US" sz="2800" dirty="0"/>
              <a:t>,</a:t>
            </a:r>
          </a:p>
          <a:p>
            <a:r>
              <a:rPr lang="en-US" sz="2800" dirty="0"/>
              <a:t>3. </a:t>
            </a:r>
            <a:r>
              <a:rPr lang="en-US" sz="2800" dirty="0" err="1"/>
              <a:t>Ormansızlaşma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çölleşmedir</a:t>
            </a:r>
            <a:r>
              <a:rPr lang="en-US" sz="2800" dirty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6124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3FD157-0691-A243-B6FF-DF75B6470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6729BE-025E-7A4B-9DA7-889004E05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3200" dirty="0" err="1"/>
              <a:t>Yaşamakta</a:t>
            </a:r>
            <a:r>
              <a:rPr lang="en-US" sz="3200" dirty="0"/>
              <a:t> </a:t>
            </a:r>
            <a:r>
              <a:rPr lang="en-US" sz="3200" dirty="0" err="1"/>
              <a:t>olduğumuz</a:t>
            </a:r>
            <a:r>
              <a:rPr lang="en-US" sz="3200" dirty="0"/>
              <a:t> </a:t>
            </a:r>
            <a:r>
              <a:rPr lang="en-US" sz="3200" dirty="0" err="1"/>
              <a:t>küresel</a:t>
            </a:r>
            <a:r>
              <a:rPr lang="en-US" sz="3200" dirty="0"/>
              <a:t> </a:t>
            </a:r>
            <a:r>
              <a:rPr lang="en-US" sz="3200" dirty="0" err="1"/>
              <a:t>çevre</a:t>
            </a:r>
            <a:r>
              <a:rPr lang="en-US" sz="3200" dirty="0"/>
              <a:t> </a:t>
            </a:r>
            <a:r>
              <a:rPr lang="en-US" sz="3200" dirty="0" err="1"/>
              <a:t>sorunları</a:t>
            </a:r>
            <a:r>
              <a:rPr lang="en-US" sz="3200" dirty="0"/>
              <a:t> </a:t>
            </a:r>
            <a:r>
              <a:rPr lang="en-US" sz="3200" dirty="0" err="1"/>
              <a:t>nedeniyle</a:t>
            </a:r>
            <a:r>
              <a:rPr lang="en-US" sz="3200" dirty="0"/>
              <a:t> </a:t>
            </a:r>
            <a:r>
              <a:rPr lang="en-US" sz="3200" dirty="0" err="1"/>
              <a:t>yalnızca</a:t>
            </a:r>
            <a:r>
              <a:rPr lang="en-US" sz="3200" dirty="0"/>
              <a:t> </a:t>
            </a:r>
            <a:r>
              <a:rPr lang="en-US" sz="3200" dirty="0" err="1"/>
              <a:t>insanoğlunun</a:t>
            </a:r>
            <a:r>
              <a:rPr lang="en-US" sz="3200" dirty="0"/>
              <a:t> </a:t>
            </a:r>
            <a:r>
              <a:rPr lang="en-US" sz="3200" dirty="0" err="1"/>
              <a:t>değil</a:t>
            </a:r>
            <a:r>
              <a:rPr lang="en-US" sz="3200" dirty="0"/>
              <a:t> </a:t>
            </a:r>
            <a:r>
              <a:rPr lang="en-US" sz="3200" dirty="0" err="1"/>
              <a:t>diğer</a:t>
            </a:r>
            <a:r>
              <a:rPr lang="en-US" sz="3200" dirty="0"/>
              <a:t> </a:t>
            </a:r>
            <a:r>
              <a:rPr lang="en-US" sz="3200" dirty="0" err="1"/>
              <a:t>canlıların</a:t>
            </a:r>
            <a:r>
              <a:rPr lang="en-US" sz="3200" dirty="0"/>
              <a:t>, </a:t>
            </a:r>
            <a:r>
              <a:rPr lang="en-US" sz="3200" dirty="0" err="1"/>
              <a:t>hatta</a:t>
            </a:r>
            <a:r>
              <a:rPr lang="en-US" sz="3200" dirty="0"/>
              <a:t> </a:t>
            </a:r>
            <a:r>
              <a:rPr lang="en-US" sz="3200" dirty="0" err="1"/>
              <a:t>cansızların</a:t>
            </a:r>
            <a:r>
              <a:rPr lang="en-US" sz="3200" dirty="0"/>
              <a:t> </a:t>
            </a:r>
            <a:r>
              <a:rPr lang="en-US" sz="3200" dirty="0" err="1"/>
              <a:t>varlığı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mekanları</a:t>
            </a:r>
            <a:r>
              <a:rPr lang="en-US" sz="3200"/>
              <a:t> tehlike</a:t>
            </a:r>
            <a:r>
              <a:rPr lang="en-US" sz="3200" dirty="0"/>
              <a:t> </a:t>
            </a:r>
            <a:r>
              <a:rPr lang="en-US" sz="3200" dirty="0" err="1"/>
              <a:t>altındadır</a:t>
            </a:r>
            <a:r>
              <a:rPr lang="en-US" sz="3200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7072327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15</TotalTime>
  <Words>166</Words>
  <Application>Microsoft Macintosh PowerPoint</Application>
  <PresentationFormat>Geniş ekran</PresentationFormat>
  <Paragraphs>19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Paket</vt:lpstr>
      <vt:lpstr>Mekan ve Siyaset Konu4</vt:lpstr>
      <vt:lpstr>çevre</vt:lpstr>
      <vt:lpstr>çevre</vt:lpstr>
      <vt:lpstr>çevre</vt:lpstr>
      <vt:lpstr>çevre</vt:lpstr>
      <vt:lpstr>çevre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 Konu4</dc:title>
  <dc:creator>Microsoft Office User</dc:creator>
  <cp:lastModifiedBy>Kıvılcım Ertan</cp:lastModifiedBy>
  <cp:revision>8</cp:revision>
  <dcterms:created xsi:type="dcterms:W3CDTF">2020-11-04T11:09:16Z</dcterms:created>
  <dcterms:modified xsi:type="dcterms:W3CDTF">2023-10-29T15:47:41Z</dcterms:modified>
</cp:coreProperties>
</file>