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9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76" r:id="rId12"/>
    <p:sldId id="290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4325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0001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6732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4435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169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9283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0369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7225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6461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118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7939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564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VATANDAŞLIK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5. </a:t>
            </a:r>
            <a:r>
              <a:rPr lang="tr-TR" dirty="0" smtClean="0"/>
              <a:t>HAFTA:</a:t>
            </a:r>
          </a:p>
          <a:p>
            <a:r>
              <a:rPr lang="tr-TR" dirty="0" smtClean="0"/>
              <a:t>İNSAN </a:t>
            </a:r>
            <a:r>
              <a:rPr lang="tr-TR" dirty="0" smtClean="0"/>
              <a:t>HAKLARININ BATIDAKİ TARİHSEL GELİŞİMİ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099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HAKLARININ BATI’DAKİ TARİHSEL GELİŞİMİ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20. </a:t>
            </a:r>
            <a:r>
              <a:rPr lang="tr-TR" dirty="0" smtClean="0"/>
              <a:t>YÜZYILDA</a:t>
            </a:r>
            <a:r>
              <a:rPr lang="tr-TR" dirty="0" smtClean="0"/>
              <a:t> BATI’DA İNSAN HAKLARI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Sosyal ve ekonomik hakların anayasalara girişi Birinci Dünya Savaşı’ndan sonra olmuştur.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İkinci Dünya Savaşından sonra hazırlanan anayasalarda da sosyal haklara yer verildiği görülmektedir.</a:t>
            </a:r>
          </a:p>
        </p:txBody>
      </p:sp>
    </p:spTree>
    <p:extLst>
      <p:ext uri="{BB962C8B-B14F-4D97-AF65-F5344CB8AC3E}">
        <p14:creationId xmlns:p14="http://schemas.microsoft.com/office/powerpoint/2010/main" val="207718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42447" y="1310186"/>
            <a:ext cx="8147713" cy="133748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YARARLANILAN KAYNAK: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/>
              <a:t>	</a:t>
            </a:r>
            <a:r>
              <a:rPr lang="tr-TR" sz="2000" dirty="0" smtClean="0"/>
              <a:t>PROF.DR. YASEMİN KARAMAN KEPENEKCİ (2014). EĞİTİMCİLER İÇİN İNSAN HAKLARI VE VATANDAŞLIK.  ANKARA: SİYASAL KİTABEVİ</a:t>
            </a:r>
          </a:p>
        </p:txBody>
      </p:sp>
    </p:spTree>
    <p:extLst>
      <p:ext uri="{BB962C8B-B14F-4D97-AF65-F5344CB8AC3E}">
        <p14:creationId xmlns:p14="http://schemas.microsoft.com/office/powerpoint/2010/main" val="76219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endParaRPr lang="tr-TR" sz="4400" dirty="0" smtClean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endParaRPr lang="tr-TR" sz="4400" dirty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4400" dirty="0" smtClean="0"/>
              <a:t>HAFTAYA İNSAN HAKLARININ TÜRKİYE’DEKİ TARİHSEL GELİŞİMİ İLE </a:t>
            </a:r>
            <a:r>
              <a:rPr lang="tr-TR" sz="4400" dirty="0" smtClean="0"/>
              <a:t>DEVAM EDECEĞİZ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6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14999"/>
            <a:ext cx="10515600" cy="1325563"/>
          </a:xfrm>
        </p:spPr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 HAFTA NELER ÖĞRENECEĞİZ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211475"/>
            <a:ext cx="8483221" cy="52575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ESKİ ÇAĞDA BATI’DA (ESKİ YUNAN’DA VE ROMA’DA) İNSAN HAKLARI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ORTAÇAĞDA BATI’DA İNSAN HAKLARI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YENİÇAĞDA (MUTLAK MONARŞİLER DÖNEMİNDE) BATI’DA İNSAN HAKLARI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17. VE 18. YÜZYILLARDA BATI’DA İNSAN HAKLARI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19. YÜZYILDA BATI’DA İNSAN HAKLARI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20. YÜZYILDA BATI’DA İNSAN HAKLARI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304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HAKLARININ BATI’DAKİ TARİHSEL GELİŞİMİ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ESKİÇAĞDA BATI’DA (ESKİ YUNAN’DA VE ROMA’DA) İNSAN HAKLARI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Eski Yunan’da devlet anlayışı ataerkil krallığın ve zengin bir azınlığın üstünlüğüne dayanmaktaydı.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Politika yaşamı doğrudan devlet tarafından değil «site» adı verilen devletçikler tarafından yönetilmekteydi.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Platon-Aristo			     insana insan olarak değer verilmesi.</a:t>
            </a:r>
            <a:endParaRPr lang="tr-TR" dirty="0" smtClean="0"/>
          </a:p>
        </p:txBody>
      </p:sp>
      <p:sp>
        <p:nvSpPr>
          <p:cNvPr id="4" name="Sağ Ok 3"/>
          <p:cNvSpPr/>
          <p:nvPr/>
        </p:nvSpPr>
        <p:spPr>
          <a:xfrm>
            <a:off x="3279648" y="3840480"/>
            <a:ext cx="2548128" cy="890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55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HAKLARININ BATI’DAKİ TARİHSEL GELİŞİMİ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ORTAÇAĞDA BATI’DA İNSAN HAKLARI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Ortaçağ, genel olarak Roma İmparatorluğu’nun yıkılışı ile (476) başlamış ve Amerika kıtasının bulunuşuna (1492) kadar on yıl sürmüştür.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Politika alanında ortaçağın en belirgin özelliği, kamu hukuk ile kişi hukuku arasında herhangi bir ayrımın yapılmamış olmasıdır.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Ortaçağda feodal senyörler dışındaki insan için hiçbir hak ve özgürlük söz konusu değildir.</a:t>
            </a:r>
          </a:p>
        </p:txBody>
      </p:sp>
    </p:spTree>
    <p:extLst>
      <p:ext uri="{BB962C8B-B14F-4D97-AF65-F5344CB8AC3E}">
        <p14:creationId xmlns:p14="http://schemas.microsoft.com/office/powerpoint/2010/main" val="325562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HAKLARININ BATI’DAKİ TARİHSEL GELİŞİMİ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17. ve 18. </a:t>
            </a:r>
            <a:r>
              <a:rPr lang="tr-TR" dirty="0" smtClean="0"/>
              <a:t>YÜZYILLARDA</a:t>
            </a:r>
            <a:r>
              <a:rPr lang="tr-TR" dirty="0" smtClean="0"/>
              <a:t> BATI’DA İNSAN HAKLARI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Bu dönemde insan hakları alanında iki önemli doktrin dikkati çeker.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/>
              <a:t>	</a:t>
            </a:r>
            <a:r>
              <a:rPr lang="tr-TR" dirty="0" smtClean="0"/>
              <a:t>İnsan hakları doktrini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	Bireyci (ferdiyetçi) doktrin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65636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HAKLARININ BATI’DAKİ TARİHSEL GELİŞİMİ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17. ve 18. </a:t>
            </a:r>
            <a:r>
              <a:rPr lang="tr-TR" dirty="0" smtClean="0"/>
              <a:t>YÜZYILLARDA</a:t>
            </a:r>
            <a:r>
              <a:rPr lang="tr-TR" dirty="0" smtClean="0"/>
              <a:t> BATI’DA İNSAN HAKLARI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İnsan hakları doktrini</a:t>
            </a:r>
          </a:p>
          <a:p>
            <a:pPr marL="90170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Doğal Yaşam - Toplum sözleşmesi</a:t>
            </a:r>
          </a:p>
          <a:p>
            <a:pPr marL="90170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İnsanlar devletten önce ve devletin hukukundan üstün birtakım doğal haklara sahiptirler.</a:t>
            </a:r>
          </a:p>
          <a:p>
            <a:pPr marL="90170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John Locke-Jean </a:t>
            </a:r>
            <a:r>
              <a:rPr lang="tr-TR" dirty="0" err="1" smtClean="0"/>
              <a:t>Jacques</a:t>
            </a:r>
            <a:r>
              <a:rPr lang="tr-TR" dirty="0" smtClean="0"/>
              <a:t> Rousseau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3062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HAKLARININ BATI’DAKİ TARİHSEL GELİŞİMİ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17. ve 18. </a:t>
            </a:r>
            <a:r>
              <a:rPr lang="tr-TR" dirty="0" smtClean="0"/>
              <a:t>YÜZYILLARDA</a:t>
            </a:r>
            <a:r>
              <a:rPr lang="tr-TR" dirty="0" smtClean="0"/>
              <a:t> BATI’DA İNSAN HAKLARI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Bireyci (Ferdiyetçi) Doktrin</a:t>
            </a:r>
          </a:p>
          <a:p>
            <a:pPr marL="901700" indent="-182563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Her hakkın kaynağı insandır; Çünkü insan iradeye ve sorumluluk duygusuna sahip özgür bir varlıktır.</a:t>
            </a:r>
          </a:p>
          <a:p>
            <a:pPr marL="901700" indent="-182563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Her siyasal topluluğun amacı insandır.</a:t>
            </a:r>
          </a:p>
        </p:txBody>
      </p:sp>
    </p:spTree>
    <p:extLst>
      <p:ext uri="{BB962C8B-B14F-4D97-AF65-F5344CB8AC3E}">
        <p14:creationId xmlns:p14="http://schemas.microsoft.com/office/powerpoint/2010/main" val="398581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HAKLARININ BATI’DAKİ TARİHSEL GELİŞİMİ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19. </a:t>
            </a:r>
            <a:r>
              <a:rPr lang="tr-TR" dirty="0" smtClean="0"/>
              <a:t>YÜZYILDA</a:t>
            </a:r>
            <a:r>
              <a:rPr lang="tr-TR" dirty="0" smtClean="0"/>
              <a:t> BATI’DA İNSAN HAKLARI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1789 Fransız İnsan ve Vatandaş Hakları Bildirgesinin en önemli niteliği bireyi ön plana çıkarmış olmasıdır.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Çünkü o zamana kadar toplum yaşamında karşılaşılan sorunların nedeni olarak kişilerin haklarına gereken saygının gösterilmemiş olması görülmüştür.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32094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HAKLARININ BATI’DAKİ TARİHSEL GELİŞİMİ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20. </a:t>
            </a:r>
            <a:r>
              <a:rPr lang="tr-TR" dirty="0" smtClean="0"/>
              <a:t>YÜZYILDA</a:t>
            </a:r>
            <a:r>
              <a:rPr lang="tr-TR" dirty="0" smtClean="0"/>
              <a:t> BATI’DA İNSAN HAKLARI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20. yüzyılda Batı’da insan haklarının geldiği nokta, Birinci Dünya Savaşı’ndan sonraki dönem ve İkinci Dünya Savaşı’ndan sonraki dönem olmak üzere iki alt başlıkta incelenmiştir.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99371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405</Words>
  <Application>Microsoft Office PowerPoint</Application>
  <PresentationFormat>Geniş ekran</PresentationFormat>
  <Paragraphs>52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Courier New</vt:lpstr>
      <vt:lpstr>Wingdings</vt:lpstr>
      <vt:lpstr>Office Teması</vt:lpstr>
      <vt:lpstr>VATANDAŞLIK</vt:lpstr>
      <vt:lpstr>BU HAFTA NELER ÖĞRENECEĞİZ?</vt:lpstr>
      <vt:lpstr>İNSAN HAKLARININ BATI’DAKİ TARİHSEL GELİŞİMİ</vt:lpstr>
      <vt:lpstr>İNSAN HAKLARININ BATI’DAKİ TARİHSEL GELİŞİMİ</vt:lpstr>
      <vt:lpstr>İNSAN HAKLARININ BATI’DAKİ TARİHSEL GELİŞİMİ</vt:lpstr>
      <vt:lpstr>İNSAN HAKLARININ BATI’DAKİ TARİHSEL GELİŞİMİ</vt:lpstr>
      <vt:lpstr>İNSAN HAKLARININ BATI’DAKİ TARİHSEL GELİŞİMİ</vt:lpstr>
      <vt:lpstr>İNSAN HAKLARININ BATI’DAKİ TARİHSEL GELİŞİMİ</vt:lpstr>
      <vt:lpstr>İNSAN HAKLARININ BATI’DAKİ TARİHSEL GELİŞİMİ</vt:lpstr>
      <vt:lpstr>İNSAN HAKLARININ BATI’DAKİ TARİHSEL GELİŞİMİ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VATANDAŞLIK</dc:title>
  <dc:creator>WESER</dc:creator>
  <cp:lastModifiedBy>WESER</cp:lastModifiedBy>
  <cp:revision>32</cp:revision>
  <dcterms:created xsi:type="dcterms:W3CDTF">2018-04-17T19:43:00Z</dcterms:created>
  <dcterms:modified xsi:type="dcterms:W3CDTF">2018-04-18T16:43:28Z</dcterms:modified>
</cp:coreProperties>
</file>