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0" d="100"/>
          <a:sy n="40" d="100"/>
        </p:scale>
        <p:origin x="1386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1.12.2022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r-PK" dirty="0"/>
              <a:t>مزاح 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ur-PK" dirty="0"/>
              <a:t>مزاح نگار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762895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>
            <a:extLst>
              <a:ext uri="{FF2B5EF4-FFF2-40B4-BE49-F238E27FC236}">
                <a16:creationId xmlns:a16="http://schemas.microsoft.com/office/drawing/2014/main" id="{4581119A-BC13-4490-AC1F-77B6CD4F443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03790834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C3F7316-D701-4574-81CE-AA338449AF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84107B08-9887-4A41-A7F9-8822BE01137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308225" y="2166739"/>
            <a:ext cx="4525963" cy="3394472"/>
          </a:xfrm>
        </p:spPr>
      </p:pic>
    </p:spTree>
    <p:extLst>
      <p:ext uri="{BB962C8B-B14F-4D97-AF65-F5344CB8AC3E}">
        <p14:creationId xmlns:p14="http://schemas.microsoft.com/office/powerpoint/2010/main" val="1718945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62E7A6A0-5D16-42DC-AA03-E82DB3C819B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31233638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İçerik Yer Tutucusu 8" descr="metin içeren bir resim&#10;&#10;Açıklama otomatik olarak oluşturuldu">
            <a:extLst>
              <a:ext uri="{FF2B5EF4-FFF2-40B4-BE49-F238E27FC236}">
                <a16:creationId xmlns:a16="http://schemas.microsoft.com/office/drawing/2014/main" id="{30B6782D-4338-4BE1-9407-D153F7DB2CE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1261123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188D4B1B-E388-481A-9900-2AD87822DD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27473368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İçerik Yer Tutucusu 4" descr="metin içeren bir resim&#10;&#10;Açıklama otomatik olarak oluşturuldu">
            <a:extLst>
              <a:ext uri="{FF2B5EF4-FFF2-40B4-BE49-F238E27FC236}">
                <a16:creationId xmlns:a16="http://schemas.microsoft.com/office/drawing/2014/main" id="{5A0560F6-1C9B-493E-B090-D6BCE8D01C4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1211263" y="908447"/>
            <a:ext cx="6721475" cy="5041106"/>
          </a:xfrm>
          <a:noFill/>
        </p:spPr>
      </p:pic>
    </p:spTree>
    <p:extLst>
      <p:ext uri="{BB962C8B-B14F-4D97-AF65-F5344CB8AC3E}">
        <p14:creationId xmlns:p14="http://schemas.microsoft.com/office/powerpoint/2010/main" val="1409191096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3</Words>
  <Application>Microsoft Office PowerPoint</Application>
  <PresentationFormat>Ekran Gösterisi (4:3)</PresentationFormat>
  <Paragraphs>2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0" baseType="lpstr">
      <vt:lpstr>Arial</vt:lpstr>
      <vt:lpstr>Calibri</vt:lpstr>
      <vt:lpstr>Ofis Teması</vt:lpstr>
      <vt:lpstr>مزاح 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مزاح </dc:title>
  <dc:creator>user</dc:creator>
  <cp:lastModifiedBy>Serkan Başarır</cp:lastModifiedBy>
  <cp:revision>2</cp:revision>
  <dcterms:created xsi:type="dcterms:W3CDTF">2020-05-10T11:34:55Z</dcterms:created>
  <dcterms:modified xsi:type="dcterms:W3CDTF">2022-12-01T18:03:48Z</dcterms:modified>
</cp:coreProperties>
</file>