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مزاح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r-PK" dirty="0"/>
              <a:t>مزاح نگار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28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581119A-BC13-4490-AC1F-77B6CD4F4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03790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3F7316-D701-4574-81CE-AA338449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84107B08-9887-4A41-A7F9-8822BE011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71894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2E7A6A0-5D16-42DC-AA03-E82DB3C81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12336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 descr="metin içeren bir resim&#10;&#10;Açıklama otomatik olarak oluşturuldu">
            <a:extLst>
              <a:ext uri="{FF2B5EF4-FFF2-40B4-BE49-F238E27FC236}">
                <a16:creationId xmlns:a16="http://schemas.microsoft.com/office/drawing/2014/main" id="{30B6782D-4338-4BE1-9407-D153F7DB2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12611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88D4B1B-E388-481A-9900-2AD87822D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74733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A0560F6-1C9B-493E-B090-D6BCE8D01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40919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Ekran Gösterisi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مزاح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مزاح </dc:title>
  <dc:creator>user</dc:creator>
  <cp:lastModifiedBy>Serkan Başarır</cp:lastModifiedBy>
  <cp:revision>2</cp:revision>
  <dcterms:created xsi:type="dcterms:W3CDTF">2020-05-10T11:34:55Z</dcterms:created>
  <dcterms:modified xsi:type="dcterms:W3CDTF">2022-12-01T18:03:48Z</dcterms:modified>
</cp:coreProperties>
</file>