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12"/>
  </p:notesMasterIdLst>
  <p:handoutMasterIdLst>
    <p:handoutMasterId r:id="rId13"/>
  </p:handoutMasterIdLst>
  <p:sldIdLst>
    <p:sldId id="668" r:id="rId4"/>
    <p:sldId id="607" r:id="rId5"/>
    <p:sldId id="692" r:id="rId6"/>
    <p:sldId id="694" r:id="rId7"/>
    <p:sldId id="695" r:id="rId8"/>
    <p:sldId id="696" r:id="rId9"/>
    <p:sldId id="697" r:id="rId10"/>
    <p:sldId id="698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38" y="54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28.2.2020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BİLGİ TEKNOLOJİLERİ VE KULLANIMI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32145" y="4213180"/>
            <a:ext cx="8479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DOÇ. DR. ARZUHAN BURCU GÜLTEKİN</a:t>
            </a:r>
          </a:p>
          <a:p>
            <a:pPr algn="ctr">
              <a:spcAft>
                <a:spcPts val="0"/>
              </a:spcAft>
            </a:pP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SORUMLU ASİSTAN: EMİR SUNGUROĞLU</a:t>
            </a:r>
          </a:p>
          <a:p>
            <a:pPr algn="ctr">
              <a:spcAft>
                <a:spcPts val="0"/>
              </a:spcAft>
            </a:pPr>
            <a:endParaRPr lang="tr-TR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</a:t>
            </a: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Üniversitesi UBF Gayrimenkul Geliştirme ve Yönetimi Bölümü </a:t>
            </a:r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799098" y="1228397"/>
            <a:ext cx="7976912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514350" lvl="1" indent="-514350" algn="ctr">
              <a:spcBef>
                <a:spcPct val="20000"/>
              </a:spcBef>
              <a:buClr>
                <a:schemeClr val="accent1"/>
              </a:buClr>
              <a:buAutoNum type="arabicPeriod"/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MICROSOFT OFFICE WORD UYGULAMALARI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844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79" y="531088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BİLGİ TEKNOLOJİLERİ	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313079" y="1554039"/>
            <a:ext cx="8198743" cy="3456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  <a:spcAft>
                <a:spcPts val="0"/>
              </a:spcAft>
            </a:pP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45">
              <a:spcAft>
                <a:spcPts val="0"/>
              </a:spcAft>
            </a:pPr>
            <a:r>
              <a:rPr lang="tr-TR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Dersin Öğrenme Kazanımı: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65"/>
              </a:lnSpc>
              <a:spcAft>
                <a:spcPts val="0"/>
              </a:spcAft>
            </a:pP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45">
              <a:lnSpc>
                <a:spcPct val="90000"/>
              </a:lnSpc>
              <a:spcAft>
                <a:spcPts val="0"/>
              </a:spcAft>
            </a:pP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Microsoft Word kelime işlemci programı ile </a:t>
            </a:r>
            <a:r>
              <a:rPr lang="tr-TR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metin yazabilme, metin içinde tablo hazırlayabilme</a:t>
            </a: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 şekil çizebilme/ekleyebilme </a:t>
            </a: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kazanımı elde edilmesi hedeflenmektedir.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930"/>
              </a:lnSpc>
              <a:spcAft>
                <a:spcPts val="0"/>
              </a:spcAft>
            </a:pP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45">
              <a:spcAft>
                <a:spcPts val="0"/>
              </a:spcAft>
            </a:pPr>
            <a:r>
              <a:rPr lang="tr-TR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Dersin Kapsamı: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65"/>
              </a:lnSpc>
              <a:spcAft>
                <a:spcPts val="0"/>
              </a:spcAft>
            </a:pP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93000"/>
              </a:lnSpc>
              <a:spcAft>
                <a:spcPts val="0"/>
              </a:spcAft>
              <a:buFont typeface="+mj-lt"/>
              <a:buAutoNum type="arabicPeriod" startAt="3"/>
              <a:tabLst>
                <a:tab pos="184150" algn="l"/>
              </a:tabLst>
            </a:pP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haftada Microsoft Word programı ile hazırlanan aşağıdaki metne, verilen yazım kuralları ve şablonu çerçevesinde 6. hafta kapsamında tablo ve şekiller eklenecek, gerekli tüm format düzenlemeleri tamamlanacaktır.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945"/>
              </a:lnSpc>
              <a:spcAft>
                <a:spcPts val="0"/>
              </a:spcAft>
            </a:pP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45">
              <a:spcAft>
                <a:spcPts val="0"/>
              </a:spcAft>
            </a:pPr>
            <a:r>
              <a:rPr lang="tr-TR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Kullanılan Öğretim Yöntem ve Tekniği: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45">
              <a:spcAft>
                <a:spcPts val="0"/>
              </a:spcAft>
            </a:pP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Bilgisayar destekli sözlü sunum, anlatım, uygulama, soru ve cevap, ödev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tr-T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61" y="158044"/>
            <a:ext cx="4383616" cy="567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47" y="168099"/>
            <a:ext cx="4515732" cy="562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55" y="0"/>
            <a:ext cx="41148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608" y="130175"/>
            <a:ext cx="42862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86" y="0"/>
            <a:ext cx="428625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25987</TotalTime>
  <Words>41</Words>
  <Application>Microsoft Office PowerPoint</Application>
  <PresentationFormat>Ekran Gösterisi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tasinmaz</cp:lastModifiedBy>
  <cp:revision>963</cp:revision>
  <cp:lastPrinted>2016-10-24T07:53:35Z</cp:lastPrinted>
  <dcterms:created xsi:type="dcterms:W3CDTF">2016-09-18T09:35:24Z</dcterms:created>
  <dcterms:modified xsi:type="dcterms:W3CDTF">2020-02-28T08:28:56Z</dcterms:modified>
</cp:coreProperties>
</file>