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7" r:id="rId10"/>
    <p:sldId id="69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WORD UYGULAMALARI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554039"/>
            <a:ext cx="8198743" cy="3456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">
              <a:spcAft>
                <a:spcPts val="0"/>
              </a:spcAft>
            </a:pP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Dersin Öğrenme Kazanımı: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65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">
              <a:lnSpc>
                <a:spcPct val="90000"/>
              </a:lnSpc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Microsoft Word kelime işlemci programı ile </a:t>
            </a: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metin yazabilme, metin içinde tablo hazırlayabilme</a:t>
            </a:r>
            <a: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şekil çizebilme/ekleyebilme </a:t>
            </a:r>
            <a: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kazanımı elde edilmesi hedeflenmektedir.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93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">
              <a:spcAft>
                <a:spcPts val="0"/>
              </a:spcAft>
            </a:pP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Dersin Kapsamı: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65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93000"/>
              </a:lnSpc>
              <a:spcAft>
                <a:spcPts val="0"/>
              </a:spcAft>
              <a:buFont typeface="+mj-lt"/>
              <a:buAutoNum type="arabicPeriod" startAt="3"/>
              <a:tabLst>
                <a:tab pos="184150" algn="l"/>
              </a:tabLst>
            </a:pPr>
            <a: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haftada Microsoft Word programı ile hazırlanan aşağıdaki metne, verilen yazım kuralları ve şablonu çerçevesinde 6. hafta kapsamında tablo ve şekiller eklenecek, gerekli tüm format düzenlemeleri tamamlanacaktır.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945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">
              <a:spcAft>
                <a:spcPts val="0"/>
              </a:spcAft>
            </a:pP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Kullanılan Öğretim Yöntem ve Tekniği: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"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Bilgisayar destekli sözlü sunum, anlatım, uygulama, soru ve cevap, ödev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561" y="158044"/>
            <a:ext cx="4383616" cy="567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047" y="168099"/>
            <a:ext cx="4515732" cy="562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155" y="0"/>
            <a:ext cx="4114800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08" y="130175"/>
            <a:ext cx="428625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1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586" y="0"/>
            <a:ext cx="428625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6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25987</TotalTime>
  <Words>41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963</cp:revision>
  <cp:lastPrinted>2016-10-24T07:53:35Z</cp:lastPrinted>
  <dcterms:created xsi:type="dcterms:W3CDTF">2016-09-18T09:35:24Z</dcterms:created>
  <dcterms:modified xsi:type="dcterms:W3CDTF">2020-02-28T08:28:56Z</dcterms:modified>
</cp:coreProperties>
</file>