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D3C-F1F3-4E80-B32D-6592E2199398}" type="datetimeFigureOut">
              <a:rPr lang="tr-TR" smtClean="0"/>
              <a:t>04.10.2019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120D-DE62-4326-A3F9-C35BD3F7F9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5277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D3C-F1F3-4E80-B32D-6592E2199398}" type="datetimeFigureOut">
              <a:rPr lang="tr-TR" smtClean="0"/>
              <a:t>04.10.2019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120D-DE62-4326-A3F9-C35BD3F7F9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45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D3C-F1F3-4E80-B32D-6592E2199398}" type="datetimeFigureOut">
              <a:rPr lang="tr-TR" smtClean="0"/>
              <a:t>04.10.2019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120D-DE62-4326-A3F9-C35BD3F7F9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433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D3C-F1F3-4E80-B32D-6592E2199398}" type="datetimeFigureOut">
              <a:rPr lang="tr-TR" smtClean="0"/>
              <a:t>04.10.2019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120D-DE62-4326-A3F9-C35BD3F7F9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781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D3C-F1F3-4E80-B32D-6592E2199398}" type="datetimeFigureOut">
              <a:rPr lang="tr-TR" smtClean="0"/>
              <a:t>04.10.2019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120D-DE62-4326-A3F9-C35BD3F7F9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40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D3C-F1F3-4E80-B32D-6592E2199398}" type="datetimeFigureOut">
              <a:rPr lang="tr-TR" smtClean="0"/>
              <a:t>04.10.2019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120D-DE62-4326-A3F9-C35BD3F7F9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300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D3C-F1F3-4E80-B32D-6592E2199398}" type="datetimeFigureOut">
              <a:rPr lang="tr-TR" smtClean="0"/>
              <a:t>04.10.2019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120D-DE62-4326-A3F9-C35BD3F7F9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898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D3C-F1F3-4E80-B32D-6592E2199398}" type="datetimeFigureOut">
              <a:rPr lang="tr-TR" smtClean="0"/>
              <a:t>04.10.2019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120D-DE62-4326-A3F9-C35BD3F7F9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2471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D3C-F1F3-4E80-B32D-6592E2199398}" type="datetimeFigureOut">
              <a:rPr lang="tr-TR" smtClean="0"/>
              <a:t>04.10.2019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120D-DE62-4326-A3F9-C35BD3F7F9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644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D3C-F1F3-4E80-B32D-6592E2199398}" type="datetimeFigureOut">
              <a:rPr lang="tr-TR" smtClean="0"/>
              <a:t>04.10.2019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120D-DE62-4326-A3F9-C35BD3F7F9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0260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D3C-F1F3-4E80-B32D-6592E2199398}" type="datetimeFigureOut">
              <a:rPr lang="tr-TR" smtClean="0"/>
              <a:t>04.10.2019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120D-DE62-4326-A3F9-C35BD3F7F9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00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4DD3C-F1F3-4E80-B32D-6592E2199398}" type="datetimeFigureOut">
              <a:rPr lang="tr-TR" smtClean="0"/>
              <a:t>04.10.2019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6120D-DE62-4326-A3F9-C35BD3F7F9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205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VETERINARY FORENSIC MEDICINE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EKREM ÇAĞATAY ÇOLAKOĞLU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ANKARA UNİVERSITY VETERINARY FACULTY INTERNAL MEDICINE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447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2734" t="47499" r="23594" b="18318"/>
          <a:stretch/>
        </p:blipFill>
        <p:spPr>
          <a:xfrm>
            <a:off x="838200" y="814388"/>
            <a:ext cx="10972624" cy="392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7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466" y="1504156"/>
            <a:ext cx="4063333" cy="4327450"/>
          </a:xfr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5125"/>
            <a:ext cx="6452267" cy="430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12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Hayvanların da parmak izi var mı?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413" y="2166937"/>
            <a:ext cx="9304022" cy="387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20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561975"/>
            <a:ext cx="5143501" cy="432474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643" y="3000375"/>
            <a:ext cx="6974032" cy="295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81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21</Words>
  <Application>Microsoft Office PowerPoint</Application>
  <PresentationFormat>Geniş ekran</PresentationFormat>
  <Paragraphs>4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Teması</vt:lpstr>
      <vt:lpstr>VETERINARY FORENSIC MEDICINE</vt:lpstr>
      <vt:lpstr>PowerPoint Sunusu</vt:lpstr>
      <vt:lpstr>PowerPoint Sunusu</vt:lpstr>
      <vt:lpstr>Hayvanların da parmak izi var mı?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Ekrem Çolakoğlu</dc:creator>
  <cp:lastModifiedBy>EKREM</cp:lastModifiedBy>
  <cp:revision>10</cp:revision>
  <dcterms:created xsi:type="dcterms:W3CDTF">2019-02-20T18:41:04Z</dcterms:created>
  <dcterms:modified xsi:type="dcterms:W3CDTF">2019-10-04T19:57:10Z</dcterms:modified>
</cp:coreProperties>
</file>