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4" r:id="rId9"/>
    <p:sldId id="266" r:id="rId10"/>
    <p:sldId id="265" r:id="rId11"/>
    <p:sldId id="267" r:id="rId12"/>
    <p:sldId id="268" r:id="rId13"/>
    <p:sldId id="269" r:id="rId14"/>
    <p:sldId id="270" r:id="rId15"/>
    <p:sldId id="271" r:id="rId16"/>
    <p:sldId id="263"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26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406200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23806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83728D-9637-4C13-8FDF-C08B5DA8748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69151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1318006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83728D-9637-4C13-8FDF-C08B5DA8748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7008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4200104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3714172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427745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6232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87311A8-DFC6-4EF2-BABA-40C44CDF7A46}" type="datetimeFigureOut">
              <a:rPr lang="tr-TR" smtClean="0"/>
              <a:t>1.10.2019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263041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3219318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87311A8-DFC6-4EF2-BABA-40C44CDF7A46}" type="datetimeFigureOut">
              <a:rPr lang="tr-TR" smtClean="0"/>
              <a:t>1.10.2019</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364146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87311A8-DFC6-4EF2-BABA-40C44CDF7A46}" type="datetimeFigureOut">
              <a:rPr lang="tr-TR" smtClean="0"/>
              <a:t>1.10.2019</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4181388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311A8-DFC6-4EF2-BABA-40C44CDF7A46}" type="datetimeFigureOut">
              <a:rPr lang="tr-TR" smtClean="0"/>
              <a:t>1.10.2019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67327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130266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87311A8-DFC6-4EF2-BABA-40C44CDF7A46}" type="datetimeFigureOut">
              <a:rPr lang="tr-TR" smtClean="0"/>
              <a:t>1.10.2019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783728D-9637-4C13-8FDF-C08B5DA87485}" type="slidenum">
              <a:rPr lang="tr-TR" smtClean="0"/>
              <a:t>‹#›</a:t>
            </a:fld>
            <a:endParaRPr lang="tr-TR"/>
          </a:p>
        </p:txBody>
      </p:sp>
    </p:spTree>
    <p:extLst>
      <p:ext uri="{BB962C8B-B14F-4D97-AF65-F5344CB8AC3E}">
        <p14:creationId xmlns:p14="http://schemas.microsoft.com/office/powerpoint/2010/main" val="612105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87311A8-DFC6-4EF2-BABA-40C44CDF7A46}" type="datetimeFigureOut">
              <a:rPr lang="tr-TR" smtClean="0"/>
              <a:t>1.10.2019</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783728D-9637-4C13-8FDF-C08B5DA87485}" type="slidenum">
              <a:rPr lang="tr-TR" smtClean="0"/>
              <a:t>‹#›</a:t>
            </a:fld>
            <a:endParaRPr lang="tr-TR"/>
          </a:p>
        </p:txBody>
      </p:sp>
    </p:spTree>
    <p:extLst>
      <p:ext uri="{BB962C8B-B14F-4D97-AF65-F5344CB8AC3E}">
        <p14:creationId xmlns:p14="http://schemas.microsoft.com/office/powerpoint/2010/main" val="404768459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Küreşelleşme</a:t>
            </a:r>
            <a:r>
              <a:rPr lang="tr-TR" dirty="0" smtClean="0"/>
              <a:t> ve Medya Sahiplik Politikaları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56632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Sonuç olarak, sermayenin örgütlü emeğe karşı kesin bir üstünlük sağlaması, devletin işlevlerinin esas olarak sermaye birikimi ve adil bölüşüm taleplerini bastırmaya doğru dönüşmesi ve küreselleşme yani </a:t>
            </a:r>
            <a:r>
              <a:rPr lang="tr-TR" dirty="0" err="1" smtClean="0"/>
              <a:t>uluslararasılaşan</a:t>
            </a:r>
            <a:r>
              <a:rPr lang="tr-TR" dirty="0" smtClean="0"/>
              <a:t> sermayenin önündeki coğrafi- politik engellerin temizlenmesidir.  </a:t>
            </a:r>
            <a:endParaRPr lang="tr-TR" dirty="0"/>
          </a:p>
        </p:txBody>
      </p:sp>
    </p:spTree>
    <p:extLst>
      <p:ext uri="{BB962C8B-B14F-4D97-AF65-F5344CB8AC3E}">
        <p14:creationId xmlns:p14="http://schemas.microsoft.com/office/powerpoint/2010/main" val="298916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1990’larda küreselleşmiş dünya  1970’lere göre çok daha eşitsiz ve adaletsizdir. Kapitalizmin yeniden yapılanması çerçevesinde ideolojik olanda karşı konulmaz modalar haline gelen devletin küçültülmesi, </a:t>
            </a:r>
            <a:r>
              <a:rPr lang="tr-TR" dirty="0" err="1" smtClean="0"/>
              <a:t>deregülasyon</a:t>
            </a:r>
            <a:r>
              <a:rPr lang="tr-TR" dirty="0" smtClean="0"/>
              <a:t>, serbest pazar düzeni, özelleştirme gibi politikalar bir çözüm olamamıştır. </a:t>
            </a:r>
            <a:endParaRPr lang="tr-TR" dirty="0"/>
          </a:p>
        </p:txBody>
      </p:sp>
    </p:spTree>
    <p:extLst>
      <p:ext uri="{BB962C8B-B14F-4D97-AF65-F5344CB8AC3E}">
        <p14:creationId xmlns:p14="http://schemas.microsoft.com/office/powerpoint/2010/main" val="225190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Yeni dünya düzeni olarak sunulan küreselleşme aslında kapitalizmin seçeneksiz bir sistem olarak üstünlüğünü dünya ölçeğinde kabul ettirmesinden başka bir şey değildir.</a:t>
            </a:r>
            <a:endParaRPr lang="tr-TR" dirty="0"/>
          </a:p>
        </p:txBody>
      </p:sp>
    </p:spTree>
    <p:extLst>
      <p:ext uri="{BB962C8B-B14F-4D97-AF65-F5344CB8AC3E}">
        <p14:creationId xmlns:p14="http://schemas.microsoft.com/office/powerpoint/2010/main" val="1774487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yeni sistemle daha doğrusu adına karşılıklı bağımlılık olarak tanımlanan bu yeni durumda bütün dünyada neyin nerede ne kadar üretileceğine, nerede ne kadar ve me türlü yatırım yapılacağı kararları uluslararası finansman kurumları tarafından verilmektedir.</a:t>
            </a:r>
            <a:endParaRPr lang="tr-TR" dirty="0"/>
          </a:p>
        </p:txBody>
      </p:sp>
    </p:spTree>
    <p:extLst>
      <p:ext uri="{BB962C8B-B14F-4D97-AF65-F5344CB8AC3E}">
        <p14:creationId xmlns:p14="http://schemas.microsoft.com/office/powerpoint/2010/main" val="631925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Yeni dünya düzeni ideolojisinin minimal devlet önerisi, siyaset ile ekonomi arasına kesin bir ayrım çizgisi koyma çabaları kaçınılmaz olarak temsili demokrasinin bunalımına yol açmaktadır. </a:t>
            </a:r>
            <a:endParaRPr lang="tr-TR" dirty="0"/>
          </a:p>
        </p:txBody>
      </p:sp>
    </p:spTree>
    <p:extLst>
      <p:ext uri="{BB962C8B-B14F-4D97-AF65-F5344CB8AC3E}">
        <p14:creationId xmlns:p14="http://schemas.microsoft.com/office/powerpoint/2010/main" val="825415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Paradoksal olarak kapitalizmin gelişim sürecinde, döngüsel olarak içine girdiği krizleri  devlet müdahalesi ile aşar.</a:t>
            </a:r>
          </a:p>
          <a:p>
            <a:r>
              <a:rPr lang="tr-TR" dirty="0" smtClean="0"/>
              <a:t>Kapitalizmin merkezi olarak kabul gören ABD son olarak emlak alanında büyük bir kriz yaşadı ve batık kredileri devlet, kamu bütçesi ile kurtardı. </a:t>
            </a:r>
          </a:p>
          <a:p>
            <a:r>
              <a:rPr lang="tr-TR" dirty="0" smtClean="0"/>
              <a:t>Daha önce 1980’lerde girdiği krizi ise bilişim alanına yatırım yaparak aştı. Pentagon aracılığı ile bilişim alanına büyük yatırımlar yapıldı. </a:t>
            </a:r>
            <a:endParaRPr lang="tr-TR" dirty="0"/>
          </a:p>
        </p:txBody>
      </p:sp>
    </p:spTree>
    <p:extLst>
      <p:ext uri="{BB962C8B-B14F-4D97-AF65-F5344CB8AC3E}">
        <p14:creationId xmlns:p14="http://schemas.microsoft.com/office/powerpoint/2010/main" val="770816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 yeni dünya düzenin bir ayağı küresel para piyasaları ise diğer ayağı ise eş zamanlı gelişen Global </a:t>
            </a:r>
            <a:r>
              <a:rPr lang="tr-TR" dirty="0" err="1" smtClean="0"/>
              <a:t>Medyadir</a:t>
            </a:r>
            <a:r>
              <a:rPr lang="tr-TR" dirty="0" smtClean="0"/>
              <a:t>. </a:t>
            </a:r>
          </a:p>
          <a:p>
            <a:r>
              <a:rPr lang="tr-TR" dirty="0" smtClean="0"/>
              <a:t>Bunu ifade eden önemli bir kavram enformasyon toplumu</a:t>
            </a:r>
            <a:endParaRPr lang="tr-TR" dirty="0"/>
          </a:p>
        </p:txBody>
      </p:sp>
    </p:spTree>
    <p:extLst>
      <p:ext uri="{BB962C8B-B14F-4D97-AF65-F5344CB8AC3E}">
        <p14:creationId xmlns:p14="http://schemas.microsoft.com/office/powerpoint/2010/main" val="2774281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19. </a:t>
            </a:r>
            <a:r>
              <a:rPr lang="tr-TR" dirty="0" err="1" smtClean="0"/>
              <a:t>yy.dan</a:t>
            </a:r>
            <a:r>
              <a:rPr lang="tr-TR" dirty="0" smtClean="0"/>
              <a:t> günümüze uzanan en zengin Amerikalılar listesine bakıldığında her dönem mutlaka medya işin içinde vardır.</a:t>
            </a:r>
          </a:p>
          <a:p>
            <a:r>
              <a:rPr lang="tr-TR" dirty="0" smtClean="0"/>
              <a:t>1990’larda en büyük otuz servetten dokuzu medya</a:t>
            </a:r>
          </a:p>
          <a:p>
            <a:r>
              <a:rPr lang="tr-TR" dirty="0" smtClean="0"/>
              <a:t>2000’li </a:t>
            </a:r>
            <a:r>
              <a:rPr lang="tr-TR" dirty="0" err="1" smtClean="0"/>
              <a:t>yıllardamedya</a:t>
            </a:r>
            <a:r>
              <a:rPr lang="tr-TR" dirty="0" smtClean="0"/>
              <a:t> sektörü en hızlı en çok büyüyen sektör</a:t>
            </a:r>
          </a:p>
          <a:p>
            <a:endParaRPr lang="tr-TR" dirty="0"/>
          </a:p>
        </p:txBody>
      </p:sp>
    </p:spTree>
    <p:extLst>
      <p:ext uri="{BB962C8B-B14F-4D97-AF65-F5344CB8AC3E}">
        <p14:creationId xmlns:p14="http://schemas.microsoft.com/office/powerpoint/2010/main" val="2547325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nasıl mümkün olmuştur?</a:t>
            </a:r>
          </a:p>
          <a:p>
            <a:r>
              <a:rPr lang="tr-TR" dirty="0" smtClean="0"/>
              <a:t>Özelleştirme ve </a:t>
            </a:r>
            <a:r>
              <a:rPr lang="tr-TR" dirty="0" err="1" smtClean="0"/>
              <a:t>deregülasyon</a:t>
            </a:r>
            <a:r>
              <a:rPr lang="tr-TR" dirty="0" smtClean="0"/>
              <a:t> politikaları sonrasında medya sermaye birikiminin başlıca motorlarından birisine dönüşmüştür. </a:t>
            </a:r>
          </a:p>
          <a:p>
            <a:r>
              <a:rPr lang="tr-TR" dirty="0" smtClean="0"/>
              <a:t>Serbest rekabetin özgürlükleri sağlayacağı varsayımı üzerine kurulu bir retorik ile yürütülen </a:t>
            </a:r>
            <a:r>
              <a:rPr lang="tr-TR" dirty="0" err="1" smtClean="0"/>
              <a:t>deregülüsyon</a:t>
            </a:r>
            <a:r>
              <a:rPr lang="tr-TR" dirty="0" smtClean="0"/>
              <a:t> politikaları telekomünikasyon ve radyo-televizyon alanlarının özel yatırımcılara açılması kamusal tellere son verilmesi alanda sadece mülkiyet yapısını değiştirmemiş yatırılan sermayenin yapısını da kökten değiştirmiştir.</a:t>
            </a:r>
            <a:endParaRPr lang="tr-TR" dirty="0"/>
          </a:p>
        </p:txBody>
      </p:sp>
    </p:spTree>
    <p:extLst>
      <p:ext uri="{BB962C8B-B14F-4D97-AF65-F5344CB8AC3E}">
        <p14:creationId xmlns:p14="http://schemas.microsoft.com/office/powerpoint/2010/main" val="3529637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Tekelleşmeye bu hızlı yöneliş iki biçimde gerçekleşmiştir: </a:t>
            </a:r>
          </a:p>
          <a:p>
            <a:r>
              <a:rPr lang="tr-TR" dirty="0" smtClean="0"/>
              <a:t>Sektörde yalnızca tek bir alanda faaliyette bulunan kimi firmalar, faaliyetlerini  sektörün diğer alanlarına  doğru genişletmiştir. </a:t>
            </a:r>
          </a:p>
          <a:p>
            <a:r>
              <a:rPr lang="tr-TR" dirty="0" smtClean="0"/>
              <a:t>İkincisi birçok firma da birleşmeler veya satın almalar yoluyla bütünleşerek büyümüşlerdir</a:t>
            </a:r>
            <a:endParaRPr lang="tr-TR" dirty="0"/>
          </a:p>
        </p:txBody>
      </p:sp>
    </p:spTree>
    <p:extLst>
      <p:ext uri="{BB962C8B-B14F-4D97-AF65-F5344CB8AC3E}">
        <p14:creationId xmlns:p14="http://schemas.microsoft.com/office/powerpoint/2010/main" val="3182613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Küreselleşme Nedir?</a:t>
            </a:r>
          </a:p>
          <a:p>
            <a:pPr algn="just">
              <a:lnSpc>
                <a:spcPct val="150000"/>
              </a:lnSpc>
            </a:pPr>
            <a:r>
              <a:rPr lang="tr-TR" dirty="0" smtClean="0"/>
              <a:t>1980 ve 1990 yıllarda dünya medyası ve politikasında, büyük bir iyimserlikle savunulan, propagandası yapılan yeni ekonomik düzeni, sanki yeni bir şeymiş gibi takdim edilen  şey aslında tabu içeriği kazandırılan pazar ekonomisinin tartışılması denebilir. İleri sürülen bütün iddiaların aksine politik ve ideolojik bir içerik ve sunum söz konusu.</a:t>
            </a:r>
            <a:endParaRPr lang="tr-TR" dirty="0"/>
          </a:p>
        </p:txBody>
      </p:sp>
    </p:spTree>
    <p:extLst>
      <p:ext uri="{BB962C8B-B14F-4D97-AF65-F5344CB8AC3E}">
        <p14:creationId xmlns:p14="http://schemas.microsoft.com/office/powerpoint/2010/main" val="33784454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17412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Devlet sadece düzen koruyucu bir mekanizmaya indirgenmiş</a:t>
            </a:r>
          </a:p>
          <a:p>
            <a:r>
              <a:rPr lang="tr-TR" dirty="0" smtClean="0"/>
              <a:t>Pazarın ve pazar güçlerinin kayıtsız şartsız egemenliğinin dünyanın her tarafında ve dünya üzerinde yaşayan her toplumun ekonomik olarak bütünleşmesi ve siyasetin de ancak bu koşulları gerçekleştirmeye yönelik bir işlev tanımak olarak tanımlanabilir.</a:t>
            </a:r>
            <a:endParaRPr lang="tr-TR" dirty="0"/>
          </a:p>
        </p:txBody>
      </p:sp>
    </p:spTree>
    <p:extLst>
      <p:ext uri="{BB962C8B-B14F-4D97-AF65-F5344CB8AC3E}">
        <p14:creationId xmlns:p14="http://schemas.microsoft.com/office/powerpoint/2010/main" val="104848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Küreselleşme denen şey aslında kapitalizmden başka bir şey değil.</a:t>
            </a:r>
          </a:p>
          <a:p>
            <a:endParaRPr lang="tr-TR" dirty="0"/>
          </a:p>
          <a:p>
            <a:pPr algn="just"/>
            <a:r>
              <a:rPr lang="tr-TR" dirty="0" smtClean="0"/>
              <a:t>Kapitalizm gelişimine bakmak gerek: 16 ve 18. yüzyıl arasında Batı Avrupa’da kendini gösteren yeni toplumsal düzen olarak tanımlanabilir. Bu toplumsal düzen, yaşamın her alanında, ekonomide, politikada, düşüncede, bilimde ve teknolojide, estetikte yepyeni oluşumları kapsamaktadır. </a:t>
            </a:r>
            <a:endParaRPr lang="tr-TR" dirty="0"/>
          </a:p>
        </p:txBody>
      </p:sp>
    </p:spTree>
    <p:extLst>
      <p:ext uri="{BB962C8B-B14F-4D97-AF65-F5344CB8AC3E}">
        <p14:creationId xmlns:p14="http://schemas.microsoft.com/office/powerpoint/2010/main" val="794193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Aslında küreselleşme olarak tanımlanan şey kapitalizmin bir aşamasından başka bir şey değil.</a:t>
            </a:r>
          </a:p>
          <a:p>
            <a:r>
              <a:rPr lang="tr-TR" dirty="0" smtClean="0"/>
              <a:t>Kapitalizm krizlerden geçerek gelişir. </a:t>
            </a:r>
          </a:p>
          <a:p>
            <a:r>
              <a:rPr lang="tr-TR" dirty="0" smtClean="0"/>
              <a:t>En büyük yeteneği de krizleri aşabilmedir</a:t>
            </a:r>
            <a:endParaRPr lang="tr-TR" dirty="0"/>
          </a:p>
        </p:txBody>
      </p:sp>
    </p:spTree>
    <p:extLst>
      <p:ext uri="{BB962C8B-B14F-4D97-AF65-F5344CB8AC3E}">
        <p14:creationId xmlns:p14="http://schemas.microsoft.com/office/powerpoint/2010/main" val="2659189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Piyasa ya da Pazar mekanizmasının kayıtsız koşulsuz egemenliği, özelleştirme, devletin ekonomik ve toplumsal işlevlerinin asgariye indirgenmesi ya da sıfırlanması birer politika önerisi olarak ortaya çıkar ve bütün bu politika önerileri her yerde uygulanır. </a:t>
            </a:r>
            <a:endParaRPr lang="tr-TR" dirty="0"/>
          </a:p>
        </p:txBody>
      </p:sp>
    </p:spTree>
    <p:extLst>
      <p:ext uri="{BB962C8B-B14F-4D97-AF65-F5344CB8AC3E}">
        <p14:creationId xmlns:p14="http://schemas.microsoft.com/office/powerpoint/2010/main" val="13946221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Ulusal devletin giderek </a:t>
            </a:r>
            <a:r>
              <a:rPr lang="tr-TR" dirty="0" err="1" smtClean="0"/>
              <a:t>arkayık</a:t>
            </a:r>
            <a:r>
              <a:rPr lang="tr-TR" dirty="0" smtClean="0"/>
              <a:t> bir yapı olma özelliği taşıdığı ve devletin egemenliği yerine karşılıklı bağımlılığın bir toplumsal gerçeklik haline geldiğini ileri süren tezler sözü edilen içerik tartışmasının önde gelen örnekleri arasındadır.</a:t>
            </a:r>
            <a:endParaRPr lang="tr-TR" dirty="0"/>
          </a:p>
        </p:txBody>
      </p:sp>
    </p:spTree>
    <p:extLst>
      <p:ext uri="{BB962C8B-B14F-4D97-AF65-F5344CB8AC3E}">
        <p14:creationId xmlns:p14="http://schemas.microsoft.com/office/powerpoint/2010/main" val="29994289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Kapitalizm 1980’lerde girdiği krizi küreselleşme adıyla formüle ederek ideolojik bir içerik ile sunmuştur. </a:t>
            </a:r>
          </a:p>
          <a:p>
            <a:r>
              <a:rPr lang="tr-TR" dirty="0" err="1" smtClean="0"/>
              <a:t>Thatcherism-Reaganism</a:t>
            </a:r>
            <a:r>
              <a:rPr lang="tr-TR" dirty="0" smtClean="0"/>
              <a:t> olarak bilinen dönem aslında krize giren kapitalizmin yeniden yapılanmanın siyasal sürecidir.</a:t>
            </a:r>
          </a:p>
          <a:p>
            <a:r>
              <a:rPr lang="tr-TR" dirty="0" smtClean="0"/>
              <a:t>Neden </a:t>
            </a:r>
          </a:p>
          <a:p>
            <a:r>
              <a:rPr lang="tr-TR" dirty="0" smtClean="0"/>
              <a:t>Çünkü Thatcher ve Reagan tarafından uygulanan politikalar Dünya sistemini yeniden yapılandırmaktadır. </a:t>
            </a:r>
            <a:endParaRPr lang="tr-TR" dirty="0"/>
          </a:p>
        </p:txBody>
      </p:sp>
    </p:spTree>
    <p:extLst>
      <p:ext uri="{BB962C8B-B14F-4D97-AF65-F5344CB8AC3E}">
        <p14:creationId xmlns:p14="http://schemas.microsoft.com/office/powerpoint/2010/main" val="446032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Reaganism</a:t>
            </a:r>
            <a:r>
              <a:rPr lang="tr-TR" dirty="0" smtClean="0"/>
              <a:t>- </a:t>
            </a:r>
            <a:r>
              <a:rPr lang="tr-TR" dirty="0" err="1" smtClean="0"/>
              <a:t>Thatcherism</a:t>
            </a:r>
            <a:r>
              <a:rPr lang="tr-TR" dirty="0" smtClean="0"/>
              <a:t> </a:t>
            </a:r>
            <a:r>
              <a:rPr lang="tr-TR" dirty="0" err="1" smtClean="0"/>
              <a:t>sosyo</a:t>
            </a:r>
            <a:r>
              <a:rPr lang="tr-TR" dirty="0" smtClean="0"/>
              <a:t>-politikacıdan üç önemli değişimi gerçekleştirmiştir:</a:t>
            </a:r>
          </a:p>
          <a:p>
            <a:r>
              <a:rPr lang="tr-TR" dirty="0" smtClean="0"/>
              <a:t>1. Toplumsal bölüşüm düzeninin köklü bir biçimde değişmesi</a:t>
            </a:r>
          </a:p>
          <a:p>
            <a:r>
              <a:rPr lang="tr-TR" dirty="0" smtClean="0"/>
              <a:t>2. Devletin ekonomiye müdahale biçimlerinin radikal bir biçimde değişmesi</a:t>
            </a:r>
          </a:p>
          <a:p>
            <a:r>
              <a:rPr lang="tr-TR" dirty="0" smtClean="0"/>
              <a:t>3. Bütün ekonomik süreçlerin küreselleşmesinin hız kazanması</a:t>
            </a:r>
            <a:endParaRPr lang="tr-TR" dirty="0"/>
          </a:p>
        </p:txBody>
      </p:sp>
    </p:spTree>
    <p:extLst>
      <p:ext uri="{BB962C8B-B14F-4D97-AF65-F5344CB8AC3E}">
        <p14:creationId xmlns:p14="http://schemas.microsoft.com/office/powerpoint/2010/main" val="186219746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146</TotalTime>
  <Words>691</Words>
  <Application>Microsoft Office PowerPoint</Application>
  <PresentationFormat>Geniş ekran</PresentationFormat>
  <Paragraphs>40</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Century Gothic</vt:lpstr>
      <vt:lpstr>Wingdings 3</vt:lpstr>
      <vt:lpstr>Duman</vt:lpstr>
      <vt:lpstr>Küreşelleşme ve Medya Sahiplik Politikaları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Küreşelleşme ve Medya Sahiplik Politikaları</dc:title>
  <dc:creator>BPOYRAZ</dc:creator>
  <cp:lastModifiedBy>BPOYRAZ</cp:lastModifiedBy>
  <cp:revision>12</cp:revision>
  <dcterms:created xsi:type="dcterms:W3CDTF">2019-10-01T05:08:12Z</dcterms:created>
  <dcterms:modified xsi:type="dcterms:W3CDTF">2019-10-01T07:34:39Z</dcterms:modified>
</cp:coreProperties>
</file>