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60" r:id="rId4"/>
    <p:sldId id="263" r:id="rId5"/>
    <p:sldId id="261" r:id="rId6"/>
    <p:sldId id="262" r:id="rId7"/>
    <p:sldId id="258" r:id="rId8"/>
    <p:sldId id="259" r:id="rId9"/>
    <p:sldId id="269" r:id="rId10"/>
    <p:sldId id="264" r:id="rId11"/>
    <p:sldId id="265" r:id="rId12"/>
    <p:sldId id="266" r:id="rId13"/>
    <p:sldId id="267" r:id="rId14"/>
    <p:sldId id="270" r:id="rId15"/>
    <p:sldId id="271" r:id="rId16"/>
    <p:sldId id="268" r:id="rId17"/>
    <p:sldId id="272" r:id="rId18"/>
    <p:sldId id="273" r:id="rId19"/>
    <p:sldId id="274" r:id="rId20"/>
    <p:sldId id="275" r:id="rId21"/>
    <p:sldId id="277" r:id="rId22"/>
    <p:sldId id="276" r:id="rId23"/>
    <p:sldId id="278" r:id="rId24"/>
    <p:sldId id="279" r:id="rId25"/>
    <p:sldId id="280" r:id="rId26"/>
    <p:sldId id="281" r:id="rId27"/>
  </p:sldIdLst>
  <p:sldSz cx="12192000" cy="6858000"/>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DA2D1908-6092-4B18-9AB6-C171CCC32F83}">
          <p14:sldIdLst>
            <p14:sldId id="256"/>
            <p14:sldId id="257"/>
            <p14:sldId id="260"/>
            <p14:sldId id="263"/>
            <p14:sldId id="261"/>
            <p14:sldId id="262"/>
            <p14:sldId id="258"/>
            <p14:sldId id="259"/>
            <p14:sldId id="269"/>
            <p14:sldId id="264"/>
            <p14:sldId id="265"/>
            <p14:sldId id="266"/>
            <p14:sldId id="267"/>
            <p14:sldId id="270"/>
            <p14:sldId id="271"/>
            <p14:sldId id="268"/>
            <p14:sldId id="272"/>
            <p14:sldId id="273"/>
            <p14:sldId id="274"/>
            <p14:sldId id="275"/>
            <p14:sldId id="277"/>
            <p14:sldId id="276"/>
            <p14:sldId id="278"/>
            <p14:sldId id="279"/>
            <p14:sldId id="280"/>
            <p14:sldId id="28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7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2A628D-561D-4063-A609-4EF390FBBD7F}"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5798AFA9-E727-4B14-B9F2-BB1C99D0ABEC}">
      <dgm:prSet phldrT="[Metin]"/>
      <dgm:spPr/>
      <dgm:t>
        <a:bodyPr/>
        <a:lstStyle/>
        <a:p>
          <a:r>
            <a:rPr lang="tr-TR" dirty="0"/>
            <a:t>İflâsa Tabi Olma (</a:t>
          </a:r>
          <a:r>
            <a:rPr lang="tr-TR" dirty="0" err="1"/>
            <a:t>Bankruptcy</a:t>
          </a:r>
          <a:r>
            <a:rPr lang="tr-TR" dirty="0"/>
            <a:t> - </a:t>
          </a:r>
          <a:r>
            <a:rPr lang="tr-TR" dirty="0" err="1"/>
            <a:t>die</a:t>
          </a:r>
          <a:r>
            <a:rPr lang="tr-TR" dirty="0"/>
            <a:t> </a:t>
          </a:r>
          <a:r>
            <a:rPr lang="tr-TR" dirty="0" err="1"/>
            <a:t>Insolvenz</a:t>
          </a:r>
          <a:r>
            <a:rPr lang="tr-TR" dirty="0"/>
            <a:t> – der </a:t>
          </a:r>
          <a:r>
            <a:rPr lang="tr-TR" dirty="0" err="1"/>
            <a:t>Konkurs</a:t>
          </a:r>
          <a:r>
            <a:rPr lang="tr-TR" dirty="0"/>
            <a:t>) (TTK m. 18.1)</a:t>
          </a:r>
        </a:p>
      </dgm:t>
    </dgm:pt>
    <dgm:pt modelId="{5F54D156-BF70-4FA7-8CEB-955ED06BF28C}" type="parTrans" cxnId="{A1F15546-F44C-44B2-A103-4F76773DEB5D}">
      <dgm:prSet/>
      <dgm:spPr/>
      <dgm:t>
        <a:bodyPr/>
        <a:lstStyle/>
        <a:p>
          <a:endParaRPr lang="tr-TR"/>
        </a:p>
      </dgm:t>
    </dgm:pt>
    <dgm:pt modelId="{FB1426E2-F2A4-4DE8-9BB5-E7599E8B2B20}" type="sibTrans" cxnId="{A1F15546-F44C-44B2-A103-4F76773DEB5D}">
      <dgm:prSet/>
      <dgm:spPr/>
      <dgm:t>
        <a:bodyPr/>
        <a:lstStyle/>
        <a:p>
          <a:endParaRPr lang="tr-TR"/>
        </a:p>
      </dgm:t>
    </dgm:pt>
    <dgm:pt modelId="{F066B819-48AE-4883-B376-E9E9847FA263}">
      <dgm:prSet phldrT="[Metin]"/>
      <dgm:spPr/>
      <dgm:t>
        <a:bodyPr/>
        <a:lstStyle/>
        <a:p>
          <a:r>
            <a:rPr lang="tr-TR" dirty="0"/>
            <a:t>Tacirler</a:t>
          </a:r>
        </a:p>
      </dgm:t>
    </dgm:pt>
    <dgm:pt modelId="{BFA8A420-3D7F-49AA-8187-7B98EE2A69F9}" type="parTrans" cxnId="{2EEB5575-E74B-45B4-8FF3-F12E95DD50EC}">
      <dgm:prSet/>
      <dgm:spPr/>
      <dgm:t>
        <a:bodyPr/>
        <a:lstStyle/>
        <a:p>
          <a:endParaRPr lang="tr-TR"/>
        </a:p>
      </dgm:t>
    </dgm:pt>
    <dgm:pt modelId="{463D7FCF-632E-4AF3-8911-981DB6339767}" type="sibTrans" cxnId="{2EEB5575-E74B-45B4-8FF3-F12E95DD50EC}">
      <dgm:prSet/>
      <dgm:spPr/>
      <dgm:t>
        <a:bodyPr/>
        <a:lstStyle/>
        <a:p>
          <a:endParaRPr lang="tr-TR"/>
        </a:p>
      </dgm:t>
    </dgm:pt>
    <dgm:pt modelId="{0653BE8F-E495-4973-BC6C-1E3BF4601CB1}">
      <dgm:prSet phldrT="[Metin]"/>
      <dgm:spPr/>
      <dgm:t>
        <a:bodyPr/>
        <a:lstStyle/>
        <a:p>
          <a:r>
            <a:rPr lang="tr-TR" dirty="0"/>
            <a:t>Tacir Sayılanlar</a:t>
          </a:r>
        </a:p>
      </dgm:t>
    </dgm:pt>
    <dgm:pt modelId="{69F29829-3870-4846-8588-464D50634434}" type="parTrans" cxnId="{8F48819B-EC3A-4234-B873-01ECEB17189B}">
      <dgm:prSet/>
      <dgm:spPr/>
      <dgm:t>
        <a:bodyPr/>
        <a:lstStyle/>
        <a:p>
          <a:endParaRPr lang="tr-TR"/>
        </a:p>
      </dgm:t>
    </dgm:pt>
    <dgm:pt modelId="{25C0392B-56CA-401B-A793-B00E2651F06E}" type="sibTrans" cxnId="{8F48819B-EC3A-4234-B873-01ECEB17189B}">
      <dgm:prSet/>
      <dgm:spPr/>
      <dgm:t>
        <a:bodyPr/>
        <a:lstStyle/>
        <a:p>
          <a:endParaRPr lang="tr-TR"/>
        </a:p>
      </dgm:t>
    </dgm:pt>
    <dgm:pt modelId="{A9D2B50E-A3B7-43E5-8602-89A3735D3F8D}">
      <dgm:prSet phldrT="[Metin]"/>
      <dgm:spPr/>
      <dgm:t>
        <a:bodyPr/>
        <a:lstStyle/>
        <a:p>
          <a:r>
            <a:rPr lang="tr-TR" dirty="0"/>
            <a:t>Tacir Gibi Sorumlu Olanlar</a:t>
          </a:r>
        </a:p>
      </dgm:t>
    </dgm:pt>
    <dgm:pt modelId="{7DBDB646-E29B-4C47-8E38-1D47004C1886}" type="parTrans" cxnId="{3E94D5D2-B8D3-4F09-B8CD-A0E5140BD5DA}">
      <dgm:prSet/>
      <dgm:spPr/>
      <dgm:t>
        <a:bodyPr/>
        <a:lstStyle/>
        <a:p>
          <a:endParaRPr lang="tr-TR"/>
        </a:p>
      </dgm:t>
    </dgm:pt>
    <dgm:pt modelId="{BC9FB25B-0A4C-4D7F-A36E-124BD43866A3}" type="sibTrans" cxnId="{3E94D5D2-B8D3-4F09-B8CD-A0E5140BD5DA}">
      <dgm:prSet/>
      <dgm:spPr/>
      <dgm:t>
        <a:bodyPr/>
        <a:lstStyle/>
        <a:p>
          <a:endParaRPr lang="tr-TR"/>
        </a:p>
      </dgm:t>
    </dgm:pt>
    <dgm:pt modelId="{14FB93B4-4242-4C5A-8D85-9927837A0918}">
      <dgm:prSet/>
      <dgm:spPr/>
      <dgm:t>
        <a:bodyPr/>
        <a:lstStyle/>
        <a:p>
          <a:r>
            <a:rPr lang="tr-TR" dirty="0"/>
            <a:t>Özel Hükümler Uyarınca İflasa Tâbi Olanlar</a:t>
          </a:r>
        </a:p>
      </dgm:t>
    </dgm:pt>
    <dgm:pt modelId="{A9691F50-8D79-4C37-AF66-48182B49F94C}" type="parTrans" cxnId="{A65BBA6F-AAF4-48A2-ADDC-FD5BEEC70DE7}">
      <dgm:prSet/>
      <dgm:spPr/>
      <dgm:t>
        <a:bodyPr/>
        <a:lstStyle/>
        <a:p>
          <a:endParaRPr lang="tr-TR"/>
        </a:p>
      </dgm:t>
    </dgm:pt>
    <dgm:pt modelId="{D2088D8B-5B28-487D-96AC-BC55D4CDBED6}" type="sibTrans" cxnId="{A65BBA6F-AAF4-48A2-ADDC-FD5BEEC70DE7}">
      <dgm:prSet/>
      <dgm:spPr/>
      <dgm:t>
        <a:bodyPr/>
        <a:lstStyle/>
        <a:p>
          <a:endParaRPr lang="tr-TR"/>
        </a:p>
      </dgm:t>
    </dgm:pt>
    <dgm:pt modelId="{3223BBCC-A517-4087-9CF0-42FBAA43448B}">
      <dgm:prSet/>
      <dgm:spPr/>
      <dgm:t>
        <a:bodyPr/>
        <a:lstStyle/>
        <a:p>
          <a:r>
            <a:rPr lang="tr-TR" dirty="0" err="1"/>
            <a:t>Kollektif</a:t>
          </a:r>
          <a:r>
            <a:rPr lang="tr-TR" dirty="0"/>
            <a:t> Şirket Ortakları (TTK m. 238.2-240) - Komandit Şirket Ortakları (TTK m. 317) </a:t>
          </a:r>
        </a:p>
      </dgm:t>
    </dgm:pt>
    <dgm:pt modelId="{B48AE33E-2199-40D0-AAA6-3215665C0CC3}" type="parTrans" cxnId="{3F20B00F-6E3D-4027-81F1-EA60DFEDED7D}">
      <dgm:prSet/>
      <dgm:spPr/>
      <dgm:t>
        <a:bodyPr/>
        <a:lstStyle/>
        <a:p>
          <a:endParaRPr lang="tr-TR"/>
        </a:p>
      </dgm:t>
    </dgm:pt>
    <dgm:pt modelId="{8645C9EC-9AEF-4C4B-959C-AF47B58CB689}" type="sibTrans" cxnId="{3F20B00F-6E3D-4027-81F1-EA60DFEDED7D}">
      <dgm:prSet/>
      <dgm:spPr/>
      <dgm:t>
        <a:bodyPr/>
        <a:lstStyle/>
        <a:p>
          <a:endParaRPr lang="tr-TR"/>
        </a:p>
      </dgm:t>
    </dgm:pt>
    <dgm:pt modelId="{2A111C9E-1A97-41DF-89A5-60CD44C996C1}">
      <dgm:prSet/>
      <dgm:spPr/>
      <dgm:t>
        <a:bodyPr/>
        <a:lstStyle/>
        <a:p>
          <a:r>
            <a:rPr lang="tr-TR" dirty="0"/>
            <a:t>Bankacılık Kanunu m. 110 – Sermaye Piyasası Kanunu m. 98</a:t>
          </a:r>
        </a:p>
      </dgm:t>
    </dgm:pt>
    <dgm:pt modelId="{2E8CD772-94EC-4DE4-BD1E-B25985E40A64}" type="parTrans" cxnId="{F30CC578-EF08-4542-98D5-7E218DBA7648}">
      <dgm:prSet/>
      <dgm:spPr/>
      <dgm:t>
        <a:bodyPr/>
        <a:lstStyle/>
        <a:p>
          <a:endParaRPr lang="tr-TR"/>
        </a:p>
      </dgm:t>
    </dgm:pt>
    <dgm:pt modelId="{AB3EB0EB-1B90-44F8-A2C4-4A8A7C74118F}" type="sibTrans" cxnId="{F30CC578-EF08-4542-98D5-7E218DBA7648}">
      <dgm:prSet/>
      <dgm:spPr/>
      <dgm:t>
        <a:bodyPr/>
        <a:lstStyle/>
        <a:p>
          <a:endParaRPr lang="tr-TR"/>
        </a:p>
      </dgm:t>
    </dgm:pt>
    <dgm:pt modelId="{4870429F-BED0-4403-ADA9-91E2C0361329}">
      <dgm:prSet phldrT="[Metin]"/>
      <dgm:spPr/>
      <dgm:t>
        <a:bodyPr/>
        <a:lstStyle/>
        <a:p>
          <a:r>
            <a:rPr lang="tr-TR" dirty="0"/>
            <a:t>Ticareti terk eden gerçek kişi tacir (İİK m. 44)</a:t>
          </a:r>
        </a:p>
      </dgm:t>
    </dgm:pt>
    <dgm:pt modelId="{9C23E925-F393-4E66-B16E-DE669DF66403}" type="parTrans" cxnId="{D80CAE89-CE6D-4140-8D8F-CEDCA4C681A1}">
      <dgm:prSet/>
      <dgm:spPr/>
      <dgm:t>
        <a:bodyPr/>
        <a:lstStyle/>
        <a:p>
          <a:endParaRPr lang="tr-TR"/>
        </a:p>
      </dgm:t>
    </dgm:pt>
    <dgm:pt modelId="{D96D9474-630B-4EAB-8B46-8C732FF14227}" type="sibTrans" cxnId="{D80CAE89-CE6D-4140-8D8F-CEDCA4C681A1}">
      <dgm:prSet/>
      <dgm:spPr/>
      <dgm:t>
        <a:bodyPr/>
        <a:lstStyle/>
        <a:p>
          <a:endParaRPr lang="tr-TR"/>
        </a:p>
      </dgm:t>
    </dgm:pt>
    <dgm:pt modelId="{EB3BD7EE-BAE4-4AE8-86CD-F53112DE6139}" type="pres">
      <dgm:prSet presAssocID="{1D2A628D-561D-4063-A609-4EF390FBBD7F}" presName="hierChild1" presStyleCnt="0">
        <dgm:presLayoutVars>
          <dgm:orgChart val="1"/>
          <dgm:chPref val="1"/>
          <dgm:dir/>
          <dgm:animOne val="branch"/>
          <dgm:animLvl val="lvl"/>
          <dgm:resizeHandles/>
        </dgm:presLayoutVars>
      </dgm:prSet>
      <dgm:spPr/>
    </dgm:pt>
    <dgm:pt modelId="{CE265E1E-4D20-4AF5-BA67-A995909DCF7F}" type="pres">
      <dgm:prSet presAssocID="{5798AFA9-E727-4B14-B9F2-BB1C99D0ABEC}" presName="hierRoot1" presStyleCnt="0">
        <dgm:presLayoutVars>
          <dgm:hierBranch val="init"/>
        </dgm:presLayoutVars>
      </dgm:prSet>
      <dgm:spPr/>
    </dgm:pt>
    <dgm:pt modelId="{6226D679-37EC-4AE5-839B-5EDD2C0930DC}" type="pres">
      <dgm:prSet presAssocID="{5798AFA9-E727-4B14-B9F2-BB1C99D0ABEC}" presName="rootComposite1" presStyleCnt="0"/>
      <dgm:spPr/>
    </dgm:pt>
    <dgm:pt modelId="{0A65FFDA-231C-46E3-8A3D-5A9E29C0DCAD}" type="pres">
      <dgm:prSet presAssocID="{5798AFA9-E727-4B14-B9F2-BB1C99D0ABEC}" presName="rootText1" presStyleLbl="node0" presStyleIdx="0" presStyleCnt="1" custScaleX="222645">
        <dgm:presLayoutVars>
          <dgm:chPref val="3"/>
        </dgm:presLayoutVars>
      </dgm:prSet>
      <dgm:spPr/>
    </dgm:pt>
    <dgm:pt modelId="{A7509559-4A70-4319-B405-AE88F754D08C}" type="pres">
      <dgm:prSet presAssocID="{5798AFA9-E727-4B14-B9F2-BB1C99D0ABEC}" presName="rootConnector1" presStyleLbl="node1" presStyleIdx="0" presStyleCnt="0"/>
      <dgm:spPr/>
    </dgm:pt>
    <dgm:pt modelId="{3F7ECA37-EC15-4431-874A-4ECEAEE9C2CC}" type="pres">
      <dgm:prSet presAssocID="{5798AFA9-E727-4B14-B9F2-BB1C99D0ABEC}" presName="hierChild2" presStyleCnt="0"/>
      <dgm:spPr/>
    </dgm:pt>
    <dgm:pt modelId="{5D82EAEC-A14A-4C2A-95DF-9281BDE9EF0F}" type="pres">
      <dgm:prSet presAssocID="{BFA8A420-3D7F-49AA-8187-7B98EE2A69F9}" presName="Name37" presStyleLbl="parChTrans1D2" presStyleIdx="0" presStyleCnt="4"/>
      <dgm:spPr/>
    </dgm:pt>
    <dgm:pt modelId="{5AA495CE-E3EA-48DC-AD8F-6EB745ED13DF}" type="pres">
      <dgm:prSet presAssocID="{F066B819-48AE-4883-B376-E9E9847FA263}" presName="hierRoot2" presStyleCnt="0">
        <dgm:presLayoutVars>
          <dgm:hierBranch val="init"/>
        </dgm:presLayoutVars>
      </dgm:prSet>
      <dgm:spPr/>
    </dgm:pt>
    <dgm:pt modelId="{4C134A01-E065-4337-89F6-D29C18BE5459}" type="pres">
      <dgm:prSet presAssocID="{F066B819-48AE-4883-B376-E9E9847FA263}" presName="rootComposite" presStyleCnt="0"/>
      <dgm:spPr/>
    </dgm:pt>
    <dgm:pt modelId="{DEA9689A-4A7A-4140-B294-011B8BA098DA}" type="pres">
      <dgm:prSet presAssocID="{F066B819-48AE-4883-B376-E9E9847FA263}" presName="rootText" presStyleLbl="node2" presStyleIdx="0" presStyleCnt="4">
        <dgm:presLayoutVars>
          <dgm:chPref val="3"/>
        </dgm:presLayoutVars>
      </dgm:prSet>
      <dgm:spPr/>
    </dgm:pt>
    <dgm:pt modelId="{B5F8227E-E00F-42B1-9ACE-331B4A5951BB}" type="pres">
      <dgm:prSet presAssocID="{F066B819-48AE-4883-B376-E9E9847FA263}" presName="rootConnector" presStyleLbl="node2" presStyleIdx="0" presStyleCnt="4"/>
      <dgm:spPr/>
    </dgm:pt>
    <dgm:pt modelId="{B825E90A-E4D3-4453-ABC0-9384EC1A6A2E}" type="pres">
      <dgm:prSet presAssocID="{F066B819-48AE-4883-B376-E9E9847FA263}" presName="hierChild4" presStyleCnt="0"/>
      <dgm:spPr/>
    </dgm:pt>
    <dgm:pt modelId="{B6056FCF-6131-4D83-8E71-7FA6929BDD8C}" type="pres">
      <dgm:prSet presAssocID="{F066B819-48AE-4883-B376-E9E9847FA263}" presName="hierChild5" presStyleCnt="0"/>
      <dgm:spPr/>
    </dgm:pt>
    <dgm:pt modelId="{AEF9FFBF-0F59-4E19-A541-340260BFB908}" type="pres">
      <dgm:prSet presAssocID="{69F29829-3870-4846-8588-464D50634434}" presName="Name37" presStyleLbl="parChTrans1D2" presStyleIdx="1" presStyleCnt="4"/>
      <dgm:spPr/>
    </dgm:pt>
    <dgm:pt modelId="{BF1B8C05-1D55-40A0-90BE-49AE5C3B6E47}" type="pres">
      <dgm:prSet presAssocID="{0653BE8F-E495-4973-BC6C-1E3BF4601CB1}" presName="hierRoot2" presStyleCnt="0">
        <dgm:presLayoutVars>
          <dgm:hierBranch val="init"/>
        </dgm:presLayoutVars>
      </dgm:prSet>
      <dgm:spPr/>
    </dgm:pt>
    <dgm:pt modelId="{15D9F4F2-F746-47C5-8200-CDAD835E72DF}" type="pres">
      <dgm:prSet presAssocID="{0653BE8F-E495-4973-BC6C-1E3BF4601CB1}" presName="rootComposite" presStyleCnt="0"/>
      <dgm:spPr/>
    </dgm:pt>
    <dgm:pt modelId="{E16DDE4F-14AB-4A36-A374-BD210E6B8ACE}" type="pres">
      <dgm:prSet presAssocID="{0653BE8F-E495-4973-BC6C-1E3BF4601CB1}" presName="rootText" presStyleLbl="node2" presStyleIdx="1" presStyleCnt="4">
        <dgm:presLayoutVars>
          <dgm:chPref val="3"/>
        </dgm:presLayoutVars>
      </dgm:prSet>
      <dgm:spPr/>
    </dgm:pt>
    <dgm:pt modelId="{E4DAD002-A73A-448E-B977-6BB186DB6B70}" type="pres">
      <dgm:prSet presAssocID="{0653BE8F-E495-4973-BC6C-1E3BF4601CB1}" presName="rootConnector" presStyleLbl="node2" presStyleIdx="1" presStyleCnt="4"/>
      <dgm:spPr/>
    </dgm:pt>
    <dgm:pt modelId="{BB072177-66DA-43B0-B0DB-13D00DE84C6D}" type="pres">
      <dgm:prSet presAssocID="{0653BE8F-E495-4973-BC6C-1E3BF4601CB1}" presName="hierChild4" presStyleCnt="0"/>
      <dgm:spPr/>
    </dgm:pt>
    <dgm:pt modelId="{285BCB2D-DF78-42C0-997F-D50A8241F494}" type="pres">
      <dgm:prSet presAssocID="{0653BE8F-E495-4973-BC6C-1E3BF4601CB1}" presName="hierChild5" presStyleCnt="0"/>
      <dgm:spPr/>
    </dgm:pt>
    <dgm:pt modelId="{F0BC20C9-F242-4463-84CA-5DAC6E51CAEA}" type="pres">
      <dgm:prSet presAssocID="{7DBDB646-E29B-4C47-8E38-1D47004C1886}" presName="Name37" presStyleLbl="parChTrans1D2" presStyleIdx="2" presStyleCnt="4"/>
      <dgm:spPr/>
    </dgm:pt>
    <dgm:pt modelId="{AFB9A310-8D6A-455A-A647-46C2C5E77F4B}" type="pres">
      <dgm:prSet presAssocID="{A9D2B50E-A3B7-43E5-8602-89A3735D3F8D}" presName="hierRoot2" presStyleCnt="0">
        <dgm:presLayoutVars>
          <dgm:hierBranch val="init"/>
        </dgm:presLayoutVars>
      </dgm:prSet>
      <dgm:spPr/>
    </dgm:pt>
    <dgm:pt modelId="{D5269A5D-B028-4CE2-B23F-42E627566D6A}" type="pres">
      <dgm:prSet presAssocID="{A9D2B50E-A3B7-43E5-8602-89A3735D3F8D}" presName="rootComposite" presStyleCnt="0"/>
      <dgm:spPr/>
    </dgm:pt>
    <dgm:pt modelId="{D579F657-90FF-43D6-8F69-2B5478397321}" type="pres">
      <dgm:prSet presAssocID="{A9D2B50E-A3B7-43E5-8602-89A3735D3F8D}" presName="rootText" presStyleLbl="node2" presStyleIdx="2" presStyleCnt="4">
        <dgm:presLayoutVars>
          <dgm:chPref val="3"/>
        </dgm:presLayoutVars>
      </dgm:prSet>
      <dgm:spPr/>
    </dgm:pt>
    <dgm:pt modelId="{7E5BFB71-7BA6-491B-AF64-990874BC3CBB}" type="pres">
      <dgm:prSet presAssocID="{A9D2B50E-A3B7-43E5-8602-89A3735D3F8D}" presName="rootConnector" presStyleLbl="node2" presStyleIdx="2" presStyleCnt="4"/>
      <dgm:spPr/>
    </dgm:pt>
    <dgm:pt modelId="{D1D2C1AA-B046-4BAF-ABCA-3C6315E27E62}" type="pres">
      <dgm:prSet presAssocID="{A9D2B50E-A3B7-43E5-8602-89A3735D3F8D}" presName="hierChild4" presStyleCnt="0"/>
      <dgm:spPr/>
    </dgm:pt>
    <dgm:pt modelId="{02732A95-E9D3-4B3B-975F-5F82F374B27C}" type="pres">
      <dgm:prSet presAssocID="{A9D2B50E-A3B7-43E5-8602-89A3735D3F8D}" presName="hierChild5" presStyleCnt="0"/>
      <dgm:spPr/>
    </dgm:pt>
    <dgm:pt modelId="{3D9EE497-5951-427C-9B09-A84F796C9DC8}" type="pres">
      <dgm:prSet presAssocID="{A9691F50-8D79-4C37-AF66-48182B49F94C}" presName="Name37" presStyleLbl="parChTrans1D2" presStyleIdx="3" presStyleCnt="4"/>
      <dgm:spPr/>
    </dgm:pt>
    <dgm:pt modelId="{F648D085-34FB-4420-B707-C5B20929995F}" type="pres">
      <dgm:prSet presAssocID="{14FB93B4-4242-4C5A-8D85-9927837A0918}" presName="hierRoot2" presStyleCnt="0">
        <dgm:presLayoutVars>
          <dgm:hierBranch val="init"/>
        </dgm:presLayoutVars>
      </dgm:prSet>
      <dgm:spPr/>
    </dgm:pt>
    <dgm:pt modelId="{0782AF01-5C05-4E86-824C-0D23C4374ED9}" type="pres">
      <dgm:prSet presAssocID="{14FB93B4-4242-4C5A-8D85-9927837A0918}" presName="rootComposite" presStyleCnt="0"/>
      <dgm:spPr/>
    </dgm:pt>
    <dgm:pt modelId="{BEE9BEFA-8C5A-4A27-BE36-9A820DFD732B}" type="pres">
      <dgm:prSet presAssocID="{14FB93B4-4242-4C5A-8D85-9927837A0918}" presName="rootText" presStyleLbl="node2" presStyleIdx="3" presStyleCnt="4" custScaleX="180269">
        <dgm:presLayoutVars>
          <dgm:chPref val="3"/>
        </dgm:presLayoutVars>
      </dgm:prSet>
      <dgm:spPr/>
    </dgm:pt>
    <dgm:pt modelId="{E0E88505-8714-454A-94E8-91B6D9D03CF2}" type="pres">
      <dgm:prSet presAssocID="{14FB93B4-4242-4C5A-8D85-9927837A0918}" presName="rootConnector" presStyleLbl="node2" presStyleIdx="3" presStyleCnt="4"/>
      <dgm:spPr/>
    </dgm:pt>
    <dgm:pt modelId="{6E1D0C51-AA67-4F93-9A01-6728B7809C39}" type="pres">
      <dgm:prSet presAssocID="{14FB93B4-4242-4C5A-8D85-9927837A0918}" presName="hierChild4" presStyleCnt="0"/>
      <dgm:spPr/>
    </dgm:pt>
    <dgm:pt modelId="{AE098B72-799D-45F9-BD32-5735FE62E284}" type="pres">
      <dgm:prSet presAssocID="{9C23E925-F393-4E66-B16E-DE669DF66403}" presName="Name37" presStyleLbl="parChTrans1D3" presStyleIdx="0" presStyleCnt="3"/>
      <dgm:spPr/>
    </dgm:pt>
    <dgm:pt modelId="{148B5242-0307-4BD5-BA02-C7B78EC712AB}" type="pres">
      <dgm:prSet presAssocID="{4870429F-BED0-4403-ADA9-91E2C0361329}" presName="hierRoot2" presStyleCnt="0">
        <dgm:presLayoutVars>
          <dgm:hierBranch val="init"/>
        </dgm:presLayoutVars>
      </dgm:prSet>
      <dgm:spPr/>
    </dgm:pt>
    <dgm:pt modelId="{B430F495-CA4E-4B75-AEDF-7993310E5AAC}" type="pres">
      <dgm:prSet presAssocID="{4870429F-BED0-4403-ADA9-91E2C0361329}" presName="rootComposite" presStyleCnt="0"/>
      <dgm:spPr/>
    </dgm:pt>
    <dgm:pt modelId="{B1584DA5-0634-42B1-941F-A13D1E183D1E}" type="pres">
      <dgm:prSet presAssocID="{4870429F-BED0-4403-ADA9-91E2C0361329}" presName="rootText" presStyleLbl="node3" presStyleIdx="0" presStyleCnt="3" custScaleX="209684">
        <dgm:presLayoutVars>
          <dgm:chPref val="3"/>
        </dgm:presLayoutVars>
      </dgm:prSet>
      <dgm:spPr/>
    </dgm:pt>
    <dgm:pt modelId="{7553BFA3-C91D-4111-B0BC-4F656ABE1698}" type="pres">
      <dgm:prSet presAssocID="{4870429F-BED0-4403-ADA9-91E2C0361329}" presName="rootConnector" presStyleLbl="node3" presStyleIdx="0" presStyleCnt="3"/>
      <dgm:spPr/>
    </dgm:pt>
    <dgm:pt modelId="{64A27EA8-009A-4BC6-BC90-DFAC5C0E1DB7}" type="pres">
      <dgm:prSet presAssocID="{4870429F-BED0-4403-ADA9-91E2C0361329}" presName="hierChild4" presStyleCnt="0"/>
      <dgm:spPr/>
    </dgm:pt>
    <dgm:pt modelId="{84FFA204-4036-4C2F-BE5D-BF9CEA2D0BBD}" type="pres">
      <dgm:prSet presAssocID="{4870429F-BED0-4403-ADA9-91E2C0361329}" presName="hierChild5" presStyleCnt="0"/>
      <dgm:spPr/>
    </dgm:pt>
    <dgm:pt modelId="{25D03266-F076-48CC-B470-9926F6BB07D0}" type="pres">
      <dgm:prSet presAssocID="{B48AE33E-2199-40D0-AAA6-3215665C0CC3}" presName="Name37" presStyleLbl="parChTrans1D3" presStyleIdx="1" presStyleCnt="3"/>
      <dgm:spPr/>
    </dgm:pt>
    <dgm:pt modelId="{9C20A7C1-0742-41F5-B8E8-5AC673BBC982}" type="pres">
      <dgm:prSet presAssocID="{3223BBCC-A517-4087-9CF0-42FBAA43448B}" presName="hierRoot2" presStyleCnt="0">
        <dgm:presLayoutVars>
          <dgm:hierBranch val="init"/>
        </dgm:presLayoutVars>
      </dgm:prSet>
      <dgm:spPr/>
    </dgm:pt>
    <dgm:pt modelId="{228AEF68-4B23-4006-B5B0-C437210F7B57}" type="pres">
      <dgm:prSet presAssocID="{3223BBCC-A517-4087-9CF0-42FBAA43448B}" presName="rootComposite" presStyleCnt="0"/>
      <dgm:spPr/>
    </dgm:pt>
    <dgm:pt modelId="{C80A1F02-280C-4474-B0E8-B700A6513E43}" type="pres">
      <dgm:prSet presAssocID="{3223BBCC-A517-4087-9CF0-42FBAA43448B}" presName="rootText" presStyleLbl="node3" presStyleIdx="1" presStyleCnt="3" custScaleX="186808">
        <dgm:presLayoutVars>
          <dgm:chPref val="3"/>
        </dgm:presLayoutVars>
      </dgm:prSet>
      <dgm:spPr/>
    </dgm:pt>
    <dgm:pt modelId="{14CC2743-32FA-4CE4-85A1-D102F4FABBF7}" type="pres">
      <dgm:prSet presAssocID="{3223BBCC-A517-4087-9CF0-42FBAA43448B}" presName="rootConnector" presStyleLbl="node3" presStyleIdx="1" presStyleCnt="3"/>
      <dgm:spPr/>
    </dgm:pt>
    <dgm:pt modelId="{DE407BCA-25CC-491B-ADE7-BCEECBCF22FE}" type="pres">
      <dgm:prSet presAssocID="{3223BBCC-A517-4087-9CF0-42FBAA43448B}" presName="hierChild4" presStyleCnt="0"/>
      <dgm:spPr/>
    </dgm:pt>
    <dgm:pt modelId="{F5A57D4F-5AF4-4375-9892-62C582B30E0D}" type="pres">
      <dgm:prSet presAssocID="{3223BBCC-A517-4087-9CF0-42FBAA43448B}" presName="hierChild5" presStyleCnt="0"/>
      <dgm:spPr/>
    </dgm:pt>
    <dgm:pt modelId="{E857AE32-6DF2-4F70-BE12-75D897DB21A5}" type="pres">
      <dgm:prSet presAssocID="{2E8CD772-94EC-4DE4-BD1E-B25985E40A64}" presName="Name37" presStyleLbl="parChTrans1D3" presStyleIdx="2" presStyleCnt="3"/>
      <dgm:spPr/>
    </dgm:pt>
    <dgm:pt modelId="{62B7CFC2-9B32-469C-AD83-47E3DB3162BA}" type="pres">
      <dgm:prSet presAssocID="{2A111C9E-1A97-41DF-89A5-60CD44C996C1}" presName="hierRoot2" presStyleCnt="0">
        <dgm:presLayoutVars>
          <dgm:hierBranch val="init"/>
        </dgm:presLayoutVars>
      </dgm:prSet>
      <dgm:spPr/>
    </dgm:pt>
    <dgm:pt modelId="{9C0C2D16-A640-4FD6-A929-0E5A01B1C35B}" type="pres">
      <dgm:prSet presAssocID="{2A111C9E-1A97-41DF-89A5-60CD44C996C1}" presName="rootComposite" presStyleCnt="0"/>
      <dgm:spPr/>
    </dgm:pt>
    <dgm:pt modelId="{AD194B1D-2E0F-4D85-8BB5-8160ED5A18D0}" type="pres">
      <dgm:prSet presAssocID="{2A111C9E-1A97-41DF-89A5-60CD44C996C1}" presName="rootText" presStyleLbl="node3" presStyleIdx="2" presStyleCnt="3">
        <dgm:presLayoutVars>
          <dgm:chPref val="3"/>
        </dgm:presLayoutVars>
      </dgm:prSet>
      <dgm:spPr/>
    </dgm:pt>
    <dgm:pt modelId="{59B6376E-9C2C-4AE6-9405-69381084A708}" type="pres">
      <dgm:prSet presAssocID="{2A111C9E-1A97-41DF-89A5-60CD44C996C1}" presName="rootConnector" presStyleLbl="node3" presStyleIdx="2" presStyleCnt="3"/>
      <dgm:spPr/>
    </dgm:pt>
    <dgm:pt modelId="{3BCB0D00-7658-462E-90B6-DED0A2D93499}" type="pres">
      <dgm:prSet presAssocID="{2A111C9E-1A97-41DF-89A5-60CD44C996C1}" presName="hierChild4" presStyleCnt="0"/>
      <dgm:spPr/>
    </dgm:pt>
    <dgm:pt modelId="{C6248C83-7BA7-4D48-BF7C-CBF8651220D8}" type="pres">
      <dgm:prSet presAssocID="{2A111C9E-1A97-41DF-89A5-60CD44C996C1}" presName="hierChild5" presStyleCnt="0"/>
      <dgm:spPr/>
    </dgm:pt>
    <dgm:pt modelId="{44EEB836-0D52-4D21-8EF1-3DFC3C8865A0}" type="pres">
      <dgm:prSet presAssocID="{14FB93B4-4242-4C5A-8D85-9927837A0918}" presName="hierChild5" presStyleCnt="0"/>
      <dgm:spPr/>
    </dgm:pt>
    <dgm:pt modelId="{845187AF-FDD8-4593-95C2-082EEECC5B51}" type="pres">
      <dgm:prSet presAssocID="{5798AFA9-E727-4B14-B9F2-BB1C99D0ABEC}" presName="hierChild3" presStyleCnt="0"/>
      <dgm:spPr/>
    </dgm:pt>
  </dgm:ptLst>
  <dgm:cxnLst>
    <dgm:cxn modelId="{F98A2B01-6887-4504-B283-69C3A22853F7}" type="presOf" srcId="{5798AFA9-E727-4B14-B9F2-BB1C99D0ABEC}" destId="{0A65FFDA-231C-46E3-8A3D-5A9E29C0DCAD}" srcOrd="0" destOrd="0" presId="urn:microsoft.com/office/officeart/2005/8/layout/orgChart1"/>
    <dgm:cxn modelId="{2AB22603-4D23-48B5-9428-F144D63B9202}" type="presOf" srcId="{B48AE33E-2199-40D0-AAA6-3215665C0CC3}" destId="{25D03266-F076-48CC-B470-9926F6BB07D0}" srcOrd="0" destOrd="0" presId="urn:microsoft.com/office/officeart/2005/8/layout/orgChart1"/>
    <dgm:cxn modelId="{C398620B-0EF9-4811-8AAB-05B90CA299CD}" type="presOf" srcId="{0653BE8F-E495-4973-BC6C-1E3BF4601CB1}" destId="{E4DAD002-A73A-448E-B977-6BB186DB6B70}" srcOrd="1" destOrd="0" presId="urn:microsoft.com/office/officeart/2005/8/layout/orgChart1"/>
    <dgm:cxn modelId="{3F20B00F-6E3D-4027-81F1-EA60DFEDED7D}" srcId="{14FB93B4-4242-4C5A-8D85-9927837A0918}" destId="{3223BBCC-A517-4087-9CF0-42FBAA43448B}" srcOrd="1" destOrd="0" parTransId="{B48AE33E-2199-40D0-AAA6-3215665C0CC3}" sibTransId="{8645C9EC-9AEF-4C4B-959C-AF47B58CB689}"/>
    <dgm:cxn modelId="{AEAD0B15-0F61-46AE-A595-DE7B473CA842}" type="presOf" srcId="{A9D2B50E-A3B7-43E5-8602-89A3735D3F8D}" destId="{7E5BFB71-7BA6-491B-AF64-990874BC3CBB}" srcOrd="1" destOrd="0" presId="urn:microsoft.com/office/officeart/2005/8/layout/orgChart1"/>
    <dgm:cxn modelId="{668A762C-6270-400B-83BE-04C00915CB41}" type="presOf" srcId="{14FB93B4-4242-4C5A-8D85-9927837A0918}" destId="{BEE9BEFA-8C5A-4A27-BE36-9A820DFD732B}" srcOrd="0" destOrd="0" presId="urn:microsoft.com/office/officeart/2005/8/layout/orgChart1"/>
    <dgm:cxn modelId="{B160635C-A6F2-4877-A8AC-3C32F76BE536}" type="presOf" srcId="{2E8CD772-94EC-4DE4-BD1E-B25985E40A64}" destId="{E857AE32-6DF2-4F70-BE12-75D897DB21A5}" srcOrd="0" destOrd="0" presId="urn:microsoft.com/office/officeart/2005/8/layout/orgChart1"/>
    <dgm:cxn modelId="{A1F15546-F44C-44B2-A103-4F76773DEB5D}" srcId="{1D2A628D-561D-4063-A609-4EF390FBBD7F}" destId="{5798AFA9-E727-4B14-B9F2-BB1C99D0ABEC}" srcOrd="0" destOrd="0" parTransId="{5F54D156-BF70-4FA7-8CEB-955ED06BF28C}" sibTransId="{FB1426E2-F2A4-4DE8-9BB5-E7599E8B2B20}"/>
    <dgm:cxn modelId="{D08C726C-BC30-4BB4-BBC8-29C62E516379}" type="presOf" srcId="{A9691F50-8D79-4C37-AF66-48182B49F94C}" destId="{3D9EE497-5951-427C-9B09-A84F796C9DC8}" srcOrd="0" destOrd="0" presId="urn:microsoft.com/office/officeart/2005/8/layout/orgChart1"/>
    <dgm:cxn modelId="{A65BBA6F-AAF4-48A2-ADDC-FD5BEEC70DE7}" srcId="{5798AFA9-E727-4B14-B9F2-BB1C99D0ABEC}" destId="{14FB93B4-4242-4C5A-8D85-9927837A0918}" srcOrd="3" destOrd="0" parTransId="{A9691F50-8D79-4C37-AF66-48182B49F94C}" sibTransId="{D2088D8B-5B28-487D-96AC-BC55D4CDBED6}"/>
    <dgm:cxn modelId="{9DC44875-91CC-4EFD-AC52-094EFF2A7389}" type="presOf" srcId="{BFA8A420-3D7F-49AA-8187-7B98EE2A69F9}" destId="{5D82EAEC-A14A-4C2A-95DF-9281BDE9EF0F}" srcOrd="0" destOrd="0" presId="urn:microsoft.com/office/officeart/2005/8/layout/orgChart1"/>
    <dgm:cxn modelId="{2EEB5575-E74B-45B4-8FF3-F12E95DD50EC}" srcId="{5798AFA9-E727-4B14-B9F2-BB1C99D0ABEC}" destId="{F066B819-48AE-4883-B376-E9E9847FA263}" srcOrd="0" destOrd="0" parTransId="{BFA8A420-3D7F-49AA-8187-7B98EE2A69F9}" sibTransId="{463D7FCF-632E-4AF3-8911-981DB6339767}"/>
    <dgm:cxn modelId="{2AE60076-359E-4BF8-8EDD-14F4CA4E144E}" type="presOf" srcId="{A9D2B50E-A3B7-43E5-8602-89A3735D3F8D}" destId="{D579F657-90FF-43D6-8F69-2B5478397321}" srcOrd="0" destOrd="0" presId="urn:microsoft.com/office/officeart/2005/8/layout/orgChart1"/>
    <dgm:cxn modelId="{15FF7F58-073A-4DC5-AF7F-B9C8168C5E04}" type="presOf" srcId="{3223BBCC-A517-4087-9CF0-42FBAA43448B}" destId="{C80A1F02-280C-4474-B0E8-B700A6513E43}" srcOrd="0" destOrd="0" presId="urn:microsoft.com/office/officeart/2005/8/layout/orgChart1"/>
    <dgm:cxn modelId="{F30CC578-EF08-4542-98D5-7E218DBA7648}" srcId="{14FB93B4-4242-4C5A-8D85-9927837A0918}" destId="{2A111C9E-1A97-41DF-89A5-60CD44C996C1}" srcOrd="2" destOrd="0" parTransId="{2E8CD772-94EC-4DE4-BD1E-B25985E40A64}" sibTransId="{AB3EB0EB-1B90-44F8-A2C4-4A8A7C74118F}"/>
    <dgm:cxn modelId="{75CDE878-C854-45F0-9066-5BD33F73E36B}" type="presOf" srcId="{5798AFA9-E727-4B14-B9F2-BB1C99D0ABEC}" destId="{A7509559-4A70-4319-B405-AE88F754D08C}" srcOrd="1" destOrd="0" presId="urn:microsoft.com/office/officeart/2005/8/layout/orgChart1"/>
    <dgm:cxn modelId="{FB75D77B-36A4-43B3-A2E9-A601B6F417E0}" type="presOf" srcId="{F066B819-48AE-4883-B376-E9E9847FA263}" destId="{B5F8227E-E00F-42B1-9ACE-331B4A5951BB}" srcOrd="1" destOrd="0" presId="urn:microsoft.com/office/officeart/2005/8/layout/orgChart1"/>
    <dgm:cxn modelId="{86E9307C-D558-41F3-B095-44865590A3FF}" type="presOf" srcId="{F066B819-48AE-4883-B376-E9E9847FA263}" destId="{DEA9689A-4A7A-4140-B294-011B8BA098DA}" srcOrd="0" destOrd="0" presId="urn:microsoft.com/office/officeart/2005/8/layout/orgChart1"/>
    <dgm:cxn modelId="{484AD381-98CA-4D3A-A60F-434A501E2247}" type="presOf" srcId="{14FB93B4-4242-4C5A-8D85-9927837A0918}" destId="{E0E88505-8714-454A-94E8-91B6D9D03CF2}" srcOrd="1" destOrd="0" presId="urn:microsoft.com/office/officeart/2005/8/layout/orgChart1"/>
    <dgm:cxn modelId="{D80CAE89-CE6D-4140-8D8F-CEDCA4C681A1}" srcId="{14FB93B4-4242-4C5A-8D85-9927837A0918}" destId="{4870429F-BED0-4403-ADA9-91E2C0361329}" srcOrd="0" destOrd="0" parTransId="{9C23E925-F393-4E66-B16E-DE669DF66403}" sibTransId="{D96D9474-630B-4EAB-8B46-8C732FF14227}"/>
    <dgm:cxn modelId="{A0B4D58B-B006-46AB-A030-FAC16DA19B64}" type="presOf" srcId="{69F29829-3870-4846-8588-464D50634434}" destId="{AEF9FFBF-0F59-4E19-A541-340260BFB908}" srcOrd="0" destOrd="0" presId="urn:microsoft.com/office/officeart/2005/8/layout/orgChart1"/>
    <dgm:cxn modelId="{83B67891-B4F0-4E61-86F9-D7A3C1CA0B7A}" type="presOf" srcId="{2A111C9E-1A97-41DF-89A5-60CD44C996C1}" destId="{59B6376E-9C2C-4AE6-9405-69381084A708}" srcOrd="1" destOrd="0" presId="urn:microsoft.com/office/officeart/2005/8/layout/orgChart1"/>
    <dgm:cxn modelId="{29221098-EA24-401A-A9DA-ADE8C8933197}" type="presOf" srcId="{2A111C9E-1A97-41DF-89A5-60CD44C996C1}" destId="{AD194B1D-2E0F-4D85-8BB5-8160ED5A18D0}" srcOrd="0" destOrd="0" presId="urn:microsoft.com/office/officeart/2005/8/layout/orgChart1"/>
    <dgm:cxn modelId="{8F48819B-EC3A-4234-B873-01ECEB17189B}" srcId="{5798AFA9-E727-4B14-B9F2-BB1C99D0ABEC}" destId="{0653BE8F-E495-4973-BC6C-1E3BF4601CB1}" srcOrd="1" destOrd="0" parTransId="{69F29829-3870-4846-8588-464D50634434}" sibTransId="{25C0392B-56CA-401B-A793-B00E2651F06E}"/>
    <dgm:cxn modelId="{8055C6B0-419F-471D-B5AC-823514CD914B}" type="presOf" srcId="{4870429F-BED0-4403-ADA9-91E2C0361329}" destId="{B1584DA5-0634-42B1-941F-A13D1E183D1E}" srcOrd="0" destOrd="0" presId="urn:microsoft.com/office/officeart/2005/8/layout/orgChart1"/>
    <dgm:cxn modelId="{3E94D5D2-B8D3-4F09-B8CD-A0E5140BD5DA}" srcId="{5798AFA9-E727-4B14-B9F2-BB1C99D0ABEC}" destId="{A9D2B50E-A3B7-43E5-8602-89A3735D3F8D}" srcOrd="2" destOrd="0" parTransId="{7DBDB646-E29B-4C47-8E38-1D47004C1886}" sibTransId="{BC9FB25B-0A4C-4D7F-A36E-124BD43866A3}"/>
    <dgm:cxn modelId="{C313CAD6-5A50-4C0A-91AD-E18AA2118CF7}" type="presOf" srcId="{4870429F-BED0-4403-ADA9-91E2C0361329}" destId="{7553BFA3-C91D-4111-B0BC-4F656ABE1698}" srcOrd="1" destOrd="0" presId="urn:microsoft.com/office/officeart/2005/8/layout/orgChart1"/>
    <dgm:cxn modelId="{195181D9-67C0-4365-9E81-E301EF7FC85D}" type="presOf" srcId="{7DBDB646-E29B-4C47-8E38-1D47004C1886}" destId="{F0BC20C9-F242-4463-84CA-5DAC6E51CAEA}" srcOrd="0" destOrd="0" presId="urn:microsoft.com/office/officeart/2005/8/layout/orgChart1"/>
    <dgm:cxn modelId="{477710DC-6D61-45B9-954B-5CDEED55A2AB}" type="presOf" srcId="{0653BE8F-E495-4973-BC6C-1E3BF4601CB1}" destId="{E16DDE4F-14AB-4A36-A374-BD210E6B8ACE}" srcOrd="0" destOrd="0" presId="urn:microsoft.com/office/officeart/2005/8/layout/orgChart1"/>
    <dgm:cxn modelId="{A5B6F6DE-480B-4742-BB19-42E6E6DE9C22}" type="presOf" srcId="{9C23E925-F393-4E66-B16E-DE669DF66403}" destId="{AE098B72-799D-45F9-BD32-5735FE62E284}" srcOrd="0" destOrd="0" presId="urn:microsoft.com/office/officeart/2005/8/layout/orgChart1"/>
    <dgm:cxn modelId="{76173EE3-3718-4D93-82FC-E29221BA8F92}" type="presOf" srcId="{1D2A628D-561D-4063-A609-4EF390FBBD7F}" destId="{EB3BD7EE-BAE4-4AE8-86CD-F53112DE6139}" srcOrd="0" destOrd="0" presId="urn:microsoft.com/office/officeart/2005/8/layout/orgChart1"/>
    <dgm:cxn modelId="{8C35EAF0-B73E-4308-82B1-3240ABDA4039}" type="presOf" srcId="{3223BBCC-A517-4087-9CF0-42FBAA43448B}" destId="{14CC2743-32FA-4CE4-85A1-D102F4FABBF7}" srcOrd="1" destOrd="0" presId="urn:microsoft.com/office/officeart/2005/8/layout/orgChart1"/>
    <dgm:cxn modelId="{97FDC1B3-75F4-4E2D-8016-CA58F1110D72}" type="presParOf" srcId="{EB3BD7EE-BAE4-4AE8-86CD-F53112DE6139}" destId="{CE265E1E-4D20-4AF5-BA67-A995909DCF7F}" srcOrd="0" destOrd="0" presId="urn:microsoft.com/office/officeart/2005/8/layout/orgChart1"/>
    <dgm:cxn modelId="{BE5FD347-A927-4DF7-BBA5-9A8041478A68}" type="presParOf" srcId="{CE265E1E-4D20-4AF5-BA67-A995909DCF7F}" destId="{6226D679-37EC-4AE5-839B-5EDD2C0930DC}" srcOrd="0" destOrd="0" presId="urn:microsoft.com/office/officeart/2005/8/layout/orgChart1"/>
    <dgm:cxn modelId="{F9C16F84-CED5-44ED-AD6D-5B5B5E545C39}" type="presParOf" srcId="{6226D679-37EC-4AE5-839B-5EDD2C0930DC}" destId="{0A65FFDA-231C-46E3-8A3D-5A9E29C0DCAD}" srcOrd="0" destOrd="0" presId="urn:microsoft.com/office/officeart/2005/8/layout/orgChart1"/>
    <dgm:cxn modelId="{66083ABA-4C88-4B3D-8D61-EB66E654FE55}" type="presParOf" srcId="{6226D679-37EC-4AE5-839B-5EDD2C0930DC}" destId="{A7509559-4A70-4319-B405-AE88F754D08C}" srcOrd="1" destOrd="0" presId="urn:microsoft.com/office/officeart/2005/8/layout/orgChart1"/>
    <dgm:cxn modelId="{C9936E2D-A833-4AC3-9977-5F4F2C8962FB}" type="presParOf" srcId="{CE265E1E-4D20-4AF5-BA67-A995909DCF7F}" destId="{3F7ECA37-EC15-4431-874A-4ECEAEE9C2CC}" srcOrd="1" destOrd="0" presId="urn:microsoft.com/office/officeart/2005/8/layout/orgChart1"/>
    <dgm:cxn modelId="{B208FC01-5C61-4256-B405-DD2D19D16368}" type="presParOf" srcId="{3F7ECA37-EC15-4431-874A-4ECEAEE9C2CC}" destId="{5D82EAEC-A14A-4C2A-95DF-9281BDE9EF0F}" srcOrd="0" destOrd="0" presId="urn:microsoft.com/office/officeart/2005/8/layout/orgChart1"/>
    <dgm:cxn modelId="{825C9673-DFEE-45C2-8D92-05919DBF0BBE}" type="presParOf" srcId="{3F7ECA37-EC15-4431-874A-4ECEAEE9C2CC}" destId="{5AA495CE-E3EA-48DC-AD8F-6EB745ED13DF}" srcOrd="1" destOrd="0" presId="urn:microsoft.com/office/officeart/2005/8/layout/orgChart1"/>
    <dgm:cxn modelId="{2B7B6F00-D48D-414C-864B-A87D29A385B8}" type="presParOf" srcId="{5AA495CE-E3EA-48DC-AD8F-6EB745ED13DF}" destId="{4C134A01-E065-4337-89F6-D29C18BE5459}" srcOrd="0" destOrd="0" presId="urn:microsoft.com/office/officeart/2005/8/layout/orgChart1"/>
    <dgm:cxn modelId="{3DBD1FEC-1E96-4613-9272-F2293F6277F9}" type="presParOf" srcId="{4C134A01-E065-4337-89F6-D29C18BE5459}" destId="{DEA9689A-4A7A-4140-B294-011B8BA098DA}" srcOrd="0" destOrd="0" presId="urn:microsoft.com/office/officeart/2005/8/layout/orgChart1"/>
    <dgm:cxn modelId="{C6A54C38-846B-4D0A-A1C7-E21487057ED2}" type="presParOf" srcId="{4C134A01-E065-4337-89F6-D29C18BE5459}" destId="{B5F8227E-E00F-42B1-9ACE-331B4A5951BB}" srcOrd="1" destOrd="0" presId="urn:microsoft.com/office/officeart/2005/8/layout/orgChart1"/>
    <dgm:cxn modelId="{04671DE8-38A8-4574-AF0B-05816B8533B7}" type="presParOf" srcId="{5AA495CE-E3EA-48DC-AD8F-6EB745ED13DF}" destId="{B825E90A-E4D3-4453-ABC0-9384EC1A6A2E}" srcOrd="1" destOrd="0" presId="urn:microsoft.com/office/officeart/2005/8/layout/orgChart1"/>
    <dgm:cxn modelId="{C6610B78-81D7-4B07-BB4F-E91F6380E868}" type="presParOf" srcId="{5AA495CE-E3EA-48DC-AD8F-6EB745ED13DF}" destId="{B6056FCF-6131-4D83-8E71-7FA6929BDD8C}" srcOrd="2" destOrd="0" presId="urn:microsoft.com/office/officeart/2005/8/layout/orgChart1"/>
    <dgm:cxn modelId="{01CADA89-6BAA-4BE3-A3AB-15A4BF81FB01}" type="presParOf" srcId="{3F7ECA37-EC15-4431-874A-4ECEAEE9C2CC}" destId="{AEF9FFBF-0F59-4E19-A541-340260BFB908}" srcOrd="2" destOrd="0" presId="urn:microsoft.com/office/officeart/2005/8/layout/orgChart1"/>
    <dgm:cxn modelId="{9D70758B-117E-418B-AFA0-07E96A3FE88A}" type="presParOf" srcId="{3F7ECA37-EC15-4431-874A-4ECEAEE9C2CC}" destId="{BF1B8C05-1D55-40A0-90BE-49AE5C3B6E47}" srcOrd="3" destOrd="0" presId="urn:microsoft.com/office/officeart/2005/8/layout/orgChart1"/>
    <dgm:cxn modelId="{88ACF4AA-39B4-4AE6-9EE8-0496A5BB7952}" type="presParOf" srcId="{BF1B8C05-1D55-40A0-90BE-49AE5C3B6E47}" destId="{15D9F4F2-F746-47C5-8200-CDAD835E72DF}" srcOrd="0" destOrd="0" presId="urn:microsoft.com/office/officeart/2005/8/layout/orgChart1"/>
    <dgm:cxn modelId="{C929E91C-C197-45C2-B3F1-BF6DC9F21043}" type="presParOf" srcId="{15D9F4F2-F746-47C5-8200-CDAD835E72DF}" destId="{E16DDE4F-14AB-4A36-A374-BD210E6B8ACE}" srcOrd="0" destOrd="0" presId="urn:microsoft.com/office/officeart/2005/8/layout/orgChart1"/>
    <dgm:cxn modelId="{A6DFDE2C-ED90-44C1-A9DD-C93DADA16C63}" type="presParOf" srcId="{15D9F4F2-F746-47C5-8200-CDAD835E72DF}" destId="{E4DAD002-A73A-448E-B977-6BB186DB6B70}" srcOrd="1" destOrd="0" presId="urn:microsoft.com/office/officeart/2005/8/layout/orgChart1"/>
    <dgm:cxn modelId="{8172D423-AF6B-44C0-9A92-1CFE7F8320F7}" type="presParOf" srcId="{BF1B8C05-1D55-40A0-90BE-49AE5C3B6E47}" destId="{BB072177-66DA-43B0-B0DB-13D00DE84C6D}" srcOrd="1" destOrd="0" presId="urn:microsoft.com/office/officeart/2005/8/layout/orgChart1"/>
    <dgm:cxn modelId="{9A6B28C5-081D-4573-8011-9C9520D60F3A}" type="presParOf" srcId="{BF1B8C05-1D55-40A0-90BE-49AE5C3B6E47}" destId="{285BCB2D-DF78-42C0-997F-D50A8241F494}" srcOrd="2" destOrd="0" presId="urn:microsoft.com/office/officeart/2005/8/layout/orgChart1"/>
    <dgm:cxn modelId="{D86B7E12-49A3-4775-8AFD-F8BFD02718E4}" type="presParOf" srcId="{3F7ECA37-EC15-4431-874A-4ECEAEE9C2CC}" destId="{F0BC20C9-F242-4463-84CA-5DAC6E51CAEA}" srcOrd="4" destOrd="0" presId="urn:microsoft.com/office/officeart/2005/8/layout/orgChart1"/>
    <dgm:cxn modelId="{2AB6AB38-E455-45A0-BB7C-0FC82A5C8BB5}" type="presParOf" srcId="{3F7ECA37-EC15-4431-874A-4ECEAEE9C2CC}" destId="{AFB9A310-8D6A-455A-A647-46C2C5E77F4B}" srcOrd="5" destOrd="0" presId="urn:microsoft.com/office/officeart/2005/8/layout/orgChart1"/>
    <dgm:cxn modelId="{5B291F18-C336-443D-8E61-95F4C33A4690}" type="presParOf" srcId="{AFB9A310-8D6A-455A-A647-46C2C5E77F4B}" destId="{D5269A5D-B028-4CE2-B23F-42E627566D6A}" srcOrd="0" destOrd="0" presId="urn:microsoft.com/office/officeart/2005/8/layout/orgChart1"/>
    <dgm:cxn modelId="{92782849-AFC2-4BA8-9CDF-0581CA68200F}" type="presParOf" srcId="{D5269A5D-B028-4CE2-B23F-42E627566D6A}" destId="{D579F657-90FF-43D6-8F69-2B5478397321}" srcOrd="0" destOrd="0" presId="urn:microsoft.com/office/officeart/2005/8/layout/orgChart1"/>
    <dgm:cxn modelId="{040132D2-4080-4A74-BA86-FBA67323BCD8}" type="presParOf" srcId="{D5269A5D-B028-4CE2-B23F-42E627566D6A}" destId="{7E5BFB71-7BA6-491B-AF64-990874BC3CBB}" srcOrd="1" destOrd="0" presId="urn:microsoft.com/office/officeart/2005/8/layout/orgChart1"/>
    <dgm:cxn modelId="{3630E605-FA43-4258-BAEA-F7E056570219}" type="presParOf" srcId="{AFB9A310-8D6A-455A-A647-46C2C5E77F4B}" destId="{D1D2C1AA-B046-4BAF-ABCA-3C6315E27E62}" srcOrd="1" destOrd="0" presId="urn:microsoft.com/office/officeart/2005/8/layout/orgChart1"/>
    <dgm:cxn modelId="{86DE4265-C5B1-4187-9323-AB15DC11F456}" type="presParOf" srcId="{AFB9A310-8D6A-455A-A647-46C2C5E77F4B}" destId="{02732A95-E9D3-4B3B-975F-5F82F374B27C}" srcOrd="2" destOrd="0" presId="urn:microsoft.com/office/officeart/2005/8/layout/orgChart1"/>
    <dgm:cxn modelId="{2E046526-E70B-47B9-9724-736A34CBCF00}" type="presParOf" srcId="{3F7ECA37-EC15-4431-874A-4ECEAEE9C2CC}" destId="{3D9EE497-5951-427C-9B09-A84F796C9DC8}" srcOrd="6" destOrd="0" presId="urn:microsoft.com/office/officeart/2005/8/layout/orgChart1"/>
    <dgm:cxn modelId="{8BF58058-F211-4267-8194-63A912A3AE02}" type="presParOf" srcId="{3F7ECA37-EC15-4431-874A-4ECEAEE9C2CC}" destId="{F648D085-34FB-4420-B707-C5B20929995F}" srcOrd="7" destOrd="0" presId="urn:microsoft.com/office/officeart/2005/8/layout/orgChart1"/>
    <dgm:cxn modelId="{BDB3B4D8-1C9F-46A6-9957-C9BFFB31D3E0}" type="presParOf" srcId="{F648D085-34FB-4420-B707-C5B20929995F}" destId="{0782AF01-5C05-4E86-824C-0D23C4374ED9}" srcOrd="0" destOrd="0" presId="urn:microsoft.com/office/officeart/2005/8/layout/orgChart1"/>
    <dgm:cxn modelId="{C887FA91-43BF-49B9-8B04-4B259527A2F1}" type="presParOf" srcId="{0782AF01-5C05-4E86-824C-0D23C4374ED9}" destId="{BEE9BEFA-8C5A-4A27-BE36-9A820DFD732B}" srcOrd="0" destOrd="0" presId="urn:microsoft.com/office/officeart/2005/8/layout/orgChart1"/>
    <dgm:cxn modelId="{D3BC22F4-4A0F-4B35-9BEF-A31683766439}" type="presParOf" srcId="{0782AF01-5C05-4E86-824C-0D23C4374ED9}" destId="{E0E88505-8714-454A-94E8-91B6D9D03CF2}" srcOrd="1" destOrd="0" presId="urn:microsoft.com/office/officeart/2005/8/layout/orgChart1"/>
    <dgm:cxn modelId="{9EA3215D-0B71-4623-8E8A-6A89EFD7CC44}" type="presParOf" srcId="{F648D085-34FB-4420-B707-C5B20929995F}" destId="{6E1D0C51-AA67-4F93-9A01-6728B7809C39}" srcOrd="1" destOrd="0" presId="urn:microsoft.com/office/officeart/2005/8/layout/orgChart1"/>
    <dgm:cxn modelId="{E0D14A1E-9E6A-49CA-BAB9-ACAB16460E5B}" type="presParOf" srcId="{6E1D0C51-AA67-4F93-9A01-6728B7809C39}" destId="{AE098B72-799D-45F9-BD32-5735FE62E284}" srcOrd="0" destOrd="0" presId="urn:microsoft.com/office/officeart/2005/8/layout/orgChart1"/>
    <dgm:cxn modelId="{A02C0D64-1D40-4997-9A3F-52E5FB342458}" type="presParOf" srcId="{6E1D0C51-AA67-4F93-9A01-6728B7809C39}" destId="{148B5242-0307-4BD5-BA02-C7B78EC712AB}" srcOrd="1" destOrd="0" presId="urn:microsoft.com/office/officeart/2005/8/layout/orgChart1"/>
    <dgm:cxn modelId="{0AF9516F-AFC9-4670-A8E5-6FC01281E09A}" type="presParOf" srcId="{148B5242-0307-4BD5-BA02-C7B78EC712AB}" destId="{B430F495-CA4E-4B75-AEDF-7993310E5AAC}" srcOrd="0" destOrd="0" presId="urn:microsoft.com/office/officeart/2005/8/layout/orgChart1"/>
    <dgm:cxn modelId="{13867083-A971-45A2-9D97-B257E109113D}" type="presParOf" srcId="{B430F495-CA4E-4B75-AEDF-7993310E5AAC}" destId="{B1584DA5-0634-42B1-941F-A13D1E183D1E}" srcOrd="0" destOrd="0" presId="urn:microsoft.com/office/officeart/2005/8/layout/orgChart1"/>
    <dgm:cxn modelId="{774362D0-1901-4138-A8F9-0934E1EDB980}" type="presParOf" srcId="{B430F495-CA4E-4B75-AEDF-7993310E5AAC}" destId="{7553BFA3-C91D-4111-B0BC-4F656ABE1698}" srcOrd="1" destOrd="0" presId="urn:microsoft.com/office/officeart/2005/8/layout/orgChart1"/>
    <dgm:cxn modelId="{080433AA-78CC-4897-A1A0-F4CE3BEE6F65}" type="presParOf" srcId="{148B5242-0307-4BD5-BA02-C7B78EC712AB}" destId="{64A27EA8-009A-4BC6-BC90-DFAC5C0E1DB7}" srcOrd="1" destOrd="0" presId="urn:microsoft.com/office/officeart/2005/8/layout/orgChart1"/>
    <dgm:cxn modelId="{2021DAA4-1B7F-46B7-83D2-2A45D2AA7941}" type="presParOf" srcId="{148B5242-0307-4BD5-BA02-C7B78EC712AB}" destId="{84FFA204-4036-4C2F-BE5D-BF9CEA2D0BBD}" srcOrd="2" destOrd="0" presId="urn:microsoft.com/office/officeart/2005/8/layout/orgChart1"/>
    <dgm:cxn modelId="{55C4C0C4-C2F1-485F-B3A9-916F6A27830D}" type="presParOf" srcId="{6E1D0C51-AA67-4F93-9A01-6728B7809C39}" destId="{25D03266-F076-48CC-B470-9926F6BB07D0}" srcOrd="2" destOrd="0" presId="urn:microsoft.com/office/officeart/2005/8/layout/orgChart1"/>
    <dgm:cxn modelId="{1F08C442-8497-4A48-B8DB-1C8FC813A87F}" type="presParOf" srcId="{6E1D0C51-AA67-4F93-9A01-6728B7809C39}" destId="{9C20A7C1-0742-41F5-B8E8-5AC673BBC982}" srcOrd="3" destOrd="0" presId="urn:microsoft.com/office/officeart/2005/8/layout/orgChart1"/>
    <dgm:cxn modelId="{5926F1B7-D628-498D-A1BE-B50BE6003B17}" type="presParOf" srcId="{9C20A7C1-0742-41F5-B8E8-5AC673BBC982}" destId="{228AEF68-4B23-4006-B5B0-C437210F7B57}" srcOrd="0" destOrd="0" presId="urn:microsoft.com/office/officeart/2005/8/layout/orgChart1"/>
    <dgm:cxn modelId="{3C7BFE6F-E070-42C5-95FC-BB0B02E4CC64}" type="presParOf" srcId="{228AEF68-4B23-4006-B5B0-C437210F7B57}" destId="{C80A1F02-280C-4474-B0E8-B700A6513E43}" srcOrd="0" destOrd="0" presId="urn:microsoft.com/office/officeart/2005/8/layout/orgChart1"/>
    <dgm:cxn modelId="{CEB580BA-4A2C-4CE4-A6F1-99D31DE1CE94}" type="presParOf" srcId="{228AEF68-4B23-4006-B5B0-C437210F7B57}" destId="{14CC2743-32FA-4CE4-85A1-D102F4FABBF7}" srcOrd="1" destOrd="0" presId="urn:microsoft.com/office/officeart/2005/8/layout/orgChart1"/>
    <dgm:cxn modelId="{2A8C001E-3A8F-41A7-BE9A-F11EE1CB9D61}" type="presParOf" srcId="{9C20A7C1-0742-41F5-B8E8-5AC673BBC982}" destId="{DE407BCA-25CC-491B-ADE7-BCEECBCF22FE}" srcOrd="1" destOrd="0" presId="urn:microsoft.com/office/officeart/2005/8/layout/orgChart1"/>
    <dgm:cxn modelId="{55FB5F41-6C1E-4256-BF0D-2746CCB0AD40}" type="presParOf" srcId="{9C20A7C1-0742-41F5-B8E8-5AC673BBC982}" destId="{F5A57D4F-5AF4-4375-9892-62C582B30E0D}" srcOrd="2" destOrd="0" presId="urn:microsoft.com/office/officeart/2005/8/layout/orgChart1"/>
    <dgm:cxn modelId="{5EDF143F-E712-4AF1-8A1E-767FDE88EA90}" type="presParOf" srcId="{6E1D0C51-AA67-4F93-9A01-6728B7809C39}" destId="{E857AE32-6DF2-4F70-BE12-75D897DB21A5}" srcOrd="4" destOrd="0" presId="urn:microsoft.com/office/officeart/2005/8/layout/orgChart1"/>
    <dgm:cxn modelId="{EEA09B61-779B-4739-967D-984F2C68DF29}" type="presParOf" srcId="{6E1D0C51-AA67-4F93-9A01-6728B7809C39}" destId="{62B7CFC2-9B32-469C-AD83-47E3DB3162BA}" srcOrd="5" destOrd="0" presId="urn:microsoft.com/office/officeart/2005/8/layout/orgChart1"/>
    <dgm:cxn modelId="{D38E884D-4CF3-47F1-8AC0-5120D7983062}" type="presParOf" srcId="{62B7CFC2-9B32-469C-AD83-47E3DB3162BA}" destId="{9C0C2D16-A640-4FD6-A929-0E5A01B1C35B}" srcOrd="0" destOrd="0" presId="urn:microsoft.com/office/officeart/2005/8/layout/orgChart1"/>
    <dgm:cxn modelId="{263D63D4-6204-4F1F-A901-DDC1E8688C7F}" type="presParOf" srcId="{9C0C2D16-A640-4FD6-A929-0E5A01B1C35B}" destId="{AD194B1D-2E0F-4D85-8BB5-8160ED5A18D0}" srcOrd="0" destOrd="0" presId="urn:microsoft.com/office/officeart/2005/8/layout/orgChart1"/>
    <dgm:cxn modelId="{06A97930-8066-422E-8DA7-DEA60AF6BCD5}" type="presParOf" srcId="{9C0C2D16-A640-4FD6-A929-0E5A01B1C35B}" destId="{59B6376E-9C2C-4AE6-9405-69381084A708}" srcOrd="1" destOrd="0" presId="urn:microsoft.com/office/officeart/2005/8/layout/orgChart1"/>
    <dgm:cxn modelId="{F2DC3E24-2E2F-465F-9C81-6E6015B7B49B}" type="presParOf" srcId="{62B7CFC2-9B32-469C-AD83-47E3DB3162BA}" destId="{3BCB0D00-7658-462E-90B6-DED0A2D93499}" srcOrd="1" destOrd="0" presId="urn:microsoft.com/office/officeart/2005/8/layout/orgChart1"/>
    <dgm:cxn modelId="{B141FF25-A413-485C-BD89-7FE77C72F53E}" type="presParOf" srcId="{62B7CFC2-9B32-469C-AD83-47E3DB3162BA}" destId="{C6248C83-7BA7-4D48-BF7C-CBF8651220D8}" srcOrd="2" destOrd="0" presId="urn:microsoft.com/office/officeart/2005/8/layout/orgChart1"/>
    <dgm:cxn modelId="{3A4C632B-1B96-458B-BC37-7B4BF80E4C14}" type="presParOf" srcId="{F648D085-34FB-4420-B707-C5B20929995F}" destId="{44EEB836-0D52-4D21-8EF1-3DFC3C8865A0}" srcOrd="2" destOrd="0" presId="urn:microsoft.com/office/officeart/2005/8/layout/orgChart1"/>
    <dgm:cxn modelId="{D98AFF0E-36E1-4889-97D3-239F6F5E56C8}" type="presParOf" srcId="{CE265E1E-4D20-4AF5-BA67-A995909DCF7F}" destId="{845187AF-FDD8-4593-95C2-082EEECC5B5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3E85AC-FE6A-4578-8249-96E50D062BAF}"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C6BC95A6-4A8A-46A1-937D-D803DF08A9EF}">
      <dgm:prSet phldrT="[Metin]"/>
      <dgm:spPr/>
      <dgm:t>
        <a:bodyPr/>
        <a:lstStyle/>
        <a:p>
          <a:r>
            <a:rPr lang="tr-TR" dirty="0"/>
            <a:t>Tacir olmanın hükümleri - devam</a:t>
          </a:r>
        </a:p>
      </dgm:t>
    </dgm:pt>
    <dgm:pt modelId="{BDA4FFD5-24FF-4D27-B04C-23376CBE3C7F}" type="parTrans" cxnId="{B53DCE40-7F2A-4643-BAB5-E5897A36EF50}">
      <dgm:prSet/>
      <dgm:spPr/>
      <dgm:t>
        <a:bodyPr/>
        <a:lstStyle/>
        <a:p>
          <a:endParaRPr lang="tr-TR"/>
        </a:p>
      </dgm:t>
    </dgm:pt>
    <dgm:pt modelId="{B5FB4DA7-D0EE-4BA5-B143-26391640994B}" type="sibTrans" cxnId="{B53DCE40-7F2A-4643-BAB5-E5897A36EF50}">
      <dgm:prSet/>
      <dgm:spPr/>
      <dgm:t>
        <a:bodyPr/>
        <a:lstStyle/>
        <a:p>
          <a:endParaRPr lang="tr-TR"/>
        </a:p>
      </dgm:t>
    </dgm:pt>
    <dgm:pt modelId="{65B880DD-4B5E-4199-9D2F-F9CF49C56A21}">
      <dgm:prSet phldrT="[Metin]"/>
      <dgm:spPr/>
      <dgm:t>
        <a:bodyPr/>
        <a:lstStyle/>
        <a:p>
          <a:r>
            <a:rPr lang="tr-TR" dirty="0"/>
            <a:t>Ticaret Siciline Tescil (TTK m. 40)</a:t>
          </a:r>
        </a:p>
      </dgm:t>
    </dgm:pt>
    <dgm:pt modelId="{6EDC976A-914A-48A2-B46C-99A3C1535F9F}" type="parTrans" cxnId="{F010E3DF-1A4F-4883-8B53-E395D352CAF5}">
      <dgm:prSet/>
      <dgm:spPr/>
      <dgm:t>
        <a:bodyPr/>
        <a:lstStyle/>
        <a:p>
          <a:endParaRPr lang="tr-TR"/>
        </a:p>
      </dgm:t>
    </dgm:pt>
    <dgm:pt modelId="{257C8BEB-4608-414B-8124-DDD30821C881}" type="sibTrans" cxnId="{F010E3DF-1A4F-4883-8B53-E395D352CAF5}">
      <dgm:prSet/>
      <dgm:spPr/>
      <dgm:t>
        <a:bodyPr/>
        <a:lstStyle/>
        <a:p>
          <a:endParaRPr lang="tr-TR"/>
        </a:p>
      </dgm:t>
    </dgm:pt>
    <dgm:pt modelId="{79A04011-EBD6-4180-8567-90D91E4FE0C1}">
      <dgm:prSet phldrT="[Metin]"/>
      <dgm:spPr/>
      <dgm:t>
        <a:bodyPr/>
        <a:lstStyle/>
        <a:p>
          <a:r>
            <a:rPr lang="tr-TR" dirty="0"/>
            <a:t>Odalara Kaydolma (5174 sayılı Kanun m. 9) – Meslek Birliklerine Kaydolma </a:t>
          </a:r>
        </a:p>
      </dgm:t>
    </dgm:pt>
    <dgm:pt modelId="{0801596A-C9F9-4634-9056-BFF9989420D6}" type="parTrans" cxnId="{6E245C78-07F8-4B37-AED4-35DB99EC17C3}">
      <dgm:prSet/>
      <dgm:spPr/>
      <dgm:t>
        <a:bodyPr/>
        <a:lstStyle/>
        <a:p>
          <a:endParaRPr lang="tr-TR"/>
        </a:p>
      </dgm:t>
    </dgm:pt>
    <dgm:pt modelId="{67E6C41C-FC0F-4034-A69B-8FD786B243BD}" type="sibTrans" cxnId="{6E245C78-07F8-4B37-AED4-35DB99EC17C3}">
      <dgm:prSet/>
      <dgm:spPr/>
      <dgm:t>
        <a:bodyPr/>
        <a:lstStyle/>
        <a:p>
          <a:endParaRPr lang="tr-TR"/>
        </a:p>
      </dgm:t>
    </dgm:pt>
    <dgm:pt modelId="{E2E310C4-9313-41B9-AEF8-C2F7E6A9BB6B}">
      <dgm:prSet phldrT="[Metin]"/>
      <dgm:spPr/>
      <dgm:t>
        <a:bodyPr/>
        <a:lstStyle/>
        <a:p>
          <a:r>
            <a:rPr lang="tr-TR" dirty="0"/>
            <a:t>Ticaret Unvanı Seçme ve Kullanma (TTK m. 39.1, 40)</a:t>
          </a:r>
        </a:p>
      </dgm:t>
    </dgm:pt>
    <dgm:pt modelId="{AAA4E38A-DA30-4CD2-B93D-D1EC7FD89EF3}" type="parTrans" cxnId="{D7863B5F-DA18-44A9-A1DE-8629DD5EE964}">
      <dgm:prSet/>
      <dgm:spPr/>
      <dgm:t>
        <a:bodyPr/>
        <a:lstStyle/>
        <a:p>
          <a:endParaRPr lang="tr-TR"/>
        </a:p>
      </dgm:t>
    </dgm:pt>
    <dgm:pt modelId="{771ECE11-AC74-4236-9302-F03AAA598AA8}" type="sibTrans" cxnId="{D7863B5F-DA18-44A9-A1DE-8629DD5EE964}">
      <dgm:prSet/>
      <dgm:spPr/>
      <dgm:t>
        <a:bodyPr/>
        <a:lstStyle/>
        <a:p>
          <a:endParaRPr lang="tr-TR"/>
        </a:p>
      </dgm:t>
    </dgm:pt>
    <dgm:pt modelId="{FBF754FD-8882-4AEC-948E-871A597341E2}">
      <dgm:prSet/>
      <dgm:spPr/>
      <dgm:t>
        <a:bodyPr/>
        <a:lstStyle/>
        <a:p>
          <a:r>
            <a:rPr lang="tr-TR" dirty="0"/>
            <a:t>Ticarî İş Karinesine Tâbi Olma</a:t>
          </a:r>
        </a:p>
      </dgm:t>
    </dgm:pt>
    <dgm:pt modelId="{F072DAB2-F509-4F62-B788-217F0139E16E}" type="parTrans" cxnId="{F2BF4590-96FF-41A8-A61B-D7ADA14A15CD}">
      <dgm:prSet/>
      <dgm:spPr/>
      <dgm:t>
        <a:bodyPr/>
        <a:lstStyle/>
        <a:p>
          <a:endParaRPr lang="tr-TR"/>
        </a:p>
      </dgm:t>
    </dgm:pt>
    <dgm:pt modelId="{45EE2DA1-3EEF-4249-AD5A-22487AECFB23}" type="sibTrans" cxnId="{F2BF4590-96FF-41A8-A61B-D7ADA14A15CD}">
      <dgm:prSet/>
      <dgm:spPr/>
      <dgm:t>
        <a:bodyPr/>
        <a:lstStyle/>
        <a:p>
          <a:endParaRPr lang="tr-TR"/>
        </a:p>
      </dgm:t>
    </dgm:pt>
    <dgm:pt modelId="{82BDAC46-8C53-4731-A5A2-61C624297EEB}">
      <dgm:prSet/>
      <dgm:spPr/>
      <dgm:t>
        <a:bodyPr/>
        <a:lstStyle/>
        <a:p>
          <a:r>
            <a:rPr lang="tr-TR" dirty="0"/>
            <a:t>Ticarî Örf ve Adete Tâbi Olma</a:t>
          </a:r>
        </a:p>
      </dgm:t>
    </dgm:pt>
    <dgm:pt modelId="{4A98EE94-BD8C-41CA-AD35-3F61D95B5ECA}" type="parTrans" cxnId="{8A52C523-D872-415C-BD60-94A8069E1FC3}">
      <dgm:prSet/>
      <dgm:spPr/>
      <dgm:t>
        <a:bodyPr/>
        <a:lstStyle/>
        <a:p>
          <a:endParaRPr lang="tr-TR"/>
        </a:p>
      </dgm:t>
    </dgm:pt>
    <dgm:pt modelId="{1ED21288-C850-499A-A02F-60DB88D76F53}" type="sibTrans" cxnId="{8A52C523-D872-415C-BD60-94A8069E1FC3}">
      <dgm:prSet/>
      <dgm:spPr/>
      <dgm:t>
        <a:bodyPr/>
        <a:lstStyle/>
        <a:p>
          <a:endParaRPr lang="tr-TR"/>
        </a:p>
      </dgm:t>
    </dgm:pt>
    <dgm:pt modelId="{78C24EFA-3668-4991-B08D-74F01E72F836}">
      <dgm:prSet/>
      <dgm:spPr/>
      <dgm:t>
        <a:bodyPr/>
        <a:lstStyle/>
        <a:p>
          <a:r>
            <a:rPr lang="tr-TR" dirty="0"/>
            <a:t>Ticarî Defter Tutma (TTK m. 18.1; m. 64 vd.)</a:t>
          </a:r>
        </a:p>
      </dgm:t>
    </dgm:pt>
    <dgm:pt modelId="{DC27D327-8309-4562-B84F-B0E6B72EF094}" type="parTrans" cxnId="{31A74198-B5B7-4FC1-9E25-060BBF83BB88}">
      <dgm:prSet/>
      <dgm:spPr/>
      <dgm:t>
        <a:bodyPr/>
        <a:lstStyle/>
        <a:p>
          <a:endParaRPr lang="tr-TR"/>
        </a:p>
      </dgm:t>
    </dgm:pt>
    <dgm:pt modelId="{02E0C4E7-FE2B-4A54-87CA-84262FD66307}" type="sibTrans" cxnId="{31A74198-B5B7-4FC1-9E25-060BBF83BB88}">
      <dgm:prSet/>
      <dgm:spPr/>
      <dgm:t>
        <a:bodyPr/>
        <a:lstStyle/>
        <a:p>
          <a:endParaRPr lang="tr-TR"/>
        </a:p>
      </dgm:t>
    </dgm:pt>
    <dgm:pt modelId="{C76A5433-D7B0-4DD2-8620-84BB7E865EA2}" type="pres">
      <dgm:prSet presAssocID="{543E85AC-FE6A-4578-8249-96E50D062BAF}" presName="hierChild1" presStyleCnt="0">
        <dgm:presLayoutVars>
          <dgm:orgChart val="1"/>
          <dgm:chPref val="1"/>
          <dgm:dir/>
          <dgm:animOne val="branch"/>
          <dgm:animLvl val="lvl"/>
          <dgm:resizeHandles/>
        </dgm:presLayoutVars>
      </dgm:prSet>
      <dgm:spPr/>
    </dgm:pt>
    <dgm:pt modelId="{B0315D80-01F3-4CFD-AA03-5A1786378922}" type="pres">
      <dgm:prSet presAssocID="{C6BC95A6-4A8A-46A1-937D-D803DF08A9EF}" presName="hierRoot1" presStyleCnt="0">
        <dgm:presLayoutVars>
          <dgm:hierBranch val="init"/>
        </dgm:presLayoutVars>
      </dgm:prSet>
      <dgm:spPr/>
    </dgm:pt>
    <dgm:pt modelId="{B6E03C27-2A6A-4E9F-B945-C19EF20DA286}" type="pres">
      <dgm:prSet presAssocID="{C6BC95A6-4A8A-46A1-937D-D803DF08A9EF}" presName="rootComposite1" presStyleCnt="0"/>
      <dgm:spPr/>
    </dgm:pt>
    <dgm:pt modelId="{1F246B25-F315-45F7-831F-B675826F7921}" type="pres">
      <dgm:prSet presAssocID="{C6BC95A6-4A8A-46A1-937D-D803DF08A9EF}" presName="rootText1" presStyleLbl="node0" presStyleIdx="0" presStyleCnt="1">
        <dgm:presLayoutVars>
          <dgm:chPref val="3"/>
        </dgm:presLayoutVars>
      </dgm:prSet>
      <dgm:spPr/>
    </dgm:pt>
    <dgm:pt modelId="{B470B961-F970-4D12-AF36-252B9ABC4D88}" type="pres">
      <dgm:prSet presAssocID="{C6BC95A6-4A8A-46A1-937D-D803DF08A9EF}" presName="rootConnector1" presStyleLbl="node1" presStyleIdx="0" presStyleCnt="0"/>
      <dgm:spPr/>
    </dgm:pt>
    <dgm:pt modelId="{48BCC283-88A6-402D-869A-A38ED5E4535D}" type="pres">
      <dgm:prSet presAssocID="{C6BC95A6-4A8A-46A1-937D-D803DF08A9EF}" presName="hierChild2" presStyleCnt="0"/>
      <dgm:spPr/>
    </dgm:pt>
    <dgm:pt modelId="{8A25E5CE-D4E9-403F-8010-79E2D42FAD6A}" type="pres">
      <dgm:prSet presAssocID="{6EDC976A-914A-48A2-B46C-99A3C1535F9F}" presName="Name37" presStyleLbl="parChTrans1D2" presStyleIdx="0" presStyleCnt="6"/>
      <dgm:spPr/>
    </dgm:pt>
    <dgm:pt modelId="{2D63C3F7-58E1-44E5-A964-1D4D9CCEA51E}" type="pres">
      <dgm:prSet presAssocID="{65B880DD-4B5E-4199-9D2F-F9CF49C56A21}" presName="hierRoot2" presStyleCnt="0">
        <dgm:presLayoutVars>
          <dgm:hierBranch val="init"/>
        </dgm:presLayoutVars>
      </dgm:prSet>
      <dgm:spPr/>
    </dgm:pt>
    <dgm:pt modelId="{C24F71FD-78A0-4B8C-ABCA-6A5672CD520E}" type="pres">
      <dgm:prSet presAssocID="{65B880DD-4B5E-4199-9D2F-F9CF49C56A21}" presName="rootComposite" presStyleCnt="0"/>
      <dgm:spPr/>
    </dgm:pt>
    <dgm:pt modelId="{B226F583-0CB6-4643-802D-5A1709F37F27}" type="pres">
      <dgm:prSet presAssocID="{65B880DD-4B5E-4199-9D2F-F9CF49C56A21}" presName="rootText" presStyleLbl="node2" presStyleIdx="0" presStyleCnt="6">
        <dgm:presLayoutVars>
          <dgm:chPref val="3"/>
        </dgm:presLayoutVars>
      </dgm:prSet>
      <dgm:spPr/>
    </dgm:pt>
    <dgm:pt modelId="{E6D4E255-9069-4058-A3AB-4A73A9E103B9}" type="pres">
      <dgm:prSet presAssocID="{65B880DD-4B5E-4199-9D2F-F9CF49C56A21}" presName="rootConnector" presStyleLbl="node2" presStyleIdx="0" presStyleCnt="6"/>
      <dgm:spPr/>
    </dgm:pt>
    <dgm:pt modelId="{F995D477-1C7E-4970-B230-FA247617354C}" type="pres">
      <dgm:prSet presAssocID="{65B880DD-4B5E-4199-9D2F-F9CF49C56A21}" presName="hierChild4" presStyleCnt="0"/>
      <dgm:spPr/>
    </dgm:pt>
    <dgm:pt modelId="{46897FC6-E3D6-48F3-9AD2-89184422394B}" type="pres">
      <dgm:prSet presAssocID="{65B880DD-4B5E-4199-9D2F-F9CF49C56A21}" presName="hierChild5" presStyleCnt="0"/>
      <dgm:spPr/>
    </dgm:pt>
    <dgm:pt modelId="{B796EA18-4FD8-4993-A99C-A75EDF75D4E8}" type="pres">
      <dgm:prSet presAssocID="{0801596A-C9F9-4634-9056-BFF9989420D6}" presName="Name37" presStyleLbl="parChTrans1D2" presStyleIdx="1" presStyleCnt="6"/>
      <dgm:spPr/>
    </dgm:pt>
    <dgm:pt modelId="{AD4152DE-839C-4BD6-A2CC-7D7F0F9C4905}" type="pres">
      <dgm:prSet presAssocID="{79A04011-EBD6-4180-8567-90D91E4FE0C1}" presName="hierRoot2" presStyleCnt="0">
        <dgm:presLayoutVars>
          <dgm:hierBranch val="init"/>
        </dgm:presLayoutVars>
      </dgm:prSet>
      <dgm:spPr/>
    </dgm:pt>
    <dgm:pt modelId="{3433E9CA-045B-4F2E-A8B7-7BF6DA231CE9}" type="pres">
      <dgm:prSet presAssocID="{79A04011-EBD6-4180-8567-90D91E4FE0C1}" presName="rootComposite" presStyleCnt="0"/>
      <dgm:spPr/>
    </dgm:pt>
    <dgm:pt modelId="{86D6D107-2DAB-4932-A447-3105971A5B1A}" type="pres">
      <dgm:prSet presAssocID="{79A04011-EBD6-4180-8567-90D91E4FE0C1}" presName="rootText" presStyleLbl="node2" presStyleIdx="1" presStyleCnt="6">
        <dgm:presLayoutVars>
          <dgm:chPref val="3"/>
        </dgm:presLayoutVars>
      </dgm:prSet>
      <dgm:spPr/>
    </dgm:pt>
    <dgm:pt modelId="{3688F8D7-3574-4AF5-B55B-BAF2442B0FEB}" type="pres">
      <dgm:prSet presAssocID="{79A04011-EBD6-4180-8567-90D91E4FE0C1}" presName="rootConnector" presStyleLbl="node2" presStyleIdx="1" presStyleCnt="6"/>
      <dgm:spPr/>
    </dgm:pt>
    <dgm:pt modelId="{5419FB14-20F6-428F-AC9A-A242A2E64C81}" type="pres">
      <dgm:prSet presAssocID="{79A04011-EBD6-4180-8567-90D91E4FE0C1}" presName="hierChild4" presStyleCnt="0"/>
      <dgm:spPr/>
    </dgm:pt>
    <dgm:pt modelId="{A665A4B0-1F7A-43A2-A992-6D1F97F85DC9}" type="pres">
      <dgm:prSet presAssocID="{79A04011-EBD6-4180-8567-90D91E4FE0C1}" presName="hierChild5" presStyleCnt="0"/>
      <dgm:spPr/>
    </dgm:pt>
    <dgm:pt modelId="{EC7D144D-81BD-4A58-B5DD-A0FE4E41F8B4}" type="pres">
      <dgm:prSet presAssocID="{AAA4E38A-DA30-4CD2-B93D-D1EC7FD89EF3}" presName="Name37" presStyleLbl="parChTrans1D2" presStyleIdx="2" presStyleCnt="6"/>
      <dgm:spPr/>
    </dgm:pt>
    <dgm:pt modelId="{423BEBED-0D2D-4C8B-B6A6-5FFC2D1CEFC9}" type="pres">
      <dgm:prSet presAssocID="{E2E310C4-9313-41B9-AEF8-C2F7E6A9BB6B}" presName="hierRoot2" presStyleCnt="0">
        <dgm:presLayoutVars>
          <dgm:hierBranch val="init"/>
        </dgm:presLayoutVars>
      </dgm:prSet>
      <dgm:spPr/>
    </dgm:pt>
    <dgm:pt modelId="{916BCB13-DB1D-4287-80A3-3FBD49B1D2BF}" type="pres">
      <dgm:prSet presAssocID="{E2E310C4-9313-41B9-AEF8-C2F7E6A9BB6B}" presName="rootComposite" presStyleCnt="0"/>
      <dgm:spPr/>
    </dgm:pt>
    <dgm:pt modelId="{C69FDDED-0E31-4010-8AF9-345CAFFA63E8}" type="pres">
      <dgm:prSet presAssocID="{E2E310C4-9313-41B9-AEF8-C2F7E6A9BB6B}" presName="rootText" presStyleLbl="node2" presStyleIdx="2" presStyleCnt="6">
        <dgm:presLayoutVars>
          <dgm:chPref val="3"/>
        </dgm:presLayoutVars>
      </dgm:prSet>
      <dgm:spPr/>
    </dgm:pt>
    <dgm:pt modelId="{2F7B4C4B-6490-434B-8842-C6E110A809C3}" type="pres">
      <dgm:prSet presAssocID="{E2E310C4-9313-41B9-AEF8-C2F7E6A9BB6B}" presName="rootConnector" presStyleLbl="node2" presStyleIdx="2" presStyleCnt="6"/>
      <dgm:spPr/>
    </dgm:pt>
    <dgm:pt modelId="{EB68DDB8-9271-4D74-9B06-D8BECF903E1D}" type="pres">
      <dgm:prSet presAssocID="{E2E310C4-9313-41B9-AEF8-C2F7E6A9BB6B}" presName="hierChild4" presStyleCnt="0"/>
      <dgm:spPr/>
    </dgm:pt>
    <dgm:pt modelId="{2C787169-6CD7-4D65-970C-5A5C3EF55584}" type="pres">
      <dgm:prSet presAssocID="{E2E310C4-9313-41B9-AEF8-C2F7E6A9BB6B}" presName="hierChild5" presStyleCnt="0"/>
      <dgm:spPr/>
    </dgm:pt>
    <dgm:pt modelId="{957F1E44-D6BB-43B6-9F01-21F2193D7892}" type="pres">
      <dgm:prSet presAssocID="{F072DAB2-F509-4F62-B788-217F0139E16E}" presName="Name37" presStyleLbl="parChTrans1D2" presStyleIdx="3" presStyleCnt="6"/>
      <dgm:spPr/>
    </dgm:pt>
    <dgm:pt modelId="{CA8B0226-88DE-427D-85C4-1FB84D0DBAD9}" type="pres">
      <dgm:prSet presAssocID="{FBF754FD-8882-4AEC-948E-871A597341E2}" presName="hierRoot2" presStyleCnt="0">
        <dgm:presLayoutVars>
          <dgm:hierBranch val="init"/>
        </dgm:presLayoutVars>
      </dgm:prSet>
      <dgm:spPr/>
    </dgm:pt>
    <dgm:pt modelId="{D9E7006C-2D4A-4BAF-ACAE-11671AACE870}" type="pres">
      <dgm:prSet presAssocID="{FBF754FD-8882-4AEC-948E-871A597341E2}" presName="rootComposite" presStyleCnt="0"/>
      <dgm:spPr/>
    </dgm:pt>
    <dgm:pt modelId="{82D9EFC2-7B31-4679-B535-CB664A1DCE5D}" type="pres">
      <dgm:prSet presAssocID="{FBF754FD-8882-4AEC-948E-871A597341E2}" presName="rootText" presStyleLbl="node2" presStyleIdx="3" presStyleCnt="6">
        <dgm:presLayoutVars>
          <dgm:chPref val="3"/>
        </dgm:presLayoutVars>
      </dgm:prSet>
      <dgm:spPr/>
    </dgm:pt>
    <dgm:pt modelId="{63ABE4FF-722C-4C3A-B38C-A16047E16F06}" type="pres">
      <dgm:prSet presAssocID="{FBF754FD-8882-4AEC-948E-871A597341E2}" presName="rootConnector" presStyleLbl="node2" presStyleIdx="3" presStyleCnt="6"/>
      <dgm:spPr/>
    </dgm:pt>
    <dgm:pt modelId="{B2B2C2D7-6871-472D-B34A-4DDF709E562B}" type="pres">
      <dgm:prSet presAssocID="{FBF754FD-8882-4AEC-948E-871A597341E2}" presName="hierChild4" presStyleCnt="0"/>
      <dgm:spPr/>
    </dgm:pt>
    <dgm:pt modelId="{F717D5FE-82D2-4BFD-A0DE-833F52796090}" type="pres">
      <dgm:prSet presAssocID="{FBF754FD-8882-4AEC-948E-871A597341E2}" presName="hierChild5" presStyleCnt="0"/>
      <dgm:spPr/>
    </dgm:pt>
    <dgm:pt modelId="{B88BC716-2A9D-4890-A151-34A8E234173A}" type="pres">
      <dgm:prSet presAssocID="{4A98EE94-BD8C-41CA-AD35-3F61D95B5ECA}" presName="Name37" presStyleLbl="parChTrans1D2" presStyleIdx="4" presStyleCnt="6"/>
      <dgm:spPr/>
    </dgm:pt>
    <dgm:pt modelId="{000833DE-F4F0-4AD4-BB1F-8D71761067E9}" type="pres">
      <dgm:prSet presAssocID="{82BDAC46-8C53-4731-A5A2-61C624297EEB}" presName="hierRoot2" presStyleCnt="0">
        <dgm:presLayoutVars>
          <dgm:hierBranch val="init"/>
        </dgm:presLayoutVars>
      </dgm:prSet>
      <dgm:spPr/>
    </dgm:pt>
    <dgm:pt modelId="{4CDAF45F-312A-4B46-BB7A-6A1445E5154A}" type="pres">
      <dgm:prSet presAssocID="{82BDAC46-8C53-4731-A5A2-61C624297EEB}" presName="rootComposite" presStyleCnt="0"/>
      <dgm:spPr/>
    </dgm:pt>
    <dgm:pt modelId="{248EC2CE-5FDF-426D-B018-E7325B67A796}" type="pres">
      <dgm:prSet presAssocID="{82BDAC46-8C53-4731-A5A2-61C624297EEB}" presName="rootText" presStyleLbl="node2" presStyleIdx="4" presStyleCnt="6">
        <dgm:presLayoutVars>
          <dgm:chPref val="3"/>
        </dgm:presLayoutVars>
      </dgm:prSet>
      <dgm:spPr/>
    </dgm:pt>
    <dgm:pt modelId="{42B0D0D1-6B28-4873-B000-C9CCF28F0C52}" type="pres">
      <dgm:prSet presAssocID="{82BDAC46-8C53-4731-A5A2-61C624297EEB}" presName="rootConnector" presStyleLbl="node2" presStyleIdx="4" presStyleCnt="6"/>
      <dgm:spPr/>
    </dgm:pt>
    <dgm:pt modelId="{13889C93-C598-4521-965E-7A984F0F7508}" type="pres">
      <dgm:prSet presAssocID="{82BDAC46-8C53-4731-A5A2-61C624297EEB}" presName="hierChild4" presStyleCnt="0"/>
      <dgm:spPr/>
    </dgm:pt>
    <dgm:pt modelId="{C87530AD-7B1E-4C27-B5C2-7534F57EF3D8}" type="pres">
      <dgm:prSet presAssocID="{82BDAC46-8C53-4731-A5A2-61C624297EEB}" presName="hierChild5" presStyleCnt="0"/>
      <dgm:spPr/>
    </dgm:pt>
    <dgm:pt modelId="{E8912511-ECAB-4C7E-AD80-611DD5FA12BE}" type="pres">
      <dgm:prSet presAssocID="{DC27D327-8309-4562-B84F-B0E6B72EF094}" presName="Name37" presStyleLbl="parChTrans1D2" presStyleIdx="5" presStyleCnt="6"/>
      <dgm:spPr/>
    </dgm:pt>
    <dgm:pt modelId="{F0CE6A3B-82A6-4784-9233-53A9F9B19792}" type="pres">
      <dgm:prSet presAssocID="{78C24EFA-3668-4991-B08D-74F01E72F836}" presName="hierRoot2" presStyleCnt="0">
        <dgm:presLayoutVars>
          <dgm:hierBranch val="init"/>
        </dgm:presLayoutVars>
      </dgm:prSet>
      <dgm:spPr/>
    </dgm:pt>
    <dgm:pt modelId="{A2191E5B-464F-4206-93E6-289542C8054D}" type="pres">
      <dgm:prSet presAssocID="{78C24EFA-3668-4991-B08D-74F01E72F836}" presName="rootComposite" presStyleCnt="0"/>
      <dgm:spPr/>
    </dgm:pt>
    <dgm:pt modelId="{0EB9D4CB-2D43-4352-883D-D76200317DC4}" type="pres">
      <dgm:prSet presAssocID="{78C24EFA-3668-4991-B08D-74F01E72F836}" presName="rootText" presStyleLbl="node2" presStyleIdx="5" presStyleCnt="6">
        <dgm:presLayoutVars>
          <dgm:chPref val="3"/>
        </dgm:presLayoutVars>
      </dgm:prSet>
      <dgm:spPr/>
    </dgm:pt>
    <dgm:pt modelId="{98654D13-2873-49BB-9DF6-32AC55BEE7A7}" type="pres">
      <dgm:prSet presAssocID="{78C24EFA-3668-4991-B08D-74F01E72F836}" presName="rootConnector" presStyleLbl="node2" presStyleIdx="5" presStyleCnt="6"/>
      <dgm:spPr/>
    </dgm:pt>
    <dgm:pt modelId="{F884EEB3-F8BA-4EBC-8BDC-A5A9CD2B94EF}" type="pres">
      <dgm:prSet presAssocID="{78C24EFA-3668-4991-B08D-74F01E72F836}" presName="hierChild4" presStyleCnt="0"/>
      <dgm:spPr/>
    </dgm:pt>
    <dgm:pt modelId="{13CCBBBF-29F6-4878-9D0A-FAD160116611}" type="pres">
      <dgm:prSet presAssocID="{78C24EFA-3668-4991-B08D-74F01E72F836}" presName="hierChild5" presStyleCnt="0"/>
      <dgm:spPr/>
    </dgm:pt>
    <dgm:pt modelId="{3E69A666-F838-48FE-AC3B-9D783182A6A6}" type="pres">
      <dgm:prSet presAssocID="{C6BC95A6-4A8A-46A1-937D-D803DF08A9EF}" presName="hierChild3" presStyleCnt="0"/>
      <dgm:spPr/>
    </dgm:pt>
  </dgm:ptLst>
  <dgm:cxnLst>
    <dgm:cxn modelId="{20F64F02-6A48-4414-9B0D-0BD87B909FD2}" type="presOf" srcId="{C6BC95A6-4A8A-46A1-937D-D803DF08A9EF}" destId="{1F246B25-F315-45F7-831F-B675826F7921}" srcOrd="0" destOrd="0" presId="urn:microsoft.com/office/officeart/2005/8/layout/orgChart1"/>
    <dgm:cxn modelId="{00943D03-45BD-4BE8-A20B-60FB53D020A3}" type="presOf" srcId="{FBF754FD-8882-4AEC-948E-871A597341E2}" destId="{82D9EFC2-7B31-4679-B535-CB664A1DCE5D}" srcOrd="0" destOrd="0" presId="urn:microsoft.com/office/officeart/2005/8/layout/orgChart1"/>
    <dgm:cxn modelId="{CFDA6A07-F12C-42E7-B04A-A901A77E0243}" type="presOf" srcId="{82BDAC46-8C53-4731-A5A2-61C624297EEB}" destId="{248EC2CE-5FDF-426D-B018-E7325B67A796}" srcOrd="0" destOrd="0" presId="urn:microsoft.com/office/officeart/2005/8/layout/orgChart1"/>
    <dgm:cxn modelId="{8A52C523-D872-415C-BD60-94A8069E1FC3}" srcId="{C6BC95A6-4A8A-46A1-937D-D803DF08A9EF}" destId="{82BDAC46-8C53-4731-A5A2-61C624297EEB}" srcOrd="4" destOrd="0" parTransId="{4A98EE94-BD8C-41CA-AD35-3F61D95B5ECA}" sibTransId="{1ED21288-C850-499A-A02F-60DB88D76F53}"/>
    <dgm:cxn modelId="{3C3F3827-764F-444F-B6C5-C81B9D070602}" type="presOf" srcId="{78C24EFA-3668-4991-B08D-74F01E72F836}" destId="{0EB9D4CB-2D43-4352-883D-D76200317DC4}" srcOrd="0" destOrd="0" presId="urn:microsoft.com/office/officeart/2005/8/layout/orgChart1"/>
    <dgm:cxn modelId="{8D3F142A-0E14-4DF5-AA6D-A18E52A615E7}" type="presOf" srcId="{4A98EE94-BD8C-41CA-AD35-3F61D95B5ECA}" destId="{B88BC716-2A9D-4890-A151-34A8E234173A}" srcOrd="0" destOrd="0" presId="urn:microsoft.com/office/officeart/2005/8/layout/orgChart1"/>
    <dgm:cxn modelId="{42A5922F-A605-4B1D-A8D0-EAD4B7BD7D17}" type="presOf" srcId="{C6BC95A6-4A8A-46A1-937D-D803DF08A9EF}" destId="{B470B961-F970-4D12-AF36-252B9ABC4D88}" srcOrd="1" destOrd="0" presId="urn:microsoft.com/office/officeart/2005/8/layout/orgChart1"/>
    <dgm:cxn modelId="{403BA636-E1CB-42B3-A21D-D03E1A2D5DFC}" type="presOf" srcId="{82BDAC46-8C53-4731-A5A2-61C624297EEB}" destId="{42B0D0D1-6B28-4873-B000-C9CCF28F0C52}" srcOrd="1" destOrd="0" presId="urn:microsoft.com/office/officeart/2005/8/layout/orgChart1"/>
    <dgm:cxn modelId="{B53DCE40-7F2A-4643-BAB5-E5897A36EF50}" srcId="{543E85AC-FE6A-4578-8249-96E50D062BAF}" destId="{C6BC95A6-4A8A-46A1-937D-D803DF08A9EF}" srcOrd="0" destOrd="0" parTransId="{BDA4FFD5-24FF-4D27-B04C-23376CBE3C7F}" sibTransId="{B5FB4DA7-D0EE-4BA5-B143-26391640994B}"/>
    <dgm:cxn modelId="{D7863B5F-DA18-44A9-A1DE-8629DD5EE964}" srcId="{C6BC95A6-4A8A-46A1-937D-D803DF08A9EF}" destId="{E2E310C4-9313-41B9-AEF8-C2F7E6A9BB6B}" srcOrd="2" destOrd="0" parTransId="{AAA4E38A-DA30-4CD2-B93D-D1EC7FD89EF3}" sibTransId="{771ECE11-AC74-4236-9302-F03AAA598AA8}"/>
    <dgm:cxn modelId="{1C724F52-1BD6-4C70-9C5F-0629785F3118}" type="presOf" srcId="{AAA4E38A-DA30-4CD2-B93D-D1EC7FD89EF3}" destId="{EC7D144D-81BD-4A58-B5DD-A0FE4E41F8B4}" srcOrd="0" destOrd="0" presId="urn:microsoft.com/office/officeart/2005/8/layout/orgChart1"/>
    <dgm:cxn modelId="{0F059955-C8BC-4147-AA6B-9CC470999507}" type="presOf" srcId="{0801596A-C9F9-4634-9056-BFF9989420D6}" destId="{B796EA18-4FD8-4993-A99C-A75EDF75D4E8}" srcOrd="0" destOrd="0" presId="urn:microsoft.com/office/officeart/2005/8/layout/orgChart1"/>
    <dgm:cxn modelId="{6E245C78-07F8-4B37-AED4-35DB99EC17C3}" srcId="{C6BC95A6-4A8A-46A1-937D-D803DF08A9EF}" destId="{79A04011-EBD6-4180-8567-90D91E4FE0C1}" srcOrd="1" destOrd="0" parTransId="{0801596A-C9F9-4634-9056-BFF9989420D6}" sibTransId="{67E6C41C-FC0F-4034-A69B-8FD786B243BD}"/>
    <dgm:cxn modelId="{96F69879-0313-4E4F-AAA0-6A0CD575FC21}" type="presOf" srcId="{65B880DD-4B5E-4199-9D2F-F9CF49C56A21}" destId="{E6D4E255-9069-4058-A3AB-4A73A9E103B9}" srcOrd="1" destOrd="0" presId="urn:microsoft.com/office/officeart/2005/8/layout/orgChart1"/>
    <dgm:cxn modelId="{16378B89-836F-4121-B840-B5BFE83C6CD6}" type="presOf" srcId="{65B880DD-4B5E-4199-9D2F-F9CF49C56A21}" destId="{B226F583-0CB6-4643-802D-5A1709F37F27}" srcOrd="0" destOrd="0" presId="urn:microsoft.com/office/officeart/2005/8/layout/orgChart1"/>
    <dgm:cxn modelId="{9539B58C-8C2B-4723-8DCA-283505A7614C}" type="presOf" srcId="{DC27D327-8309-4562-B84F-B0E6B72EF094}" destId="{E8912511-ECAB-4C7E-AD80-611DD5FA12BE}" srcOrd="0" destOrd="0" presId="urn:microsoft.com/office/officeart/2005/8/layout/orgChart1"/>
    <dgm:cxn modelId="{B065628F-F06C-4BA0-8A76-E843AB1CFC36}" type="presOf" srcId="{79A04011-EBD6-4180-8567-90D91E4FE0C1}" destId="{86D6D107-2DAB-4932-A447-3105971A5B1A}" srcOrd="0" destOrd="0" presId="urn:microsoft.com/office/officeart/2005/8/layout/orgChart1"/>
    <dgm:cxn modelId="{F2BF4590-96FF-41A8-A61B-D7ADA14A15CD}" srcId="{C6BC95A6-4A8A-46A1-937D-D803DF08A9EF}" destId="{FBF754FD-8882-4AEC-948E-871A597341E2}" srcOrd="3" destOrd="0" parTransId="{F072DAB2-F509-4F62-B788-217F0139E16E}" sibTransId="{45EE2DA1-3EEF-4249-AD5A-22487AECFB23}"/>
    <dgm:cxn modelId="{31A74198-B5B7-4FC1-9E25-060BBF83BB88}" srcId="{C6BC95A6-4A8A-46A1-937D-D803DF08A9EF}" destId="{78C24EFA-3668-4991-B08D-74F01E72F836}" srcOrd="5" destOrd="0" parTransId="{DC27D327-8309-4562-B84F-B0E6B72EF094}" sibTransId="{02E0C4E7-FE2B-4A54-87CA-84262FD66307}"/>
    <dgm:cxn modelId="{742001A8-40C0-4CD1-BF11-B9D064F031C6}" type="presOf" srcId="{543E85AC-FE6A-4578-8249-96E50D062BAF}" destId="{C76A5433-D7B0-4DD2-8620-84BB7E865EA2}" srcOrd="0" destOrd="0" presId="urn:microsoft.com/office/officeart/2005/8/layout/orgChart1"/>
    <dgm:cxn modelId="{9FCB21AE-3BF9-423C-AC11-9BC2BD5594DC}" type="presOf" srcId="{F072DAB2-F509-4F62-B788-217F0139E16E}" destId="{957F1E44-D6BB-43B6-9F01-21F2193D7892}" srcOrd="0" destOrd="0" presId="urn:microsoft.com/office/officeart/2005/8/layout/orgChart1"/>
    <dgm:cxn modelId="{10090CB0-1F22-476F-91D9-8CBA4A4B7B2E}" type="presOf" srcId="{79A04011-EBD6-4180-8567-90D91E4FE0C1}" destId="{3688F8D7-3574-4AF5-B55B-BAF2442B0FEB}" srcOrd="1" destOrd="0" presId="urn:microsoft.com/office/officeart/2005/8/layout/orgChart1"/>
    <dgm:cxn modelId="{FDD145C4-2C3A-41E9-8F8B-45B806AE9B42}" type="presOf" srcId="{E2E310C4-9313-41B9-AEF8-C2F7E6A9BB6B}" destId="{2F7B4C4B-6490-434B-8842-C6E110A809C3}" srcOrd="1" destOrd="0" presId="urn:microsoft.com/office/officeart/2005/8/layout/orgChart1"/>
    <dgm:cxn modelId="{37515BC7-344D-4AC6-A8C3-41B877D6C515}" type="presOf" srcId="{6EDC976A-914A-48A2-B46C-99A3C1535F9F}" destId="{8A25E5CE-D4E9-403F-8010-79E2D42FAD6A}" srcOrd="0" destOrd="0" presId="urn:microsoft.com/office/officeart/2005/8/layout/orgChart1"/>
    <dgm:cxn modelId="{B82AEDCA-ECFD-4C36-9653-8911DCF9C3D2}" type="presOf" srcId="{78C24EFA-3668-4991-B08D-74F01E72F836}" destId="{98654D13-2873-49BB-9DF6-32AC55BEE7A7}" srcOrd="1" destOrd="0" presId="urn:microsoft.com/office/officeart/2005/8/layout/orgChart1"/>
    <dgm:cxn modelId="{0630C2CE-EA1D-4831-B727-AFBFDD972940}" type="presOf" srcId="{E2E310C4-9313-41B9-AEF8-C2F7E6A9BB6B}" destId="{C69FDDED-0E31-4010-8AF9-345CAFFA63E8}" srcOrd="0" destOrd="0" presId="urn:microsoft.com/office/officeart/2005/8/layout/orgChart1"/>
    <dgm:cxn modelId="{F010E3DF-1A4F-4883-8B53-E395D352CAF5}" srcId="{C6BC95A6-4A8A-46A1-937D-D803DF08A9EF}" destId="{65B880DD-4B5E-4199-9D2F-F9CF49C56A21}" srcOrd="0" destOrd="0" parTransId="{6EDC976A-914A-48A2-B46C-99A3C1535F9F}" sibTransId="{257C8BEB-4608-414B-8124-DDD30821C881}"/>
    <dgm:cxn modelId="{EAA9C6FD-87C9-4DFA-AC22-02F820319900}" type="presOf" srcId="{FBF754FD-8882-4AEC-948E-871A597341E2}" destId="{63ABE4FF-722C-4C3A-B38C-A16047E16F06}" srcOrd="1" destOrd="0" presId="urn:microsoft.com/office/officeart/2005/8/layout/orgChart1"/>
    <dgm:cxn modelId="{F3D41257-3C9F-40B4-B1A3-F9E430C360B7}" type="presParOf" srcId="{C76A5433-D7B0-4DD2-8620-84BB7E865EA2}" destId="{B0315D80-01F3-4CFD-AA03-5A1786378922}" srcOrd="0" destOrd="0" presId="urn:microsoft.com/office/officeart/2005/8/layout/orgChart1"/>
    <dgm:cxn modelId="{6497711B-37D1-416F-BB1F-D111363F5BC4}" type="presParOf" srcId="{B0315D80-01F3-4CFD-AA03-5A1786378922}" destId="{B6E03C27-2A6A-4E9F-B945-C19EF20DA286}" srcOrd="0" destOrd="0" presId="urn:microsoft.com/office/officeart/2005/8/layout/orgChart1"/>
    <dgm:cxn modelId="{25954C79-DCBE-4D5A-BAA0-12089453E036}" type="presParOf" srcId="{B6E03C27-2A6A-4E9F-B945-C19EF20DA286}" destId="{1F246B25-F315-45F7-831F-B675826F7921}" srcOrd="0" destOrd="0" presId="urn:microsoft.com/office/officeart/2005/8/layout/orgChart1"/>
    <dgm:cxn modelId="{4BAF0E42-F0AF-42EF-9CDD-4AB05D7E3ED8}" type="presParOf" srcId="{B6E03C27-2A6A-4E9F-B945-C19EF20DA286}" destId="{B470B961-F970-4D12-AF36-252B9ABC4D88}" srcOrd="1" destOrd="0" presId="urn:microsoft.com/office/officeart/2005/8/layout/orgChart1"/>
    <dgm:cxn modelId="{268682B3-16EC-45F1-9519-14227F521124}" type="presParOf" srcId="{B0315D80-01F3-4CFD-AA03-5A1786378922}" destId="{48BCC283-88A6-402D-869A-A38ED5E4535D}" srcOrd="1" destOrd="0" presId="urn:microsoft.com/office/officeart/2005/8/layout/orgChart1"/>
    <dgm:cxn modelId="{4BB3B48C-234C-40FA-8696-A2B722E2F42D}" type="presParOf" srcId="{48BCC283-88A6-402D-869A-A38ED5E4535D}" destId="{8A25E5CE-D4E9-403F-8010-79E2D42FAD6A}" srcOrd="0" destOrd="0" presId="urn:microsoft.com/office/officeart/2005/8/layout/orgChart1"/>
    <dgm:cxn modelId="{C7859C3D-4994-4E7C-A293-46BC4D650872}" type="presParOf" srcId="{48BCC283-88A6-402D-869A-A38ED5E4535D}" destId="{2D63C3F7-58E1-44E5-A964-1D4D9CCEA51E}" srcOrd="1" destOrd="0" presId="urn:microsoft.com/office/officeart/2005/8/layout/orgChart1"/>
    <dgm:cxn modelId="{B3363621-C18F-4673-B88E-5191F896DEA8}" type="presParOf" srcId="{2D63C3F7-58E1-44E5-A964-1D4D9CCEA51E}" destId="{C24F71FD-78A0-4B8C-ABCA-6A5672CD520E}" srcOrd="0" destOrd="0" presId="urn:microsoft.com/office/officeart/2005/8/layout/orgChart1"/>
    <dgm:cxn modelId="{775F2599-11D0-48E3-9438-AC40536F326F}" type="presParOf" srcId="{C24F71FD-78A0-4B8C-ABCA-6A5672CD520E}" destId="{B226F583-0CB6-4643-802D-5A1709F37F27}" srcOrd="0" destOrd="0" presId="urn:microsoft.com/office/officeart/2005/8/layout/orgChart1"/>
    <dgm:cxn modelId="{961758EB-6291-4DDB-98A6-CA1B76A518FC}" type="presParOf" srcId="{C24F71FD-78A0-4B8C-ABCA-6A5672CD520E}" destId="{E6D4E255-9069-4058-A3AB-4A73A9E103B9}" srcOrd="1" destOrd="0" presId="urn:microsoft.com/office/officeart/2005/8/layout/orgChart1"/>
    <dgm:cxn modelId="{8E30F263-A0EE-4F3B-AEAF-B812CDD9DE9B}" type="presParOf" srcId="{2D63C3F7-58E1-44E5-A964-1D4D9CCEA51E}" destId="{F995D477-1C7E-4970-B230-FA247617354C}" srcOrd="1" destOrd="0" presId="urn:microsoft.com/office/officeart/2005/8/layout/orgChart1"/>
    <dgm:cxn modelId="{D91DCBAD-82C0-4CC3-9DD0-6B9A8B3BB625}" type="presParOf" srcId="{2D63C3F7-58E1-44E5-A964-1D4D9CCEA51E}" destId="{46897FC6-E3D6-48F3-9AD2-89184422394B}" srcOrd="2" destOrd="0" presId="urn:microsoft.com/office/officeart/2005/8/layout/orgChart1"/>
    <dgm:cxn modelId="{62EF0ED8-6038-40AF-B456-13DA247683AE}" type="presParOf" srcId="{48BCC283-88A6-402D-869A-A38ED5E4535D}" destId="{B796EA18-4FD8-4993-A99C-A75EDF75D4E8}" srcOrd="2" destOrd="0" presId="urn:microsoft.com/office/officeart/2005/8/layout/orgChart1"/>
    <dgm:cxn modelId="{1FB69435-EBDB-4D7D-BF91-78E038532AC4}" type="presParOf" srcId="{48BCC283-88A6-402D-869A-A38ED5E4535D}" destId="{AD4152DE-839C-4BD6-A2CC-7D7F0F9C4905}" srcOrd="3" destOrd="0" presId="urn:microsoft.com/office/officeart/2005/8/layout/orgChart1"/>
    <dgm:cxn modelId="{A615ED7A-827E-42BA-B39D-375378599765}" type="presParOf" srcId="{AD4152DE-839C-4BD6-A2CC-7D7F0F9C4905}" destId="{3433E9CA-045B-4F2E-A8B7-7BF6DA231CE9}" srcOrd="0" destOrd="0" presId="urn:microsoft.com/office/officeart/2005/8/layout/orgChart1"/>
    <dgm:cxn modelId="{0EBFFA4F-A629-46FE-81FF-0E5350A85912}" type="presParOf" srcId="{3433E9CA-045B-4F2E-A8B7-7BF6DA231CE9}" destId="{86D6D107-2DAB-4932-A447-3105971A5B1A}" srcOrd="0" destOrd="0" presId="urn:microsoft.com/office/officeart/2005/8/layout/orgChart1"/>
    <dgm:cxn modelId="{FB969BDA-7EE2-4148-B6EF-10CA20219FC9}" type="presParOf" srcId="{3433E9CA-045B-4F2E-A8B7-7BF6DA231CE9}" destId="{3688F8D7-3574-4AF5-B55B-BAF2442B0FEB}" srcOrd="1" destOrd="0" presId="urn:microsoft.com/office/officeart/2005/8/layout/orgChart1"/>
    <dgm:cxn modelId="{AFA3A736-2257-43D6-BAE4-07D58C1F6B73}" type="presParOf" srcId="{AD4152DE-839C-4BD6-A2CC-7D7F0F9C4905}" destId="{5419FB14-20F6-428F-AC9A-A242A2E64C81}" srcOrd="1" destOrd="0" presId="urn:microsoft.com/office/officeart/2005/8/layout/orgChart1"/>
    <dgm:cxn modelId="{9CAFF785-B8D6-484A-828B-410545908C66}" type="presParOf" srcId="{AD4152DE-839C-4BD6-A2CC-7D7F0F9C4905}" destId="{A665A4B0-1F7A-43A2-A992-6D1F97F85DC9}" srcOrd="2" destOrd="0" presId="urn:microsoft.com/office/officeart/2005/8/layout/orgChart1"/>
    <dgm:cxn modelId="{78739B5F-0591-4D96-8380-32DEF3C35751}" type="presParOf" srcId="{48BCC283-88A6-402D-869A-A38ED5E4535D}" destId="{EC7D144D-81BD-4A58-B5DD-A0FE4E41F8B4}" srcOrd="4" destOrd="0" presId="urn:microsoft.com/office/officeart/2005/8/layout/orgChart1"/>
    <dgm:cxn modelId="{942DC43D-09E3-487F-9373-91037FC508E1}" type="presParOf" srcId="{48BCC283-88A6-402D-869A-A38ED5E4535D}" destId="{423BEBED-0D2D-4C8B-B6A6-5FFC2D1CEFC9}" srcOrd="5" destOrd="0" presId="urn:microsoft.com/office/officeart/2005/8/layout/orgChart1"/>
    <dgm:cxn modelId="{3FBDF7BA-3842-4D00-9896-614B05881A77}" type="presParOf" srcId="{423BEBED-0D2D-4C8B-B6A6-5FFC2D1CEFC9}" destId="{916BCB13-DB1D-4287-80A3-3FBD49B1D2BF}" srcOrd="0" destOrd="0" presId="urn:microsoft.com/office/officeart/2005/8/layout/orgChart1"/>
    <dgm:cxn modelId="{6177EA0F-4958-4B3B-851A-66DE630FDE6F}" type="presParOf" srcId="{916BCB13-DB1D-4287-80A3-3FBD49B1D2BF}" destId="{C69FDDED-0E31-4010-8AF9-345CAFFA63E8}" srcOrd="0" destOrd="0" presId="urn:microsoft.com/office/officeart/2005/8/layout/orgChart1"/>
    <dgm:cxn modelId="{F18A2CA2-3828-4D9E-8C20-EC51176CAE02}" type="presParOf" srcId="{916BCB13-DB1D-4287-80A3-3FBD49B1D2BF}" destId="{2F7B4C4B-6490-434B-8842-C6E110A809C3}" srcOrd="1" destOrd="0" presId="urn:microsoft.com/office/officeart/2005/8/layout/orgChart1"/>
    <dgm:cxn modelId="{0D357834-7284-4AFB-B723-5F5D75354A9A}" type="presParOf" srcId="{423BEBED-0D2D-4C8B-B6A6-5FFC2D1CEFC9}" destId="{EB68DDB8-9271-4D74-9B06-D8BECF903E1D}" srcOrd="1" destOrd="0" presId="urn:microsoft.com/office/officeart/2005/8/layout/orgChart1"/>
    <dgm:cxn modelId="{007A0A1A-9DAD-4A64-9C35-4CA50336DE35}" type="presParOf" srcId="{423BEBED-0D2D-4C8B-B6A6-5FFC2D1CEFC9}" destId="{2C787169-6CD7-4D65-970C-5A5C3EF55584}" srcOrd="2" destOrd="0" presId="urn:microsoft.com/office/officeart/2005/8/layout/orgChart1"/>
    <dgm:cxn modelId="{9C767784-BDDA-417A-9C7F-30FF1233943D}" type="presParOf" srcId="{48BCC283-88A6-402D-869A-A38ED5E4535D}" destId="{957F1E44-D6BB-43B6-9F01-21F2193D7892}" srcOrd="6" destOrd="0" presId="urn:microsoft.com/office/officeart/2005/8/layout/orgChart1"/>
    <dgm:cxn modelId="{F524F87D-33F9-4B3D-87EE-5E8620084B5D}" type="presParOf" srcId="{48BCC283-88A6-402D-869A-A38ED5E4535D}" destId="{CA8B0226-88DE-427D-85C4-1FB84D0DBAD9}" srcOrd="7" destOrd="0" presId="urn:microsoft.com/office/officeart/2005/8/layout/orgChart1"/>
    <dgm:cxn modelId="{54AEA72C-F670-44EF-8BB2-6C9826E8FACE}" type="presParOf" srcId="{CA8B0226-88DE-427D-85C4-1FB84D0DBAD9}" destId="{D9E7006C-2D4A-4BAF-ACAE-11671AACE870}" srcOrd="0" destOrd="0" presId="urn:microsoft.com/office/officeart/2005/8/layout/orgChart1"/>
    <dgm:cxn modelId="{6234B57F-17A7-48A7-AC61-B4C0B9896C7B}" type="presParOf" srcId="{D9E7006C-2D4A-4BAF-ACAE-11671AACE870}" destId="{82D9EFC2-7B31-4679-B535-CB664A1DCE5D}" srcOrd="0" destOrd="0" presId="urn:microsoft.com/office/officeart/2005/8/layout/orgChart1"/>
    <dgm:cxn modelId="{077CA6DB-A2BA-4340-8E21-1BDFD906AEAE}" type="presParOf" srcId="{D9E7006C-2D4A-4BAF-ACAE-11671AACE870}" destId="{63ABE4FF-722C-4C3A-B38C-A16047E16F06}" srcOrd="1" destOrd="0" presId="urn:microsoft.com/office/officeart/2005/8/layout/orgChart1"/>
    <dgm:cxn modelId="{DBE2D819-E09C-4949-9E05-AE1A9EEA22E6}" type="presParOf" srcId="{CA8B0226-88DE-427D-85C4-1FB84D0DBAD9}" destId="{B2B2C2D7-6871-472D-B34A-4DDF709E562B}" srcOrd="1" destOrd="0" presId="urn:microsoft.com/office/officeart/2005/8/layout/orgChart1"/>
    <dgm:cxn modelId="{03FE5214-6C39-4148-A1C7-D35491EBBA15}" type="presParOf" srcId="{CA8B0226-88DE-427D-85C4-1FB84D0DBAD9}" destId="{F717D5FE-82D2-4BFD-A0DE-833F52796090}" srcOrd="2" destOrd="0" presId="urn:microsoft.com/office/officeart/2005/8/layout/orgChart1"/>
    <dgm:cxn modelId="{279420B1-A3D8-4619-8D5F-7EF053B7AB2C}" type="presParOf" srcId="{48BCC283-88A6-402D-869A-A38ED5E4535D}" destId="{B88BC716-2A9D-4890-A151-34A8E234173A}" srcOrd="8" destOrd="0" presId="urn:microsoft.com/office/officeart/2005/8/layout/orgChart1"/>
    <dgm:cxn modelId="{E1673A05-8254-4D6B-9EBA-23785C00C896}" type="presParOf" srcId="{48BCC283-88A6-402D-869A-A38ED5E4535D}" destId="{000833DE-F4F0-4AD4-BB1F-8D71761067E9}" srcOrd="9" destOrd="0" presId="urn:microsoft.com/office/officeart/2005/8/layout/orgChart1"/>
    <dgm:cxn modelId="{2FB7D7B7-0327-452A-843F-C53D1FE23617}" type="presParOf" srcId="{000833DE-F4F0-4AD4-BB1F-8D71761067E9}" destId="{4CDAF45F-312A-4B46-BB7A-6A1445E5154A}" srcOrd="0" destOrd="0" presId="urn:microsoft.com/office/officeart/2005/8/layout/orgChart1"/>
    <dgm:cxn modelId="{2EE63042-A7F4-4764-AB32-847B6E2BE209}" type="presParOf" srcId="{4CDAF45F-312A-4B46-BB7A-6A1445E5154A}" destId="{248EC2CE-5FDF-426D-B018-E7325B67A796}" srcOrd="0" destOrd="0" presId="urn:microsoft.com/office/officeart/2005/8/layout/orgChart1"/>
    <dgm:cxn modelId="{9CF57F3C-1232-4504-922E-51F8AA11B303}" type="presParOf" srcId="{4CDAF45F-312A-4B46-BB7A-6A1445E5154A}" destId="{42B0D0D1-6B28-4873-B000-C9CCF28F0C52}" srcOrd="1" destOrd="0" presId="urn:microsoft.com/office/officeart/2005/8/layout/orgChart1"/>
    <dgm:cxn modelId="{0D63F5B8-FF42-4F10-9BBB-1B8FC67BB5BF}" type="presParOf" srcId="{000833DE-F4F0-4AD4-BB1F-8D71761067E9}" destId="{13889C93-C598-4521-965E-7A984F0F7508}" srcOrd="1" destOrd="0" presId="urn:microsoft.com/office/officeart/2005/8/layout/orgChart1"/>
    <dgm:cxn modelId="{C932D12A-D98E-4AE8-893A-8B5933D352DE}" type="presParOf" srcId="{000833DE-F4F0-4AD4-BB1F-8D71761067E9}" destId="{C87530AD-7B1E-4C27-B5C2-7534F57EF3D8}" srcOrd="2" destOrd="0" presId="urn:microsoft.com/office/officeart/2005/8/layout/orgChart1"/>
    <dgm:cxn modelId="{DFA818F0-1E08-46E5-AC34-E8154805B952}" type="presParOf" srcId="{48BCC283-88A6-402D-869A-A38ED5E4535D}" destId="{E8912511-ECAB-4C7E-AD80-611DD5FA12BE}" srcOrd="10" destOrd="0" presId="urn:microsoft.com/office/officeart/2005/8/layout/orgChart1"/>
    <dgm:cxn modelId="{54A4D153-2CEB-43FA-A843-0E341B7878B9}" type="presParOf" srcId="{48BCC283-88A6-402D-869A-A38ED5E4535D}" destId="{F0CE6A3B-82A6-4784-9233-53A9F9B19792}" srcOrd="11" destOrd="0" presId="urn:microsoft.com/office/officeart/2005/8/layout/orgChart1"/>
    <dgm:cxn modelId="{4196E1CA-E2FB-40F2-964D-995D2E32A292}" type="presParOf" srcId="{F0CE6A3B-82A6-4784-9233-53A9F9B19792}" destId="{A2191E5B-464F-4206-93E6-289542C8054D}" srcOrd="0" destOrd="0" presId="urn:microsoft.com/office/officeart/2005/8/layout/orgChart1"/>
    <dgm:cxn modelId="{731EB342-2FB9-4A3C-9C47-4D337865DB8B}" type="presParOf" srcId="{A2191E5B-464F-4206-93E6-289542C8054D}" destId="{0EB9D4CB-2D43-4352-883D-D76200317DC4}" srcOrd="0" destOrd="0" presId="urn:microsoft.com/office/officeart/2005/8/layout/orgChart1"/>
    <dgm:cxn modelId="{50CD79ED-0D39-452F-8832-2B55E0D9674F}" type="presParOf" srcId="{A2191E5B-464F-4206-93E6-289542C8054D}" destId="{98654D13-2873-49BB-9DF6-32AC55BEE7A7}" srcOrd="1" destOrd="0" presId="urn:microsoft.com/office/officeart/2005/8/layout/orgChart1"/>
    <dgm:cxn modelId="{CB8F11EF-91B7-481F-806C-384C08BBE376}" type="presParOf" srcId="{F0CE6A3B-82A6-4784-9233-53A9F9B19792}" destId="{F884EEB3-F8BA-4EBC-8BDC-A5A9CD2B94EF}" srcOrd="1" destOrd="0" presId="urn:microsoft.com/office/officeart/2005/8/layout/orgChart1"/>
    <dgm:cxn modelId="{98811809-E463-48B3-8F88-7555727AA070}" type="presParOf" srcId="{F0CE6A3B-82A6-4784-9233-53A9F9B19792}" destId="{13CCBBBF-29F6-4878-9D0A-FAD160116611}" srcOrd="2" destOrd="0" presId="urn:microsoft.com/office/officeart/2005/8/layout/orgChart1"/>
    <dgm:cxn modelId="{E2839684-408D-4948-9E2A-A7FC7F4BD223}" type="presParOf" srcId="{B0315D80-01F3-4CFD-AA03-5A1786378922}" destId="{3E69A666-F838-48FE-AC3B-9D783182A6A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EB55EF-32FC-44CF-983F-21A2A78C886D}"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B1C18F3C-BDF5-4F1B-8E49-3C47570FA8DF}">
      <dgm:prSet phldrT="[Metin]"/>
      <dgm:spPr/>
      <dgm:t>
        <a:bodyPr/>
        <a:lstStyle/>
        <a:p>
          <a:r>
            <a:rPr lang="tr-TR" dirty="0"/>
            <a:t>TTK m. 23</a:t>
          </a:r>
        </a:p>
      </dgm:t>
    </dgm:pt>
    <dgm:pt modelId="{22E533E8-AACB-4717-84F6-DCA3702EDAC5}" type="parTrans" cxnId="{74DD3BD8-3BD5-411B-A186-B4C7C67AA943}">
      <dgm:prSet/>
      <dgm:spPr/>
      <dgm:t>
        <a:bodyPr/>
        <a:lstStyle/>
        <a:p>
          <a:endParaRPr lang="tr-TR"/>
        </a:p>
      </dgm:t>
    </dgm:pt>
    <dgm:pt modelId="{3546429B-CE0E-4879-BD33-DF2F80523B3B}" type="sibTrans" cxnId="{74DD3BD8-3BD5-411B-A186-B4C7C67AA943}">
      <dgm:prSet/>
      <dgm:spPr/>
      <dgm:t>
        <a:bodyPr/>
        <a:lstStyle/>
        <a:p>
          <a:endParaRPr lang="tr-TR"/>
        </a:p>
      </dgm:t>
    </dgm:pt>
    <dgm:pt modelId="{D6FDD891-9E25-45D2-9B26-B15054EE2708}">
      <dgm:prSet phldrT="[Metin]"/>
      <dgm:spPr/>
      <dgm:t>
        <a:bodyPr/>
        <a:lstStyle/>
        <a:p>
          <a:r>
            <a:rPr lang="tr-TR" dirty="0"/>
            <a:t>Kısım </a:t>
          </a:r>
          <a:r>
            <a:rPr lang="tr-TR" dirty="0" err="1"/>
            <a:t>Kısım</a:t>
          </a:r>
          <a:r>
            <a:rPr lang="tr-TR" dirty="0"/>
            <a:t> Yerine Getirilecek Sözleşmeler</a:t>
          </a:r>
        </a:p>
      </dgm:t>
    </dgm:pt>
    <dgm:pt modelId="{8F8CBC59-1C02-49D5-8947-45983C454F0A}" type="parTrans" cxnId="{63D40C1B-8F8A-4A10-AA35-2F27C279DC5B}">
      <dgm:prSet/>
      <dgm:spPr/>
      <dgm:t>
        <a:bodyPr/>
        <a:lstStyle/>
        <a:p>
          <a:endParaRPr lang="tr-TR"/>
        </a:p>
      </dgm:t>
    </dgm:pt>
    <dgm:pt modelId="{86B14413-E350-4BFA-8F77-2480BFC85C10}" type="sibTrans" cxnId="{63D40C1B-8F8A-4A10-AA35-2F27C279DC5B}">
      <dgm:prSet/>
      <dgm:spPr/>
      <dgm:t>
        <a:bodyPr/>
        <a:lstStyle/>
        <a:p>
          <a:endParaRPr lang="tr-TR"/>
        </a:p>
      </dgm:t>
    </dgm:pt>
    <dgm:pt modelId="{8A9031E5-C72C-4E2E-9D9B-FB3FE94922E8}">
      <dgm:prSet phldrT="[Metin]"/>
      <dgm:spPr/>
      <dgm:t>
        <a:bodyPr/>
        <a:lstStyle/>
        <a:p>
          <a:r>
            <a:rPr lang="tr-TR" dirty="0"/>
            <a:t>Alıcının Malı Teslim Almada Temerrüdü Halinde Satış İsteme Hakkı</a:t>
          </a:r>
        </a:p>
      </dgm:t>
    </dgm:pt>
    <dgm:pt modelId="{589F244A-F19E-4039-A437-7B2FD3D27807}" type="parTrans" cxnId="{A69F2962-2F27-47A7-9897-73936ED2D058}">
      <dgm:prSet/>
      <dgm:spPr/>
      <dgm:t>
        <a:bodyPr/>
        <a:lstStyle/>
        <a:p>
          <a:endParaRPr lang="tr-TR"/>
        </a:p>
      </dgm:t>
    </dgm:pt>
    <dgm:pt modelId="{D35BFDCF-65CA-42CE-A68C-2EBACEF537ED}" type="sibTrans" cxnId="{A69F2962-2F27-47A7-9897-73936ED2D058}">
      <dgm:prSet/>
      <dgm:spPr/>
      <dgm:t>
        <a:bodyPr/>
        <a:lstStyle/>
        <a:p>
          <a:endParaRPr lang="tr-TR"/>
        </a:p>
      </dgm:t>
    </dgm:pt>
    <dgm:pt modelId="{A7E49953-E92D-40BA-A901-F57BEFB7CB64}">
      <dgm:prSet phldrT="[Metin]"/>
      <dgm:spPr/>
      <dgm:t>
        <a:bodyPr/>
        <a:lstStyle/>
        <a:p>
          <a:r>
            <a:rPr lang="tr-TR" dirty="0"/>
            <a:t>Ayıp Halinde Alıcının Yükümlülükleri</a:t>
          </a:r>
        </a:p>
      </dgm:t>
    </dgm:pt>
    <dgm:pt modelId="{4E41C84C-4321-41A1-95B8-DB597085F057}" type="parTrans" cxnId="{2A574E2C-784F-4484-A403-0A3F3D0078C3}">
      <dgm:prSet/>
      <dgm:spPr/>
      <dgm:t>
        <a:bodyPr/>
        <a:lstStyle/>
        <a:p>
          <a:endParaRPr lang="tr-TR"/>
        </a:p>
      </dgm:t>
    </dgm:pt>
    <dgm:pt modelId="{AD01AA90-91D2-4193-A032-0FDEAC42A12E}" type="sibTrans" cxnId="{2A574E2C-784F-4484-A403-0A3F3D0078C3}">
      <dgm:prSet/>
      <dgm:spPr/>
      <dgm:t>
        <a:bodyPr/>
        <a:lstStyle/>
        <a:p>
          <a:endParaRPr lang="tr-TR"/>
        </a:p>
      </dgm:t>
    </dgm:pt>
    <dgm:pt modelId="{341DE34D-5332-4CB3-8B8F-19C9B3FB2B7A}">
      <dgm:prSet/>
      <dgm:spPr/>
      <dgm:t>
        <a:bodyPr/>
        <a:lstStyle/>
        <a:p>
          <a:r>
            <a:rPr lang="tr-TR" dirty="0"/>
            <a:t>Kısım </a:t>
          </a:r>
          <a:r>
            <a:rPr lang="tr-TR" dirty="0" err="1"/>
            <a:t>kısım</a:t>
          </a:r>
          <a:r>
            <a:rPr lang="tr-TR" dirty="0"/>
            <a:t> yerine getirilecek sözleşme için </a:t>
          </a:r>
          <a:r>
            <a:rPr lang="tr-TR" dirty="0" err="1"/>
            <a:t>TBK’da</a:t>
          </a:r>
          <a:r>
            <a:rPr lang="tr-TR" dirty="0"/>
            <a:t> hüküm yok. Bir kısmı yerine getirilmezse haklar sözleşmenin bütünü için mi yoksa yerine getirilmeyen kısım için mi kullanılacak? </a:t>
          </a:r>
        </a:p>
      </dgm:t>
    </dgm:pt>
    <dgm:pt modelId="{E7664719-03B6-4A35-B2DE-D8E76A6EBE12}" type="parTrans" cxnId="{B3BC17F5-9943-4950-A9E9-386BC660B273}">
      <dgm:prSet/>
      <dgm:spPr/>
      <dgm:t>
        <a:bodyPr/>
        <a:lstStyle/>
        <a:p>
          <a:endParaRPr lang="tr-TR"/>
        </a:p>
      </dgm:t>
    </dgm:pt>
    <dgm:pt modelId="{D3456D39-DC5A-4870-A80E-02A62C755F4F}" type="sibTrans" cxnId="{B3BC17F5-9943-4950-A9E9-386BC660B273}">
      <dgm:prSet/>
      <dgm:spPr/>
      <dgm:t>
        <a:bodyPr/>
        <a:lstStyle/>
        <a:p>
          <a:endParaRPr lang="tr-TR"/>
        </a:p>
      </dgm:t>
    </dgm:pt>
    <dgm:pt modelId="{4BEFBEC7-7E4A-4B39-8800-379185AD1B7D}">
      <dgm:prSet/>
      <dgm:spPr/>
      <dgm:t>
        <a:bodyPr/>
        <a:lstStyle/>
        <a:p>
          <a:r>
            <a:rPr lang="tr-TR" dirty="0"/>
            <a:t>TBK m. 107’de kural tevdi. TBK m. 108 Satış isteme hakkı, mal tevdie uygun değilse veya diğer istisnai hallerde mümkün.</a:t>
          </a:r>
        </a:p>
        <a:p>
          <a:endParaRPr lang="tr-TR" dirty="0"/>
        </a:p>
      </dgm:t>
    </dgm:pt>
    <dgm:pt modelId="{7B7C1E9C-70E1-4598-B51A-0F149A551C72}" type="parTrans" cxnId="{27E85845-14A4-4316-8D95-378F0FE852F8}">
      <dgm:prSet/>
      <dgm:spPr/>
      <dgm:t>
        <a:bodyPr/>
        <a:lstStyle/>
        <a:p>
          <a:endParaRPr lang="tr-TR"/>
        </a:p>
      </dgm:t>
    </dgm:pt>
    <dgm:pt modelId="{4E619D0E-E4EA-4F50-A254-B523DA5B25B7}" type="sibTrans" cxnId="{27E85845-14A4-4316-8D95-378F0FE852F8}">
      <dgm:prSet/>
      <dgm:spPr/>
      <dgm:t>
        <a:bodyPr/>
        <a:lstStyle/>
        <a:p>
          <a:endParaRPr lang="tr-TR"/>
        </a:p>
      </dgm:t>
    </dgm:pt>
    <dgm:pt modelId="{6100669A-1060-44D3-ACD0-1D782A5862C1}">
      <dgm:prSet/>
      <dgm:spPr/>
      <dgm:t>
        <a:bodyPr/>
        <a:lstStyle/>
        <a:p>
          <a:r>
            <a:rPr lang="tr-TR" dirty="0"/>
            <a:t>TTK m. 23.1.b’de TBK m. 108’deki şartların gerçekleşmesine gerek yok.</a:t>
          </a:r>
        </a:p>
      </dgm:t>
    </dgm:pt>
    <dgm:pt modelId="{B0EDEE67-5CB5-4E5D-AD8B-A5487EEC115F}" type="parTrans" cxnId="{D5FEFEB4-1A04-4D37-987B-B744A855F796}">
      <dgm:prSet/>
      <dgm:spPr/>
      <dgm:t>
        <a:bodyPr/>
        <a:lstStyle/>
        <a:p>
          <a:endParaRPr lang="tr-TR"/>
        </a:p>
      </dgm:t>
    </dgm:pt>
    <dgm:pt modelId="{52F4803C-8CC3-4A3E-A1E5-37DD8C790858}" type="sibTrans" cxnId="{D5FEFEB4-1A04-4D37-987B-B744A855F796}">
      <dgm:prSet/>
      <dgm:spPr/>
      <dgm:t>
        <a:bodyPr/>
        <a:lstStyle/>
        <a:p>
          <a:endParaRPr lang="tr-TR"/>
        </a:p>
      </dgm:t>
    </dgm:pt>
    <dgm:pt modelId="{0C139AA9-49DB-4A7C-B4E8-790FDF6AB7C5}">
      <dgm:prSet/>
      <dgm:spPr/>
      <dgm:t>
        <a:bodyPr/>
        <a:lstStyle/>
        <a:p>
          <a:r>
            <a:rPr lang="tr-TR" dirty="0"/>
            <a:t>TTK m. 23.1.a: Kural yerine getirilmeyen kısım için</a:t>
          </a:r>
        </a:p>
      </dgm:t>
    </dgm:pt>
    <dgm:pt modelId="{D2852928-B1DB-4851-BDF3-6C5B3E9AA41C}" type="parTrans" cxnId="{E368F020-E472-4991-A038-3855FFF14BFE}">
      <dgm:prSet/>
      <dgm:spPr/>
      <dgm:t>
        <a:bodyPr/>
        <a:lstStyle/>
        <a:p>
          <a:endParaRPr lang="tr-TR"/>
        </a:p>
      </dgm:t>
    </dgm:pt>
    <dgm:pt modelId="{66E89F1C-C29B-4BD4-AE95-1E5D412A9924}" type="sibTrans" cxnId="{E368F020-E472-4991-A038-3855FFF14BFE}">
      <dgm:prSet/>
      <dgm:spPr/>
      <dgm:t>
        <a:bodyPr/>
        <a:lstStyle/>
        <a:p>
          <a:endParaRPr lang="tr-TR"/>
        </a:p>
      </dgm:t>
    </dgm:pt>
    <dgm:pt modelId="{18B9614C-E321-49DD-90A8-E8998B3569EA}">
      <dgm:prSet/>
      <dgm:spPr/>
      <dgm:t>
        <a:bodyPr/>
        <a:lstStyle/>
        <a:p>
          <a:r>
            <a:rPr lang="tr-TR" dirty="0"/>
            <a:t>TBK m. 223’deki düzenleme nasıl?  İşlerin olağan akışı – uygun bir süre</a:t>
          </a:r>
        </a:p>
      </dgm:t>
    </dgm:pt>
    <dgm:pt modelId="{8258483A-A45F-40B9-8770-B3421ABB3544}" type="parTrans" cxnId="{5F8BC3F0-BDDC-4FF6-B6F1-3F782DA3D611}">
      <dgm:prSet/>
      <dgm:spPr/>
      <dgm:t>
        <a:bodyPr/>
        <a:lstStyle/>
        <a:p>
          <a:endParaRPr lang="tr-TR"/>
        </a:p>
      </dgm:t>
    </dgm:pt>
    <dgm:pt modelId="{D3CA91BD-B22B-4FE9-B10D-DA5984369490}" type="sibTrans" cxnId="{5F8BC3F0-BDDC-4FF6-B6F1-3F782DA3D611}">
      <dgm:prSet/>
      <dgm:spPr/>
      <dgm:t>
        <a:bodyPr/>
        <a:lstStyle/>
        <a:p>
          <a:endParaRPr lang="tr-TR"/>
        </a:p>
      </dgm:t>
    </dgm:pt>
    <dgm:pt modelId="{1EB6EB79-4718-4910-8742-E648EE82B259}">
      <dgm:prSet/>
      <dgm:spPr/>
      <dgm:t>
        <a:bodyPr/>
        <a:lstStyle/>
        <a:p>
          <a:r>
            <a:rPr lang="tr-TR" dirty="0"/>
            <a:t>TTK m. 23.1.c:  Açıkça 2 gün, muayene 8 gün. </a:t>
          </a:r>
        </a:p>
        <a:p>
          <a:r>
            <a:rPr lang="tr-TR" dirty="0"/>
            <a:t>Gizli ayıp TBK hükümleri. (TBK 231)</a:t>
          </a:r>
        </a:p>
      </dgm:t>
    </dgm:pt>
    <dgm:pt modelId="{33405705-05B3-46CB-95D2-0C8CA50E3343}" type="parTrans" cxnId="{DAF47679-B4FF-4036-B1D5-865FA1846353}">
      <dgm:prSet/>
      <dgm:spPr/>
      <dgm:t>
        <a:bodyPr/>
        <a:lstStyle/>
        <a:p>
          <a:endParaRPr lang="tr-TR"/>
        </a:p>
      </dgm:t>
    </dgm:pt>
    <dgm:pt modelId="{DC6BBC41-B93E-4A16-A5DE-B8E6FC9A1485}" type="sibTrans" cxnId="{DAF47679-B4FF-4036-B1D5-865FA1846353}">
      <dgm:prSet/>
      <dgm:spPr/>
      <dgm:t>
        <a:bodyPr/>
        <a:lstStyle/>
        <a:p>
          <a:endParaRPr lang="tr-TR"/>
        </a:p>
      </dgm:t>
    </dgm:pt>
    <dgm:pt modelId="{D731EAC3-A6F4-4017-AB2A-17272211534A}" type="pres">
      <dgm:prSet presAssocID="{C6EB55EF-32FC-44CF-983F-21A2A78C886D}" presName="hierChild1" presStyleCnt="0">
        <dgm:presLayoutVars>
          <dgm:orgChart val="1"/>
          <dgm:chPref val="1"/>
          <dgm:dir/>
          <dgm:animOne val="branch"/>
          <dgm:animLvl val="lvl"/>
          <dgm:resizeHandles/>
        </dgm:presLayoutVars>
      </dgm:prSet>
      <dgm:spPr/>
    </dgm:pt>
    <dgm:pt modelId="{39E06290-3B51-4CC3-9CFF-71F9C6DF13DB}" type="pres">
      <dgm:prSet presAssocID="{B1C18F3C-BDF5-4F1B-8E49-3C47570FA8DF}" presName="hierRoot1" presStyleCnt="0">
        <dgm:presLayoutVars>
          <dgm:hierBranch val="init"/>
        </dgm:presLayoutVars>
      </dgm:prSet>
      <dgm:spPr/>
    </dgm:pt>
    <dgm:pt modelId="{9D052AD6-C5DF-4F4F-BECB-0FDC81DCF87E}" type="pres">
      <dgm:prSet presAssocID="{B1C18F3C-BDF5-4F1B-8E49-3C47570FA8DF}" presName="rootComposite1" presStyleCnt="0"/>
      <dgm:spPr/>
    </dgm:pt>
    <dgm:pt modelId="{C7B3AFF1-F177-4522-98FA-A121CA08D0AC}" type="pres">
      <dgm:prSet presAssocID="{B1C18F3C-BDF5-4F1B-8E49-3C47570FA8DF}" presName="rootText1" presStyleLbl="node0" presStyleIdx="0" presStyleCnt="1" custScaleX="162882">
        <dgm:presLayoutVars>
          <dgm:chPref val="3"/>
        </dgm:presLayoutVars>
      </dgm:prSet>
      <dgm:spPr/>
    </dgm:pt>
    <dgm:pt modelId="{E815F4AD-7A17-4DD8-8F7A-D6A6BF5C23A4}" type="pres">
      <dgm:prSet presAssocID="{B1C18F3C-BDF5-4F1B-8E49-3C47570FA8DF}" presName="rootConnector1" presStyleLbl="node1" presStyleIdx="0" presStyleCnt="0"/>
      <dgm:spPr/>
    </dgm:pt>
    <dgm:pt modelId="{86A9188B-DB76-4964-B760-1E78F7EBE546}" type="pres">
      <dgm:prSet presAssocID="{B1C18F3C-BDF5-4F1B-8E49-3C47570FA8DF}" presName="hierChild2" presStyleCnt="0"/>
      <dgm:spPr/>
    </dgm:pt>
    <dgm:pt modelId="{E8C62089-DC73-4B15-898C-ED3F7EC6A87C}" type="pres">
      <dgm:prSet presAssocID="{8F8CBC59-1C02-49D5-8947-45983C454F0A}" presName="Name37" presStyleLbl="parChTrans1D2" presStyleIdx="0" presStyleCnt="3"/>
      <dgm:spPr/>
    </dgm:pt>
    <dgm:pt modelId="{D676D581-D751-45D4-B0A8-B8AEF011404C}" type="pres">
      <dgm:prSet presAssocID="{D6FDD891-9E25-45D2-9B26-B15054EE2708}" presName="hierRoot2" presStyleCnt="0">
        <dgm:presLayoutVars>
          <dgm:hierBranch val="init"/>
        </dgm:presLayoutVars>
      </dgm:prSet>
      <dgm:spPr/>
    </dgm:pt>
    <dgm:pt modelId="{D73525EE-5470-47E1-BBC7-23ABD408E14E}" type="pres">
      <dgm:prSet presAssocID="{D6FDD891-9E25-45D2-9B26-B15054EE2708}" presName="rootComposite" presStyleCnt="0"/>
      <dgm:spPr/>
    </dgm:pt>
    <dgm:pt modelId="{D76A742D-417C-487C-9DAD-99E86AEE48E3}" type="pres">
      <dgm:prSet presAssocID="{D6FDD891-9E25-45D2-9B26-B15054EE2708}" presName="rootText" presStyleLbl="node2" presStyleIdx="0" presStyleCnt="3" custLinFactNeighborX="-64711" custLinFactNeighborY="1692">
        <dgm:presLayoutVars>
          <dgm:chPref val="3"/>
        </dgm:presLayoutVars>
      </dgm:prSet>
      <dgm:spPr/>
    </dgm:pt>
    <dgm:pt modelId="{1A53E593-1805-4BD1-809F-75E53DD87AD7}" type="pres">
      <dgm:prSet presAssocID="{D6FDD891-9E25-45D2-9B26-B15054EE2708}" presName="rootConnector" presStyleLbl="node2" presStyleIdx="0" presStyleCnt="3"/>
      <dgm:spPr/>
    </dgm:pt>
    <dgm:pt modelId="{2B72FDD1-25E5-4F8A-AC78-58291C8E0885}" type="pres">
      <dgm:prSet presAssocID="{D6FDD891-9E25-45D2-9B26-B15054EE2708}" presName="hierChild4" presStyleCnt="0"/>
      <dgm:spPr/>
    </dgm:pt>
    <dgm:pt modelId="{B14DD3D6-339B-4795-BFFC-FFDC4BC2E91E}" type="pres">
      <dgm:prSet presAssocID="{E7664719-03B6-4A35-B2DE-D8E76A6EBE12}" presName="Name37" presStyleLbl="parChTrans1D3" presStyleIdx="0" presStyleCnt="6"/>
      <dgm:spPr/>
    </dgm:pt>
    <dgm:pt modelId="{A0CAA831-7190-4549-B3ED-E48D80F4F061}" type="pres">
      <dgm:prSet presAssocID="{341DE34D-5332-4CB3-8B8F-19C9B3FB2B7A}" presName="hierRoot2" presStyleCnt="0">
        <dgm:presLayoutVars>
          <dgm:hierBranch val="init"/>
        </dgm:presLayoutVars>
      </dgm:prSet>
      <dgm:spPr/>
    </dgm:pt>
    <dgm:pt modelId="{59C31B6A-9D59-4099-80AA-B987865F58CE}" type="pres">
      <dgm:prSet presAssocID="{341DE34D-5332-4CB3-8B8F-19C9B3FB2B7A}" presName="rootComposite" presStyleCnt="0"/>
      <dgm:spPr/>
    </dgm:pt>
    <dgm:pt modelId="{11CAE61D-FD2A-4EB7-B133-7BDEC1F3FD41}" type="pres">
      <dgm:prSet presAssocID="{341DE34D-5332-4CB3-8B8F-19C9B3FB2B7A}" presName="rootText" presStyleLbl="node3" presStyleIdx="0" presStyleCnt="6" custScaleX="178036" custScaleY="143915" custLinFactNeighborX="-26646">
        <dgm:presLayoutVars>
          <dgm:chPref val="3"/>
        </dgm:presLayoutVars>
      </dgm:prSet>
      <dgm:spPr/>
    </dgm:pt>
    <dgm:pt modelId="{06997766-9688-4C6C-87A2-0BBA9B881978}" type="pres">
      <dgm:prSet presAssocID="{341DE34D-5332-4CB3-8B8F-19C9B3FB2B7A}" presName="rootConnector" presStyleLbl="node3" presStyleIdx="0" presStyleCnt="6"/>
      <dgm:spPr/>
    </dgm:pt>
    <dgm:pt modelId="{93775FDE-8478-4E79-B699-7D2B97DF870A}" type="pres">
      <dgm:prSet presAssocID="{341DE34D-5332-4CB3-8B8F-19C9B3FB2B7A}" presName="hierChild4" presStyleCnt="0"/>
      <dgm:spPr/>
    </dgm:pt>
    <dgm:pt modelId="{8ACA627B-C41C-4326-A79D-1106EC38D98E}" type="pres">
      <dgm:prSet presAssocID="{341DE34D-5332-4CB3-8B8F-19C9B3FB2B7A}" presName="hierChild5" presStyleCnt="0"/>
      <dgm:spPr/>
    </dgm:pt>
    <dgm:pt modelId="{F319566B-A1BE-4709-9405-EDD6ACE3E27F}" type="pres">
      <dgm:prSet presAssocID="{D2852928-B1DB-4851-BDF3-6C5B3E9AA41C}" presName="Name37" presStyleLbl="parChTrans1D3" presStyleIdx="1" presStyleCnt="6"/>
      <dgm:spPr/>
    </dgm:pt>
    <dgm:pt modelId="{88F891E4-0626-4422-B66C-65B8C97A8640}" type="pres">
      <dgm:prSet presAssocID="{0C139AA9-49DB-4A7C-B4E8-790FDF6AB7C5}" presName="hierRoot2" presStyleCnt="0">
        <dgm:presLayoutVars>
          <dgm:hierBranch val="init"/>
        </dgm:presLayoutVars>
      </dgm:prSet>
      <dgm:spPr/>
    </dgm:pt>
    <dgm:pt modelId="{3198ADD2-41D5-49D4-A983-6009410319A7}" type="pres">
      <dgm:prSet presAssocID="{0C139AA9-49DB-4A7C-B4E8-790FDF6AB7C5}" presName="rootComposite" presStyleCnt="0"/>
      <dgm:spPr/>
    </dgm:pt>
    <dgm:pt modelId="{4E1CA08E-0546-44B9-8922-7CD3D77F5B97}" type="pres">
      <dgm:prSet presAssocID="{0C139AA9-49DB-4A7C-B4E8-790FDF6AB7C5}" presName="rootText" presStyleLbl="node3" presStyleIdx="1" presStyleCnt="6" custScaleX="157154" custScaleY="59209">
        <dgm:presLayoutVars>
          <dgm:chPref val="3"/>
        </dgm:presLayoutVars>
      </dgm:prSet>
      <dgm:spPr/>
    </dgm:pt>
    <dgm:pt modelId="{79DCD41D-06C0-407C-BE50-0BAB57E0181D}" type="pres">
      <dgm:prSet presAssocID="{0C139AA9-49DB-4A7C-B4E8-790FDF6AB7C5}" presName="rootConnector" presStyleLbl="node3" presStyleIdx="1" presStyleCnt="6"/>
      <dgm:spPr/>
    </dgm:pt>
    <dgm:pt modelId="{C36FC7B1-7153-489D-89A5-F5D0BA24EA3D}" type="pres">
      <dgm:prSet presAssocID="{0C139AA9-49DB-4A7C-B4E8-790FDF6AB7C5}" presName="hierChild4" presStyleCnt="0"/>
      <dgm:spPr/>
    </dgm:pt>
    <dgm:pt modelId="{04B7AC6D-069E-447F-AF8B-197E747A6F97}" type="pres">
      <dgm:prSet presAssocID="{0C139AA9-49DB-4A7C-B4E8-790FDF6AB7C5}" presName="hierChild5" presStyleCnt="0"/>
      <dgm:spPr/>
    </dgm:pt>
    <dgm:pt modelId="{6D988CBB-B19E-444A-8D01-ADF1CB64A0C2}" type="pres">
      <dgm:prSet presAssocID="{D6FDD891-9E25-45D2-9B26-B15054EE2708}" presName="hierChild5" presStyleCnt="0"/>
      <dgm:spPr/>
    </dgm:pt>
    <dgm:pt modelId="{B4F01B5B-5014-4799-85A9-48F352A8770D}" type="pres">
      <dgm:prSet presAssocID="{589F244A-F19E-4039-A437-7B2FD3D27807}" presName="Name37" presStyleLbl="parChTrans1D2" presStyleIdx="1" presStyleCnt="3"/>
      <dgm:spPr/>
    </dgm:pt>
    <dgm:pt modelId="{F19A3727-38AF-401C-96C0-4CD81C8DD0CC}" type="pres">
      <dgm:prSet presAssocID="{8A9031E5-C72C-4E2E-9D9B-FB3FE94922E8}" presName="hierRoot2" presStyleCnt="0">
        <dgm:presLayoutVars>
          <dgm:hierBranch val="init"/>
        </dgm:presLayoutVars>
      </dgm:prSet>
      <dgm:spPr/>
    </dgm:pt>
    <dgm:pt modelId="{6731BE17-A34F-4305-A525-6E9A7C692A51}" type="pres">
      <dgm:prSet presAssocID="{8A9031E5-C72C-4E2E-9D9B-FB3FE94922E8}" presName="rootComposite" presStyleCnt="0"/>
      <dgm:spPr/>
    </dgm:pt>
    <dgm:pt modelId="{FC98F522-C1FF-41B4-A9AB-08D7DCCCC7E7}" type="pres">
      <dgm:prSet presAssocID="{8A9031E5-C72C-4E2E-9D9B-FB3FE94922E8}" presName="rootText" presStyleLbl="node2" presStyleIdx="1" presStyleCnt="3">
        <dgm:presLayoutVars>
          <dgm:chPref val="3"/>
        </dgm:presLayoutVars>
      </dgm:prSet>
      <dgm:spPr/>
    </dgm:pt>
    <dgm:pt modelId="{2D8BE23E-149F-46E0-B55F-131042BF8DA2}" type="pres">
      <dgm:prSet presAssocID="{8A9031E5-C72C-4E2E-9D9B-FB3FE94922E8}" presName="rootConnector" presStyleLbl="node2" presStyleIdx="1" presStyleCnt="3"/>
      <dgm:spPr/>
    </dgm:pt>
    <dgm:pt modelId="{DE0665D0-5E7F-4CDC-9A19-E7FC49870BDF}" type="pres">
      <dgm:prSet presAssocID="{8A9031E5-C72C-4E2E-9D9B-FB3FE94922E8}" presName="hierChild4" presStyleCnt="0"/>
      <dgm:spPr/>
    </dgm:pt>
    <dgm:pt modelId="{583DE51A-730C-4A47-A7B2-1AC2DB0A3D25}" type="pres">
      <dgm:prSet presAssocID="{7B7C1E9C-70E1-4598-B51A-0F149A551C72}" presName="Name37" presStyleLbl="parChTrans1D3" presStyleIdx="2" presStyleCnt="6"/>
      <dgm:spPr/>
    </dgm:pt>
    <dgm:pt modelId="{3072BE8D-0431-4E49-BFC8-18D642A5F6CE}" type="pres">
      <dgm:prSet presAssocID="{4BEFBEC7-7E4A-4B39-8800-379185AD1B7D}" presName="hierRoot2" presStyleCnt="0">
        <dgm:presLayoutVars>
          <dgm:hierBranch val="init"/>
        </dgm:presLayoutVars>
      </dgm:prSet>
      <dgm:spPr/>
    </dgm:pt>
    <dgm:pt modelId="{B4E1C7B6-38FE-44E8-819F-0539E89A0DC9}" type="pres">
      <dgm:prSet presAssocID="{4BEFBEC7-7E4A-4B39-8800-379185AD1B7D}" presName="rootComposite" presStyleCnt="0"/>
      <dgm:spPr/>
    </dgm:pt>
    <dgm:pt modelId="{32286AB2-22A5-4AD5-8B97-0A56C880DA85}" type="pres">
      <dgm:prSet presAssocID="{4BEFBEC7-7E4A-4B39-8800-379185AD1B7D}" presName="rootText" presStyleLbl="node3" presStyleIdx="2" presStyleCnt="6">
        <dgm:presLayoutVars>
          <dgm:chPref val="3"/>
        </dgm:presLayoutVars>
      </dgm:prSet>
      <dgm:spPr/>
    </dgm:pt>
    <dgm:pt modelId="{165F0FCD-666B-4D17-9341-91A588D86F22}" type="pres">
      <dgm:prSet presAssocID="{4BEFBEC7-7E4A-4B39-8800-379185AD1B7D}" presName="rootConnector" presStyleLbl="node3" presStyleIdx="2" presStyleCnt="6"/>
      <dgm:spPr/>
    </dgm:pt>
    <dgm:pt modelId="{E001D3F1-7669-4427-A547-E5E2A600778A}" type="pres">
      <dgm:prSet presAssocID="{4BEFBEC7-7E4A-4B39-8800-379185AD1B7D}" presName="hierChild4" presStyleCnt="0"/>
      <dgm:spPr/>
    </dgm:pt>
    <dgm:pt modelId="{7D9A959D-0A4A-4613-A83E-DFEB335EDC05}" type="pres">
      <dgm:prSet presAssocID="{4BEFBEC7-7E4A-4B39-8800-379185AD1B7D}" presName="hierChild5" presStyleCnt="0"/>
      <dgm:spPr/>
    </dgm:pt>
    <dgm:pt modelId="{314EC5E2-F3C2-4662-8CDD-AC48D67CC8FE}" type="pres">
      <dgm:prSet presAssocID="{B0EDEE67-5CB5-4E5D-AD8B-A5487EEC115F}" presName="Name37" presStyleLbl="parChTrans1D3" presStyleIdx="3" presStyleCnt="6"/>
      <dgm:spPr/>
    </dgm:pt>
    <dgm:pt modelId="{33E9C006-A296-4BA5-B6A5-4138C38DDC70}" type="pres">
      <dgm:prSet presAssocID="{6100669A-1060-44D3-ACD0-1D782A5862C1}" presName="hierRoot2" presStyleCnt="0">
        <dgm:presLayoutVars>
          <dgm:hierBranch val="init"/>
        </dgm:presLayoutVars>
      </dgm:prSet>
      <dgm:spPr/>
    </dgm:pt>
    <dgm:pt modelId="{B2E7A1E6-318A-4FC4-B7DA-BF7D2A8F2CEE}" type="pres">
      <dgm:prSet presAssocID="{6100669A-1060-44D3-ACD0-1D782A5862C1}" presName="rootComposite" presStyleCnt="0"/>
      <dgm:spPr/>
    </dgm:pt>
    <dgm:pt modelId="{10C9234E-4D24-45D8-A55E-5C960FF682FD}" type="pres">
      <dgm:prSet presAssocID="{6100669A-1060-44D3-ACD0-1D782A5862C1}" presName="rootText" presStyleLbl="node3" presStyleIdx="3" presStyleCnt="6">
        <dgm:presLayoutVars>
          <dgm:chPref val="3"/>
        </dgm:presLayoutVars>
      </dgm:prSet>
      <dgm:spPr/>
    </dgm:pt>
    <dgm:pt modelId="{A19BEDB1-8E7A-4363-B544-856C2EFA0234}" type="pres">
      <dgm:prSet presAssocID="{6100669A-1060-44D3-ACD0-1D782A5862C1}" presName="rootConnector" presStyleLbl="node3" presStyleIdx="3" presStyleCnt="6"/>
      <dgm:spPr/>
    </dgm:pt>
    <dgm:pt modelId="{F0CB61A8-E24A-4BC4-AC7F-B59DA92E239D}" type="pres">
      <dgm:prSet presAssocID="{6100669A-1060-44D3-ACD0-1D782A5862C1}" presName="hierChild4" presStyleCnt="0"/>
      <dgm:spPr/>
    </dgm:pt>
    <dgm:pt modelId="{92E86502-377B-4084-93E8-6D53406ACE8F}" type="pres">
      <dgm:prSet presAssocID="{6100669A-1060-44D3-ACD0-1D782A5862C1}" presName="hierChild5" presStyleCnt="0"/>
      <dgm:spPr/>
    </dgm:pt>
    <dgm:pt modelId="{F6EBD323-38DC-4C20-8D5F-AA758E890A63}" type="pres">
      <dgm:prSet presAssocID="{8A9031E5-C72C-4E2E-9D9B-FB3FE94922E8}" presName="hierChild5" presStyleCnt="0"/>
      <dgm:spPr/>
    </dgm:pt>
    <dgm:pt modelId="{35C29D59-413A-4D0E-8838-DC24E501E5A4}" type="pres">
      <dgm:prSet presAssocID="{4E41C84C-4321-41A1-95B8-DB597085F057}" presName="Name37" presStyleLbl="parChTrans1D2" presStyleIdx="2" presStyleCnt="3"/>
      <dgm:spPr/>
    </dgm:pt>
    <dgm:pt modelId="{325CB2F5-01C9-4D6C-A706-8F7C8E8D24E7}" type="pres">
      <dgm:prSet presAssocID="{A7E49953-E92D-40BA-A901-F57BEFB7CB64}" presName="hierRoot2" presStyleCnt="0">
        <dgm:presLayoutVars>
          <dgm:hierBranch val="init"/>
        </dgm:presLayoutVars>
      </dgm:prSet>
      <dgm:spPr/>
    </dgm:pt>
    <dgm:pt modelId="{BFEAE85A-288D-493C-86D4-1DAA0BEF94A1}" type="pres">
      <dgm:prSet presAssocID="{A7E49953-E92D-40BA-A901-F57BEFB7CB64}" presName="rootComposite" presStyleCnt="0"/>
      <dgm:spPr/>
    </dgm:pt>
    <dgm:pt modelId="{BC38DF5A-FCF0-4DA4-8DE8-14F97374DCDD}" type="pres">
      <dgm:prSet presAssocID="{A7E49953-E92D-40BA-A901-F57BEFB7CB64}" presName="rootText" presStyleLbl="node2" presStyleIdx="2" presStyleCnt="3">
        <dgm:presLayoutVars>
          <dgm:chPref val="3"/>
        </dgm:presLayoutVars>
      </dgm:prSet>
      <dgm:spPr/>
    </dgm:pt>
    <dgm:pt modelId="{01342F16-AE0F-46D4-8B3D-8CD71F8E68E7}" type="pres">
      <dgm:prSet presAssocID="{A7E49953-E92D-40BA-A901-F57BEFB7CB64}" presName="rootConnector" presStyleLbl="node2" presStyleIdx="2" presStyleCnt="3"/>
      <dgm:spPr/>
    </dgm:pt>
    <dgm:pt modelId="{E2678583-231F-44B7-A35F-6FF5787E7EEE}" type="pres">
      <dgm:prSet presAssocID="{A7E49953-E92D-40BA-A901-F57BEFB7CB64}" presName="hierChild4" presStyleCnt="0"/>
      <dgm:spPr/>
    </dgm:pt>
    <dgm:pt modelId="{B8416336-E0A0-4E0D-A668-9BFE6DD61B47}" type="pres">
      <dgm:prSet presAssocID="{8258483A-A45F-40B9-8770-B3421ABB3544}" presName="Name37" presStyleLbl="parChTrans1D3" presStyleIdx="4" presStyleCnt="6"/>
      <dgm:spPr/>
    </dgm:pt>
    <dgm:pt modelId="{E0A829FE-071C-4FE6-8F4C-DCB6475B8FDD}" type="pres">
      <dgm:prSet presAssocID="{18B9614C-E321-49DD-90A8-E8998B3569EA}" presName="hierRoot2" presStyleCnt="0">
        <dgm:presLayoutVars>
          <dgm:hierBranch val="init"/>
        </dgm:presLayoutVars>
      </dgm:prSet>
      <dgm:spPr/>
    </dgm:pt>
    <dgm:pt modelId="{7E670767-EA99-4B1F-8DBC-B9753BAE63C5}" type="pres">
      <dgm:prSet presAssocID="{18B9614C-E321-49DD-90A8-E8998B3569EA}" presName="rootComposite" presStyleCnt="0"/>
      <dgm:spPr/>
    </dgm:pt>
    <dgm:pt modelId="{8D1D24B9-08CE-4076-AE2D-FAAFC5039A47}" type="pres">
      <dgm:prSet presAssocID="{18B9614C-E321-49DD-90A8-E8998B3569EA}" presName="rootText" presStyleLbl="node3" presStyleIdx="4" presStyleCnt="6">
        <dgm:presLayoutVars>
          <dgm:chPref val="3"/>
        </dgm:presLayoutVars>
      </dgm:prSet>
      <dgm:spPr/>
    </dgm:pt>
    <dgm:pt modelId="{191DE24B-CF2E-42C0-98DE-A21700F0BD26}" type="pres">
      <dgm:prSet presAssocID="{18B9614C-E321-49DD-90A8-E8998B3569EA}" presName="rootConnector" presStyleLbl="node3" presStyleIdx="4" presStyleCnt="6"/>
      <dgm:spPr/>
    </dgm:pt>
    <dgm:pt modelId="{5E6A4B16-28D5-4921-9918-F73D52BD783D}" type="pres">
      <dgm:prSet presAssocID="{18B9614C-E321-49DD-90A8-E8998B3569EA}" presName="hierChild4" presStyleCnt="0"/>
      <dgm:spPr/>
    </dgm:pt>
    <dgm:pt modelId="{C2896DD4-D3E1-47FA-BB74-A786659B102E}" type="pres">
      <dgm:prSet presAssocID="{18B9614C-E321-49DD-90A8-E8998B3569EA}" presName="hierChild5" presStyleCnt="0"/>
      <dgm:spPr/>
    </dgm:pt>
    <dgm:pt modelId="{6F28A75E-B3B5-48B9-9A5B-2AE4B79CD849}" type="pres">
      <dgm:prSet presAssocID="{33405705-05B3-46CB-95D2-0C8CA50E3343}" presName="Name37" presStyleLbl="parChTrans1D3" presStyleIdx="5" presStyleCnt="6"/>
      <dgm:spPr/>
    </dgm:pt>
    <dgm:pt modelId="{B00D7E67-F47E-4DC8-A386-234C5E565F4C}" type="pres">
      <dgm:prSet presAssocID="{1EB6EB79-4718-4910-8742-E648EE82B259}" presName="hierRoot2" presStyleCnt="0">
        <dgm:presLayoutVars>
          <dgm:hierBranch val="init"/>
        </dgm:presLayoutVars>
      </dgm:prSet>
      <dgm:spPr/>
    </dgm:pt>
    <dgm:pt modelId="{8463F9F5-4339-47DD-8722-E2D10947271A}" type="pres">
      <dgm:prSet presAssocID="{1EB6EB79-4718-4910-8742-E648EE82B259}" presName="rootComposite" presStyleCnt="0"/>
      <dgm:spPr/>
    </dgm:pt>
    <dgm:pt modelId="{4C04DC7D-894F-4C5A-A31F-966674BA7EC3}" type="pres">
      <dgm:prSet presAssocID="{1EB6EB79-4718-4910-8742-E648EE82B259}" presName="rootText" presStyleLbl="node3" presStyleIdx="5" presStyleCnt="6">
        <dgm:presLayoutVars>
          <dgm:chPref val="3"/>
        </dgm:presLayoutVars>
      </dgm:prSet>
      <dgm:spPr/>
    </dgm:pt>
    <dgm:pt modelId="{1813A1C5-3DFB-4BED-8BB9-D83337A6CABB}" type="pres">
      <dgm:prSet presAssocID="{1EB6EB79-4718-4910-8742-E648EE82B259}" presName="rootConnector" presStyleLbl="node3" presStyleIdx="5" presStyleCnt="6"/>
      <dgm:spPr/>
    </dgm:pt>
    <dgm:pt modelId="{EA15A9C3-7BE9-4206-BBC3-CBBB424C19B0}" type="pres">
      <dgm:prSet presAssocID="{1EB6EB79-4718-4910-8742-E648EE82B259}" presName="hierChild4" presStyleCnt="0"/>
      <dgm:spPr/>
    </dgm:pt>
    <dgm:pt modelId="{C72D4984-581D-47F7-BA3C-E9BAF948F6C7}" type="pres">
      <dgm:prSet presAssocID="{1EB6EB79-4718-4910-8742-E648EE82B259}" presName="hierChild5" presStyleCnt="0"/>
      <dgm:spPr/>
    </dgm:pt>
    <dgm:pt modelId="{2E979E82-950A-4581-83B4-EBD5130323D0}" type="pres">
      <dgm:prSet presAssocID="{A7E49953-E92D-40BA-A901-F57BEFB7CB64}" presName="hierChild5" presStyleCnt="0"/>
      <dgm:spPr/>
    </dgm:pt>
    <dgm:pt modelId="{68224131-B2F2-4C75-A731-8786894A0915}" type="pres">
      <dgm:prSet presAssocID="{B1C18F3C-BDF5-4F1B-8E49-3C47570FA8DF}" presName="hierChild3" presStyleCnt="0"/>
      <dgm:spPr/>
    </dgm:pt>
  </dgm:ptLst>
  <dgm:cxnLst>
    <dgm:cxn modelId="{00BFDB11-9860-4C2B-8B3B-D91C47A521DD}" type="presOf" srcId="{A7E49953-E92D-40BA-A901-F57BEFB7CB64}" destId="{BC38DF5A-FCF0-4DA4-8DE8-14F97374DCDD}" srcOrd="0" destOrd="0" presId="urn:microsoft.com/office/officeart/2005/8/layout/orgChart1"/>
    <dgm:cxn modelId="{63D40C1B-8F8A-4A10-AA35-2F27C279DC5B}" srcId="{B1C18F3C-BDF5-4F1B-8E49-3C47570FA8DF}" destId="{D6FDD891-9E25-45D2-9B26-B15054EE2708}" srcOrd="0" destOrd="0" parTransId="{8F8CBC59-1C02-49D5-8947-45983C454F0A}" sibTransId="{86B14413-E350-4BFA-8F77-2480BFC85C10}"/>
    <dgm:cxn modelId="{E368F020-E472-4991-A038-3855FFF14BFE}" srcId="{D6FDD891-9E25-45D2-9B26-B15054EE2708}" destId="{0C139AA9-49DB-4A7C-B4E8-790FDF6AB7C5}" srcOrd="1" destOrd="0" parTransId="{D2852928-B1DB-4851-BDF3-6C5B3E9AA41C}" sibTransId="{66E89F1C-C29B-4BD4-AE95-1E5D412A9924}"/>
    <dgm:cxn modelId="{A5731D25-94D2-4E21-8645-1400AEBD09AA}" type="presOf" srcId="{6100669A-1060-44D3-ACD0-1D782A5862C1}" destId="{10C9234E-4D24-45D8-A55E-5C960FF682FD}" srcOrd="0" destOrd="0" presId="urn:microsoft.com/office/officeart/2005/8/layout/orgChart1"/>
    <dgm:cxn modelId="{2A574E2C-784F-4484-A403-0A3F3D0078C3}" srcId="{B1C18F3C-BDF5-4F1B-8E49-3C47570FA8DF}" destId="{A7E49953-E92D-40BA-A901-F57BEFB7CB64}" srcOrd="2" destOrd="0" parTransId="{4E41C84C-4321-41A1-95B8-DB597085F057}" sibTransId="{AD01AA90-91D2-4193-A032-0FDEAC42A12E}"/>
    <dgm:cxn modelId="{8E66732C-BA8C-4992-B66B-00D09500EF49}" type="presOf" srcId="{8258483A-A45F-40B9-8770-B3421ABB3544}" destId="{B8416336-E0A0-4E0D-A668-9BFE6DD61B47}" srcOrd="0" destOrd="0" presId="urn:microsoft.com/office/officeart/2005/8/layout/orgChart1"/>
    <dgm:cxn modelId="{40E68A30-9544-4B49-9483-389BF268DCC4}" type="presOf" srcId="{18B9614C-E321-49DD-90A8-E8998B3569EA}" destId="{8D1D24B9-08CE-4076-AE2D-FAAFC5039A47}" srcOrd="0" destOrd="0" presId="urn:microsoft.com/office/officeart/2005/8/layout/orgChart1"/>
    <dgm:cxn modelId="{8E3E2C32-DAC5-4774-9CF1-4E9E661B7A37}" type="presOf" srcId="{4BEFBEC7-7E4A-4B39-8800-379185AD1B7D}" destId="{165F0FCD-666B-4D17-9341-91A588D86F22}" srcOrd="1" destOrd="0" presId="urn:microsoft.com/office/officeart/2005/8/layout/orgChart1"/>
    <dgm:cxn modelId="{9C2ABF33-6042-4DE3-AD31-C8F20C059543}" type="presOf" srcId="{0C139AA9-49DB-4A7C-B4E8-790FDF6AB7C5}" destId="{79DCD41D-06C0-407C-BE50-0BAB57E0181D}" srcOrd="1" destOrd="0" presId="urn:microsoft.com/office/officeart/2005/8/layout/orgChart1"/>
    <dgm:cxn modelId="{D7AF7C39-075F-4C8E-B765-17BF78D2A177}" type="presOf" srcId="{33405705-05B3-46CB-95D2-0C8CA50E3343}" destId="{6F28A75E-B3B5-48B9-9A5B-2AE4B79CD849}" srcOrd="0" destOrd="0" presId="urn:microsoft.com/office/officeart/2005/8/layout/orgChart1"/>
    <dgm:cxn modelId="{A69F2962-2F27-47A7-9897-73936ED2D058}" srcId="{B1C18F3C-BDF5-4F1B-8E49-3C47570FA8DF}" destId="{8A9031E5-C72C-4E2E-9D9B-FB3FE94922E8}" srcOrd="1" destOrd="0" parTransId="{589F244A-F19E-4039-A437-7B2FD3D27807}" sibTransId="{D35BFDCF-65CA-42CE-A68C-2EBACEF537ED}"/>
    <dgm:cxn modelId="{781E8463-59A3-4397-AB1F-1A4EB89096AB}" type="presOf" srcId="{18B9614C-E321-49DD-90A8-E8998B3569EA}" destId="{191DE24B-CF2E-42C0-98DE-A21700F0BD26}" srcOrd="1" destOrd="0" presId="urn:microsoft.com/office/officeart/2005/8/layout/orgChart1"/>
    <dgm:cxn modelId="{27E85845-14A4-4316-8D95-378F0FE852F8}" srcId="{8A9031E5-C72C-4E2E-9D9B-FB3FE94922E8}" destId="{4BEFBEC7-7E4A-4B39-8800-379185AD1B7D}" srcOrd="0" destOrd="0" parTransId="{7B7C1E9C-70E1-4598-B51A-0F149A551C72}" sibTransId="{4E619D0E-E4EA-4F50-A254-B523DA5B25B7}"/>
    <dgm:cxn modelId="{5624A545-815C-4EB9-939D-80EFD2AEF4A7}" type="presOf" srcId="{A7E49953-E92D-40BA-A901-F57BEFB7CB64}" destId="{01342F16-AE0F-46D4-8B3D-8CD71F8E68E7}" srcOrd="1" destOrd="0" presId="urn:microsoft.com/office/officeart/2005/8/layout/orgChart1"/>
    <dgm:cxn modelId="{9FE60A46-5945-421D-8DBF-C051ED39933D}" type="presOf" srcId="{D2852928-B1DB-4851-BDF3-6C5B3E9AA41C}" destId="{F319566B-A1BE-4709-9405-EDD6ACE3E27F}" srcOrd="0" destOrd="0" presId="urn:microsoft.com/office/officeart/2005/8/layout/orgChart1"/>
    <dgm:cxn modelId="{DAF47679-B4FF-4036-B1D5-865FA1846353}" srcId="{A7E49953-E92D-40BA-A901-F57BEFB7CB64}" destId="{1EB6EB79-4718-4910-8742-E648EE82B259}" srcOrd="1" destOrd="0" parTransId="{33405705-05B3-46CB-95D2-0C8CA50E3343}" sibTransId="{DC6BBC41-B93E-4A16-A5DE-B8E6FC9A1485}"/>
    <dgm:cxn modelId="{AF527E79-37A6-42FC-9E7B-3D35D0179B5D}" type="presOf" srcId="{589F244A-F19E-4039-A437-7B2FD3D27807}" destId="{B4F01B5B-5014-4799-85A9-48F352A8770D}" srcOrd="0" destOrd="0" presId="urn:microsoft.com/office/officeart/2005/8/layout/orgChart1"/>
    <dgm:cxn modelId="{63732B7B-6C3B-4FA3-911A-875752FD919C}" type="presOf" srcId="{4E41C84C-4321-41A1-95B8-DB597085F057}" destId="{35C29D59-413A-4D0E-8838-DC24E501E5A4}" srcOrd="0" destOrd="0" presId="urn:microsoft.com/office/officeart/2005/8/layout/orgChart1"/>
    <dgm:cxn modelId="{8B3EDC90-F822-45AB-8C75-D3133A3F468D}" type="presOf" srcId="{D6FDD891-9E25-45D2-9B26-B15054EE2708}" destId="{D76A742D-417C-487C-9DAD-99E86AEE48E3}" srcOrd="0" destOrd="0" presId="urn:microsoft.com/office/officeart/2005/8/layout/orgChart1"/>
    <dgm:cxn modelId="{317FB893-47D9-4E9A-BC37-B74C68708F4D}" type="presOf" srcId="{8A9031E5-C72C-4E2E-9D9B-FB3FE94922E8}" destId="{FC98F522-C1FF-41B4-A9AB-08D7DCCCC7E7}" srcOrd="0" destOrd="0" presId="urn:microsoft.com/office/officeart/2005/8/layout/orgChart1"/>
    <dgm:cxn modelId="{F9FF8B98-FC56-47A6-808A-CD9A0F583196}" type="presOf" srcId="{C6EB55EF-32FC-44CF-983F-21A2A78C886D}" destId="{D731EAC3-A6F4-4017-AB2A-17272211534A}" srcOrd="0" destOrd="0" presId="urn:microsoft.com/office/officeart/2005/8/layout/orgChart1"/>
    <dgm:cxn modelId="{4E6A219A-B98A-413F-96DF-AB2E5E710218}" type="presOf" srcId="{D6FDD891-9E25-45D2-9B26-B15054EE2708}" destId="{1A53E593-1805-4BD1-809F-75E53DD87AD7}" srcOrd="1" destOrd="0" presId="urn:microsoft.com/office/officeart/2005/8/layout/orgChart1"/>
    <dgm:cxn modelId="{4D482DA0-AB88-487A-8AF5-AFC58A117074}" type="presOf" srcId="{0C139AA9-49DB-4A7C-B4E8-790FDF6AB7C5}" destId="{4E1CA08E-0546-44B9-8922-7CD3D77F5B97}" srcOrd="0" destOrd="0" presId="urn:microsoft.com/office/officeart/2005/8/layout/orgChart1"/>
    <dgm:cxn modelId="{B81461A6-B9C5-46A3-BEFC-0A7484CFF8C0}" type="presOf" srcId="{1EB6EB79-4718-4910-8742-E648EE82B259}" destId="{4C04DC7D-894F-4C5A-A31F-966674BA7EC3}" srcOrd="0" destOrd="0" presId="urn:microsoft.com/office/officeart/2005/8/layout/orgChart1"/>
    <dgm:cxn modelId="{D5FEFEB4-1A04-4D37-987B-B744A855F796}" srcId="{8A9031E5-C72C-4E2E-9D9B-FB3FE94922E8}" destId="{6100669A-1060-44D3-ACD0-1D782A5862C1}" srcOrd="1" destOrd="0" parTransId="{B0EDEE67-5CB5-4E5D-AD8B-A5487EEC115F}" sibTransId="{52F4803C-8CC3-4A3E-A1E5-37DD8C790858}"/>
    <dgm:cxn modelId="{2447F4B9-AC9E-4033-8521-6D7B3207DCA5}" type="presOf" srcId="{341DE34D-5332-4CB3-8B8F-19C9B3FB2B7A}" destId="{11CAE61D-FD2A-4EB7-B133-7BDEC1F3FD41}" srcOrd="0" destOrd="0" presId="urn:microsoft.com/office/officeart/2005/8/layout/orgChart1"/>
    <dgm:cxn modelId="{5ABC5ABA-9AD1-470F-9E3C-F0FAA39A43C0}" type="presOf" srcId="{6100669A-1060-44D3-ACD0-1D782A5862C1}" destId="{A19BEDB1-8E7A-4363-B544-856C2EFA0234}" srcOrd="1" destOrd="0" presId="urn:microsoft.com/office/officeart/2005/8/layout/orgChart1"/>
    <dgm:cxn modelId="{EC5D02BD-B224-429C-BF97-38E5E1514E83}" type="presOf" srcId="{B0EDEE67-5CB5-4E5D-AD8B-A5487EEC115F}" destId="{314EC5E2-F3C2-4662-8CDD-AC48D67CC8FE}" srcOrd="0" destOrd="0" presId="urn:microsoft.com/office/officeart/2005/8/layout/orgChart1"/>
    <dgm:cxn modelId="{88132EC0-939B-4314-8BF7-C1F407817253}" type="presOf" srcId="{1EB6EB79-4718-4910-8742-E648EE82B259}" destId="{1813A1C5-3DFB-4BED-8BB9-D83337A6CABB}" srcOrd="1" destOrd="0" presId="urn:microsoft.com/office/officeart/2005/8/layout/orgChart1"/>
    <dgm:cxn modelId="{3A23A2C2-0CCB-43B1-938A-D50A9A895D7B}" type="presOf" srcId="{8A9031E5-C72C-4E2E-9D9B-FB3FE94922E8}" destId="{2D8BE23E-149F-46E0-B55F-131042BF8DA2}" srcOrd="1" destOrd="0" presId="urn:microsoft.com/office/officeart/2005/8/layout/orgChart1"/>
    <dgm:cxn modelId="{959B13C7-4CD2-4E7B-8245-3EE8709501A1}" type="presOf" srcId="{8F8CBC59-1C02-49D5-8947-45983C454F0A}" destId="{E8C62089-DC73-4B15-898C-ED3F7EC6A87C}" srcOrd="0" destOrd="0" presId="urn:microsoft.com/office/officeart/2005/8/layout/orgChart1"/>
    <dgm:cxn modelId="{0AB231CB-B727-40BC-B835-B3D2D0FBD1A7}" type="presOf" srcId="{B1C18F3C-BDF5-4F1B-8E49-3C47570FA8DF}" destId="{C7B3AFF1-F177-4522-98FA-A121CA08D0AC}" srcOrd="0" destOrd="0" presId="urn:microsoft.com/office/officeart/2005/8/layout/orgChart1"/>
    <dgm:cxn modelId="{E2425AD0-C351-4960-88F3-1ED6DFD6A7BC}" type="presOf" srcId="{E7664719-03B6-4A35-B2DE-D8E76A6EBE12}" destId="{B14DD3D6-339B-4795-BFFC-FFDC4BC2E91E}" srcOrd="0" destOrd="0" presId="urn:microsoft.com/office/officeart/2005/8/layout/orgChart1"/>
    <dgm:cxn modelId="{961C75D2-B42F-4DA4-8222-5C2489546E00}" type="presOf" srcId="{4BEFBEC7-7E4A-4B39-8800-379185AD1B7D}" destId="{32286AB2-22A5-4AD5-8B97-0A56C880DA85}" srcOrd="0" destOrd="0" presId="urn:microsoft.com/office/officeart/2005/8/layout/orgChart1"/>
    <dgm:cxn modelId="{74DD3BD8-3BD5-411B-A186-B4C7C67AA943}" srcId="{C6EB55EF-32FC-44CF-983F-21A2A78C886D}" destId="{B1C18F3C-BDF5-4F1B-8E49-3C47570FA8DF}" srcOrd="0" destOrd="0" parTransId="{22E533E8-AACB-4717-84F6-DCA3702EDAC5}" sibTransId="{3546429B-CE0E-4879-BD33-DF2F80523B3B}"/>
    <dgm:cxn modelId="{7D930CE1-6F47-4F41-8FD9-53F47CEDA2F1}" type="presOf" srcId="{B1C18F3C-BDF5-4F1B-8E49-3C47570FA8DF}" destId="{E815F4AD-7A17-4DD8-8F7A-D6A6BF5C23A4}" srcOrd="1" destOrd="0" presId="urn:microsoft.com/office/officeart/2005/8/layout/orgChart1"/>
    <dgm:cxn modelId="{14CF63E3-275E-44B7-AC24-FE65AC5F0236}" type="presOf" srcId="{341DE34D-5332-4CB3-8B8F-19C9B3FB2B7A}" destId="{06997766-9688-4C6C-87A2-0BBA9B881978}" srcOrd="1" destOrd="0" presId="urn:microsoft.com/office/officeart/2005/8/layout/orgChart1"/>
    <dgm:cxn modelId="{6E2392E9-35FA-4F05-992B-07ED44DF6B76}" type="presOf" srcId="{7B7C1E9C-70E1-4598-B51A-0F149A551C72}" destId="{583DE51A-730C-4A47-A7B2-1AC2DB0A3D25}" srcOrd="0" destOrd="0" presId="urn:microsoft.com/office/officeart/2005/8/layout/orgChart1"/>
    <dgm:cxn modelId="{5F8BC3F0-BDDC-4FF6-B6F1-3F782DA3D611}" srcId="{A7E49953-E92D-40BA-A901-F57BEFB7CB64}" destId="{18B9614C-E321-49DD-90A8-E8998B3569EA}" srcOrd="0" destOrd="0" parTransId="{8258483A-A45F-40B9-8770-B3421ABB3544}" sibTransId="{D3CA91BD-B22B-4FE9-B10D-DA5984369490}"/>
    <dgm:cxn modelId="{B3BC17F5-9943-4950-A9E9-386BC660B273}" srcId="{D6FDD891-9E25-45D2-9B26-B15054EE2708}" destId="{341DE34D-5332-4CB3-8B8F-19C9B3FB2B7A}" srcOrd="0" destOrd="0" parTransId="{E7664719-03B6-4A35-B2DE-D8E76A6EBE12}" sibTransId="{D3456D39-DC5A-4870-A80E-02A62C755F4F}"/>
    <dgm:cxn modelId="{7A34551F-9782-4935-AA80-0DCAE7A209D3}" type="presParOf" srcId="{D731EAC3-A6F4-4017-AB2A-17272211534A}" destId="{39E06290-3B51-4CC3-9CFF-71F9C6DF13DB}" srcOrd="0" destOrd="0" presId="urn:microsoft.com/office/officeart/2005/8/layout/orgChart1"/>
    <dgm:cxn modelId="{CDC4DD56-F5BC-4342-947A-48F2576F2292}" type="presParOf" srcId="{39E06290-3B51-4CC3-9CFF-71F9C6DF13DB}" destId="{9D052AD6-C5DF-4F4F-BECB-0FDC81DCF87E}" srcOrd="0" destOrd="0" presId="urn:microsoft.com/office/officeart/2005/8/layout/orgChart1"/>
    <dgm:cxn modelId="{84315459-5491-4C96-BBB2-7010A1494E57}" type="presParOf" srcId="{9D052AD6-C5DF-4F4F-BECB-0FDC81DCF87E}" destId="{C7B3AFF1-F177-4522-98FA-A121CA08D0AC}" srcOrd="0" destOrd="0" presId="urn:microsoft.com/office/officeart/2005/8/layout/orgChart1"/>
    <dgm:cxn modelId="{324C0FCE-2CF8-4B34-8504-BF21499EE80A}" type="presParOf" srcId="{9D052AD6-C5DF-4F4F-BECB-0FDC81DCF87E}" destId="{E815F4AD-7A17-4DD8-8F7A-D6A6BF5C23A4}" srcOrd="1" destOrd="0" presId="urn:microsoft.com/office/officeart/2005/8/layout/orgChart1"/>
    <dgm:cxn modelId="{BA207D21-4B94-446A-BECC-537BFBBDDC68}" type="presParOf" srcId="{39E06290-3B51-4CC3-9CFF-71F9C6DF13DB}" destId="{86A9188B-DB76-4964-B760-1E78F7EBE546}" srcOrd="1" destOrd="0" presId="urn:microsoft.com/office/officeart/2005/8/layout/orgChart1"/>
    <dgm:cxn modelId="{FCC75134-D198-416D-800F-B61442F39CF0}" type="presParOf" srcId="{86A9188B-DB76-4964-B760-1E78F7EBE546}" destId="{E8C62089-DC73-4B15-898C-ED3F7EC6A87C}" srcOrd="0" destOrd="0" presId="urn:microsoft.com/office/officeart/2005/8/layout/orgChart1"/>
    <dgm:cxn modelId="{BB3EA61C-1CDB-46C9-BA23-0D2152A2809E}" type="presParOf" srcId="{86A9188B-DB76-4964-B760-1E78F7EBE546}" destId="{D676D581-D751-45D4-B0A8-B8AEF011404C}" srcOrd="1" destOrd="0" presId="urn:microsoft.com/office/officeart/2005/8/layout/orgChart1"/>
    <dgm:cxn modelId="{12E5A88F-15EF-4B20-BB83-835217A040F8}" type="presParOf" srcId="{D676D581-D751-45D4-B0A8-B8AEF011404C}" destId="{D73525EE-5470-47E1-BBC7-23ABD408E14E}" srcOrd="0" destOrd="0" presId="urn:microsoft.com/office/officeart/2005/8/layout/orgChart1"/>
    <dgm:cxn modelId="{B2523BE9-3E7B-4864-9786-120CE91CE440}" type="presParOf" srcId="{D73525EE-5470-47E1-BBC7-23ABD408E14E}" destId="{D76A742D-417C-487C-9DAD-99E86AEE48E3}" srcOrd="0" destOrd="0" presId="urn:microsoft.com/office/officeart/2005/8/layout/orgChart1"/>
    <dgm:cxn modelId="{5824BC12-BFC2-43A0-A999-78B3A2AE237B}" type="presParOf" srcId="{D73525EE-5470-47E1-BBC7-23ABD408E14E}" destId="{1A53E593-1805-4BD1-809F-75E53DD87AD7}" srcOrd="1" destOrd="0" presId="urn:microsoft.com/office/officeart/2005/8/layout/orgChart1"/>
    <dgm:cxn modelId="{A74670AD-FACC-46F0-B7C0-55270F936698}" type="presParOf" srcId="{D676D581-D751-45D4-B0A8-B8AEF011404C}" destId="{2B72FDD1-25E5-4F8A-AC78-58291C8E0885}" srcOrd="1" destOrd="0" presId="urn:microsoft.com/office/officeart/2005/8/layout/orgChart1"/>
    <dgm:cxn modelId="{1629C469-5AE6-435C-98C1-5632C1AEE2F2}" type="presParOf" srcId="{2B72FDD1-25E5-4F8A-AC78-58291C8E0885}" destId="{B14DD3D6-339B-4795-BFFC-FFDC4BC2E91E}" srcOrd="0" destOrd="0" presId="urn:microsoft.com/office/officeart/2005/8/layout/orgChart1"/>
    <dgm:cxn modelId="{04C8F02C-0351-49A9-9483-E7D3679D52AB}" type="presParOf" srcId="{2B72FDD1-25E5-4F8A-AC78-58291C8E0885}" destId="{A0CAA831-7190-4549-B3ED-E48D80F4F061}" srcOrd="1" destOrd="0" presId="urn:microsoft.com/office/officeart/2005/8/layout/orgChart1"/>
    <dgm:cxn modelId="{3E78B446-0073-4BE2-A0B5-ACF82F58A702}" type="presParOf" srcId="{A0CAA831-7190-4549-B3ED-E48D80F4F061}" destId="{59C31B6A-9D59-4099-80AA-B987865F58CE}" srcOrd="0" destOrd="0" presId="urn:microsoft.com/office/officeart/2005/8/layout/orgChart1"/>
    <dgm:cxn modelId="{8D33D013-4475-4735-BE2B-EE1B3F91C4A3}" type="presParOf" srcId="{59C31B6A-9D59-4099-80AA-B987865F58CE}" destId="{11CAE61D-FD2A-4EB7-B133-7BDEC1F3FD41}" srcOrd="0" destOrd="0" presId="urn:microsoft.com/office/officeart/2005/8/layout/orgChart1"/>
    <dgm:cxn modelId="{20582193-FCCD-4ABD-8D3E-240A4C096EB9}" type="presParOf" srcId="{59C31B6A-9D59-4099-80AA-B987865F58CE}" destId="{06997766-9688-4C6C-87A2-0BBA9B881978}" srcOrd="1" destOrd="0" presId="urn:microsoft.com/office/officeart/2005/8/layout/orgChart1"/>
    <dgm:cxn modelId="{0770E5AC-5B57-4CD0-AACA-514153452AD5}" type="presParOf" srcId="{A0CAA831-7190-4549-B3ED-E48D80F4F061}" destId="{93775FDE-8478-4E79-B699-7D2B97DF870A}" srcOrd="1" destOrd="0" presId="urn:microsoft.com/office/officeart/2005/8/layout/orgChart1"/>
    <dgm:cxn modelId="{D0748460-F510-41C6-9358-2A5CFAC40E51}" type="presParOf" srcId="{A0CAA831-7190-4549-B3ED-E48D80F4F061}" destId="{8ACA627B-C41C-4326-A79D-1106EC38D98E}" srcOrd="2" destOrd="0" presId="urn:microsoft.com/office/officeart/2005/8/layout/orgChart1"/>
    <dgm:cxn modelId="{41F91E21-5A3B-4CC3-B081-68EEB5E9CDB5}" type="presParOf" srcId="{2B72FDD1-25E5-4F8A-AC78-58291C8E0885}" destId="{F319566B-A1BE-4709-9405-EDD6ACE3E27F}" srcOrd="2" destOrd="0" presId="urn:microsoft.com/office/officeart/2005/8/layout/orgChart1"/>
    <dgm:cxn modelId="{2F15D9C9-F632-44B5-B8B5-9DDBCE0E9B66}" type="presParOf" srcId="{2B72FDD1-25E5-4F8A-AC78-58291C8E0885}" destId="{88F891E4-0626-4422-B66C-65B8C97A8640}" srcOrd="3" destOrd="0" presId="urn:microsoft.com/office/officeart/2005/8/layout/orgChart1"/>
    <dgm:cxn modelId="{098CC638-EAEA-487C-AD8D-2C1475523598}" type="presParOf" srcId="{88F891E4-0626-4422-B66C-65B8C97A8640}" destId="{3198ADD2-41D5-49D4-A983-6009410319A7}" srcOrd="0" destOrd="0" presId="urn:microsoft.com/office/officeart/2005/8/layout/orgChart1"/>
    <dgm:cxn modelId="{C59D5058-BEB5-4EF7-86AD-86D29CB5B87C}" type="presParOf" srcId="{3198ADD2-41D5-49D4-A983-6009410319A7}" destId="{4E1CA08E-0546-44B9-8922-7CD3D77F5B97}" srcOrd="0" destOrd="0" presId="urn:microsoft.com/office/officeart/2005/8/layout/orgChart1"/>
    <dgm:cxn modelId="{3CEBD716-A828-42C5-8C9C-B8920433513F}" type="presParOf" srcId="{3198ADD2-41D5-49D4-A983-6009410319A7}" destId="{79DCD41D-06C0-407C-BE50-0BAB57E0181D}" srcOrd="1" destOrd="0" presId="urn:microsoft.com/office/officeart/2005/8/layout/orgChart1"/>
    <dgm:cxn modelId="{B851C980-8A30-45BA-84A9-FFD6CE273289}" type="presParOf" srcId="{88F891E4-0626-4422-B66C-65B8C97A8640}" destId="{C36FC7B1-7153-489D-89A5-F5D0BA24EA3D}" srcOrd="1" destOrd="0" presId="urn:microsoft.com/office/officeart/2005/8/layout/orgChart1"/>
    <dgm:cxn modelId="{E6672623-C537-4D53-9456-B6DD08C3D8FC}" type="presParOf" srcId="{88F891E4-0626-4422-B66C-65B8C97A8640}" destId="{04B7AC6D-069E-447F-AF8B-197E747A6F97}" srcOrd="2" destOrd="0" presId="urn:microsoft.com/office/officeart/2005/8/layout/orgChart1"/>
    <dgm:cxn modelId="{7260AE90-0FBB-4E69-BA92-9BD3BB6197E2}" type="presParOf" srcId="{D676D581-D751-45D4-B0A8-B8AEF011404C}" destId="{6D988CBB-B19E-444A-8D01-ADF1CB64A0C2}" srcOrd="2" destOrd="0" presId="urn:microsoft.com/office/officeart/2005/8/layout/orgChart1"/>
    <dgm:cxn modelId="{0B3C9453-2993-45B2-9D5B-0740EA3750C7}" type="presParOf" srcId="{86A9188B-DB76-4964-B760-1E78F7EBE546}" destId="{B4F01B5B-5014-4799-85A9-48F352A8770D}" srcOrd="2" destOrd="0" presId="urn:microsoft.com/office/officeart/2005/8/layout/orgChart1"/>
    <dgm:cxn modelId="{D6408BA0-278C-4657-AF53-D654EB903935}" type="presParOf" srcId="{86A9188B-DB76-4964-B760-1E78F7EBE546}" destId="{F19A3727-38AF-401C-96C0-4CD81C8DD0CC}" srcOrd="3" destOrd="0" presId="urn:microsoft.com/office/officeart/2005/8/layout/orgChart1"/>
    <dgm:cxn modelId="{5963872B-D586-49CF-BF65-54DAC12B3076}" type="presParOf" srcId="{F19A3727-38AF-401C-96C0-4CD81C8DD0CC}" destId="{6731BE17-A34F-4305-A525-6E9A7C692A51}" srcOrd="0" destOrd="0" presId="urn:microsoft.com/office/officeart/2005/8/layout/orgChart1"/>
    <dgm:cxn modelId="{65376A98-F928-4D19-8DA5-677E5500398B}" type="presParOf" srcId="{6731BE17-A34F-4305-A525-6E9A7C692A51}" destId="{FC98F522-C1FF-41B4-A9AB-08D7DCCCC7E7}" srcOrd="0" destOrd="0" presId="urn:microsoft.com/office/officeart/2005/8/layout/orgChart1"/>
    <dgm:cxn modelId="{26A4B6E9-BAC7-4162-896B-3CCDCCDEBE15}" type="presParOf" srcId="{6731BE17-A34F-4305-A525-6E9A7C692A51}" destId="{2D8BE23E-149F-46E0-B55F-131042BF8DA2}" srcOrd="1" destOrd="0" presId="urn:microsoft.com/office/officeart/2005/8/layout/orgChart1"/>
    <dgm:cxn modelId="{086B576C-A090-46F5-A34E-9605822BFA60}" type="presParOf" srcId="{F19A3727-38AF-401C-96C0-4CD81C8DD0CC}" destId="{DE0665D0-5E7F-4CDC-9A19-E7FC49870BDF}" srcOrd="1" destOrd="0" presId="urn:microsoft.com/office/officeart/2005/8/layout/orgChart1"/>
    <dgm:cxn modelId="{842BFEE8-37E7-4D9F-9AED-4EE3F60362BE}" type="presParOf" srcId="{DE0665D0-5E7F-4CDC-9A19-E7FC49870BDF}" destId="{583DE51A-730C-4A47-A7B2-1AC2DB0A3D25}" srcOrd="0" destOrd="0" presId="urn:microsoft.com/office/officeart/2005/8/layout/orgChart1"/>
    <dgm:cxn modelId="{0220EF69-755A-4C05-94A2-8A08C63EBCA0}" type="presParOf" srcId="{DE0665D0-5E7F-4CDC-9A19-E7FC49870BDF}" destId="{3072BE8D-0431-4E49-BFC8-18D642A5F6CE}" srcOrd="1" destOrd="0" presId="urn:microsoft.com/office/officeart/2005/8/layout/orgChart1"/>
    <dgm:cxn modelId="{6778A2D1-683D-4471-84F6-74BAFEDF8677}" type="presParOf" srcId="{3072BE8D-0431-4E49-BFC8-18D642A5F6CE}" destId="{B4E1C7B6-38FE-44E8-819F-0539E89A0DC9}" srcOrd="0" destOrd="0" presId="urn:microsoft.com/office/officeart/2005/8/layout/orgChart1"/>
    <dgm:cxn modelId="{9895AF60-E032-48D7-A46F-20CADA3E9839}" type="presParOf" srcId="{B4E1C7B6-38FE-44E8-819F-0539E89A0DC9}" destId="{32286AB2-22A5-4AD5-8B97-0A56C880DA85}" srcOrd="0" destOrd="0" presId="urn:microsoft.com/office/officeart/2005/8/layout/orgChart1"/>
    <dgm:cxn modelId="{5CF61385-CCEB-4563-9814-F02289A75F39}" type="presParOf" srcId="{B4E1C7B6-38FE-44E8-819F-0539E89A0DC9}" destId="{165F0FCD-666B-4D17-9341-91A588D86F22}" srcOrd="1" destOrd="0" presId="urn:microsoft.com/office/officeart/2005/8/layout/orgChart1"/>
    <dgm:cxn modelId="{A4167E62-4872-4967-8BC6-D756B9D48209}" type="presParOf" srcId="{3072BE8D-0431-4E49-BFC8-18D642A5F6CE}" destId="{E001D3F1-7669-4427-A547-E5E2A600778A}" srcOrd="1" destOrd="0" presId="urn:microsoft.com/office/officeart/2005/8/layout/orgChart1"/>
    <dgm:cxn modelId="{DAD511CD-1A55-43EB-83BF-02488ED2B98F}" type="presParOf" srcId="{3072BE8D-0431-4E49-BFC8-18D642A5F6CE}" destId="{7D9A959D-0A4A-4613-A83E-DFEB335EDC05}" srcOrd="2" destOrd="0" presId="urn:microsoft.com/office/officeart/2005/8/layout/orgChart1"/>
    <dgm:cxn modelId="{62ED752E-BC61-4602-A303-F60AB704D9F0}" type="presParOf" srcId="{DE0665D0-5E7F-4CDC-9A19-E7FC49870BDF}" destId="{314EC5E2-F3C2-4662-8CDD-AC48D67CC8FE}" srcOrd="2" destOrd="0" presId="urn:microsoft.com/office/officeart/2005/8/layout/orgChart1"/>
    <dgm:cxn modelId="{E5AE4117-61BC-43CD-A5BB-B5A860423071}" type="presParOf" srcId="{DE0665D0-5E7F-4CDC-9A19-E7FC49870BDF}" destId="{33E9C006-A296-4BA5-B6A5-4138C38DDC70}" srcOrd="3" destOrd="0" presId="urn:microsoft.com/office/officeart/2005/8/layout/orgChart1"/>
    <dgm:cxn modelId="{7A87BC17-F058-46FE-AF6C-80593DD596E5}" type="presParOf" srcId="{33E9C006-A296-4BA5-B6A5-4138C38DDC70}" destId="{B2E7A1E6-318A-4FC4-B7DA-BF7D2A8F2CEE}" srcOrd="0" destOrd="0" presId="urn:microsoft.com/office/officeart/2005/8/layout/orgChart1"/>
    <dgm:cxn modelId="{B35F79E7-2F9C-4E33-B2B5-026E81F874B1}" type="presParOf" srcId="{B2E7A1E6-318A-4FC4-B7DA-BF7D2A8F2CEE}" destId="{10C9234E-4D24-45D8-A55E-5C960FF682FD}" srcOrd="0" destOrd="0" presId="urn:microsoft.com/office/officeart/2005/8/layout/orgChart1"/>
    <dgm:cxn modelId="{ADD8A510-D330-4B4E-AFB6-6675F0586841}" type="presParOf" srcId="{B2E7A1E6-318A-4FC4-B7DA-BF7D2A8F2CEE}" destId="{A19BEDB1-8E7A-4363-B544-856C2EFA0234}" srcOrd="1" destOrd="0" presId="urn:microsoft.com/office/officeart/2005/8/layout/orgChart1"/>
    <dgm:cxn modelId="{E03DD06A-FDB8-4711-BCFC-14909100CA26}" type="presParOf" srcId="{33E9C006-A296-4BA5-B6A5-4138C38DDC70}" destId="{F0CB61A8-E24A-4BC4-AC7F-B59DA92E239D}" srcOrd="1" destOrd="0" presId="urn:microsoft.com/office/officeart/2005/8/layout/orgChart1"/>
    <dgm:cxn modelId="{368B730F-450A-4AE7-AC41-60357BE97910}" type="presParOf" srcId="{33E9C006-A296-4BA5-B6A5-4138C38DDC70}" destId="{92E86502-377B-4084-93E8-6D53406ACE8F}" srcOrd="2" destOrd="0" presId="urn:microsoft.com/office/officeart/2005/8/layout/orgChart1"/>
    <dgm:cxn modelId="{0E2AF6A4-54B7-4AF1-9383-8A8DCB988B3B}" type="presParOf" srcId="{F19A3727-38AF-401C-96C0-4CD81C8DD0CC}" destId="{F6EBD323-38DC-4C20-8D5F-AA758E890A63}" srcOrd="2" destOrd="0" presId="urn:microsoft.com/office/officeart/2005/8/layout/orgChart1"/>
    <dgm:cxn modelId="{22F1E3CA-F714-4E09-AF6B-AEE76D63B746}" type="presParOf" srcId="{86A9188B-DB76-4964-B760-1E78F7EBE546}" destId="{35C29D59-413A-4D0E-8838-DC24E501E5A4}" srcOrd="4" destOrd="0" presId="urn:microsoft.com/office/officeart/2005/8/layout/orgChart1"/>
    <dgm:cxn modelId="{0A87F302-9B92-43BE-8275-6AF2E0DCEE01}" type="presParOf" srcId="{86A9188B-DB76-4964-B760-1E78F7EBE546}" destId="{325CB2F5-01C9-4D6C-A706-8F7C8E8D24E7}" srcOrd="5" destOrd="0" presId="urn:microsoft.com/office/officeart/2005/8/layout/orgChart1"/>
    <dgm:cxn modelId="{AD4B9137-E8D5-4F4E-A10D-D5D08E2AD20B}" type="presParOf" srcId="{325CB2F5-01C9-4D6C-A706-8F7C8E8D24E7}" destId="{BFEAE85A-288D-493C-86D4-1DAA0BEF94A1}" srcOrd="0" destOrd="0" presId="urn:microsoft.com/office/officeart/2005/8/layout/orgChart1"/>
    <dgm:cxn modelId="{C91E0781-E196-413C-BBA5-2A1492A51DB1}" type="presParOf" srcId="{BFEAE85A-288D-493C-86D4-1DAA0BEF94A1}" destId="{BC38DF5A-FCF0-4DA4-8DE8-14F97374DCDD}" srcOrd="0" destOrd="0" presId="urn:microsoft.com/office/officeart/2005/8/layout/orgChart1"/>
    <dgm:cxn modelId="{3F17A89D-D30B-49C0-93D3-1E9010571B2B}" type="presParOf" srcId="{BFEAE85A-288D-493C-86D4-1DAA0BEF94A1}" destId="{01342F16-AE0F-46D4-8B3D-8CD71F8E68E7}" srcOrd="1" destOrd="0" presId="urn:microsoft.com/office/officeart/2005/8/layout/orgChart1"/>
    <dgm:cxn modelId="{ADE3A634-8798-4013-8A44-E0295CA820AA}" type="presParOf" srcId="{325CB2F5-01C9-4D6C-A706-8F7C8E8D24E7}" destId="{E2678583-231F-44B7-A35F-6FF5787E7EEE}" srcOrd="1" destOrd="0" presId="urn:microsoft.com/office/officeart/2005/8/layout/orgChart1"/>
    <dgm:cxn modelId="{F7BA37C3-098B-4CC5-AF02-A4AA54510765}" type="presParOf" srcId="{E2678583-231F-44B7-A35F-6FF5787E7EEE}" destId="{B8416336-E0A0-4E0D-A668-9BFE6DD61B47}" srcOrd="0" destOrd="0" presId="urn:microsoft.com/office/officeart/2005/8/layout/orgChart1"/>
    <dgm:cxn modelId="{C1A35069-1FA5-4887-848D-4A66D212A5FD}" type="presParOf" srcId="{E2678583-231F-44B7-A35F-6FF5787E7EEE}" destId="{E0A829FE-071C-4FE6-8F4C-DCB6475B8FDD}" srcOrd="1" destOrd="0" presId="urn:microsoft.com/office/officeart/2005/8/layout/orgChart1"/>
    <dgm:cxn modelId="{2F2911FD-04D3-4C73-9D72-D42C17D95F1A}" type="presParOf" srcId="{E0A829FE-071C-4FE6-8F4C-DCB6475B8FDD}" destId="{7E670767-EA99-4B1F-8DBC-B9753BAE63C5}" srcOrd="0" destOrd="0" presId="urn:microsoft.com/office/officeart/2005/8/layout/orgChart1"/>
    <dgm:cxn modelId="{671DABC4-63CC-41B8-BE1A-B08CE5DAC642}" type="presParOf" srcId="{7E670767-EA99-4B1F-8DBC-B9753BAE63C5}" destId="{8D1D24B9-08CE-4076-AE2D-FAAFC5039A47}" srcOrd="0" destOrd="0" presId="urn:microsoft.com/office/officeart/2005/8/layout/orgChart1"/>
    <dgm:cxn modelId="{795A7FA4-43C4-4521-90BC-8F84DB1E7C09}" type="presParOf" srcId="{7E670767-EA99-4B1F-8DBC-B9753BAE63C5}" destId="{191DE24B-CF2E-42C0-98DE-A21700F0BD26}" srcOrd="1" destOrd="0" presId="urn:microsoft.com/office/officeart/2005/8/layout/orgChart1"/>
    <dgm:cxn modelId="{13EF361D-0C8E-4416-8A47-88360E07A145}" type="presParOf" srcId="{E0A829FE-071C-4FE6-8F4C-DCB6475B8FDD}" destId="{5E6A4B16-28D5-4921-9918-F73D52BD783D}" srcOrd="1" destOrd="0" presId="urn:microsoft.com/office/officeart/2005/8/layout/orgChart1"/>
    <dgm:cxn modelId="{324C2AA5-ACF3-433C-A664-B7E7A38F5BA6}" type="presParOf" srcId="{E0A829FE-071C-4FE6-8F4C-DCB6475B8FDD}" destId="{C2896DD4-D3E1-47FA-BB74-A786659B102E}" srcOrd="2" destOrd="0" presId="urn:microsoft.com/office/officeart/2005/8/layout/orgChart1"/>
    <dgm:cxn modelId="{F579B0A2-14B5-4593-A7DE-8E1454A83B2F}" type="presParOf" srcId="{E2678583-231F-44B7-A35F-6FF5787E7EEE}" destId="{6F28A75E-B3B5-48B9-9A5B-2AE4B79CD849}" srcOrd="2" destOrd="0" presId="urn:microsoft.com/office/officeart/2005/8/layout/orgChart1"/>
    <dgm:cxn modelId="{F0CF84CE-9DA3-45CF-BD5C-BCA36EB91C80}" type="presParOf" srcId="{E2678583-231F-44B7-A35F-6FF5787E7EEE}" destId="{B00D7E67-F47E-4DC8-A386-234C5E565F4C}" srcOrd="3" destOrd="0" presId="urn:microsoft.com/office/officeart/2005/8/layout/orgChart1"/>
    <dgm:cxn modelId="{3AB342BB-3E3E-48CF-9FDE-51A3C0783BBF}" type="presParOf" srcId="{B00D7E67-F47E-4DC8-A386-234C5E565F4C}" destId="{8463F9F5-4339-47DD-8722-E2D10947271A}" srcOrd="0" destOrd="0" presId="urn:microsoft.com/office/officeart/2005/8/layout/orgChart1"/>
    <dgm:cxn modelId="{141B439A-FC1C-4729-A7F2-9E328BD71DC6}" type="presParOf" srcId="{8463F9F5-4339-47DD-8722-E2D10947271A}" destId="{4C04DC7D-894F-4C5A-A31F-966674BA7EC3}" srcOrd="0" destOrd="0" presId="urn:microsoft.com/office/officeart/2005/8/layout/orgChart1"/>
    <dgm:cxn modelId="{89A2AB4E-5A36-4635-9F9E-DAE56F3FD2AA}" type="presParOf" srcId="{8463F9F5-4339-47DD-8722-E2D10947271A}" destId="{1813A1C5-3DFB-4BED-8BB9-D83337A6CABB}" srcOrd="1" destOrd="0" presId="urn:microsoft.com/office/officeart/2005/8/layout/orgChart1"/>
    <dgm:cxn modelId="{3B3A42B2-0818-4BE1-A285-DC96F85F7F8E}" type="presParOf" srcId="{B00D7E67-F47E-4DC8-A386-234C5E565F4C}" destId="{EA15A9C3-7BE9-4206-BBC3-CBBB424C19B0}" srcOrd="1" destOrd="0" presId="urn:microsoft.com/office/officeart/2005/8/layout/orgChart1"/>
    <dgm:cxn modelId="{4706E11A-B7AB-49C6-AB5E-724733863733}" type="presParOf" srcId="{B00D7E67-F47E-4DC8-A386-234C5E565F4C}" destId="{C72D4984-581D-47F7-BA3C-E9BAF948F6C7}" srcOrd="2" destOrd="0" presId="urn:microsoft.com/office/officeart/2005/8/layout/orgChart1"/>
    <dgm:cxn modelId="{69A05A59-8DEA-4474-803E-DC1926922ACD}" type="presParOf" srcId="{325CB2F5-01C9-4D6C-A706-8F7C8E8D24E7}" destId="{2E979E82-950A-4581-83B4-EBD5130323D0}" srcOrd="2" destOrd="0" presId="urn:microsoft.com/office/officeart/2005/8/layout/orgChart1"/>
    <dgm:cxn modelId="{590D180C-EFA1-46B5-B72D-BB5FA38132CB}" type="presParOf" srcId="{39E06290-3B51-4CC3-9CFF-71F9C6DF13DB}" destId="{68224131-B2F2-4C75-A731-8786894A0915}"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075504-6E1E-42F8-A2D3-C395FD0CED2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408A5FB0-E109-4FE5-B7B3-7A689FB9D44E}">
      <dgm:prSet phldrT="[Metin]"/>
      <dgm:spPr/>
      <dgm:t>
        <a:bodyPr/>
        <a:lstStyle/>
        <a:p>
          <a:r>
            <a:rPr lang="tr-TR" dirty="0"/>
            <a:t>Uygulanma Şartları</a:t>
          </a:r>
        </a:p>
      </dgm:t>
    </dgm:pt>
    <dgm:pt modelId="{A5810822-5A53-483F-BF99-8E48FDDE116A}" type="parTrans" cxnId="{AF1CF161-FD2C-44FA-8261-1627B19647F9}">
      <dgm:prSet/>
      <dgm:spPr/>
      <dgm:t>
        <a:bodyPr/>
        <a:lstStyle/>
        <a:p>
          <a:endParaRPr lang="tr-TR"/>
        </a:p>
      </dgm:t>
    </dgm:pt>
    <dgm:pt modelId="{70A53B6E-22A2-45AA-8301-B3D704B06013}" type="sibTrans" cxnId="{AF1CF161-FD2C-44FA-8261-1627B19647F9}">
      <dgm:prSet/>
      <dgm:spPr/>
      <dgm:t>
        <a:bodyPr/>
        <a:lstStyle/>
        <a:p>
          <a:endParaRPr lang="tr-TR"/>
        </a:p>
      </dgm:t>
    </dgm:pt>
    <dgm:pt modelId="{4C24BB8D-D42A-4A2C-9190-4F299652E506}">
      <dgm:prSet phldrT="[Metin]"/>
      <dgm:spPr/>
      <dgm:t>
        <a:bodyPr/>
        <a:lstStyle/>
        <a:p>
          <a:r>
            <a:rPr lang="tr-TR" dirty="0"/>
            <a:t>Mal ve Hizmet Tedariki Sözleşmeleri</a:t>
          </a:r>
        </a:p>
      </dgm:t>
    </dgm:pt>
    <dgm:pt modelId="{868BEA8E-3D4C-4298-A1D9-C1EEA0AFB037}" type="parTrans" cxnId="{5765026E-0FD2-4980-A69D-46D594532F3F}">
      <dgm:prSet/>
      <dgm:spPr/>
      <dgm:t>
        <a:bodyPr/>
        <a:lstStyle/>
        <a:p>
          <a:endParaRPr lang="tr-TR"/>
        </a:p>
      </dgm:t>
    </dgm:pt>
    <dgm:pt modelId="{F786D302-6719-4477-948A-964CDF825518}" type="sibTrans" cxnId="{5765026E-0FD2-4980-A69D-46D594532F3F}">
      <dgm:prSet/>
      <dgm:spPr/>
      <dgm:t>
        <a:bodyPr/>
        <a:lstStyle/>
        <a:p>
          <a:endParaRPr lang="tr-TR"/>
        </a:p>
      </dgm:t>
    </dgm:pt>
    <dgm:pt modelId="{06BFEDF3-2E9A-4296-9779-0C6CB4AF77E8}">
      <dgm:prSet/>
      <dgm:spPr/>
      <dgm:t>
        <a:bodyPr/>
        <a:lstStyle/>
        <a:p>
          <a:r>
            <a:rPr lang="tr-TR" dirty="0"/>
            <a:t>Para Alacaklısının Tedarik Borcunu Yerine Getirmiş Olması</a:t>
          </a:r>
        </a:p>
      </dgm:t>
    </dgm:pt>
    <dgm:pt modelId="{D1242ED6-DBCE-4C2F-AD0F-7062DE92A382}" type="parTrans" cxnId="{35A85DAB-4F5D-4504-B478-744E5B857531}">
      <dgm:prSet/>
      <dgm:spPr/>
      <dgm:t>
        <a:bodyPr/>
        <a:lstStyle/>
        <a:p>
          <a:endParaRPr lang="tr-TR"/>
        </a:p>
      </dgm:t>
    </dgm:pt>
    <dgm:pt modelId="{F69B0F55-9B55-49FA-BFB4-CF972C4076FB}" type="sibTrans" cxnId="{35A85DAB-4F5D-4504-B478-744E5B857531}">
      <dgm:prSet/>
      <dgm:spPr/>
      <dgm:t>
        <a:bodyPr/>
        <a:lstStyle/>
        <a:p>
          <a:endParaRPr lang="tr-TR"/>
        </a:p>
      </dgm:t>
    </dgm:pt>
    <dgm:pt modelId="{0494C117-85A1-434D-B43B-0829537EA2E3}">
      <dgm:prSet/>
      <dgm:spPr/>
      <dgm:t>
        <a:bodyPr/>
        <a:lstStyle/>
        <a:p>
          <a:r>
            <a:rPr lang="tr-TR"/>
            <a:t>Ticarî İşletmeler Arasında Olması</a:t>
          </a:r>
        </a:p>
      </dgm:t>
    </dgm:pt>
    <dgm:pt modelId="{A25C2592-D750-4FC3-9592-471823EEAC1B}" type="parTrans" cxnId="{54DDB01C-7CFA-4DB9-86E5-3B3ACD3296DB}">
      <dgm:prSet/>
      <dgm:spPr/>
      <dgm:t>
        <a:bodyPr/>
        <a:lstStyle/>
        <a:p>
          <a:endParaRPr lang="tr-TR"/>
        </a:p>
      </dgm:t>
    </dgm:pt>
    <dgm:pt modelId="{8C62A933-BBF5-44C2-B9A8-AC79A858992D}" type="sibTrans" cxnId="{54DDB01C-7CFA-4DB9-86E5-3B3ACD3296DB}">
      <dgm:prSet/>
      <dgm:spPr/>
      <dgm:t>
        <a:bodyPr/>
        <a:lstStyle/>
        <a:p>
          <a:endParaRPr lang="tr-TR"/>
        </a:p>
      </dgm:t>
    </dgm:pt>
    <dgm:pt modelId="{1BFF0295-1873-41D9-B2A7-FD4A4B953398}">
      <dgm:prSet/>
      <dgm:spPr/>
      <dgm:t>
        <a:bodyPr/>
        <a:lstStyle/>
        <a:p>
          <a:r>
            <a:rPr lang="tr-TR"/>
            <a:t>Para Alacağının Bulunması</a:t>
          </a:r>
        </a:p>
      </dgm:t>
    </dgm:pt>
    <dgm:pt modelId="{B2ECD174-D290-4703-A4E7-C41AA78DA6DB}" type="parTrans" cxnId="{646B4B04-F546-4C6A-B991-E9545D0C6C29}">
      <dgm:prSet/>
      <dgm:spPr/>
      <dgm:t>
        <a:bodyPr/>
        <a:lstStyle/>
        <a:p>
          <a:endParaRPr lang="tr-TR"/>
        </a:p>
      </dgm:t>
    </dgm:pt>
    <dgm:pt modelId="{7485FC6F-2752-4895-A10B-230AE5A93A1C}" type="sibTrans" cxnId="{646B4B04-F546-4C6A-B991-E9545D0C6C29}">
      <dgm:prSet/>
      <dgm:spPr/>
      <dgm:t>
        <a:bodyPr/>
        <a:lstStyle/>
        <a:p>
          <a:endParaRPr lang="tr-TR"/>
        </a:p>
      </dgm:t>
    </dgm:pt>
    <dgm:pt modelId="{79ED2940-57F9-427B-A802-C18D6F310552}" type="pres">
      <dgm:prSet presAssocID="{07075504-6E1E-42F8-A2D3-C395FD0CED2B}" presName="hierChild1" presStyleCnt="0">
        <dgm:presLayoutVars>
          <dgm:orgChart val="1"/>
          <dgm:chPref val="1"/>
          <dgm:dir/>
          <dgm:animOne val="branch"/>
          <dgm:animLvl val="lvl"/>
          <dgm:resizeHandles/>
        </dgm:presLayoutVars>
      </dgm:prSet>
      <dgm:spPr/>
    </dgm:pt>
    <dgm:pt modelId="{758391F3-6570-4851-BD7F-DB8FB7518FC3}" type="pres">
      <dgm:prSet presAssocID="{408A5FB0-E109-4FE5-B7B3-7A689FB9D44E}" presName="hierRoot1" presStyleCnt="0">
        <dgm:presLayoutVars>
          <dgm:hierBranch val="init"/>
        </dgm:presLayoutVars>
      </dgm:prSet>
      <dgm:spPr/>
    </dgm:pt>
    <dgm:pt modelId="{EB4C8470-881C-4C84-857D-7F504E0DE459}" type="pres">
      <dgm:prSet presAssocID="{408A5FB0-E109-4FE5-B7B3-7A689FB9D44E}" presName="rootComposite1" presStyleCnt="0"/>
      <dgm:spPr/>
    </dgm:pt>
    <dgm:pt modelId="{DFB4937C-0FA3-4BA8-8CC9-741F19BDC99F}" type="pres">
      <dgm:prSet presAssocID="{408A5FB0-E109-4FE5-B7B3-7A689FB9D44E}" presName="rootText1" presStyleLbl="node0" presStyleIdx="0" presStyleCnt="1">
        <dgm:presLayoutVars>
          <dgm:chPref val="3"/>
        </dgm:presLayoutVars>
      </dgm:prSet>
      <dgm:spPr/>
    </dgm:pt>
    <dgm:pt modelId="{CD378EAC-DE61-493F-A920-C48C717D8527}" type="pres">
      <dgm:prSet presAssocID="{408A5FB0-E109-4FE5-B7B3-7A689FB9D44E}" presName="rootConnector1" presStyleLbl="node1" presStyleIdx="0" presStyleCnt="0"/>
      <dgm:spPr/>
    </dgm:pt>
    <dgm:pt modelId="{3E250FB8-ECA8-4D39-A5DA-C2F46225A25E}" type="pres">
      <dgm:prSet presAssocID="{408A5FB0-E109-4FE5-B7B3-7A689FB9D44E}" presName="hierChild2" presStyleCnt="0"/>
      <dgm:spPr/>
    </dgm:pt>
    <dgm:pt modelId="{482A392E-1C4A-4C3F-8839-F2AA95730482}" type="pres">
      <dgm:prSet presAssocID="{A25C2592-D750-4FC3-9592-471823EEAC1B}" presName="Name37" presStyleLbl="parChTrans1D2" presStyleIdx="0" presStyleCnt="4"/>
      <dgm:spPr/>
    </dgm:pt>
    <dgm:pt modelId="{4C95A72B-8F6E-405E-AD96-4C98F71C624B}" type="pres">
      <dgm:prSet presAssocID="{0494C117-85A1-434D-B43B-0829537EA2E3}" presName="hierRoot2" presStyleCnt="0">
        <dgm:presLayoutVars>
          <dgm:hierBranch val="init"/>
        </dgm:presLayoutVars>
      </dgm:prSet>
      <dgm:spPr/>
    </dgm:pt>
    <dgm:pt modelId="{CBADA43A-5C9B-4293-95B9-3BE034BDF57C}" type="pres">
      <dgm:prSet presAssocID="{0494C117-85A1-434D-B43B-0829537EA2E3}" presName="rootComposite" presStyleCnt="0"/>
      <dgm:spPr/>
    </dgm:pt>
    <dgm:pt modelId="{DB2B5581-D514-4AC4-BAD4-DE90573D053A}" type="pres">
      <dgm:prSet presAssocID="{0494C117-85A1-434D-B43B-0829537EA2E3}" presName="rootText" presStyleLbl="node2" presStyleIdx="0" presStyleCnt="4">
        <dgm:presLayoutVars>
          <dgm:chPref val="3"/>
        </dgm:presLayoutVars>
      </dgm:prSet>
      <dgm:spPr/>
    </dgm:pt>
    <dgm:pt modelId="{BC5A0841-CB20-4216-A57C-1D3B7704867E}" type="pres">
      <dgm:prSet presAssocID="{0494C117-85A1-434D-B43B-0829537EA2E3}" presName="rootConnector" presStyleLbl="node2" presStyleIdx="0" presStyleCnt="4"/>
      <dgm:spPr/>
    </dgm:pt>
    <dgm:pt modelId="{D94A664D-B055-41C2-84A4-F7D89A5FD6DB}" type="pres">
      <dgm:prSet presAssocID="{0494C117-85A1-434D-B43B-0829537EA2E3}" presName="hierChild4" presStyleCnt="0"/>
      <dgm:spPr/>
    </dgm:pt>
    <dgm:pt modelId="{D901A892-EC72-4928-9687-83D589F669C4}" type="pres">
      <dgm:prSet presAssocID="{0494C117-85A1-434D-B43B-0829537EA2E3}" presName="hierChild5" presStyleCnt="0"/>
      <dgm:spPr/>
    </dgm:pt>
    <dgm:pt modelId="{053A0184-5983-40C9-A77B-DE5C78F57395}" type="pres">
      <dgm:prSet presAssocID="{868BEA8E-3D4C-4298-A1D9-C1EEA0AFB037}" presName="Name37" presStyleLbl="parChTrans1D2" presStyleIdx="1" presStyleCnt="4"/>
      <dgm:spPr/>
    </dgm:pt>
    <dgm:pt modelId="{3DA913BF-00B7-4FA5-A1A4-82760B4C01ED}" type="pres">
      <dgm:prSet presAssocID="{4C24BB8D-D42A-4A2C-9190-4F299652E506}" presName="hierRoot2" presStyleCnt="0">
        <dgm:presLayoutVars>
          <dgm:hierBranch val="init"/>
        </dgm:presLayoutVars>
      </dgm:prSet>
      <dgm:spPr/>
    </dgm:pt>
    <dgm:pt modelId="{88110F66-2248-4513-994A-1F0A6DA07141}" type="pres">
      <dgm:prSet presAssocID="{4C24BB8D-D42A-4A2C-9190-4F299652E506}" presName="rootComposite" presStyleCnt="0"/>
      <dgm:spPr/>
    </dgm:pt>
    <dgm:pt modelId="{824BFD4E-6EC7-4B4C-8E5C-A04654B8929C}" type="pres">
      <dgm:prSet presAssocID="{4C24BB8D-D42A-4A2C-9190-4F299652E506}" presName="rootText" presStyleLbl="node2" presStyleIdx="1" presStyleCnt="4">
        <dgm:presLayoutVars>
          <dgm:chPref val="3"/>
        </dgm:presLayoutVars>
      </dgm:prSet>
      <dgm:spPr/>
    </dgm:pt>
    <dgm:pt modelId="{BB1801C0-B9B9-4ADB-8C57-598CE3862DE6}" type="pres">
      <dgm:prSet presAssocID="{4C24BB8D-D42A-4A2C-9190-4F299652E506}" presName="rootConnector" presStyleLbl="node2" presStyleIdx="1" presStyleCnt="4"/>
      <dgm:spPr/>
    </dgm:pt>
    <dgm:pt modelId="{01A8AA4E-0E2D-4B8E-B9B7-1032B76B5271}" type="pres">
      <dgm:prSet presAssocID="{4C24BB8D-D42A-4A2C-9190-4F299652E506}" presName="hierChild4" presStyleCnt="0"/>
      <dgm:spPr/>
    </dgm:pt>
    <dgm:pt modelId="{F7C7F5C5-8A70-49D6-9798-4E55EFFD5A44}" type="pres">
      <dgm:prSet presAssocID="{4C24BB8D-D42A-4A2C-9190-4F299652E506}" presName="hierChild5" presStyleCnt="0"/>
      <dgm:spPr/>
    </dgm:pt>
    <dgm:pt modelId="{B347C3C3-7D53-47D4-BFB4-66A657D8B791}" type="pres">
      <dgm:prSet presAssocID="{B2ECD174-D290-4703-A4E7-C41AA78DA6DB}" presName="Name37" presStyleLbl="parChTrans1D2" presStyleIdx="2" presStyleCnt="4"/>
      <dgm:spPr/>
    </dgm:pt>
    <dgm:pt modelId="{78FAD50B-7931-4031-ABD0-75CFCC5DFE7D}" type="pres">
      <dgm:prSet presAssocID="{1BFF0295-1873-41D9-B2A7-FD4A4B953398}" presName="hierRoot2" presStyleCnt="0">
        <dgm:presLayoutVars>
          <dgm:hierBranch val="init"/>
        </dgm:presLayoutVars>
      </dgm:prSet>
      <dgm:spPr/>
    </dgm:pt>
    <dgm:pt modelId="{836D310A-44DC-4BDD-A20B-5950CDF13AF3}" type="pres">
      <dgm:prSet presAssocID="{1BFF0295-1873-41D9-B2A7-FD4A4B953398}" presName="rootComposite" presStyleCnt="0"/>
      <dgm:spPr/>
    </dgm:pt>
    <dgm:pt modelId="{608FAD96-9A3B-4340-BD7F-C2DE3F485136}" type="pres">
      <dgm:prSet presAssocID="{1BFF0295-1873-41D9-B2A7-FD4A4B953398}" presName="rootText" presStyleLbl="node2" presStyleIdx="2" presStyleCnt="4">
        <dgm:presLayoutVars>
          <dgm:chPref val="3"/>
        </dgm:presLayoutVars>
      </dgm:prSet>
      <dgm:spPr/>
    </dgm:pt>
    <dgm:pt modelId="{648F05E8-86BB-4C07-8475-D29379FB68DB}" type="pres">
      <dgm:prSet presAssocID="{1BFF0295-1873-41D9-B2A7-FD4A4B953398}" presName="rootConnector" presStyleLbl="node2" presStyleIdx="2" presStyleCnt="4"/>
      <dgm:spPr/>
    </dgm:pt>
    <dgm:pt modelId="{C348825E-A74B-4202-8E7B-3DAF8D2A1CB5}" type="pres">
      <dgm:prSet presAssocID="{1BFF0295-1873-41D9-B2A7-FD4A4B953398}" presName="hierChild4" presStyleCnt="0"/>
      <dgm:spPr/>
    </dgm:pt>
    <dgm:pt modelId="{55AEAE0F-5F33-426F-8DCD-8AB79C15D40B}" type="pres">
      <dgm:prSet presAssocID="{1BFF0295-1873-41D9-B2A7-FD4A4B953398}" presName="hierChild5" presStyleCnt="0"/>
      <dgm:spPr/>
    </dgm:pt>
    <dgm:pt modelId="{E8044A2A-5C82-4CA9-AB7B-3F844F058FB1}" type="pres">
      <dgm:prSet presAssocID="{D1242ED6-DBCE-4C2F-AD0F-7062DE92A382}" presName="Name37" presStyleLbl="parChTrans1D2" presStyleIdx="3" presStyleCnt="4"/>
      <dgm:spPr/>
    </dgm:pt>
    <dgm:pt modelId="{40F4B344-D16D-45DB-AC94-DB47500B33F5}" type="pres">
      <dgm:prSet presAssocID="{06BFEDF3-2E9A-4296-9779-0C6CB4AF77E8}" presName="hierRoot2" presStyleCnt="0">
        <dgm:presLayoutVars>
          <dgm:hierBranch val="init"/>
        </dgm:presLayoutVars>
      </dgm:prSet>
      <dgm:spPr/>
    </dgm:pt>
    <dgm:pt modelId="{25E92956-1FCB-47BC-A882-757B5AE0BB52}" type="pres">
      <dgm:prSet presAssocID="{06BFEDF3-2E9A-4296-9779-0C6CB4AF77E8}" presName="rootComposite" presStyleCnt="0"/>
      <dgm:spPr/>
    </dgm:pt>
    <dgm:pt modelId="{387F0111-3236-430C-8B7F-781BF92DF35D}" type="pres">
      <dgm:prSet presAssocID="{06BFEDF3-2E9A-4296-9779-0C6CB4AF77E8}" presName="rootText" presStyleLbl="node2" presStyleIdx="3" presStyleCnt="4">
        <dgm:presLayoutVars>
          <dgm:chPref val="3"/>
        </dgm:presLayoutVars>
      </dgm:prSet>
      <dgm:spPr/>
    </dgm:pt>
    <dgm:pt modelId="{306C3730-A17C-4317-99AB-B2B39C8D2795}" type="pres">
      <dgm:prSet presAssocID="{06BFEDF3-2E9A-4296-9779-0C6CB4AF77E8}" presName="rootConnector" presStyleLbl="node2" presStyleIdx="3" presStyleCnt="4"/>
      <dgm:spPr/>
    </dgm:pt>
    <dgm:pt modelId="{59B3983D-02BC-4806-AF85-CA593DB4AB51}" type="pres">
      <dgm:prSet presAssocID="{06BFEDF3-2E9A-4296-9779-0C6CB4AF77E8}" presName="hierChild4" presStyleCnt="0"/>
      <dgm:spPr/>
    </dgm:pt>
    <dgm:pt modelId="{5077996F-00EA-471C-AC00-59B95131B116}" type="pres">
      <dgm:prSet presAssocID="{06BFEDF3-2E9A-4296-9779-0C6CB4AF77E8}" presName="hierChild5" presStyleCnt="0"/>
      <dgm:spPr/>
    </dgm:pt>
    <dgm:pt modelId="{4F6FD7B4-7F59-4314-AE2B-8623A959B1FC}" type="pres">
      <dgm:prSet presAssocID="{408A5FB0-E109-4FE5-B7B3-7A689FB9D44E}" presName="hierChild3" presStyleCnt="0"/>
      <dgm:spPr/>
    </dgm:pt>
  </dgm:ptLst>
  <dgm:cxnLst>
    <dgm:cxn modelId="{1AD06104-41FA-42E6-AEDD-8779857CAD0D}" type="presOf" srcId="{4C24BB8D-D42A-4A2C-9190-4F299652E506}" destId="{BB1801C0-B9B9-4ADB-8C57-598CE3862DE6}" srcOrd="1" destOrd="0" presId="urn:microsoft.com/office/officeart/2005/8/layout/orgChart1"/>
    <dgm:cxn modelId="{646B4B04-F546-4C6A-B991-E9545D0C6C29}" srcId="{408A5FB0-E109-4FE5-B7B3-7A689FB9D44E}" destId="{1BFF0295-1873-41D9-B2A7-FD4A4B953398}" srcOrd="2" destOrd="0" parTransId="{B2ECD174-D290-4703-A4E7-C41AA78DA6DB}" sibTransId="{7485FC6F-2752-4895-A10B-230AE5A93A1C}"/>
    <dgm:cxn modelId="{54DDB01C-7CFA-4DB9-86E5-3B3ACD3296DB}" srcId="{408A5FB0-E109-4FE5-B7B3-7A689FB9D44E}" destId="{0494C117-85A1-434D-B43B-0829537EA2E3}" srcOrd="0" destOrd="0" parTransId="{A25C2592-D750-4FC3-9592-471823EEAC1B}" sibTransId="{8C62A933-BBF5-44C2-B9A8-AC79A858992D}"/>
    <dgm:cxn modelId="{650BA71D-6A38-4943-938C-33464BE4AFF1}" type="presOf" srcId="{A25C2592-D750-4FC3-9592-471823EEAC1B}" destId="{482A392E-1C4A-4C3F-8839-F2AA95730482}" srcOrd="0" destOrd="0" presId="urn:microsoft.com/office/officeart/2005/8/layout/orgChart1"/>
    <dgm:cxn modelId="{6D3E5F5B-52E1-4DD3-A518-1AF2D6EF2830}" type="presOf" srcId="{B2ECD174-D290-4703-A4E7-C41AA78DA6DB}" destId="{B347C3C3-7D53-47D4-BFB4-66A657D8B791}" srcOrd="0" destOrd="0" presId="urn:microsoft.com/office/officeart/2005/8/layout/orgChart1"/>
    <dgm:cxn modelId="{77DF3B5E-08E1-4CF2-A14C-7703B6D9845E}" type="presOf" srcId="{D1242ED6-DBCE-4C2F-AD0F-7062DE92A382}" destId="{E8044A2A-5C82-4CA9-AB7B-3F844F058FB1}" srcOrd="0" destOrd="0" presId="urn:microsoft.com/office/officeart/2005/8/layout/orgChart1"/>
    <dgm:cxn modelId="{64D14B60-5A34-4928-AEE5-BE73A9527353}" type="presOf" srcId="{1BFF0295-1873-41D9-B2A7-FD4A4B953398}" destId="{648F05E8-86BB-4C07-8475-D29379FB68DB}" srcOrd="1" destOrd="0" presId="urn:microsoft.com/office/officeart/2005/8/layout/orgChart1"/>
    <dgm:cxn modelId="{AF1CF161-FD2C-44FA-8261-1627B19647F9}" srcId="{07075504-6E1E-42F8-A2D3-C395FD0CED2B}" destId="{408A5FB0-E109-4FE5-B7B3-7A689FB9D44E}" srcOrd="0" destOrd="0" parTransId="{A5810822-5A53-483F-BF99-8E48FDDE116A}" sibTransId="{70A53B6E-22A2-45AA-8301-B3D704B06013}"/>
    <dgm:cxn modelId="{76376E65-0074-486C-B81B-933DDF2782F3}" type="presOf" srcId="{0494C117-85A1-434D-B43B-0829537EA2E3}" destId="{BC5A0841-CB20-4216-A57C-1D3B7704867E}" srcOrd="1" destOrd="0" presId="urn:microsoft.com/office/officeart/2005/8/layout/orgChart1"/>
    <dgm:cxn modelId="{E505AD47-636F-4D95-BDB3-0A40ABE4782F}" type="presOf" srcId="{408A5FB0-E109-4FE5-B7B3-7A689FB9D44E}" destId="{CD378EAC-DE61-493F-A920-C48C717D8527}" srcOrd="1" destOrd="0" presId="urn:microsoft.com/office/officeart/2005/8/layout/orgChart1"/>
    <dgm:cxn modelId="{E98FC169-D452-4AC0-B875-7E3BC317AFDA}" type="presOf" srcId="{0494C117-85A1-434D-B43B-0829537EA2E3}" destId="{DB2B5581-D514-4AC4-BAD4-DE90573D053A}" srcOrd="0" destOrd="0" presId="urn:microsoft.com/office/officeart/2005/8/layout/orgChart1"/>
    <dgm:cxn modelId="{5765026E-0FD2-4980-A69D-46D594532F3F}" srcId="{408A5FB0-E109-4FE5-B7B3-7A689FB9D44E}" destId="{4C24BB8D-D42A-4A2C-9190-4F299652E506}" srcOrd="1" destOrd="0" parTransId="{868BEA8E-3D4C-4298-A1D9-C1EEA0AFB037}" sibTransId="{F786D302-6719-4477-948A-964CDF825518}"/>
    <dgm:cxn modelId="{3BA8506E-CFC1-410C-BDE8-1380CF9053F5}" type="presOf" srcId="{1BFF0295-1873-41D9-B2A7-FD4A4B953398}" destId="{608FAD96-9A3B-4340-BD7F-C2DE3F485136}" srcOrd="0" destOrd="0" presId="urn:microsoft.com/office/officeart/2005/8/layout/orgChart1"/>
    <dgm:cxn modelId="{217B8B79-D469-43D2-9068-F228E4E5C9FA}" type="presOf" srcId="{06BFEDF3-2E9A-4296-9779-0C6CB4AF77E8}" destId="{306C3730-A17C-4317-99AB-B2B39C8D2795}" srcOrd="1" destOrd="0" presId="urn:microsoft.com/office/officeart/2005/8/layout/orgChart1"/>
    <dgm:cxn modelId="{00A08E81-EB18-44AB-B6E3-E8C077163691}" type="presOf" srcId="{868BEA8E-3D4C-4298-A1D9-C1EEA0AFB037}" destId="{053A0184-5983-40C9-A77B-DE5C78F57395}" srcOrd="0" destOrd="0" presId="urn:microsoft.com/office/officeart/2005/8/layout/orgChart1"/>
    <dgm:cxn modelId="{D7775987-7520-47BE-959D-A5F8A271A8D4}" type="presOf" srcId="{06BFEDF3-2E9A-4296-9779-0C6CB4AF77E8}" destId="{387F0111-3236-430C-8B7F-781BF92DF35D}" srcOrd="0" destOrd="0" presId="urn:microsoft.com/office/officeart/2005/8/layout/orgChart1"/>
    <dgm:cxn modelId="{35A85DAB-4F5D-4504-B478-744E5B857531}" srcId="{408A5FB0-E109-4FE5-B7B3-7A689FB9D44E}" destId="{06BFEDF3-2E9A-4296-9779-0C6CB4AF77E8}" srcOrd="3" destOrd="0" parTransId="{D1242ED6-DBCE-4C2F-AD0F-7062DE92A382}" sibTransId="{F69B0F55-9B55-49FA-BFB4-CF972C4076FB}"/>
    <dgm:cxn modelId="{01D214AE-6CA9-440A-ABF9-A6451E6BB199}" type="presOf" srcId="{408A5FB0-E109-4FE5-B7B3-7A689FB9D44E}" destId="{DFB4937C-0FA3-4BA8-8CC9-741F19BDC99F}" srcOrd="0" destOrd="0" presId="urn:microsoft.com/office/officeart/2005/8/layout/orgChart1"/>
    <dgm:cxn modelId="{6C373ABA-75B7-47A3-911A-487B947611D5}" type="presOf" srcId="{07075504-6E1E-42F8-A2D3-C395FD0CED2B}" destId="{79ED2940-57F9-427B-A802-C18D6F310552}" srcOrd="0" destOrd="0" presId="urn:microsoft.com/office/officeart/2005/8/layout/orgChart1"/>
    <dgm:cxn modelId="{56829EF1-7B8F-43D5-9A63-D51F2DBF3097}" type="presOf" srcId="{4C24BB8D-D42A-4A2C-9190-4F299652E506}" destId="{824BFD4E-6EC7-4B4C-8E5C-A04654B8929C}" srcOrd="0" destOrd="0" presId="urn:microsoft.com/office/officeart/2005/8/layout/orgChart1"/>
    <dgm:cxn modelId="{DA77CBA5-C6BC-4459-8028-08D8ADF482F9}" type="presParOf" srcId="{79ED2940-57F9-427B-A802-C18D6F310552}" destId="{758391F3-6570-4851-BD7F-DB8FB7518FC3}" srcOrd="0" destOrd="0" presId="urn:microsoft.com/office/officeart/2005/8/layout/orgChart1"/>
    <dgm:cxn modelId="{1BDD9084-98A0-4495-9393-A6681C0891BC}" type="presParOf" srcId="{758391F3-6570-4851-BD7F-DB8FB7518FC3}" destId="{EB4C8470-881C-4C84-857D-7F504E0DE459}" srcOrd="0" destOrd="0" presId="urn:microsoft.com/office/officeart/2005/8/layout/orgChart1"/>
    <dgm:cxn modelId="{58B59A9F-BFBA-4EC4-B73F-4E22FB8928D4}" type="presParOf" srcId="{EB4C8470-881C-4C84-857D-7F504E0DE459}" destId="{DFB4937C-0FA3-4BA8-8CC9-741F19BDC99F}" srcOrd="0" destOrd="0" presId="urn:microsoft.com/office/officeart/2005/8/layout/orgChart1"/>
    <dgm:cxn modelId="{694CC5B3-2C93-4026-A08C-5B580C58B383}" type="presParOf" srcId="{EB4C8470-881C-4C84-857D-7F504E0DE459}" destId="{CD378EAC-DE61-493F-A920-C48C717D8527}" srcOrd="1" destOrd="0" presId="urn:microsoft.com/office/officeart/2005/8/layout/orgChart1"/>
    <dgm:cxn modelId="{E43A60A1-D9A9-4123-8951-B2DDBB98CCE1}" type="presParOf" srcId="{758391F3-6570-4851-BD7F-DB8FB7518FC3}" destId="{3E250FB8-ECA8-4D39-A5DA-C2F46225A25E}" srcOrd="1" destOrd="0" presId="urn:microsoft.com/office/officeart/2005/8/layout/orgChart1"/>
    <dgm:cxn modelId="{9C02DBA2-961A-4925-9519-8AD9A242FAB9}" type="presParOf" srcId="{3E250FB8-ECA8-4D39-A5DA-C2F46225A25E}" destId="{482A392E-1C4A-4C3F-8839-F2AA95730482}" srcOrd="0" destOrd="0" presId="urn:microsoft.com/office/officeart/2005/8/layout/orgChart1"/>
    <dgm:cxn modelId="{35D2640D-EDA2-4A78-8A5E-EFEA1D53F745}" type="presParOf" srcId="{3E250FB8-ECA8-4D39-A5DA-C2F46225A25E}" destId="{4C95A72B-8F6E-405E-AD96-4C98F71C624B}" srcOrd="1" destOrd="0" presId="urn:microsoft.com/office/officeart/2005/8/layout/orgChart1"/>
    <dgm:cxn modelId="{D9A15792-564F-4856-BEBF-2DE61A2D9683}" type="presParOf" srcId="{4C95A72B-8F6E-405E-AD96-4C98F71C624B}" destId="{CBADA43A-5C9B-4293-95B9-3BE034BDF57C}" srcOrd="0" destOrd="0" presId="urn:microsoft.com/office/officeart/2005/8/layout/orgChart1"/>
    <dgm:cxn modelId="{4B14AD49-02B5-426A-B4E4-8C1A889AFE0E}" type="presParOf" srcId="{CBADA43A-5C9B-4293-95B9-3BE034BDF57C}" destId="{DB2B5581-D514-4AC4-BAD4-DE90573D053A}" srcOrd="0" destOrd="0" presId="urn:microsoft.com/office/officeart/2005/8/layout/orgChart1"/>
    <dgm:cxn modelId="{59F32E23-0043-4A0A-877E-19AF64F14A74}" type="presParOf" srcId="{CBADA43A-5C9B-4293-95B9-3BE034BDF57C}" destId="{BC5A0841-CB20-4216-A57C-1D3B7704867E}" srcOrd="1" destOrd="0" presId="urn:microsoft.com/office/officeart/2005/8/layout/orgChart1"/>
    <dgm:cxn modelId="{72B65DC8-D000-4327-A1AE-8A04269BC657}" type="presParOf" srcId="{4C95A72B-8F6E-405E-AD96-4C98F71C624B}" destId="{D94A664D-B055-41C2-84A4-F7D89A5FD6DB}" srcOrd="1" destOrd="0" presId="urn:microsoft.com/office/officeart/2005/8/layout/orgChart1"/>
    <dgm:cxn modelId="{95455482-1A0E-4FE2-BB58-95ADCFE11D50}" type="presParOf" srcId="{4C95A72B-8F6E-405E-AD96-4C98F71C624B}" destId="{D901A892-EC72-4928-9687-83D589F669C4}" srcOrd="2" destOrd="0" presId="urn:microsoft.com/office/officeart/2005/8/layout/orgChart1"/>
    <dgm:cxn modelId="{96408EED-2C10-4207-84B6-9C20BA070690}" type="presParOf" srcId="{3E250FB8-ECA8-4D39-A5DA-C2F46225A25E}" destId="{053A0184-5983-40C9-A77B-DE5C78F57395}" srcOrd="2" destOrd="0" presId="urn:microsoft.com/office/officeart/2005/8/layout/orgChart1"/>
    <dgm:cxn modelId="{88C2B983-51B3-4EF6-BEF4-DEA47B56E6BF}" type="presParOf" srcId="{3E250FB8-ECA8-4D39-A5DA-C2F46225A25E}" destId="{3DA913BF-00B7-4FA5-A1A4-82760B4C01ED}" srcOrd="3" destOrd="0" presId="urn:microsoft.com/office/officeart/2005/8/layout/orgChart1"/>
    <dgm:cxn modelId="{E11A892A-104C-4195-8170-42BF4AFA3414}" type="presParOf" srcId="{3DA913BF-00B7-4FA5-A1A4-82760B4C01ED}" destId="{88110F66-2248-4513-994A-1F0A6DA07141}" srcOrd="0" destOrd="0" presId="urn:microsoft.com/office/officeart/2005/8/layout/orgChart1"/>
    <dgm:cxn modelId="{699FBD1B-4B10-4E9D-B0B0-A5BD330104AE}" type="presParOf" srcId="{88110F66-2248-4513-994A-1F0A6DA07141}" destId="{824BFD4E-6EC7-4B4C-8E5C-A04654B8929C}" srcOrd="0" destOrd="0" presId="urn:microsoft.com/office/officeart/2005/8/layout/orgChart1"/>
    <dgm:cxn modelId="{0F44253D-982B-4C5A-8015-A0C4BDB7719F}" type="presParOf" srcId="{88110F66-2248-4513-994A-1F0A6DA07141}" destId="{BB1801C0-B9B9-4ADB-8C57-598CE3862DE6}" srcOrd="1" destOrd="0" presId="urn:microsoft.com/office/officeart/2005/8/layout/orgChart1"/>
    <dgm:cxn modelId="{6EF964EC-75F4-41E8-A1B6-E15BE12A2407}" type="presParOf" srcId="{3DA913BF-00B7-4FA5-A1A4-82760B4C01ED}" destId="{01A8AA4E-0E2D-4B8E-B9B7-1032B76B5271}" srcOrd="1" destOrd="0" presId="urn:microsoft.com/office/officeart/2005/8/layout/orgChart1"/>
    <dgm:cxn modelId="{AFE39DD2-1EBA-4F8E-821B-1F8B6B3A980B}" type="presParOf" srcId="{3DA913BF-00B7-4FA5-A1A4-82760B4C01ED}" destId="{F7C7F5C5-8A70-49D6-9798-4E55EFFD5A44}" srcOrd="2" destOrd="0" presId="urn:microsoft.com/office/officeart/2005/8/layout/orgChart1"/>
    <dgm:cxn modelId="{39A676CF-84AE-4151-945F-39B759CD76B9}" type="presParOf" srcId="{3E250FB8-ECA8-4D39-A5DA-C2F46225A25E}" destId="{B347C3C3-7D53-47D4-BFB4-66A657D8B791}" srcOrd="4" destOrd="0" presId="urn:microsoft.com/office/officeart/2005/8/layout/orgChart1"/>
    <dgm:cxn modelId="{EE0752AB-6B6E-4313-8757-92174379C06C}" type="presParOf" srcId="{3E250FB8-ECA8-4D39-A5DA-C2F46225A25E}" destId="{78FAD50B-7931-4031-ABD0-75CFCC5DFE7D}" srcOrd="5" destOrd="0" presId="urn:microsoft.com/office/officeart/2005/8/layout/orgChart1"/>
    <dgm:cxn modelId="{491879EF-BA36-4DF2-AF74-2B8C11177635}" type="presParOf" srcId="{78FAD50B-7931-4031-ABD0-75CFCC5DFE7D}" destId="{836D310A-44DC-4BDD-A20B-5950CDF13AF3}" srcOrd="0" destOrd="0" presId="urn:microsoft.com/office/officeart/2005/8/layout/orgChart1"/>
    <dgm:cxn modelId="{3379E4C2-82BC-47AC-BC5E-E142EBA5F150}" type="presParOf" srcId="{836D310A-44DC-4BDD-A20B-5950CDF13AF3}" destId="{608FAD96-9A3B-4340-BD7F-C2DE3F485136}" srcOrd="0" destOrd="0" presId="urn:microsoft.com/office/officeart/2005/8/layout/orgChart1"/>
    <dgm:cxn modelId="{D817535F-6185-40CA-BB63-70F92F110FE9}" type="presParOf" srcId="{836D310A-44DC-4BDD-A20B-5950CDF13AF3}" destId="{648F05E8-86BB-4C07-8475-D29379FB68DB}" srcOrd="1" destOrd="0" presId="urn:microsoft.com/office/officeart/2005/8/layout/orgChart1"/>
    <dgm:cxn modelId="{B09DDB16-EF50-4D97-96A1-83AB30DFDF56}" type="presParOf" srcId="{78FAD50B-7931-4031-ABD0-75CFCC5DFE7D}" destId="{C348825E-A74B-4202-8E7B-3DAF8D2A1CB5}" srcOrd="1" destOrd="0" presId="urn:microsoft.com/office/officeart/2005/8/layout/orgChart1"/>
    <dgm:cxn modelId="{5C69C6A4-4901-4B92-A4AA-D922B131081B}" type="presParOf" srcId="{78FAD50B-7931-4031-ABD0-75CFCC5DFE7D}" destId="{55AEAE0F-5F33-426F-8DCD-8AB79C15D40B}" srcOrd="2" destOrd="0" presId="urn:microsoft.com/office/officeart/2005/8/layout/orgChart1"/>
    <dgm:cxn modelId="{E656701F-6658-47A1-A634-C164B81F482A}" type="presParOf" srcId="{3E250FB8-ECA8-4D39-A5DA-C2F46225A25E}" destId="{E8044A2A-5C82-4CA9-AB7B-3F844F058FB1}" srcOrd="6" destOrd="0" presId="urn:microsoft.com/office/officeart/2005/8/layout/orgChart1"/>
    <dgm:cxn modelId="{B92600AB-2CD7-45EC-8DA5-3A01545256B8}" type="presParOf" srcId="{3E250FB8-ECA8-4D39-A5DA-C2F46225A25E}" destId="{40F4B344-D16D-45DB-AC94-DB47500B33F5}" srcOrd="7" destOrd="0" presId="urn:microsoft.com/office/officeart/2005/8/layout/orgChart1"/>
    <dgm:cxn modelId="{E64D375D-A658-4A00-AE96-3F29AA6696C6}" type="presParOf" srcId="{40F4B344-D16D-45DB-AC94-DB47500B33F5}" destId="{25E92956-1FCB-47BC-A882-757B5AE0BB52}" srcOrd="0" destOrd="0" presId="urn:microsoft.com/office/officeart/2005/8/layout/orgChart1"/>
    <dgm:cxn modelId="{BD59FB7A-03BD-452A-B39D-A53D544BA17A}" type="presParOf" srcId="{25E92956-1FCB-47BC-A882-757B5AE0BB52}" destId="{387F0111-3236-430C-8B7F-781BF92DF35D}" srcOrd="0" destOrd="0" presId="urn:microsoft.com/office/officeart/2005/8/layout/orgChart1"/>
    <dgm:cxn modelId="{58B3C40E-F5EA-482B-9DDC-062CB50C3B7E}" type="presParOf" srcId="{25E92956-1FCB-47BC-A882-757B5AE0BB52}" destId="{306C3730-A17C-4317-99AB-B2B39C8D2795}" srcOrd="1" destOrd="0" presId="urn:microsoft.com/office/officeart/2005/8/layout/orgChart1"/>
    <dgm:cxn modelId="{01F2B7C7-CC0E-4C89-858C-206294EA35D9}" type="presParOf" srcId="{40F4B344-D16D-45DB-AC94-DB47500B33F5}" destId="{59B3983D-02BC-4806-AF85-CA593DB4AB51}" srcOrd="1" destOrd="0" presId="urn:microsoft.com/office/officeart/2005/8/layout/orgChart1"/>
    <dgm:cxn modelId="{9D21AE6C-A192-4F2A-82BF-31E6482B8FCF}" type="presParOf" srcId="{40F4B344-D16D-45DB-AC94-DB47500B33F5}" destId="{5077996F-00EA-471C-AC00-59B95131B116}" srcOrd="2" destOrd="0" presId="urn:microsoft.com/office/officeart/2005/8/layout/orgChart1"/>
    <dgm:cxn modelId="{C05B2122-7ABB-4194-BED3-654465FB04AD}" type="presParOf" srcId="{758391F3-6570-4851-BD7F-DB8FB7518FC3}" destId="{4F6FD7B4-7F59-4314-AE2B-8623A959B1F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2AB8EFB-1B04-46BE-9876-836DFBB99855}"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3E1657A8-2E4F-432A-8966-6C1BE574DF1F}">
      <dgm:prSet phldrT="[Metin]"/>
      <dgm:spPr/>
      <dgm:t>
        <a:bodyPr/>
        <a:lstStyle/>
        <a:p>
          <a:r>
            <a:rPr lang="tr-TR" dirty="0"/>
            <a:t>Hangi Alanlarda Kolaylık Getiriyor</a:t>
          </a:r>
        </a:p>
      </dgm:t>
    </dgm:pt>
    <dgm:pt modelId="{9CA0E8E3-A5E2-4F2E-B3D2-AE1BB610FDCD}" type="parTrans" cxnId="{513A389F-638C-4236-88FD-504C1F7D5436}">
      <dgm:prSet/>
      <dgm:spPr/>
      <dgm:t>
        <a:bodyPr/>
        <a:lstStyle/>
        <a:p>
          <a:endParaRPr lang="tr-TR"/>
        </a:p>
      </dgm:t>
    </dgm:pt>
    <dgm:pt modelId="{7BF5C174-3119-4797-B3C5-115B9430CEA0}" type="sibTrans" cxnId="{513A389F-638C-4236-88FD-504C1F7D5436}">
      <dgm:prSet/>
      <dgm:spPr/>
      <dgm:t>
        <a:bodyPr/>
        <a:lstStyle/>
        <a:p>
          <a:endParaRPr lang="tr-TR"/>
        </a:p>
      </dgm:t>
    </dgm:pt>
    <dgm:pt modelId="{37F7AF99-F2F2-4AD3-BBF0-3B86C4FA8D66}">
      <dgm:prSet phldrT="[Metin]"/>
      <dgm:spPr/>
      <dgm:t>
        <a:bodyPr/>
        <a:lstStyle/>
        <a:p>
          <a:r>
            <a:rPr lang="tr-TR" dirty="0"/>
            <a:t>Temerrüdün Gerçekleşmesi</a:t>
          </a:r>
        </a:p>
      </dgm:t>
    </dgm:pt>
    <dgm:pt modelId="{4B3E5B13-717E-438A-AC76-8ED1AFEB42B9}" type="parTrans" cxnId="{76F4931B-362E-48BF-BB62-CB70A726C43F}">
      <dgm:prSet/>
      <dgm:spPr/>
      <dgm:t>
        <a:bodyPr/>
        <a:lstStyle/>
        <a:p>
          <a:endParaRPr lang="tr-TR"/>
        </a:p>
      </dgm:t>
    </dgm:pt>
    <dgm:pt modelId="{92F55224-6524-4288-A10F-BBF36747B593}" type="sibTrans" cxnId="{76F4931B-362E-48BF-BB62-CB70A726C43F}">
      <dgm:prSet/>
      <dgm:spPr/>
      <dgm:t>
        <a:bodyPr/>
        <a:lstStyle/>
        <a:p>
          <a:endParaRPr lang="tr-TR"/>
        </a:p>
      </dgm:t>
    </dgm:pt>
    <dgm:pt modelId="{9EF7987B-7AB1-4081-873E-79FD85DCD4C1}">
      <dgm:prSet phldrT="[Metin]"/>
      <dgm:spPr/>
      <dgm:t>
        <a:bodyPr/>
        <a:lstStyle/>
        <a:p>
          <a:r>
            <a:rPr lang="tr-TR" dirty="0"/>
            <a:t>Daha yüksek oranda temerrüt faizi talep imkânı</a:t>
          </a:r>
        </a:p>
      </dgm:t>
    </dgm:pt>
    <dgm:pt modelId="{814E6DBB-1DCA-427F-A3C5-0C3C99167C37}" type="parTrans" cxnId="{07D6E611-B7DD-4B00-8376-B46A0EF9EDAC}">
      <dgm:prSet/>
      <dgm:spPr/>
      <dgm:t>
        <a:bodyPr/>
        <a:lstStyle/>
        <a:p>
          <a:endParaRPr lang="tr-TR"/>
        </a:p>
      </dgm:t>
    </dgm:pt>
    <dgm:pt modelId="{5BD01960-E0D8-4B59-B1C5-C03DFBE71E49}" type="sibTrans" cxnId="{07D6E611-B7DD-4B00-8376-B46A0EF9EDAC}">
      <dgm:prSet/>
      <dgm:spPr/>
      <dgm:t>
        <a:bodyPr/>
        <a:lstStyle/>
        <a:p>
          <a:endParaRPr lang="tr-TR"/>
        </a:p>
      </dgm:t>
    </dgm:pt>
    <dgm:pt modelId="{C3611ADF-F20F-40E6-9502-C4730B3DEF6C}">
      <dgm:prSet/>
      <dgm:spPr/>
      <dgm:t>
        <a:bodyPr/>
        <a:lstStyle/>
        <a:p>
          <a:r>
            <a:rPr lang="tr-TR" dirty="0"/>
            <a:t>Taraflar Belirli Vade Kararlaştırmışsa </a:t>
          </a:r>
        </a:p>
      </dgm:t>
    </dgm:pt>
    <dgm:pt modelId="{73CB57E9-DB6A-443B-BE0D-46562327BB37}" type="parTrans" cxnId="{62FF2160-C045-45C3-93B5-55A177F8EE3E}">
      <dgm:prSet/>
      <dgm:spPr/>
      <dgm:t>
        <a:bodyPr/>
        <a:lstStyle/>
        <a:p>
          <a:endParaRPr lang="tr-TR"/>
        </a:p>
      </dgm:t>
    </dgm:pt>
    <dgm:pt modelId="{AE280E98-E539-4CAC-84F7-A10FBB8AA122}" type="sibTrans" cxnId="{62FF2160-C045-45C3-93B5-55A177F8EE3E}">
      <dgm:prSet/>
      <dgm:spPr/>
      <dgm:t>
        <a:bodyPr/>
        <a:lstStyle/>
        <a:p>
          <a:endParaRPr lang="tr-TR"/>
        </a:p>
      </dgm:t>
    </dgm:pt>
    <dgm:pt modelId="{2C43EFF5-B928-4645-9FCB-7FB840C1F113}">
      <dgm:prSet/>
      <dgm:spPr/>
      <dgm:t>
        <a:bodyPr/>
        <a:lstStyle/>
        <a:p>
          <a:r>
            <a:rPr lang="tr-TR" dirty="0"/>
            <a:t>Taraflar belirli vade kararlaştırmamışlarsa</a:t>
          </a:r>
        </a:p>
      </dgm:t>
    </dgm:pt>
    <dgm:pt modelId="{6EC38C1D-87B2-4321-889A-B3EB7F1786F0}" type="parTrans" cxnId="{451A7757-C84A-404A-ABE2-527A4D0F11E9}">
      <dgm:prSet/>
      <dgm:spPr/>
      <dgm:t>
        <a:bodyPr/>
        <a:lstStyle/>
        <a:p>
          <a:endParaRPr lang="tr-TR"/>
        </a:p>
      </dgm:t>
    </dgm:pt>
    <dgm:pt modelId="{80066367-70E1-41A7-8F7E-566DC4AF722F}" type="sibTrans" cxnId="{451A7757-C84A-404A-ABE2-527A4D0F11E9}">
      <dgm:prSet/>
      <dgm:spPr/>
      <dgm:t>
        <a:bodyPr/>
        <a:lstStyle/>
        <a:p>
          <a:endParaRPr lang="tr-TR"/>
        </a:p>
      </dgm:t>
    </dgm:pt>
    <dgm:pt modelId="{82657F35-2330-4F18-9F27-81032F02B3C1}">
      <dgm:prSet/>
      <dgm:spPr/>
      <dgm:t>
        <a:bodyPr/>
        <a:lstStyle/>
        <a:p>
          <a:r>
            <a:rPr lang="tr-TR" dirty="0"/>
            <a:t>Vadenin gelmesi ile temerrüt, </a:t>
          </a:r>
          <a:r>
            <a:rPr lang="tr-TR" dirty="0" err="1"/>
            <a:t>ihtarsız</a:t>
          </a:r>
          <a:r>
            <a:rPr lang="tr-TR" dirty="0"/>
            <a:t> gerçekleşir. Bu hususta TBK hükümleri ile paraleldir. </a:t>
          </a:r>
        </a:p>
      </dgm:t>
    </dgm:pt>
    <dgm:pt modelId="{1CF1AD1C-DAC9-494B-B627-9AA943DDFBAB}" type="parTrans" cxnId="{5942EFDF-5B9A-40C2-BC50-B28DAFEBA976}">
      <dgm:prSet/>
      <dgm:spPr/>
      <dgm:t>
        <a:bodyPr/>
        <a:lstStyle/>
        <a:p>
          <a:endParaRPr lang="tr-TR"/>
        </a:p>
      </dgm:t>
    </dgm:pt>
    <dgm:pt modelId="{D5C7D5F0-3C02-418B-B2AA-895D36F75D4B}" type="sibTrans" cxnId="{5942EFDF-5B9A-40C2-BC50-B28DAFEBA976}">
      <dgm:prSet/>
      <dgm:spPr/>
      <dgm:t>
        <a:bodyPr/>
        <a:lstStyle/>
        <a:p>
          <a:endParaRPr lang="tr-TR"/>
        </a:p>
      </dgm:t>
    </dgm:pt>
    <dgm:pt modelId="{3A5F5AA9-36B0-4DE0-B128-E4DFF7A26D59}">
      <dgm:prSet/>
      <dgm:spPr/>
      <dgm:t>
        <a:bodyPr/>
        <a:lstStyle/>
        <a:p>
          <a:r>
            <a:rPr lang="tr-TR" dirty="0"/>
            <a:t>Kararlaştırılan vade TTK m. 1530.5’e aykırı ise TTK m. 1530.4’teki hüküm uygulanır. </a:t>
          </a:r>
        </a:p>
      </dgm:t>
    </dgm:pt>
    <dgm:pt modelId="{937EAD3A-2D9F-43E0-8B12-8EA1B3873B38}" type="parTrans" cxnId="{78C374EC-5CE2-4EBE-B65B-69F1AC39D6CD}">
      <dgm:prSet/>
      <dgm:spPr/>
      <dgm:t>
        <a:bodyPr/>
        <a:lstStyle/>
        <a:p>
          <a:endParaRPr lang="tr-TR"/>
        </a:p>
      </dgm:t>
    </dgm:pt>
    <dgm:pt modelId="{7EFFF232-3924-4F42-8B78-B3A2B1FF20E9}" type="sibTrans" cxnId="{78C374EC-5CE2-4EBE-B65B-69F1AC39D6CD}">
      <dgm:prSet/>
      <dgm:spPr/>
      <dgm:t>
        <a:bodyPr/>
        <a:lstStyle/>
        <a:p>
          <a:endParaRPr lang="tr-TR"/>
        </a:p>
      </dgm:t>
    </dgm:pt>
    <dgm:pt modelId="{19F8298C-D53D-4A75-9ABA-D87284BF3F45}">
      <dgm:prSet/>
      <dgm:spPr/>
      <dgm:t>
        <a:bodyPr/>
        <a:lstStyle/>
        <a:p>
          <a:r>
            <a:rPr lang="tr-TR" dirty="0" err="1"/>
            <a:t>TBK’da</a:t>
          </a:r>
          <a:r>
            <a:rPr lang="tr-TR" dirty="0"/>
            <a:t> temerrüt için ihtar gerekli mi? TBK m. 117/I</a:t>
          </a:r>
        </a:p>
      </dgm:t>
    </dgm:pt>
    <dgm:pt modelId="{4F19F83A-D504-4584-A6D7-88553A6372E5}" type="parTrans" cxnId="{8C1C24D3-B48E-442E-8F7E-EBF3788B6CC8}">
      <dgm:prSet/>
      <dgm:spPr/>
      <dgm:t>
        <a:bodyPr/>
        <a:lstStyle/>
        <a:p>
          <a:endParaRPr lang="tr-TR"/>
        </a:p>
      </dgm:t>
    </dgm:pt>
    <dgm:pt modelId="{BD96BFC9-9CA8-438D-87C8-05743A182643}" type="sibTrans" cxnId="{8C1C24D3-B48E-442E-8F7E-EBF3788B6CC8}">
      <dgm:prSet/>
      <dgm:spPr/>
      <dgm:t>
        <a:bodyPr/>
        <a:lstStyle/>
        <a:p>
          <a:endParaRPr lang="tr-TR"/>
        </a:p>
      </dgm:t>
    </dgm:pt>
    <dgm:pt modelId="{3D187E23-FC16-4C63-BD4B-16D62FF3C86D}">
      <dgm:prSet/>
      <dgm:spPr/>
      <dgm:t>
        <a:bodyPr/>
        <a:lstStyle/>
        <a:p>
          <a:r>
            <a:rPr lang="tr-TR" dirty="0" err="1"/>
            <a:t>İhtarsız</a:t>
          </a:r>
          <a:r>
            <a:rPr lang="tr-TR" dirty="0"/>
            <a:t> temerrüt: TTK m. 1530.4 </a:t>
          </a:r>
        </a:p>
      </dgm:t>
    </dgm:pt>
    <dgm:pt modelId="{27595FE8-9AC0-45A5-A90A-79D85DAB6266}" type="parTrans" cxnId="{32F7D889-F62D-4D88-9C67-99393CE4D6AD}">
      <dgm:prSet/>
      <dgm:spPr/>
      <dgm:t>
        <a:bodyPr/>
        <a:lstStyle/>
        <a:p>
          <a:endParaRPr lang="tr-TR"/>
        </a:p>
      </dgm:t>
    </dgm:pt>
    <dgm:pt modelId="{F12F3A77-923C-4EF5-9B4A-A5B00BD3FF13}" type="sibTrans" cxnId="{32F7D889-F62D-4D88-9C67-99393CE4D6AD}">
      <dgm:prSet/>
      <dgm:spPr/>
      <dgm:t>
        <a:bodyPr/>
        <a:lstStyle/>
        <a:p>
          <a:endParaRPr lang="tr-TR"/>
        </a:p>
      </dgm:t>
    </dgm:pt>
    <dgm:pt modelId="{308FB252-E015-4E2B-9FCC-0A7B4FFC4907}">
      <dgm:prSet/>
      <dgm:spPr/>
      <dgm:t>
        <a:bodyPr/>
        <a:lstStyle/>
        <a:p>
          <a:r>
            <a:rPr lang="tr-TR" dirty="0"/>
            <a:t>TTK m. 1530.7</a:t>
          </a:r>
        </a:p>
      </dgm:t>
    </dgm:pt>
    <dgm:pt modelId="{3AFDC7AE-6AD7-4830-BD56-49CC2377E80B}" type="parTrans" cxnId="{448CECE0-249E-485B-A09F-F583268FD4D3}">
      <dgm:prSet/>
      <dgm:spPr/>
      <dgm:t>
        <a:bodyPr/>
        <a:lstStyle/>
        <a:p>
          <a:endParaRPr lang="tr-TR"/>
        </a:p>
      </dgm:t>
    </dgm:pt>
    <dgm:pt modelId="{9B4921F7-873F-41F3-AB8F-94AFA54F8B33}" type="sibTrans" cxnId="{448CECE0-249E-485B-A09F-F583268FD4D3}">
      <dgm:prSet/>
      <dgm:spPr/>
      <dgm:t>
        <a:bodyPr/>
        <a:lstStyle/>
        <a:p>
          <a:endParaRPr lang="tr-TR"/>
        </a:p>
      </dgm:t>
    </dgm:pt>
    <dgm:pt modelId="{86E30B47-D041-4025-90FB-537C24051363}" type="pres">
      <dgm:prSet presAssocID="{92AB8EFB-1B04-46BE-9876-836DFBB99855}" presName="hierChild1" presStyleCnt="0">
        <dgm:presLayoutVars>
          <dgm:orgChart val="1"/>
          <dgm:chPref val="1"/>
          <dgm:dir/>
          <dgm:animOne val="branch"/>
          <dgm:animLvl val="lvl"/>
          <dgm:resizeHandles/>
        </dgm:presLayoutVars>
      </dgm:prSet>
      <dgm:spPr/>
    </dgm:pt>
    <dgm:pt modelId="{FDC6AA18-ECF9-42E4-8208-B40C8040AAE6}" type="pres">
      <dgm:prSet presAssocID="{3E1657A8-2E4F-432A-8966-6C1BE574DF1F}" presName="hierRoot1" presStyleCnt="0">
        <dgm:presLayoutVars>
          <dgm:hierBranch val="init"/>
        </dgm:presLayoutVars>
      </dgm:prSet>
      <dgm:spPr/>
    </dgm:pt>
    <dgm:pt modelId="{85B32EE8-A066-43A3-B484-EF32F95F9801}" type="pres">
      <dgm:prSet presAssocID="{3E1657A8-2E4F-432A-8966-6C1BE574DF1F}" presName="rootComposite1" presStyleCnt="0"/>
      <dgm:spPr/>
    </dgm:pt>
    <dgm:pt modelId="{D77403E4-B980-4052-9ED9-553D9E6C7615}" type="pres">
      <dgm:prSet presAssocID="{3E1657A8-2E4F-432A-8966-6C1BE574DF1F}" presName="rootText1" presStyleLbl="node0" presStyleIdx="0" presStyleCnt="1" custScaleX="208314">
        <dgm:presLayoutVars>
          <dgm:chPref val="3"/>
        </dgm:presLayoutVars>
      </dgm:prSet>
      <dgm:spPr/>
    </dgm:pt>
    <dgm:pt modelId="{91041FE4-6F3F-4515-83AF-74A0D44D63FE}" type="pres">
      <dgm:prSet presAssocID="{3E1657A8-2E4F-432A-8966-6C1BE574DF1F}" presName="rootConnector1" presStyleLbl="node1" presStyleIdx="0" presStyleCnt="0"/>
      <dgm:spPr/>
    </dgm:pt>
    <dgm:pt modelId="{5D65069A-36D3-4211-BC68-51FC9F389E5E}" type="pres">
      <dgm:prSet presAssocID="{3E1657A8-2E4F-432A-8966-6C1BE574DF1F}" presName="hierChild2" presStyleCnt="0"/>
      <dgm:spPr/>
    </dgm:pt>
    <dgm:pt modelId="{AB169E65-F674-43F7-AA60-EFAD2C2BDD4A}" type="pres">
      <dgm:prSet presAssocID="{4B3E5B13-717E-438A-AC76-8ED1AFEB42B9}" presName="Name37" presStyleLbl="parChTrans1D2" presStyleIdx="0" presStyleCnt="2"/>
      <dgm:spPr/>
    </dgm:pt>
    <dgm:pt modelId="{EE95DDB1-2CA6-4587-ACBB-1F71E0A7A948}" type="pres">
      <dgm:prSet presAssocID="{37F7AF99-F2F2-4AD3-BBF0-3B86C4FA8D66}" presName="hierRoot2" presStyleCnt="0">
        <dgm:presLayoutVars>
          <dgm:hierBranch val="init"/>
        </dgm:presLayoutVars>
      </dgm:prSet>
      <dgm:spPr/>
    </dgm:pt>
    <dgm:pt modelId="{8F41CD7C-06F4-48A3-A954-F84D2CA9D44B}" type="pres">
      <dgm:prSet presAssocID="{37F7AF99-F2F2-4AD3-BBF0-3B86C4FA8D66}" presName="rootComposite" presStyleCnt="0"/>
      <dgm:spPr/>
    </dgm:pt>
    <dgm:pt modelId="{118B3F97-6CD4-4F8B-AC7F-70A625AB3162}" type="pres">
      <dgm:prSet presAssocID="{37F7AF99-F2F2-4AD3-BBF0-3B86C4FA8D66}" presName="rootText" presStyleLbl="node2" presStyleIdx="0" presStyleCnt="2" custLinFactX="-34287" custLinFactNeighborX="-100000" custLinFactNeighborY="-9592">
        <dgm:presLayoutVars>
          <dgm:chPref val="3"/>
        </dgm:presLayoutVars>
      </dgm:prSet>
      <dgm:spPr/>
    </dgm:pt>
    <dgm:pt modelId="{875BBEC7-604C-43CC-9826-8394CE752C40}" type="pres">
      <dgm:prSet presAssocID="{37F7AF99-F2F2-4AD3-BBF0-3B86C4FA8D66}" presName="rootConnector" presStyleLbl="node2" presStyleIdx="0" presStyleCnt="2"/>
      <dgm:spPr/>
    </dgm:pt>
    <dgm:pt modelId="{92457C01-FE6A-44DA-8E8D-0DC6328E059B}" type="pres">
      <dgm:prSet presAssocID="{37F7AF99-F2F2-4AD3-BBF0-3B86C4FA8D66}" presName="hierChild4" presStyleCnt="0"/>
      <dgm:spPr/>
    </dgm:pt>
    <dgm:pt modelId="{44539035-A09D-4D17-835C-3CCC8D807AB5}" type="pres">
      <dgm:prSet presAssocID="{73CB57E9-DB6A-443B-BE0D-46562327BB37}" presName="Name37" presStyleLbl="parChTrans1D3" presStyleIdx="0" presStyleCnt="3"/>
      <dgm:spPr/>
    </dgm:pt>
    <dgm:pt modelId="{9F9FD9F9-AB80-4797-8A71-3F49B5511E8F}" type="pres">
      <dgm:prSet presAssocID="{C3611ADF-F20F-40E6-9502-C4730B3DEF6C}" presName="hierRoot2" presStyleCnt="0">
        <dgm:presLayoutVars>
          <dgm:hierBranch val="init"/>
        </dgm:presLayoutVars>
      </dgm:prSet>
      <dgm:spPr/>
    </dgm:pt>
    <dgm:pt modelId="{3640B291-59FC-4D84-B64D-F763D53E0D5E}" type="pres">
      <dgm:prSet presAssocID="{C3611ADF-F20F-40E6-9502-C4730B3DEF6C}" presName="rootComposite" presStyleCnt="0"/>
      <dgm:spPr/>
    </dgm:pt>
    <dgm:pt modelId="{1542322C-4A66-4058-92F4-C97E618C78FF}" type="pres">
      <dgm:prSet presAssocID="{C3611ADF-F20F-40E6-9502-C4730B3DEF6C}" presName="rootText" presStyleLbl="node3" presStyleIdx="0" presStyleCnt="3" custLinFactX="-26350" custLinFactNeighborX="-100000">
        <dgm:presLayoutVars>
          <dgm:chPref val="3"/>
        </dgm:presLayoutVars>
      </dgm:prSet>
      <dgm:spPr/>
    </dgm:pt>
    <dgm:pt modelId="{29FCFEED-6502-419F-959B-5F66D26B2ED9}" type="pres">
      <dgm:prSet presAssocID="{C3611ADF-F20F-40E6-9502-C4730B3DEF6C}" presName="rootConnector" presStyleLbl="node3" presStyleIdx="0" presStyleCnt="3"/>
      <dgm:spPr/>
    </dgm:pt>
    <dgm:pt modelId="{A8E57E42-3DF2-4E7B-8B6A-56A17737C6A1}" type="pres">
      <dgm:prSet presAssocID="{C3611ADF-F20F-40E6-9502-C4730B3DEF6C}" presName="hierChild4" presStyleCnt="0"/>
      <dgm:spPr/>
    </dgm:pt>
    <dgm:pt modelId="{E443B515-522F-49B6-90A2-D4310A7AFEEA}" type="pres">
      <dgm:prSet presAssocID="{1CF1AD1C-DAC9-494B-B627-9AA943DDFBAB}" presName="Name37" presStyleLbl="parChTrans1D4" presStyleIdx="0" presStyleCnt="4"/>
      <dgm:spPr/>
    </dgm:pt>
    <dgm:pt modelId="{4804AC71-9406-4FA9-BFDF-0D52B3E0D1E2}" type="pres">
      <dgm:prSet presAssocID="{82657F35-2330-4F18-9F27-81032F02B3C1}" presName="hierRoot2" presStyleCnt="0">
        <dgm:presLayoutVars>
          <dgm:hierBranch val="init"/>
        </dgm:presLayoutVars>
      </dgm:prSet>
      <dgm:spPr/>
    </dgm:pt>
    <dgm:pt modelId="{C2B4F636-BEA2-41A9-8E96-8080B5E570F3}" type="pres">
      <dgm:prSet presAssocID="{82657F35-2330-4F18-9F27-81032F02B3C1}" presName="rootComposite" presStyleCnt="0"/>
      <dgm:spPr/>
    </dgm:pt>
    <dgm:pt modelId="{F9F03619-CE89-42B7-B88B-6B7BDBD74D75}" type="pres">
      <dgm:prSet presAssocID="{82657F35-2330-4F18-9F27-81032F02B3C1}" presName="rootText" presStyleLbl="node4" presStyleIdx="0" presStyleCnt="4" custLinFactX="-26350" custLinFactNeighborX="-100000" custLinFactNeighborY="-4796">
        <dgm:presLayoutVars>
          <dgm:chPref val="3"/>
        </dgm:presLayoutVars>
      </dgm:prSet>
      <dgm:spPr/>
    </dgm:pt>
    <dgm:pt modelId="{024CFFD9-B30D-4698-BDF7-7EA224E01D0A}" type="pres">
      <dgm:prSet presAssocID="{82657F35-2330-4F18-9F27-81032F02B3C1}" presName="rootConnector" presStyleLbl="node4" presStyleIdx="0" presStyleCnt="4"/>
      <dgm:spPr/>
    </dgm:pt>
    <dgm:pt modelId="{EB48B32E-F2C9-463E-9424-572B43FCAF7A}" type="pres">
      <dgm:prSet presAssocID="{82657F35-2330-4F18-9F27-81032F02B3C1}" presName="hierChild4" presStyleCnt="0"/>
      <dgm:spPr/>
    </dgm:pt>
    <dgm:pt modelId="{C04C66E0-7F1D-497C-9F14-7D65C6927587}" type="pres">
      <dgm:prSet presAssocID="{937EAD3A-2D9F-43E0-8B12-8EA1B3873B38}" presName="Name37" presStyleLbl="parChTrans1D4" presStyleIdx="1" presStyleCnt="4"/>
      <dgm:spPr/>
    </dgm:pt>
    <dgm:pt modelId="{B6217BBA-F66D-4C33-BE02-AA94CC773283}" type="pres">
      <dgm:prSet presAssocID="{3A5F5AA9-36B0-4DE0-B128-E4DFF7A26D59}" presName="hierRoot2" presStyleCnt="0">
        <dgm:presLayoutVars>
          <dgm:hierBranch val="init"/>
        </dgm:presLayoutVars>
      </dgm:prSet>
      <dgm:spPr/>
    </dgm:pt>
    <dgm:pt modelId="{1E9F7B24-C9B6-40DF-8B49-8F22D55A1AD3}" type="pres">
      <dgm:prSet presAssocID="{3A5F5AA9-36B0-4DE0-B128-E4DFF7A26D59}" presName="rootComposite" presStyleCnt="0"/>
      <dgm:spPr/>
    </dgm:pt>
    <dgm:pt modelId="{8597D03E-32A2-47DA-8558-C56475DADB3D}" type="pres">
      <dgm:prSet presAssocID="{3A5F5AA9-36B0-4DE0-B128-E4DFF7A26D59}" presName="rootText" presStyleLbl="node4" presStyleIdx="1" presStyleCnt="4" custLinFactX="-24216" custLinFactNeighborX="-100000" custLinFactNeighborY="519">
        <dgm:presLayoutVars>
          <dgm:chPref val="3"/>
        </dgm:presLayoutVars>
      </dgm:prSet>
      <dgm:spPr/>
    </dgm:pt>
    <dgm:pt modelId="{8A39B916-BB86-4DBF-9E9D-6975220C411D}" type="pres">
      <dgm:prSet presAssocID="{3A5F5AA9-36B0-4DE0-B128-E4DFF7A26D59}" presName="rootConnector" presStyleLbl="node4" presStyleIdx="1" presStyleCnt="4"/>
      <dgm:spPr/>
    </dgm:pt>
    <dgm:pt modelId="{2923A046-F5B5-4FD2-837B-2FF722AC415F}" type="pres">
      <dgm:prSet presAssocID="{3A5F5AA9-36B0-4DE0-B128-E4DFF7A26D59}" presName="hierChild4" presStyleCnt="0"/>
      <dgm:spPr/>
    </dgm:pt>
    <dgm:pt modelId="{B899C979-3A95-4E38-B607-5834E76EB2CD}" type="pres">
      <dgm:prSet presAssocID="{3A5F5AA9-36B0-4DE0-B128-E4DFF7A26D59}" presName="hierChild5" presStyleCnt="0"/>
      <dgm:spPr/>
    </dgm:pt>
    <dgm:pt modelId="{61A07B15-8119-48A2-8A92-F446490582D3}" type="pres">
      <dgm:prSet presAssocID="{82657F35-2330-4F18-9F27-81032F02B3C1}" presName="hierChild5" presStyleCnt="0"/>
      <dgm:spPr/>
    </dgm:pt>
    <dgm:pt modelId="{6B01DBD1-4224-4858-9366-A58CAD260A4A}" type="pres">
      <dgm:prSet presAssocID="{C3611ADF-F20F-40E6-9502-C4730B3DEF6C}" presName="hierChild5" presStyleCnt="0"/>
      <dgm:spPr/>
    </dgm:pt>
    <dgm:pt modelId="{A961B03C-D98F-49C1-8612-D2777F20615B}" type="pres">
      <dgm:prSet presAssocID="{6EC38C1D-87B2-4321-889A-B3EB7F1786F0}" presName="Name37" presStyleLbl="parChTrans1D3" presStyleIdx="1" presStyleCnt="3"/>
      <dgm:spPr/>
    </dgm:pt>
    <dgm:pt modelId="{AFDB051D-14B6-449C-A0FF-ACEA66242E8E}" type="pres">
      <dgm:prSet presAssocID="{2C43EFF5-B928-4645-9FCB-7FB840C1F113}" presName="hierRoot2" presStyleCnt="0">
        <dgm:presLayoutVars>
          <dgm:hierBranch val="init"/>
        </dgm:presLayoutVars>
      </dgm:prSet>
      <dgm:spPr/>
    </dgm:pt>
    <dgm:pt modelId="{D6D46A98-4D11-4D06-923B-D76F076F7C15}" type="pres">
      <dgm:prSet presAssocID="{2C43EFF5-B928-4645-9FCB-7FB840C1F113}" presName="rootComposite" presStyleCnt="0"/>
      <dgm:spPr/>
    </dgm:pt>
    <dgm:pt modelId="{F8796266-808B-4EAF-9A0E-152383471915}" type="pres">
      <dgm:prSet presAssocID="{2C43EFF5-B928-4645-9FCB-7FB840C1F113}" presName="rootText" presStyleLbl="node3" presStyleIdx="1" presStyleCnt="3" custLinFactNeighborX="-66664">
        <dgm:presLayoutVars>
          <dgm:chPref val="3"/>
        </dgm:presLayoutVars>
      </dgm:prSet>
      <dgm:spPr/>
    </dgm:pt>
    <dgm:pt modelId="{585A0F2C-9F1A-4D1B-B734-D96315EF7541}" type="pres">
      <dgm:prSet presAssocID="{2C43EFF5-B928-4645-9FCB-7FB840C1F113}" presName="rootConnector" presStyleLbl="node3" presStyleIdx="1" presStyleCnt="3"/>
      <dgm:spPr/>
    </dgm:pt>
    <dgm:pt modelId="{DC86D691-699C-406E-BA04-58E3849239C1}" type="pres">
      <dgm:prSet presAssocID="{2C43EFF5-B928-4645-9FCB-7FB840C1F113}" presName="hierChild4" presStyleCnt="0"/>
      <dgm:spPr/>
    </dgm:pt>
    <dgm:pt modelId="{C74DA8E1-8F9D-414A-B5C4-15D87EF5175F}" type="pres">
      <dgm:prSet presAssocID="{4F19F83A-D504-4584-A6D7-88553A6372E5}" presName="Name37" presStyleLbl="parChTrans1D4" presStyleIdx="2" presStyleCnt="4"/>
      <dgm:spPr/>
    </dgm:pt>
    <dgm:pt modelId="{B5C9D0BB-5271-44B7-A6C3-10A30843B003}" type="pres">
      <dgm:prSet presAssocID="{19F8298C-D53D-4A75-9ABA-D87284BF3F45}" presName="hierRoot2" presStyleCnt="0">
        <dgm:presLayoutVars>
          <dgm:hierBranch val="init"/>
        </dgm:presLayoutVars>
      </dgm:prSet>
      <dgm:spPr/>
    </dgm:pt>
    <dgm:pt modelId="{9E0918F1-501D-40E7-BE44-13FA0855F11E}" type="pres">
      <dgm:prSet presAssocID="{19F8298C-D53D-4A75-9ABA-D87284BF3F45}" presName="rootComposite" presStyleCnt="0"/>
      <dgm:spPr/>
    </dgm:pt>
    <dgm:pt modelId="{E6B40D90-7C97-46CE-91AF-0F6DB55AC3C4}" type="pres">
      <dgm:prSet presAssocID="{19F8298C-D53D-4A75-9ABA-D87284BF3F45}" presName="rootText" presStyleLbl="node4" presStyleIdx="2" presStyleCnt="4" custLinFactNeighborX="-50358" custLinFactNeighborY="-1918">
        <dgm:presLayoutVars>
          <dgm:chPref val="3"/>
        </dgm:presLayoutVars>
      </dgm:prSet>
      <dgm:spPr/>
    </dgm:pt>
    <dgm:pt modelId="{84F3A816-38BF-44D2-9E8A-E979B1522E78}" type="pres">
      <dgm:prSet presAssocID="{19F8298C-D53D-4A75-9ABA-D87284BF3F45}" presName="rootConnector" presStyleLbl="node4" presStyleIdx="2" presStyleCnt="4"/>
      <dgm:spPr/>
    </dgm:pt>
    <dgm:pt modelId="{357B2506-859B-4BD9-87CB-AA7ACBFB7B77}" type="pres">
      <dgm:prSet presAssocID="{19F8298C-D53D-4A75-9ABA-D87284BF3F45}" presName="hierChild4" presStyleCnt="0"/>
      <dgm:spPr/>
    </dgm:pt>
    <dgm:pt modelId="{74B79F06-D90A-493B-AD1E-6802359E96BE}" type="pres">
      <dgm:prSet presAssocID="{19F8298C-D53D-4A75-9ABA-D87284BF3F45}" presName="hierChild5" presStyleCnt="0"/>
      <dgm:spPr/>
    </dgm:pt>
    <dgm:pt modelId="{9DAD52B5-909C-444B-9245-F7CC189E14B8}" type="pres">
      <dgm:prSet presAssocID="{27595FE8-9AC0-45A5-A90A-79D85DAB6266}" presName="Name37" presStyleLbl="parChTrans1D4" presStyleIdx="3" presStyleCnt="4"/>
      <dgm:spPr/>
    </dgm:pt>
    <dgm:pt modelId="{9D483DA0-6F73-4122-A0D5-73211CEFE37F}" type="pres">
      <dgm:prSet presAssocID="{3D187E23-FC16-4C63-BD4B-16D62FF3C86D}" presName="hierRoot2" presStyleCnt="0">
        <dgm:presLayoutVars>
          <dgm:hierBranch val="init"/>
        </dgm:presLayoutVars>
      </dgm:prSet>
      <dgm:spPr/>
    </dgm:pt>
    <dgm:pt modelId="{51B0BD97-1D25-4351-829E-5A773D54694D}" type="pres">
      <dgm:prSet presAssocID="{3D187E23-FC16-4C63-BD4B-16D62FF3C86D}" presName="rootComposite" presStyleCnt="0"/>
      <dgm:spPr/>
    </dgm:pt>
    <dgm:pt modelId="{4B090368-823E-4EC7-AF68-5A2AB3F74127}" type="pres">
      <dgm:prSet presAssocID="{3D187E23-FC16-4C63-BD4B-16D62FF3C86D}" presName="rootText" presStyleLbl="node4" presStyleIdx="3" presStyleCnt="4" custLinFactNeighborX="-48919" custLinFactNeighborY="519">
        <dgm:presLayoutVars>
          <dgm:chPref val="3"/>
        </dgm:presLayoutVars>
      </dgm:prSet>
      <dgm:spPr/>
    </dgm:pt>
    <dgm:pt modelId="{3AE98315-7E80-47F2-AAFC-7341085E45AE}" type="pres">
      <dgm:prSet presAssocID="{3D187E23-FC16-4C63-BD4B-16D62FF3C86D}" presName="rootConnector" presStyleLbl="node4" presStyleIdx="3" presStyleCnt="4"/>
      <dgm:spPr/>
    </dgm:pt>
    <dgm:pt modelId="{97094CE8-BB16-4DB4-9A00-13AFDAB71E22}" type="pres">
      <dgm:prSet presAssocID="{3D187E23-FC16-4C63-BD4B-16D62FF3C86D}" presName="hierChild4" presStyleCnt="0"/>
      <dgm:spPr/>
    </dgm:pt>
    <dgm:pt modelId="{6B428E28-4CA2-4EF5-B127-BA9FCD728941}" type="pres">
      <dgm:prSet presAssocID="{3D187E23-FC16-4C63-BD4B-16D62FF3C86D}" presName="hierChild5" presStyleCnt="0"/>
      <dgm:spPr/>
    </dgm:pt>
    <dgm:pt modelId="{541AD301-B850-4EA4-9E63-77E2DF5CA7D8}" type="pres">
      <dgm:prSet presAssocID="{2C43EFF5-B928-4645-9FCB-7FB840C1F113}" presName="hierChild5" presStyleCnt="0"/>
      <dgm:spPr/>
    </dgm:pt>
    <dgm:pt modelId="{8C69869E-D88F-4056-BD84-460D16571EC7}" type="pres">
      <dgm:prSet presAssocID="{37F7AF99-F2F2-4AD3-BBF0-3B86C4FA8D66}" presName="hierChild5" presStyleCnt="0"/>
      <dgm:spPr/>
    </dgm:pt>
    <dgm:pt modelId="{D9FCCAB8-2042-4308-821C-98A108496A81}" type="pres">
      <dgm:prSet presAssocID="{814E6DBB-1DCA-427F-A3C5-0C3C99167C37}" presName="Name37" presStyleLbl="parChTrans1D2" presStyleIdx="1" presStyleCnt="2"/>
      <dgm:spPr/>
    </dgm:pt>
    <dgm:pt modelId="{9EDAD791-EDD3-441B-B2DF-C5C8FB92A3BB}" type="pres">
      <dgm:prSet presAssocID="{9EF7987B-7AB1-4081-873E-79FD85DCD4C1}" presName="hierRoot2" presStyleCnt="0">
        <dgm:presLayoutVars>
          <dgm:hierBranch val="init"/>
        </dgm:presLayoutVars>
      </dgm:prSet>
      <dgm:spPr/>
    </dgm:pt>
    <dgm:pt modelId="{79FC81E1-FB8A-4A5F-8458-3315EF04E7F5}" type="pres">
      <dgm:prSet presAssocID="{9EF7987B-7AB1-4081-873E-79FD85DCD4C1}" presName="rootComposite" presStyleCnt="0"/>
      <dgm:spPr/>
    </dgm:pt>
    <dgm:pt modelId="{897E5AE4-E6B9-4107-BCA2-732138E16ACC}" type="pres">
      <dgm:prSet presAssocID="{9EF7987B-7AB1-4081-873E-79FD85DCD4C1}" presName="rootText" presStyleLbl="node2" presStyleIdx="1" presStyleCnt="2">
        <dgm:presLayoutVars>
          <dgm:chPref val="3"/>
        </dgm:presLayoutVars>
      </dgm:prSet>
      <dgm:spPr/>
    </dgm:pt>
    <dgm:pt modelId="{E83B61CB-3DE7-4245-97FD-08034491B6EB}" type="pres">
      <dgm:prSet presAssocID="{9EF7987B-7AB1-4081-873E-79FD85DCD4C1}" presName="rootConnector" presStyleLbl="node2" presStyleIdx="1" presStyleCnt="2"/>
      <dgm:spPr/>
    </dgm:pt>
    <dgm:pt modelId="{AF25EBCF-8B46-4CFC-BDE5-EA288C27BEA3}" type="pres">
      <dgm:prSet presAssocID="{9EF7987B-7AB1-4081-873E-79FD85DCD4C1}" presName="hierChild4" presStyleCnt="0"/>
      <dgm:spPr/>
    </dgm:pt>
    <dgm:pt modelId="{A8821834-8659-4934-8CA5-7257DAB86288}" type="pres">
      <dgm:prSet presAssocID="{3AFDC7AE-6AD7-4830-BD56-49CC2377E80B}" presName="Name37" presStyleLbl="parChTrans1D3" presStyleIdx="2" presStyleCnt="3"/>
      <dgm:spPr/>
    </dgm:pt>
    <dgm:pt modelId="{97864EC4-3525-4E21-93D3-24A429C95821}" type="pres">
      <dgm:prSet presAssocID="{308FB252-E015-4E2B-9FCC-0A7B4FFC4907}" presName="hierRoot2" presStyleCnt="0">
        <dgm:presLayoutVars>
          <dgm:hierBranch val="init"/>
        </dgm:presLayoutVars>
      </dgm:prSet>
      <dgm:spPr/>
    </dgm:pt>
    <dgm:pt modelId="{F3AE8267-EEE3-43B5-AA27-D101DF3F0ABB}" type="pres">
      <dgm:prSet presAssocID="{308FB252-E015-4E2B-9FCC-0A7B4FFC4907}" presName="rootComposite" presStyleCnt="0"/>
      <dgm:spPr/>
    </dgm:pt>
    <dgm:pt modelId="{518DCA18-6F50-4183-BCC8-179A01B1EA21}" type="pres">
      <dgm:prSet presAssocID="{308FB252-E015-4E2B-9FCC-0A7B4FFC4907}" presName="rootText" presStyleLbl="node3" presStyleIdx="2" presStyleCnt="3">
        <dgm:presLayoutVars>
          <dgm:chPref val="3"/>
        </dgm:presLayoutVars>
      </dgm:prSet>
      <dgm:spPr/>
    </dgm:pt>
    <dgm:pt modelId="{27F7FAB1-BBCA-41C9-9F90-83EC33861CCE}" type="pres">
      <dgm:prSet presAssocID="{308FB252-E015-4E2B-9FCC-0A7B4FFC4907}" presName="rootConnector" presStyleLbl="node3" presStyleIdx="2" presStyleCnt="3"/>
      <dgm:spPr/>
    </dgm:pt>
    <dgm:pt modelId="{1AB4F80F-0690-4F6F-B134-ED53F2E8642A}" type="pres">
      <dgm:prSet presAssocID="{308FB252-E015-4E2B-9FCC-0A7B4FFC4907}" presName="hierChild4" presStyleCnt="0"/>
      <dgm:spPr/>
    </dgm:pt>
    <dgm:pt modelId="{70C56C01-A8F2-4CB3-B144-CC0FB99DC9F7}" type="pres">
      <dgm:prSet presAssocID="{308FB252-E015-4E2B-9FCC-0A7B4FFC4907}" presName="hierChild5" presStyleCnt="0"/>
      <dgm:spPr/>
    </dgm:pt>
    <dgm:pt modelId="{505AAF9C-1E45-4CF0-A2B9-9161BEB35ED4}" type="pres">
      <dgm:prSet presAssocID="{9EF7987B-7AB1-4081-873E-79FD85DCD4C1}" presName="hierChild5" presStyleCnt="0"/>
      <dgm:spPr/>
    </dgm:pt>
    <dgm:pt modelId="{99B9450E-5FC3-4800-A710-ED216CD3200F}" type="pres">
      <dgm:prSet presAssocID="{3E1657A8-2E4F-432A-8966-6C1BE574DF1F}" presName="hierChild3" presStyleCnt="0"/>
      <dgm:spPr/>
    </dgm:pt>
  </dgm:ptLst>
  <dgm:cxnLst>
    <dgm:cxn modelId="{5C1D6E0D-6DEC-4E12-A017-FCF13DE78F02}" type="presOf" srcId="{19F8298C-D53D-4A75-9ABA-D87284BF3F45}" destId="{E6B40D90-7C97-46CE-91AF-0F6DB55AC3C4}" srcOrd="0" destOrd="0" presId="urn:microsoft.com/office/officeart/2005/8/layout/orgChart1"/>
    <dgm:cxn modelId="{9278E80F-AB44-4DD8-BF6A-B03A89E80B36}" type="presOf" srcId="{37F7AF99-F2F2-4AD3-BBF0-3B86C4FA8D66}" destId="{875BBEC7-604C-43CC-9826-8394CE752C40}" srcOrd="1" destOrd="0" presId="urn:microsoft.com/office/officeart/2005/8/layout/orgChart1"/>
    <dgm:cxn modelId="{07D6E611-B7DD-4B00-8376-B46A0EF9EDAC}" srcId="{3E1657A8-2E4F-432A-8966-6C1BE574DF1F}" destId="{9EF7987B-7AB1-4081-873E-79FD85DCD4C1}" srcOrd="1" destOrd="0" parTransId="{814E6DBB-1DCA-427F-A3C5-0C3C99167C37}" sibTransId="{5BD01960-E0D8-4B59-B1C5-C03DFBE71E49}"/>
    <dgm:cxn modelId="{76F4931B-362E-48BF-BB62-CB70A726C43F}" srcId="{3E1657A8-2E4F-432A-8966-6C1BE574DF1F}" destId="{37F7AF99-F2F2-4AD3-BBF0-3B86C4FA8D66}" srcOrd="0" destOrd="0" parTransId="{4B3E5B13-717E-438A-AC76-8ED1AFEB42B9}" sibTransId="{92F55224-6524-4288-A10F-BBF36747B593}"/>
    <dgm:cxn modelId="{8CFF152C-2679-4087-8890-36BD1628D881}" type="presOf" srcId="{19F8298C-D53D-4A75-9ABA-D87284BF3F45}" destId="{84F3A816-38BF-44D2-9E8A-E979B1522E78}" srcOrd="1" destOrd="0" presId="urn:microsoft.com/office/officeart/2005/8/layout/orgChart1"/>
    <dgm:cxn modelId="{04244632-2FEE-4A1E-A601-0D09873F3E11}" type="presOf" srcId="{82657F35-2330-4F18-9F27-81032F02B3C1}" destId="{F9F03619-CE89-42B7-B88B-6B7BDBD74D75}" srcOrd="0" destOrd="0" presId="urn:microsoft.com/office/officeart/2005/8/layout/orgChart1"/>
    <dgm:cxn modelId="{0725FB34-4B10-4A02-8048-9AA762EED1B1}" type="presOf" srcId="{82657F35-2330-4F18-9F27-81032F02B3C1}" destId="{024CFFD9-B30D-4698-BDF7-7EA224E01D0A}" srcOrd="1" destOrd="0" presId="urn:microsoft.com/office/officeart/2005/8/layout/orgChart1"/>
    <dgm:cxn modelId="{C2F70B40-3AD2-4275-81C4-1A86C044B500}" type="presOf" srcId="{92AB8EFB-1B04-46BE-9876-836DFBB99855}" destId="{86E30B47-D041-4025-90FB-537C24051363}" srcOrd="0" destOrd="0" presId="urn:microsoft.com/office/officeart/2005/8/layout/orgChart1"/>
    <dgm:cxn modelId="{62FF2160-C045-45C3-93B5-55A177F8EE3E}" srcId="{37F7AF99-F2F2-4AD3-BBF0-3B86C4FA8D66}" destId="{C3611ADF-F20F-40E6-9502-C4730B3DEF6C}" srcOrd="0" destOrd="0" parTransId="{73CB57E9-DB6A-443B-BE0D-46562327BB37}" sibTransId="{AE280E98-E539-4CAC-84F7-A10FBB8AA122}"/>
    <dgm:cxn modelId="{980E5147-02CE-40ED-B134-AF2E547A5CC0}" type="presOf" srcId="{814E6DBB-1DCA-427F-A3C5-0C3C99167C37}" destId="{D9FCCAB8-2042-4308-821C-98A108496A81}" srcOrd="0" destOrd="0" presId="urn:microsoft.com/office/officeart/2005/8/layout/orgChart1"/>
    <dgm:cxn modelId="{451A7757-C84A-404A-ABE2-527A4D0F11E9}" srcId="{37F7AF99-F2F2-4AD3-BBF0-3B86C4FA8D66}" destId="{2C43EFF5-B928-4645-9FCB-7FB840C1F113}" srcOrd="1" destOrd="0" parTransId="{6EC38C1D-87B2-4321-889A-B3EB7F1786F0}" sibTransId="{80066367-70E1-41A7-8F7E-566DC4AF722F}"/>
    <dgm:cxn modelId="{D773D979-32AB-474B-874F-DAE2B7F9CFE5}" type="presOf" srcId="{6EC38C1D-87B2-4321-889A-B3EB7F1786F0}" destId="{A961B03C-D98F-49C1-8612-D2777F20615B}" srcOrd="0" destOrd="0" presId="urn:microsoft.com/office/officeart/2005/8/layout/orgChart1"/>
    <dgm:cxn modelId="{7E77625A-6394-447C-8E0E-77CBE8AC4D03}" type="presOf" srcId="{2C43EFF5-B928-4645-9FCB-7FB840C1F113}" destId="{585A0F2C-9F1A-4D1B-B734-D96315EF7541}" srcOrd="1" destOrd="0" presId="urn:microsoft.com/office/officeart/2005/8/layout/orgChart1"/>
    <dgm:cxn modelId="{D30DBB7B-68C9-4A17-A326-F21F8E6402F0}" type="presOf" srcId="{4F19F83A-D504-4584-A6D7-88553A6372E5}" destId="{C74DA8E1-8F9D-414A-B5C4-15D87EF5175F}" srcOrd="0" destOrd="0" presId="urn:microsoft.com/office/officeart/2005/8/layout/orgChart1"/>
    <dgm:cxn modelId="{A636417F-7B99-4902-ADC3-5579B188A30D}" type="presOf" srcId="{937EAD3A-2D9F-43E0-8B12-8EA1B3873B38}" destId="{C04C66E0-7F1D-497C-9F14-7D65C6927587}" srcOrd="0" destOrd="0" presId="urn:microsoft.com/office/officeart/2005/8/layout/orgChart1"/>
    <dgm:cxn modelId="{DA327C82-DA8C-443B-9AFF-10C624E958CC}" type="presOf" srcId="{C3611ADF-F20F-40E6-9502-C4730B3DEF6C}" destId="{29FCFEED-6502-419F-959B-5F66D26B2ED9}" srcOrd="1" destOrd="0" presId="urn:microsoft.com/office/officeart/2005/8/layout/orgChart1"/>
    <dgm:cxn modelId="{EBEEAA86-4C0F-4220-B3B3-ECC468A0B2A3}" type="presOf" srcId="{C3611ADF-F20F-40E6-9502-C4730B3DEF6C}" destId="{1542322C-4A66-4058-92F4-C97E618C78FF}" srcOrd="0" destOrd="0" presId="urn:microsoft.com/office/officeart/2005/8/layout/orgChart1"/>
    <dgm:cxn modelId="{18421089-A0F6-41C0-974B-80FA462F52EE}" type="presOf" srcId="{1CF1AD1C-DAC9-494B-B627-9AA943DDFBAB}" destId="{E443B515-522F-49B6-90A2-D4310A7AFEEA}" srcOrd="0" destOrd="0" presId="urn:microsoft.com/office/officeart/2005/8/layout/orgChart1"/>
    <dgm:cxn modelId="{32F7D889-F62D-4D88-9C67-99393CE4D6AD}" srcId="{2C43EFF5-B928-4645-9FCB-7FB840C1F113}" destId="{3D187E23-FC16-4C63-BD4B-16D62FF3C86D}" srcOrd="1" destOrd="0" parTransId="{27595FE8-9AC0-45A5-A90A-79D85DAB6266}" sibTransId="{F12F3A77-923C-4EF5-9B4A-A5B00BD3FF13}"/>
    <dgm:cxn modelId="{DC84CA8D-6B26-4AA2-923C-AAD43D496032}" type="presOf" srcId="{3E1657A8-2E4F-432A-8966-6C1BE574DF1F}" destId="{D77403E4-B980-4052-9ED9-553D9E6C7615}" srcOrd="0" destOrd="0" presId="urn:microsoft.com/office/officeart/2005/8/layout/orgChart1"/>
    <dgm:cxn modelId="{04287C8E-F849-466F-B73A-DAE6F722EFD7}" type="presOf" srcId="{3AFDC7AE-6AD7-4830-BD56-49CC2377E80B}" destId="{A8821834-8659-4934-8CA5-7257DAB86288}" srcOrd="0" destOrd="0" presId="urn:microsoft.com/office/officeart/2005/8/layout/orgChart1"/>
    <dgm:cxn modelId="{8511AD8E-586D-4283-B090-E41B2B5D6F3E}" type="presOf" srcId="{3A5F5AA9-36B0-4DE0-B128-E4DFF7A26D59}" destId="{8A39B916-BB86-4DBF-9E9D-6975220C411D}" srcOrd="1" destOrd="0" presId="urn:microsoft.com/office/officeart/2005/8/layout/orgChart1"/>
    <dgm:cxn modelId="{B87EC297-7EE2-4299-91CF-6297F99B3AE0}" type="presOf" srcId="{2C43EFF5-B928-4645-9FCB-7FB840C1F113}" destId="{F8796266-808B-4EAF-9A0E-152383471915}" srcOrd="0" destOrd="0" presId="urn:microsoft.com/office/officeart/2005/8/layout/orgChart1"/>
    <dgm:cxn modelId="{513A389F-638C-4236-88FD-504C1F7D5436}" srcId="{92AB8EFB-1B04-46BE-9876-836DFBB99855}" destId="{3E1657A8-2E4F-432A-8966-6C1BE574DF1F}" srcOrd="0" destOrd="0" parTransId="{9CA0E8E3-A5E2-4F2E-B3D2-AE1BB610FDCD}" sibTransId="{7BF5C174-3119-4797-B3C5-115B9430CEA0}"/>
    <dgm:cxn modelId="{DD09DE9F-31FF-4986-99F4-B0229009245B}" type="presOf" srcId="{3D187E23-FC16-4C63-BD4B-16D62FF3C86D}" destId="{4B090368-823E-4EC7-AF68-5A2AB3F74127}" srcOrd="0" destOrd="0" presId="urn:microsoft.com/office/officeart/2005/8/layout/orgChart1"/>
    <dgm:cxn modelId="{62BDD7A4-4327-414A-874B-4D45772082C0}" type="presOf" srcId="{308FB252-E015-4E2B-9FCC-0A7B4FFC4907}" destId="{518DCA18-6F50-4183-BCC8-179A01B1EA21}" srcOrd="0" destOrd="0" presId="urn:microsoft.com/office/officeart/2005/8/layout/orgChart1"/>
    <dgm:cxn modelId="{BF6F77A6-E633-4B28-AF8B-0D1276C44DD0}" type="presOf" srcId="{308FB252-E015-4E2B-9FCC-0A7B4FFC4907}" destId="{27F7FAB1-BBCA-41C9-9F90-83EC33861CCE}" srcOrd="1" destOrd="0" presId="urn:microsoft.com/office/officeart/2005/8/layout/orgChart1"/>
    <dgm:cxn modelId="{B39AB2AF-40A8-4EBE-85B9-706723067AA9}" type="presOf" srcId="{3D187E23-FC16-4C63-BD4B-16D62FF3C86D}" destId="{3AE98315-7E80-47F2-AAFC-7341085E45AE}" srcOrd="1" destOrd="0" presId="urn:microsoft.com/office/officeart/2005/8/layout/orgChart1"/>
    <dgm:cxn modelId="{E0082DB5-8FA0-41FE-8FDA-3845A31A1B85}" type="presOf" srcId="{27595FE8-9AC0-45A5-A90A-79D85DAB6266}" destId="{9DAD52B5-909C-444B-9245-F7CC189E14B8}" srcOrd="0" destOrd="0" presId="urn:microsoft.com/office/officeart/2005/8/layout/orgChart1"/>
    <dgm:cxn modelId="{3520D0B7-261E-466D-A20A-F104A5AA0DEB}" type="presOf" srcId="{9EF7987B-7AB1-4081-873E-79FD85DCD4C1}" destId="{E83B61CB-3DE7-4245-97FD-08034491B6EB}" srcOrd="1" destOrd="0" presId="urn:microsoft.com/office/officeart/2005/8/layout/orgChart1"/>
    <dgm:cxn modelId="{F973F9C6-7E44-485B-B762-934724E112C5}" type="presOf" srcId="{4B3E5B13-717E-438A-AC76-8ED1AFEB42B9}" destId="{AB169E65-F674-43F7-AA60-EFAD2C2BDD4A}" srcOrd="0" destOrd="0" presId="urn:microsoft.com/office/officeart/2005/8/layout/orgChart1"/>
    <dgm:cxn modelId="{5084A5CD-686C-4512-8789-3191C0359B7B}" type="presOf" srcId="{3E1657A8-2E4F-432A-8966-6C1BE574DF1F}" destId="{91041FE4-6F3F-4515-83AF-74A0D44D63FE}" srcOrd="1" destOrd="0" presId="urn:microsoft.com/office/officeart/2005/8/layout/orgChart1"/>
    <dgm:cxn modelId="{17A910D1-5118-44F6-B6FA-785817E6BE24}" type="presOf" srcId="{73CB57E9-DB6A-443B-BE0D-46562327BB37}" destId="{44539035-A09D-4D17-835C-3CCC8D807AB5}" srcOrd="0" destOrd="0" presId="urn:microsoft.com/office/officeart/2005/8/layout/orgChart1"/>
    <dgm:cxn modelId="{66A74FD2-09BF-426A-8996-5EE4E3145372}" type="presOf" srcId="{9EF7987B-7AB1-4081-873E-79FD85DCD4C1}" destId="{897E5AE4-E6B9-4107-BCA2-732138E16ACC}" srcOrd="0" destOrd="0" presId="urn:microsoft.com/office/officeart/2005/8/layout/orgChart1"/>
    <dgm:cxn modelId="{8C1C24D3-B48E-442E-8F7E-EBF3788B6CC8}" srcId="{2C43EFF5-B928-4645-9FCB-7FB840C1F113}" destId="{19F8298C-D53D-4A75-9ABA-D87284BF3F45}" srcOrd="0" destOrd="0" parTransId="{4F19F83A-D504-4584-A6D7-88553A6372E5}" sibTransId="{BD96BFC9-9CA8-438D-87C8-05743A182643}"/>
    <dgm:cxn modelId="{5942EFDF-5B9A-40C2-BC50-B28DAFEBA976}" srcId="{C3611ADF-F20F-40E6-9502-C4730B3DEF6C}" destId="{82657F35-2330-4F18-9F27-81032F02B3C1}" srcOrd="0" destOrd="0" parTransId="{1CF1AD1C-DAC9-494B-B627-9AA943DDFBAB}" sibTransId="{D5C7D5F0-3C02-418B-B2AA-895D36F75D4B}"/>
    <dgm:cxn modelId="{448CECE0-249E-485B-A09F-F583268FD4D3}" srcId="{9EF7987B-7AB1-4081-873E-79FD85DCD4C1}" destId="{308FB252-E015-4E2B-9FCC-0A7B4FFC4907}" srcOrd="0" destOrd="0" parTransId="{3AFDC7AE-6AD7-4830-BD56-49CC2377E80B}" sibTransId="{9B4921F7-873F-41F3-AB8F-94AFA54F8B33}"/>
    <dgm:cxn modelId="{842EF7E2-3B9E-4C4D-9460-60A422F910E8}" type="presOf" srcId="{3A5F5AA9-36B0-4DE0-B128-E4DFF7A26D59}" destId="{8597D03E-32A2-47DA-8558-C56475DADB3D}" srcOrd="0" destOrd="0" presId="urn:microsoft.com/office/officeart/2005/8/layout/orgChart1"/>
    <dgm:cxn modelId="{3201BBE8-EFA3-40AB-851F-14C0B5C7EF61}" type="presOf" srcId="{37F7AF99-F2F2-4AD3-BBF0-3B86C4FA8D66}" destId="{118B3F97-6CD4-4F8B-AC7F-70A625AB3162}" srcOrd="0" destOrd="0" presId="urn:microsoft.com/office/officeart/2005/8/layout/orgChart1"/>
    <dgm:cxn modelId="{78C374EC-5CE2-4EBE-B65B-69F1AC39D6CD}" srcId="{82657F35-2330-4F18-9F27-81032F02B3C1}" destId="{3A5F5AA9-36B0-4DE0-B128-E4DFF7A26D59}" srcOrd="0" destOrd="0" parTransId="{937EAD3A-2D9F-43E0-8B12-8EA1B3873B38}" sibTransId="{7EFFF232-3924-4F42-8B78-B3A2B1FF20E9}"/>
    <dgm:cxn modelId="{D33A0B64-C375-433A-9823-C0D016F2FABE}" type="presParOf" srcId="{86E30B47-D041-4025-90FB-537C24051363}" destId="{FDC6AA18-ECF9-42E4-8208-B40C8040AAE6}" srcOrd="0" destOrd="0" presId="urn:microsoft.com/office/officeart/2005/8/layout/orgChart1"/>
    <dgm:cxn modelId="{52F309F8-AB56-4A16-86B0-8D99C67649E4}" type="presParOf" srcId="{FDC6AA18-ECF9-42E4-8208-B40C8040AAE6}" destId="{85B32EE8-A066-43A3-B484-EF32F95F9801}" srcOrd="0" destOrd="0" presId="urn:microsoft.com/office/officeart/2005/8/layout/orgChart1"/>
    <dgm:cxn modelId="{B066E8B6-A16F-47FE-8E73-E94259CF86AC}" type="presParOf" srcId="{85B32EE8-A066-43A3-B484-EF32F95F9801}" destId="{D77403E4-B980-4052-9ED9-553D9E6C7615}" srcOrd="0" destOrd="0" presId="urn:microsoft.com/office/officeart/2005/8/layout/orgChart1"/>
    <dgm:cxn modelId="{BB314C47-FEC6-45E9-9340-2473C77FEACD}" type="presParOf" srcId="{85B32EE8-A066-43A3-B484-EF32F95F9801}" destId="{91041FE4-6F3F-4515-83AF-74A0D44D63FE}" srcOrd="1" destOrd="0" presId="urn:microsoft.com/office/officeart/2005/8/layout/orgChart1"/>
    <dgm:cxn modelId="{E401AA2F-DAEB-4F09-A119-0B38CAABA982}" type="presParOf" srcId="{FDC6AA18-ECF9-42E4-8208-B40C8040AAE6}" destId="{5D65069A-36D3-4211-BC68-51FC9F389E5E}" srcOrd="1" destOrd="0" presId="urn:microsoft.com/office/officeart/2005/8/layout/orgChart1"/>
    <dgm:cxn modelId="{0C3B0F26-2A31-4721-8552-30FB13ECAF4F}" type="presParOf" srcId="{5D65069A-36D3-4211-BC68-51FC9F389E5E}" destId="{AB169E65-F674-43F7-AA60-EFAD2C2BDD4A}" srcOrd="0" destOrd="0" presId="urn:microsoft.com/office/officeart/2005/8/layout/orgChart1"/>
    <dgm:cxn modelId="{7C1871E7-BDDF-49BC-90B6-E8273F105C9A}" type="presParOf" srcId="{5D65069A-36D3-4211-BC68-51FC9F389E5E}" destId="{EE95DDB1-2CA6-4587-ACBB-1F71E0A7A948}" srcOrd="1" destOrd="0" presId="urn:microsoft.com/office/officeart/2005/8/layout/orgChart1"/>
    <dgm:cxn modelId="{FFCADF2A-240D-496D-88FA-354A701F35CB}" type="presParOf" srcId="{EE95DDB1-2CA6-4587-ACBB-1F71E0A7A948}" destId="{8F41CD7C-06F4-48A3-A954-F84D2CA9D44B}" srcOrd="0" destOrd="0" presId="urn:microsoft.com/office/officeart/2005/8/layout/orgChart1"/>
    <dgm:cxn modelId="{B044B083-13B5-4839-89CA-2C00217BCD7A}" type="presParOf" srcId="{8F41CD7C-06F4-48A3-A954-F84D2CA9D44B}" destId="{118B3F97-6CD4-4F8B-AC7F-70A625AB3162}" srcOrd="0" destOrd="0" presId="urn:microsoft.com/office/officeart/2005/8/layout/orgChart1"/>
    <dgm:cxn modelId="{5634D8A8-1599-4F86-8AE6-6B779552E531}" type="presParOf" srcId="{8F41CD7C-06F4-48A3-A954-F84D2CA9D44B}" destId="{875BBEC7-604C-43CC-9826-8394CE752C40}" srcOrd="1" destOrd="0" presId="urn:microsoft.com/office/officeart/2005/8/layout/orgChart1"/>
    <dgm:cxn modelId="{83081BFD-2023-4C9A-924A-7E4295CF41B6}" type="presParOf" srcId="{EE95DDB1-2CA6-4587-ACBB-1F71E0A7A948}" destId="{92457C01-FE6A-44DA-8E8D-0DC6328E059B}" srcOrd="1" destOrd="0" presId="urn:microsoft.com/office/officeart/2005/8/layout/orgChart1"/>
    <dgm:cxn modelId="{72A1C5E7-E616-4E86-8937-1304EFDA388D}" type="presParOf" srcId="{92457C01-FE6A-44DA-8E8D-0DC6328E059B}" destId="{44539035-A09D-4D17-835C-3CCC8D807AB5}" srcOrd="0" destOrd="0" presId="urn:microsoft.com/office/officeart/2005/8/layout/orgChart1"/>
    <dgm:cxn modelId="{603F282B-E34B-4296-8A0F-82CAAD5CC5D7}" type="presParOf" srcId="{92457C01-FE6A-44DA-8E8D-0DC6328E059B}" destId="{9F9FD9F9-AB80-4797-8A71-3F49B5511E8F}" srcOrd="1" destOrd="0" presId="urn:microsoft.com/office/officeart/2005/8/layout/orgChart1"/>
    <dgm:cxn modelId="{5C8E5C8D-0321-4E30-9A26-92ACB2670A74}" type="presParOf" srcId="{9F9FD9F9-AB80-4797-8A71-3F49B5511E8F}" destId="{3640B291-59FC-4D84-B64D-F763D53E0D5E}" srcOrd="0" destOrd="0" presId="urn:microsoft.com/office/officeart/2005/8/layout/orgChart1"/>
    <dgm:cxn modelId="{27BAEF1A-530A-4625-8782-A51A787D70A4}" type="presParOf" srcId="{3640B291-59FC-4D84-B64D-F763D53E0D5E}" destId="{1542322C-4A66-4058-92F4-C97E618C78FF}" srcOrd="0" destOrd="0" presId="urn:microsoft.com/office/officeart/2005/8/layout/orgChart1"/>
    <dgm:cxn modelId="{A4E81541-BD59-41E3-BFEF-8D198BE3E989}" type="presParOf" srcId="{3640B291-59FC-4D84-B64D-F763D53E0D5E}" destId="{29FCFEED-6502-419F-959B-5F66D26B2ED9}" srcOrd="1" destOrd="0" presId="urn:microsoft.com/office/officeart/2005/8/layout/orgChart1"/>
    <dgm:cxn modelId="{AFEC783B-9674-4477-A162-47E23C190A52}" type="presParOf" srcId="{9F9FD9F9-AB80-4797-8A71-3F49B5511E8F}" destId="{A8E57E42-3DF2-4E7B-8B6A-56A17737C6A1}" srcOrd="1" destOrd="0" presId="urn:microsoft.com/office/officeart/2005/8/layout/orgChart1"/>
    <dgm:cxn modelId="{8E58B98E-8E9C-41F6-AEA2-143F8540C377}" type="presParOf" srcId="{A8E57E42-3DF2-4E7B-8B6A-56A17737C6A1}" destId="{E443B515-522F-49B6-90A2-D4310A7AFEEA}" srcOrd="0" destOrd="0" presId="urn:microsoft.com/office/officeart/2005/8/layout/orgChart1"/>
    <dgm:cxn modelId="{D37F3016-440D-41D2-B818-653F7737075A}" type="presParOf" srcId="{A8E57E42-3DF2-4E7B-8B6A-56A17737C6A1}" destId="{4804AC71-9406-4FA9-BFDF-0D52B3E0D1E2}" srcOrd="1" destOrd="0" presId="urn:microsoft.com/office/officeart/2005/8/layout/orgChart1"/>
    <dgm:cxn modelId="{D3387D6D-AD41-4BA3-9D99-8ACDB6C1CF3E}" type="presParOf" srcId="{4804AC71-9406-4FA9-BFDF-0D52B3E0D1E2}" destId="{C2B4F636-BEA2-41A9-8E96-8080B5E570F3}" srcOrd="0" destOrd="0" presId="urn:microsoft.com/office/officeart/2005/8/layout/orgChart1"/>
    <dgm:cxn modelId="{E5D55E19-0226-41DE-BC0F-7C49B4AFDD44}" type="presParOf" srcId="{C2B4F636-BEA2-41A9-8E96-8080B5E570F3}" destId="{F9F03619-CE89-42B7-B88B-6B7BDBD74D75}" srcOrd="0" destOrd="0" presId="urn:microsoft.com/office/officeart/2005/8/layout/orgChart1"/>
    <dgm:cxn modelId="{8AE697FC-1A41-4B40-BD89-BDE354B5C0A8}" type="presParOf" srcId="{C2B4F636-BEA2-41A9-8E96-8080B5E570F3}" destId="{024CFFD9-B30D-4698-BDF7-7EA224E01D0A}" srcOrd="1" destOrd="0" presId="urn:microsoft.com/office/officeart/2005/8/layout/orgChart1"/>
    <dgm:cxn modelId="{F17D2B55-F96F-4037-B616-5BF3608F2993}" type="presParOf" srcId="{4804AC71-9406-4FA9-BFDF-0D52B3E0D1E2}" destId="{EB48B32E-F2C9-463E-9424-572B43FCAF7A}" srcOrd="1" destOrd="0" presId="urn:microsoft.com/office/officeart/2005/8/layout/orgChart1"/>
    <dgm:cxn modelId="{E5D686E1-1007-41DF-8EBB-17B9BB2CBA67}" type="presParOf" srcId="{EB48B32E-F2C9-463E-9424-572B43FCAF7A}" destId="{C04C66E0-7F1D-497C-9F14-7D65C6927587}" srcOrd="0" destOrd="0" presId="urn:microsoft.com/office/officeart/2005/8/layout/orgChart1"/>
    <dgm:cxn modelId="{5CE801D0-1083-48C3-B53F-89DEC8D9212C}" type="presParOf" srcId="{EB48B32E-F2C9-463E-9424-572B43FCAF7A}" destId="{B6217BBA-F66D-4C33-BE02-AA94CC773283}" srcOrd="1" destOrd="0" presId="urn:microsoft.com/office/officeart/2005/8/layout/orgChart1"/>
    <dgm:cxn modelId="{B63822B7-2D97-4C38-A941-1A29994A50D2}" type="presParOf" srcId="{B6217BBA-F66D-4C33-BE02-AA94CC773283}" destId="{1E9F7B24-C9B6-40DF-8B49-8F22D55A1AD3}" srcOrd="0" destOrd="0" presId="urn:microsoft.com/office/officeart/2005/8/layout/orgChart1"/>
    <dgm:cxn modelId="{23F1CBC6-E68F-4ABE-9396-5EA9AA246255}" type="presParOf" srcId="{1E9F7B24-C9B6-40DF-8B49-8F22D55A1AD3}" destId="{8597D03E-32A2-47DA-8558-C56475DADB3D}" srcOrd="0" destOrd="0" presId="urn:microsoft.com/office/officeart/2005/8/layout/orgChart1"/>
    <dgm:cxn modelId="{005CA946-B1DC-4B01-90BF-ED36C831BB17}" type="presParOf" srcId="{1E9F7B24-C9B6-40DF-8B49-8F22D55A1AD3}" destId="{8A39B916-BB86-4DBF-9E9D-6975220C411D}" srcOrd="1" destOrd="0" presId="urn:microsoft.com/office/officeart/2005/8/layout/orgChart1"/>
    <dgm:cxn modelId="{9FD40965-E607-49C9-AE07-3CAAAC59BE37}" type="presParOf" srcId="{B6217BBA-F66D-4C33-BE02-AA94CC773283}" destId="{2923A046-F5B5-4FD2-837B-2FF722AC415F}" srcOrd="1" destOrd="0" presId="urn:microsoft.com/office/officeart/2005/8/layout/orgChart1"/>
    <dgm:cxn modelId="{F88F058C-9239-430C-ABDF-886E1271DFAF}" type="presParOf" srcId="{B6217BBA-F66D-4C33-BE02-AA94CC773283}" destId="{B899C979-3A95-4E38-B607-5834E76EB2CD}" srcOrd="2" destOrd="0" presId="urn:microsoft.com/office/officeart/2005/8/layout/orgChart1"/>
    <dgm:cxn modelId="{F60B2ED5-8A58-4683-A31A-D35B47C25242}" type="presParOf" srcId="{4804AC71-9406-4FA9-BFDF-0D52B3E0D1E2}" destId="{61A07B15-8119-48A2-8A92-F446490582D3}" srcOrd="2" destOrd="0" presId="urn:microsoft.com/office/officeart/2005/8/layout/orgChart1"/>
    <dgm:cxn modelId="{30049C16-9EA4-4598-A8B5-B337D6FF8788}" type="presParOf" srcId="{9F9FD9F9-AB80-4797-8A71-3F49B5511E8F}" destId="{6B01DBD1-4224-4858-9366-A58CAD260A4A}" srcOrd="2" destOrd="0" presId="urn:microsoft.com/office/officeart/2005/8/layout/orgChart1"/>
    <dgm:cxn modelId="{F1D342B1-94F3-4B9D-A64A-B9E8323663C0}" type="presParOf" srcId="{92457C01-FE6A-44DA-8E8D-0DC6328E059B}" destId="{A961B03C-D98F-49C1-8612-D2777F20615B}" srcOrd="2" destOrd="0" presId="urn:microsoft.com/office/officeart/2005/8/layout/orgChart1"/>
    <dgm:cxn modelId="{8F8DAA55-A3F8-438E-A4E6-CFCD0031868E}" type="presParOf" srcId="{92457C01-FE6A-44DA-8E8D-0DC6328E059B}" destId="{AFDB051D-14B6-449C-A0FF-ACEA66242E8E}" srcOrd="3" destOrd="0" presId="urn:microsoft.com/office/officeart/2005/8/layout/orgChart1"/>
    <dgm:cxn modelId="{67A2E604-8BF4-46E0-BFE4-06431BB2FCAA}" type="presParOf" srcId="{AFDB051D-14B6-449C-A0FF-ACEA66242E8E}" destId="{D6D46A98-4D11-4D06-923B-D76F076F7C15}" srcOrd="0" destOrd="0" presId="urn:microsoft.com/office/officeart/2005/8/layout/orgChart1"/>
    <dgm:cxn modelId="{A25B11AD-4916-47E3-8598-8F2FF04F96B8}" type="presParOf" srcId="{D6D46A98-4D11-4D06-923B-D76F076F7C15}" destId="{F8796266-808B-4EAF-9A0E-152383471915}" srcOrd="0" destOrd="0" presId="urn:microsoft.com/office/officeart/2005/8/layout/orgChart1"/>
    <dgm:cxn modelId="{80E40D33-6214-41DE-B953-26113B7549C5}" type="presParOf" srcId="{D6D46A98-4D11-4D06-923B-D76F076F7C15}" destId="{585A0F2C-9F1A-4D1B-B734-D96315EF7541}" srcOrd="1" destOrd="0" presId="urn:microsoft.com/office/officeart/2005/8/layout/orgChart1"/>
    <dgm:cxn modelId="{B654B64C-92F9-45EA-AF90-00B7D360EDE9}" type="presParOf" srcId="{AFDB051D-14B6-449C-A0FF-ACEA66242E8E}" destId="{DC86D691-699C-406E-BA04-58E3849239C1}" srcOrd="1" destOrd="0" presId="urn:microsoft.com/office/officeart/2005/8/layout/orgChart1"/>
    <dgm:cxn modelId="{A4212F20-F598-4310-A030-29881CE4C0B6}" type="presParOf" srcId="{DC86D691-699C-406E-BA04-58E3849239C1}" destId="{C74DA8E1-8F9D-414A-B5C4-15D87EF5175F}" srcOrd="0" destOrd="0" presId="urn:microsoft.com/office/officeart/2005/8/layout/orgChart1"/>
    <dgm:cxn modelId="{CFDE52BE-B1BE-4A5D-86C1-55E9DE4FF1E0}" type="presParOf" srcId="{DC86D691-699C-406E-BA04-58E3849239C1}" destId="{B5C9D0BB-5271-44B7-A6C3-10A30843B003}" srcOrd="1" destOrd="0" presId="urn:microsoft.com/office/officeart/2005/8/layout/orgChart1"/>
    <dgm:cxn modelId="{8E38C913-5986-469D-A93A-79339CD6D35E}" type="presParOf" srcId="{B5C9D0BB-5271-44B7-A6C3-10A30843B003}" destId="{9E0918F1-501D-40E7-BE44-13FA0855F11E}" srcOrd="0" destOrd="0" presId="urn:microsoft.com/office/officeart/2005/8/layout/orgChart1"/>
    <dgm:cxn modelId="{CAB49265-FD43-492F-A265-F35232789E42}" type="presParOf" srcId="{9E0918F1-501D-40E7-BE44-13FA0855F11E}" destId="{E6B40D90-7C97-46CE-91AF-0F6DB55AC3C4}" srcOrd="0" destOrd="0" presId="urn:microsoft.com/office/officeart/2005/8/layout/orgChart1"/>
    <dgm:cxn modelId="{0ECBB166-0A1B-4CFE-8C2F-AB7000A44E78}" type="presParOf" srcId="{9E0918F1-501D-40E7-BE44-13FA0855F11E}" destId="{84F3A816-38BF-44D2-9E8A-E979B1522E78}" srcOrd="1" destOrd="0" presId="urn:microsoft.com/office/officeart/2005/8/layout/orgChart1"/>
    <dgm:cxn modelId="{A7365606-2D67-4012-BD80-306311CC313D}" type="presParOf" srcId="{B5C9D0BB-5271-44B7-A6C3-10A30843B003}" destId="{357B2506-859B-4BD9-87CB-AA7ACBFB7B77}" srcOrd="1" destOrd="0" presId="urn:microsoft.com/office/officeart/2005/8/layout/orgChart1"/>
    <dgm:cxn modelId="{42794374-3E12-43B7-A38F-D3CEF3BCE688}" type="presParOf" srcId="{B5C9D0BB-5271-44B7-A6C3-10A30843B003}" destId="{74B79F06-D90A-493B-AD1E-6802359E96BE}" srcOrd="2" destOrd="0" presId="urn:microsoft.com/office/officeart/2005/8/layout/orgChart1"/>
    <dgm:cxn modelId="{BB1C1B14-AFBD-48C1-8289-7870223D0069}" type="presParOf" srcId="{DC86D691-699C-406E-BA04-58E3849239C1}" destId="{9DAD52B5-909C-444B-9245-F7CC189E14B8}" srcOrd="2" destOrd="0" presId="urn:microsoft.com/office/officeart/2005/8/layout/orgChart1"/>
    <dgm:cxn modelId="{CB2ADECB-C57F-4EA7-BAF9-5AFAC59DC8D6}" type="presParOf" srcId="{DC86D691-699C-406E-BA04-58E3849239C1}" destId="{9D483DA0-6F73-4122-A0D5-73211CEFE37F}" srcOrd="3" destOrd="0" presId="urn:microsoft.com/office/officeart/2005/8/layout/orgChart1"/>
    <dgm:cxn modelId="{9888FF6F-A7F2-4090-868F-1DFB9DEFF1B5}" type="presParOf" srcId="{9D483DA0-6F73-4122-A0D5-73211CEFE37F}" destId="{51B0BD97-1D25-4351-829E-5A773D54694D}" srcOrd="0" destOrd="0" presId="urn:microsoft.com/office/officeart/2005/8/layout/orgChart1"/>
    <dgm:cxn modelId="{1E7DDE6B-23E6-4F6A-9AB4-74AF6CC7DFA0}" type="presParOf" srcId="{51B0BD97-1D25-4351-829E-5A773D54694D}" destId="{4B090368-823E-4EC7-AF68-5A2AB3F74127}" srcOrd="0" destOrd="0" presId="urn:microsoft.com/office/officeart/2005/8/layout/orgChart1"/>
    <dgm:cxn modelId="{D2CC9660-8FF4-4A8A-A7D7-F8A2F9432A70}" type="presParOf" srcId="{51B0BD97-1D25-4351-829E-5A773D54694D}" destId="{3AE98315-7E80-47F2-AAFC-7341085E45AE}" srcOrd="1" destOrd="0" presId="urn:microsoft.com/office/officeart/2005/8/layout/orgChart1"/>
    <dgm:cxn modelId="{007D6FAC-DA37-431F-85EF-9455AFA21B19}" type="presParOf" srcId="{9D483DA0-6F73-4122-A0D5-73211CEFE37F}" destId="{97094CE8-BB16-4DB4-9A00-13AFDAB71E22}" srcOrd="1" destOrd="0" presId="urn:microsoft.com/office/officeart/2005/8/layout/orgChart1"/>
    <dgm:cxn modelId="{0290AE6B-78F3-4EF3-B6A0-8B5FC513C29C}" type="presParOf" srcId="{9D483DA0-6F73-4122-A0D5-73211CEFE37F}" destId="{6B428E28-4CA2-4EF5-B127-BA9FCD728941}" srcOrd="2" destOrd="0" presId="urn:microsoft.com/office/officeart/2005/8/layout/orgChart1"/>
    <dgm:cxn modelId="{4A715FEF-2E47-4F42-ACD8-0FE740CD6E2B}" type="presParOf" srcId="{AFDB051D-14B6-449C-A0FF-ACEA66242E8E}" destId="{541AD301-B850-4EA4-9E63-77E2DF5CA7D8}" srcOrd="2" destOrd="0" presId="urn:microsoft.com/office/officeart/2005/8/layout/orgChart1"/>
    <dgm:cxn modelId="{DEAB172A-6B2A-43B0-8DA9-A5066664341E}" type="presParOf" srcId="{EE95DDB1-2CA6-4587-ACBB-1F71E0A7A948}" destId="{8C69869E-D88F-4056-BD84-460D16571EC7}" srcOrd="2" destOrd="0" presId="urn:microsoft.com/office/officeart/2005/8/layout/orgChart1"/>
    <dgm:cxn modelId="{90BAE022-B65B-4A6E-BF35-DFFF4A3C6447}" type="presParOf" srcId="{5D65069A-36D3-4211-BC68-51FC9F389E5E}" destId="{D9FCCAB8-2042-4308-821C-98A108496A81}" srcOrd="2" destOrd="0" presId="urn:microsoft.com/office/officeart/2005/8/layout/orgChart1"/>
    <dgm:cxn modelId="{16030039-3E5E-4EFB-B27E-350CA0FBBCF2}" type="presParOf" srcId="{5D65069A-36D3-4211-BC68-51FC9F389E5E}" destId="{9EDAD791-EDD3-441B-B2DF-C5C8FB92A3BB}" srcOrd="3" destOrd="0" presId="urn:microsoft.com/office/officeart/2005/8/layout/orgChart1"/>
    <dgm:cxn modelId="{EC0A2ABB-97ED-4201-B0E2-E257FBF464AC}" type="presParOf" srcId="{9EDAD791-EDD3-441B-B2DF-C5C8FB92A3BB}" destId="{79FC81E1-FB8A-4A5F-8458-3315EF04E7F5}" srcOrd="0" destOrd="0" presId="urn:microsoft.com/office/officeart/2005/8/layout/orgChart1"/>
    <dgm:cxn modelId="{7BE47B6D-0980-44B4-9007-5448945834B6}" type="presParOf" srcId="{79FC81E1-FB8A-4A5F-8458-3315EF04E7F5}" destId="{897E5AE4-E6B9-4107-BCA2-732138E16ACC}" srcOrd="0" destOrd="0" presId="urn:microsoft.com/office/officeart/2005/8/layout/orgChart1"/>
    <dgm:cxn modelId="{094073E0-C5FD-4FC2-A00F-7AB6096D1D5C}" type="presParOf" srcId="{79FC81E1-FB8A-4A5F-8458-3315EF04E7F5}" destId="{E83B61CB-3DE7-4245-97FD-08034491B6EB}" srcOrd="1" destOrd="0" presId="urn:microsoft.com/office/officeart/2005/8/layout/orgChart1"/>
    <dgm:cxn modelId="{EECABB03-B5E3-4954-A997-2F19983637E5}" type="presParOf" srcId="{9EDAD791-EDD3-441B-B2DF-C5C8FB92A3BB}" destId="{AF25EBCF-8B46-4CFC-BDE5-EA288C27BEA3}" srcOrd="1" destOrd="0" presId="urn:microsoft.com/office/officeart/2005/8/layout/orgChart1"/>
    <dgm:cxn modelId="{1BF9350D-A433-46A8-8AC0-E80041903B94}" type="presParOf" srcId="{AF25EBCF-8B46-4CFC-BDE5-EA288C27BEA3}" destId="{A8821834-8659-4934-8CA5-7257DAB86288}" srcOrd="0" destOrd="0" presId="urn:microsoft.com/office/officeart/2005/8/layout/orgChart1"/>
    <dgm:cxn modelId="{F29F93C5-7F50-4376-9500-28061A0A187D}" type="presParOf" srcId="{AF25EBCF-8B46-4CFC-BDE5-EA288C27BEA3}" destId="{97864EC4-3525-4E21-93D3-24A429C95821}" srcOrd="1" destOrd="0" presId="urn:microsoft.com/office/officeart/2005/8/layout/orgChart1"/>
    <dgm:cxn modelId="{E3C2FEA2-FCD3-4FFD-A540-04B1485F9AC7}" type="presParOf" srcId="{97864EC4-3525-4E21-93D3-24A429C95821}" destId="{F3AE8267-EEE3-43B5-AA27-D101DF3F0ABB}" srcOrd="0" destOrd="0" presId="urn:microsoft.com/office/officeart/2005/8/layout/orgChart1"/>
    <dgm:cxn modelId="{2A829A6D-01CF-4D15-A1D9-853F27B0E930}" type="presParOf" srcId="{F3AE8267-EEE3-43B5-AA27-D101DF3F0ABB}" destId="{518DCA18-6F50-4183-BCC8-179A01B1EA21}" srcOrd="0" destOrd="0" presId="urn:microsoft.com/office/officeart/2005/8/layout/orgChart1"/>
    <dgm:cxn modelId="{689D2A75-9E70-4B2E-B6D2-809549C92CA0}" type="presParOf" srcId="{F3AE8267-EEE3-43B5-AA27-D101DF3F0ABB}" destId="{27F7FAB1-BBCA-41C9-9F90-83EC33861CCE}" srcOrd="1" destOrd="0" presId="urn:microsoft.com/office/officeart/2005/8/layout/orgChart1"/>
    <dgm:cxn modelId="{D2791AB4-E6E9-44D9-BA0B-2A2C66CE0F3A}" type="presParOf" srcId="{97864EC4-3525-4E21-93D3-24A429C95821}" destId="{1AB4F80F-0690-4F6F-B134-ED53F2E8642A}" srcOrd="1" destOrd="0" presId="urn:microsoft.com/office/officeart/2005/8/layout/orgChart1"/>
    <dgm:cxn modelId="{1E62FF01-7F75-4BD1-A75D-DFBD47EDEF53}" type="presParOf" srcId="{97864EC4-3525-4E21-93D3-24A429C95821}" destId="{70C56C01-A8F2-4CB3-B144-CC0FB99DC9F7}" srcOrd="2" destOrd="0" presId="urn:microsoft.com/office/officeart/2005/8/layout/orgChart1"/>
    <dgm:cxn modelId="{C5D5C695-61E7-4264-A5B9-7968D8B7FAAD}" type="presParOf" srcId="{9EDAD791-EDD3-441B-B2DF-C5C8FB92A3BB}" destId="{505AAF9C-1E45-4CF0-A2B9-9161BEB35ED4}" srcOrd="2" destOrd="0" presId="urn:microsoft.com/office/officeart/2005/8/layout/orgChart1"/>
    <dgm:cxn modelId="{CD037894-A147-43BF-B9B3-1538A0A20D77}" type="presParOf" srcId="{FDC6AA18-ECF9-42E4-8208-B40C8040AAE6}" destId="{99B9450E-5FC3-4800-A710-ED216CD320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57AE32-6DF2-4F70-BE12-75D897DB21A5}">
      <dsp:nvSpPr>
        <dsp:cNvPr id="0" name=""/>
        <dsp:cNvSpPr/>
      </dsp:nvSpPr>
      <dsp:spPr>
        <a:xfrm>
          <a:off x="7464231" y="2528476"/>
          <a:ext cx="529358" cy="3680400"/>
        </a:xfrm>
        <a:custGeom>
          <a:avLst/>
          <a:gdLst/>
          <a:ahLst/>
          <a:cxnLst/>
          <a:rect l="0" t="0" r="0" b="0"/>
          <a:pathLst>
            <a:path>
              <a:moveTo>
                <a:pt x="0" y="0"/>
              </a:moveTo>
              <a:lnTo>
                <a:pt x="0" y="3680400"/>
              </a:lnTo>
              <a:lnTo>
                <a:pt x="529358" y="368040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5D03266-F076-48CC-B470-9926F6BB07D0}">
      <dsp:nvSpPr>
        <dsp:cNvPr id="0" name=""/>
        <dsp:cNvSpPr/>
      </dsp:nvSpPr>
      <dsp:spPr>
        <a:xfrm>
          <a:off x="7464231" y="2528476"/>
          <a:ext cx="529358" cy="2290462"/>
        </a:xfrm>
        <a:custGeom>
          <a:avLst/>
          <a:gdLst/>
          <a:ahLst/>
          <a:cxnLst/>
          <a:rect l="0" t="0" r="0" b="0"/>
          <a:pathLst>
            <a:path>
              <a:moveTo>
                <a:pt x="0" y="0"/>
              </a:moveTo>
              <a:lnTo>
                <a:pt x="0" y="2290462"/>
              </a:lnTo>
              <a:lnTo>
                <a:pt x="529358" y="229046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098B72-799D-45F9-BD32-5735FE62E284}">
      <dsp:nvSpPr>
        <dsp:cNvPr id="0" name=""/>
        <dsp:cNvSpPr/>
      </dsp:nvSpPr>
      <dsp:spPr>
        <a:xfrm>
          <a:off x="7464231" y="2528476"/>
          <a:ext cx="529358" cy="900523"/>
        </a:xfrm>
        <a:custGeom>
          <a:avLst/>
          <a:gdLst/>
          <a:ahLst/>
          <a:cxnLst/>
          <a:rect l="0" t="0" r="0" b="0"/>
          <a:pathLst>
            <a:path>
              <a:moveTo>
                <a:pt x="0" y="0"/>
              </a:moveTo>
              <a:lnTo>
                <a:pt x="0" y="900523"/>
              </a:lnTo>
              <a:lnTo>
                <a:pt x="529358" y="90052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D9EE497-5951-427C-9B09-A84F796C9DC8}">
      <dsp:nvSpPr>
        <dsp:cNvPr id="0" name=""/>
        <dsp:cNvSpPr/>
      </dsp:nvSpPr>
      <dsp:spPr>
        <a:xfrm>
          <a:off x="5322700" y="1138537"/>
          <a:ext cx="3553152" cy="411108"/>
        </a:xfrm>
        <a:custGeom>
          <a:avLst/>
          <a:gdLst/>
          <a:ahLst/>
          <a:cxnLst/>
          <a:rect l="0" t="0" r="0" b="0"/>
          <a:pathLst>
            <a:path>
              <a:moveTo>
                <a:pt x="0" y="0"/>
              </a:moveTo>
              <a:lnTo>
                <a:pt x="0" y="205554"/>
              </a:lnTo>
              <a:lnTo>
                <a:pt x="3553152" y="205554"/>
              </a:lnTo>
              <a:lnTo>
                <a:pt x="3553152" y="41110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0BC20C9-F242-4463-84CA-5DAC6E51CAEA}">
      <dsp:nvSpPr>
        <dsp:cNvPr id="0" name=""/>
        <dsp:cNvSpPr/>
      </dsp:nvSpPr>
      <dsp:spPr>
        <a:xfrm>
          <a:off x="5322700" y="1138537"/>
          <a:ext cx="398687" cy="411108"/>
        </a:xfrm>
        <a:custGeom>
          <a:avLst/>
          <a:gdLst/>
          <a:ahLst/>
          <a:cxnLst/>
          <a:rect l="0" t="0" r="0" b="0"/>
          <a:pathLst>
            <a:path>
              <a:moveTo>
                <a:pt x="0" y="0"/>
              </a:moveTo>
              <a:lnTo>
                <a:pt x="0" y="205554"/>
              </a:lnTo>
              <a:lnTo>
                <a:pt x="398687" y="205554"/>
              </a:lnTo>
              <a:lnTo>
                <a:pt x="398687" y="41110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F9FFBF-0F59-4E19-A541-340260BFB908}">
      <dsp:nvSpPr>
        <dsp:cNvPr id="0" name=""/>
        <dsp:cNvSpPr/>
      </dsp:nvSpPr>
      <dsp:spPr>
        <a:xfrm>
          <a:off x="3352619" y="1138537"/>
          <a:ext cx="1970081" cy="411108"/>
        </a:xfrm>
        <a:custGeom>
          <a:avLst/>
          <a:gdLst/>
          <a:ahLst/>
          <a:cxnLst/>
          <a:rect l="0" t="0" r="0" b="0"/>
          <a:pathLst>
            <a:path>
              <a:moveTo>
                <a:pt x="1970081" y="0"/>
              </a:moveTo>
              <a:lnTo>
                <a:pt x="1970081" y="205554"/>
              </a:lnTo>
              <a:lnTo>
                <a:pt x="0" y="205554"/>
              </a:lnTo>
              <a:lnTo>
                <a:pt x="0" y="41110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D82EAEC-A14A-4C2A-95DF-9281BDE9EF0F}">
      <dsp:nvSpPr>
        <dsp:cNvPr id="0" name=""/>
        <dsp:cNvSpPr/>
      </dsp:nvSpPr>
      <dsp:spPr>
        <a:xfrm>
          <a:off x="983850" y="1138537"/>
          <a:ext cx="4338849" cy="411108"/>
        </a:xfrm>
        <a:custGeom>
          <a:avLst/>
          <a:gdLst/>
          <a:ahLst/>
          <a:cxnLst/>
          <a:rect l="0" t="0" r="0" b="0"/>
          <a:pathLst>
            <a:path>
              <a:moveTo>
                <a:pt x="4338849" y="0"/>
              </a:moveTo>
              <a:lnTo>
                <a:pt x="4338849" y="205554"/>
              </a:lnTo>
              <a:lnTo>
                <a:pt x="0" y="205554"/>
              </a:lnTo>
              <a:lnTo>
                <a:pt x="0" y="41110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A65FFDA-231C-46E3-8A3D-5A9E29C0DCAD}">
      <dsp:nvSpPr>
        <dsp:cNvPr id="0" name=""/>
        <dsp:cNvSpPr/>
      </dsp:nvSpPr>
      <dsp:spPr>
        <a:xfrm>
          <a:off x="3143384" y="159707"/>
          <a:ext cx="4358632" cy="97883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İflâsa Tabi Olma (</a:t>
          </a:r>
          <a:r>
            <a:rPr lang="tr-TR" sz="1700" kern="1200" dirty="0" err="1"/>
            <a:t>Bankruptcy</a:t>
          </a:r>
          <a:r>
            <a:rPr lang="tr-TR" sz="1700" kern="1200" dirty="0"/>
            <a:t> - </a:t>
          </a:r>
          <a:r>
            <a:rPr lang="tr-TR" sz="1700" kern="1200" dirty="0" err="1"/>
            <a:t>die</a:t>
          </a:r>
          <a:r>
            <a:rPr lang="tr-TR" sz="1700" kern="1200" dirty="0"/>
            <a:t> </a:t>
          </a:r>
          <a:r>
            <a:rPr lang="tr-TR" sz="1700" kern="1200" dirty="0" err="1"/>
            <a:t>Insolvenz</a:t>
          </a:r>
          <a:r>
            <a:rPr lang="tr-TR" sz="1700" kern="1200" dirty="0"/>
            <a:t> – der </a:t>
          </a:r>
          <a:r>
            <a:rPr lang="tr-TR" sz="1700" kern="1200" dirty="0" err="1"/>
            <a:t>Konkurs</a:t>
          </a:r>
          <a:r>
            <a:rPr lang="tr-TR" sz="1700" kern="1200" dirty="0"/>
            <a:t>) (TTK m. 18.1)</a:t>
          </a:r>
        </a:p>
      </dsp:txBody>
      <dsp:txXfrm>
        <a:off x="3143384" y="159707"/>
        <a:ext cx="4358632" cy="978830"/>
      </dsp:txXfrm>
    </dsp:sp>
    <dsp:sp modelId="{DEA9689A-4A7A-4140-B294-011B8BA098DA}">
      <dsp:nvSpPr>
        <dsp:cNvPr id="0" name=""/>
        <dsp:cNvSpPr/>
      </dsp:nvSpPr>
      <dsp:spPr>
        <a:xfrm>
          <a:off x="5020" y="1549646"/>
          <a:ext cx="1957660" cy="97883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Tacirler</a:t>
          </a:r>
        </a:p>
      </dsp:txBody>
      <dsp:txXfrm>
        <a:off x="5020" y="1549646"/>
        <a:ext cx="1957660" cy="978830"/>
      </dsp:txXfrm>
    </dsp:sp>
    <dsp:sp modelId="{E16DDE4F-14AB-4A36-A374-BD210E6B8ACE}">
      <dsp:nvSpPr>
        <dsp:cNvPr id="0" name=""/>
        <dsp:cNvSpPr/>
      </dsp:nvSpPr>
      <dsp:spPr>
        <a:xfrm>
          <a:off x="2373789" y="1549646"/>
          <a:ext cx="1957660" cy="97883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Tacir Sayılanlar</a:t>
          </a:r>
        </a:p>
      </dsp:txBody>
      <dsp:txXfrm>
        <a:off x="2373789" y="1549646"/>
        <a:ext cx="1957660" cy="978830"/>
      </dsp:txXfrm>
    </dsp:sp>
    <dsp:sp modelId="{D579F657-90FF-43D6-8F69-2B5478397321}">
      <dsp:nvSpPr>
        <dsp:cNvPr id="0" name=""/>
        <dsp:cNvSpPr/>
      </dsp:nvSpPr>
      <dsp:spPr>
        <a:xfrm>
          <a:off x="4742557" y="1549646"/>
          <a:ext cx="1957660" cy="97883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Tacir Gibi Sorumlu Olanlar</a:t>
          </a:r>
        </a:p>
      </dsp:txBody>
      <dsp:txXfrm>
        <a:off x="4742557" y="1549646"/>
        <a:ext cx="1957660" cy="978830"/>
      </dsp:txXfrm>
    </dsp:sp>
    <dsp:sp modelId="{BEE9BEFA-8C5A-4A27-BE36-9A820DFD732B}">
      <dsp:nvSpPr>
        <dsp:cNvPr id="0" name=""/>
        <dsp:cNvSpPr/>
      </dsp:nvSpPr>
      <dsp:spPr>
        <a:xfrm>
          <a:off x="7111326" y="1549646"/>
          <a:ext cx="3529054" cy="97883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Özel Hükümler Uyarınca İflasa Tâbi Olanlar</a:t>
          </a:r>
        </a:p>
      </dsp:txBody>
      <dsp:txXfrm>
        <a:off x="7111326" y="1549646"/>
        <a:ext cx="3529054" cy="978830"/>
      </dsp:txXfrm>
    </dsp:sp>
    <dsp:sp modelId="{B1584DA5-0634-42B1-941F-A13D1E183D1E}">
      <dsp:nvSpPr>
        <dsp:cNvPr id="0" name=""/>
        <dsp:cNvSpPr/>
      </dsp:nvSpPr>
      <dsp:spPr>
        <a:xfrm>
          <a:off x="7993589" y="2939584"/>
          <a:ext cx="4104899" cy="97883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Ticareti terk eden gerçek kişi tacir (İİK m. 44)</a:t>
          </a:r>
        </a:p>
      </dsp:txBody>
      <dsp:txXfrm>
        <a:off x="7993589" y="2939584"/>
        <a:ext cx="4104899" cy="978830"/>
      </dsp:txXfrm>
    </dsp:sp>
    <dsp:sp modelId="{C80A1F02-280C-4474-B0E8-B700A6513E43}">
      <dsp:nvSpPr>
        <dsp:cNvPr id="0" name=""/>
        <dsp:cNvSpPr/>
      </dsp:nvSpPr>
      <dsp:spPr>
        <a:xfrm>
          <a:off x="7993589" y="4329523"/>
          <a:ext cx="3657065" cy="97883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err="1"/>
            <a:t>Kollektif</a:t>
          </a:r>
          <a:r>
            <a:rPr lang="tr-TR" sz="1700" kern="1200" dirty="0"/>
            <a:t> Şirket Ortakları (TTK m. 238.2-240) - Komandit Şirket Ortakları (TTK m. 317) </a:t>
          </a:r>
        </a:p>
      </dsp:txBody>
      <dsp:txXfrm>
        <a:off x="7993589" y="4329523"/>
        <a:ext cx="3657065" cy="978830"/>
      </dsp:txXfrm>
    </dsp:sp>
    <dsp:sp modelId="{AD194B1D-2E0F-4D85-8BB5-8160ED5A18D0}">
      <dsp:nvSpPr>
        <dsp:cNvPr id="0" name=""/>
        <dsp:cNvSpPr/>
      </dsp:nvSpPr>
      <dsp:spPr>
        <a:xfrm>
          <a:off x="7993589" y="5719462"/>
          <a:ext cx="1957660" cy="97883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Bankacılık Kanunu m. 110 – Sermaye Piyasası Kanunu m. 98</a:t>
          </a:r>
        </a:p>
      </dsp:txBody>
      <dsp:txXfrm>
        <a:off x="7993589" y="5719462"/>
        <a:ext cx="1957660" cy="9788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12511-ECAB-4C7E-AD80-611DD5FA12BE}">
      <dsp:nvSpPr>
        <dsp:cNvPr id="0" name=""/>
        <dsp:cNvSpPr/>
      </dsp:nvSpPr>
      <dsp:spPr>
        <a:xfrm>
          <a:off x="6096000" y="3247532"/>
          <a:ext cx="5228006" cy="362935"/>
        </a:xfrm>
        <a:custGeom>
          <a:avLst/>
          <a:gdLst/>
          <a:ahLst/>
          <a:cxnLst/>
          <a:rect l="0" t="0" r="0" b="0"/>
          <a:pathLst>
            <a:path>
              <a:moveTo>
                <a:pt x="0" y="0"/>
              </a:moveTo>
              <a:lnTo>
                <a:pt x="0" y="181467"/>
              </a:lnTo>
              <a:lnTo>
                <a:pt x="5228006" y="181467"/>
              </a:lnTo>
              <a:lnTo>
                <a:pt x="5228006" y="36293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88BC716-2A9D-4890-A151-34A8E234173A}">
      <dsp:nvSpPr>
        <dsp:cNvPr id="0" name=""/>
        <dsp:cNvSpPr/>
      </dsp:nvSpPr>
      <dsp:spPr>
        <a:xfrm>
          <a:off x="6096000" y="3247532"/>
          <a:ext cx="3136803" cy="362935"/>
        </a:xfrm>
        <a:custGeom>
          <a:avLst/>
          <a:gdLst/>
          <a:ahLst/>
          <a:cxnLst/>
          <a:rect l="0" t="0" r="0" b="0"/>
          <a:pathLst>
            <a:path>
              <a:moveTo>
                <a:pt x="0" y="0"/>
              </a:moveTo>
              <a:lnTo>
                <a:pt x="0" y="181467"/>
              </a:lnTo>
              <a:lnTo>
                <a:pt x="3136803" y="181467"/>
              </a:lnTo>
              <a:lnTo>
                <a:pt x="3136803" y="36293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7F1E44-D6BB-43B6-9F01-21F2193D7892}">
      <dsp:nvSpPr>
        <dsp:cNvPr id="0" name=""/>
        <dsp:cNvSpPr/>
      </dsp:nvSpPr>
      <dsp:spPr>
        <a:xfrm>
          <a:off x="6096000" y="3247532"/>
          <a:ext cx="1045601" cy="362935"/>
        </a:xfrm>
        <a:custGeom>
          <a:avLst/>
          <a:gdLst/>
          <a:ahLst/>
          <a:cxnLst/>
          <a:rect l="0" t="0" r="0" b="0"/>
          <a:pathLst>
            <a:path>
              <a:moveTo>
                <a:pt x="0" y="0"/>
              </a:moveTo>
              <a:lnTo>
                <a:pt x="0" y="181467"/>
              </a:lnTo>
              <a:lnTo>
                <a:pt x="1045601" y="181467"/>
              </a:lnTo>
              <a:lnTo>
                <a:pt x="1045601" y="36293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C7D144D-81BD-4A58-B5DD-A0FE4E41F8B4}">
      <dsp:nvSpPr>
        <dsp:cNvPr id="0" name=""/>
        <dsp:cNvSpPr/>
      </dsp:nvSpPr>
      <dsp:spPr>
        <a:xfrm>
          <a:off x="5050398" y="3247532"/>
          <a:ext cx="1045601" cy="362935"/>
        </a:xfrm>
        <a:custGeom>
          <a:avLst/>
          <a:gdLst/>
          <a:ahLst/>
          <a:cxnLst/>
          <a:rect l="0" t="0" r="0" b="0"/>
          <a:pathLst>
            <a:path>
              <a:moveTo>
                <a:pt x="1045601" y="0"/>
              </a:moveTo>
              <a:lnTo>
                <a:pt x="1045601" y="181467"/>
              </a:lnTo>
              <a:lnTo>
                <a:pt x="0" y="181467"/>
              </a:lnTo>
              <a:lnTo>
                <a:pt x="0" y="36293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96EA18-4FD8-4993-A99C-A75EDF75D4E8}">
      <dsp:nvSpPr>
        <dsp:cNvPr id="0" name=""/>
        <dsp:cNvSpPr/>
      </dsp:nvSpPr>
      <dsp:spPr>
        <a:xfrm>
          <a:off x="2959196" y="3247532"/>
          <a:ext cx="3136803" cy="362935"/>
        </a:xfrm>
        <a:custGeom>
          <a:avLst/>
          <a:gdLst/>
          <a:ahLst/>
          <a:cxnLst/>
          <a:rect l="0" t="0" r="0" b="0"/>
          <a:pathLst>
            <a:path>
              <a:moveTo>
                <a:pt x="3136803" y="0"/>
              </a:moveTo>
              <a:lnTo>
                <a:pt x="3136803" y="181467"/>
              </a:lnTo>
              <a:lnTo>
                <a:pt x="0" y="181467"/>
              </a:lnTo>
              <a:lnTo>
                <a:pt x="0" y="36293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25E5CE-D4E9-403F-8010-79E2D42FAD6A}">
      <dsp:nvSpPr>
        <dsp:cNvPr id="0" name=""/>
        <dsp:cNvSpPr/>
      </dsp:nvSpPr>
      <dsp:spPr>
        <a:xfrm>
          <a:off x="867993" y="3247532"/>
          <a:ext cx="5228006" cy="362935"/>
        </a:xfrm>
        <a:custGeom>
          <a:avLst/>
          <a:gdLst/>
          <a:ahLst/>
          <a:cxnLst/>
          <a:rect l="0" t="0" r="0" b="0"/>
          <a:pathLst>
            <a:path>
              <a:moveTo>
                <a:pt x="5228006" y="0"/>
              </a:moveTo>
              <a:lnTo>
                <a:pt x="5228006" y="181467"/>
              </a:lnTo>
              <a:lnTo>
                <a:pt x="0" y="181467"/>
              </a:lnTo>
              <a:lnTo>
                <a:pt x="0" y="36293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F246B25-F315-45F7-831F-B675826F7921}">
      <dsp:nvSpPr>
        <dsp:cNvPr id="0" name=""/>
        <dsp:cNvSpPr/>
      </dsp:nvSpPr>
      <dsp:spPr>
        <a:xfrm>
          <a:off x="5231866" y="2383398"/>
          <a:ext cx="1728266" cy="86413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t>Tacir olmanın hükümleri - devam</a:t>
          </a:r>
        </a:p>
      </dsp:txBody>
      <dsp:txXfrm>
        <a:off x="5231866" y="2383398"/>
        <a:ext cx="1728266" cy="864133"/>
      </dsp:txXfrm>
    </dsp:sp>
    <dsp:sp modelId="{B226F583-0CB6-4643-802D-5A1709F37F27}">
      <dsp:nvSpPr>
        <dsp:cNvPr id="0" name=""/>
        <dsp:cNvSpPr/>
      </dsp:nvSpPr>
      <dsp:spPr>
        <a:xfrm>
          <a:off x="3860" y="3610467"/>
          <a:ext cx="1728266" cy="86413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t>Ticaret Siciline Tescil (TTK m. 40)</a:t>
          </a:r>
        </a:p>
      </dsp:txBody>
      <dsp:txXfrm>
        <a:off x="3860" y="3610467"/>
        <a:ext cx="1728266" cy="864133"/>
      </dsp:txXfrm>
    </dsp:sp>
    <dsp:sp modelId="{86D6D107-2DAB-4932-A447-3105971A5B1A}">
      <dsp:nvSpPr>
        <dsp:cNvPr id="0" name=""/>
        <dsp:cNvSpPr/>
      </dsp:nvSpPr>
      <dsp:spPr>
        <a:xfrm>
          <a:off x="2095062" y="3610467"/>
          <a:ext cx="1728266" cy="86413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t>Odalara Kaydolma (5174 sayılı Kanun m. 9) – Meslek Birliklerine Kaydolma </a:t>
          </a:r>
        </a:p>
      </dsp:txBody>
      <dsp:txXfrm>
        <a:off x="2095062" y="3610467"/>
        <a:ext cx="1728266" cy="864133"/>
      </dsp:txXfrm>
    </dsp:sp>
    <dsp:sp modelId="{C69FDDED-0E31-4010-8AF9-345CAFFA63E8}">
      <dsp:nvSpPr>
        <dsp:cNvPr id="0" name=""/>
        <dsp:cNvSpPr/>
      </dsp:nvSpPr>
      <dsp:spPr>
        <a:xfrm>
          <a:off x="4186265" y="3610467"/>
          <a:ext cx="1728266" cy="86413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t>Ticaret Unvanı Seçme ve Kullanma (TTK m. 39.1, 40)</a:t>
          </a:r>
        </a:p>
      </dsp:txBody>
      <dsp:txXfrm>
        <a:off x="4186265" y="3610467"/>
        <a:ext cx="1728266" cy="864133"/>
      </dsp:txXfrm>
    </dsp:sp>
    <dsp:sp modelId="{82D9EFC2-7B31-4679-B535-CB664A1DCE5D}">
      <dsp:nvSpPr>
        <dsp:cNvPr id="0" name=""/>
        <dsp:cNvSpPr/>
      </dsp:nvSpPr>
      <dsp:spPr>
        <a:xfrm>
          <a:off x="6277467" y="3610467"/>
          <a:ext cx="1728266" cy="86413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t>Ticarî İş Karinesine Tâbi Olma</a:t>
          </a:r>
        </a:p>
      </dsp:txBody>
      <dsp:txXfrm>
        <a:off x="6277467" y="3610467"/>
        <a:ext cx="1728266" cy="864133"/>
      </dsp:txXfrm>
    </dsp:sp>
    <dsp:sp modelId="{248EC2CE-5FDF-426D-B018-E7325B67A796}">
      <dsp:nvSpPr>
        <dsp:cNvPr id="0" name=""/>
        <dsp:cNvSpPr/>
      </dsp:nvSpPr>
      <dsp:spPr>
        <a:xfrm>
          <a:off x="8368670" y="3610467"/>
          <a:ext cx="1728266" cy="86413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t>Ticarî Örf ve Adete Tâbi Olma</a:t>
          </a:r>
        </a:p>
      </dsp:txBody>
      <dsp:txXfrm>
        <a:off x="8368670" y="3610467"/>
        <a:ext cx="1728266" cy="864133"/>
      </dsp:txXfrm>
    </dsp:sp>
    <dsp:sp modelId="{0EB9D4CB-2D43-4352-883D-D76200317DC4}">
      <dsp:nvSpPr>
        <dsp:cNvPr id="0" name=""/>
        <dsp:cNvSpPr/>
      </dsp:nvSpPr>
      <dsp:spPr>
        <a:xfrm>
          <a:off x="10459873" y="3610467"/>
          <a:ext cx="1728266" cy="86413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t>Ticarî Defter Tutma (TTK m. 18.1; m. 64 vd.)</a:t>
          </a:r>
        </a:p>
      </dsp:txBody>
      <dsp:txXfrm>
        <a:off x="10459873" y="3610467"/>
        <a:ext cx="1728266" cy="8641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8A75E-B3B5-48B9-9A5B-2AE4B79CD849}">
      <dsp:nvSpPr>
        <dsp:cNvPr id="0" name=""/>
        <dsp:cNvSpPr/>
      </dsp:nvSpPr>
      <dsp:spPr>
        <a:xfrm>
          <a:off x="8491192" y="2797238"/>
          <a:ext cx="346502" cy="2702719"/>
        </a:xfrm>
        <a:custGeom>
          <a:avLst/>
          <a:gdLst/>
          <a:ahLst/>
          <a:cxnLst/>
          <a:rect l="0" t="0" r="0" b="0"/>
          <a:pathLst>
            <a:path>
              <a:moveTo>
                <a:pt x="0" y="0"/>
              </a:moveTo>
              <a:lnTo>
                <a:pt x="0" y="2702719"/>
              </a:lnTo>
              <a:lnTo>
                <a:pt x="346502" y="270271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8416336-E0A0-4E0D-A668-9BFE6DD61B47}">
      <dsp:nvSpPr>
        <dsp:cNvPr id="0" name=""/>
        <dsp:cNvSpPr/>
      </dsp:nvSpPr>
      <dsp:spPr>
        <a:xfrm>
          <a:off x="8491192" y="2797238"/>
          <a:ext cx="346502" cy="1062607"/>
        </a:xfrm>
        <a:custGeom>
          <a:avLst/>
          <a:gdLst/>
          <a:ahLst/>
          <a:cxnLst/>
          <a:rect l="0" t="0" r="0" b="0"/>
          <a:pathLst>
            <a:path>
              <a:moveTo>
                <a:pt x="0" y="0"/>
              </a:moveTo>
              <a:lnTo>
                <a:pt x="0" y="1062607"/>
              </a:lnTo>
              <a:lnTo>
                <a:pt x="346502" y="106260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C29D59-413A-4D0E-8838-DC24E501E5A4}">
      <dsp:nvSpPr>
        <dsp:cNvPr id="0" name=""/>
        <dsp:cNvSpPr/>
      </dsp:nvSpPr>
      <dsp:spPr>
        <a:xfrm>
          <a:off x="5718756" y="1157127"/>
          <a:ext cx="3696441" cy="485103"/>
        </a:xfrm>
        <a:custGeom>
          <a:avLst/>
          <a:gdLst/>
          <a:ahLst/>
          <a:cxnLst/>
          <a:rect l="0" t="0" r="0" b="0"/>
          <a:pathLst>
            <a:path>
              <a:moveTo>
                <a:pt x="0" y="0"/>
              </a:moveTo>
              <a:lnTo>
                <a:pt x="0" y="242551"/>
              </a:lnTo>
              <a:lnTo>
                <a:pt x="3696441" y="242551"/>
              </a:lnTo>
              <a:lnTo>
                <a:pt x="3696441" y="48510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14EC5E2-F3C2-4662-8CDD-AC48D67CC8FE}">
      <dsp:nvSpPr>
        <dsp:cNvPr id="0" name=""/>
        <dsp:cNvSpPr/>
      </dsp:nvSpPr>
      <dsp:spPr>
        <a:xfrm>
          <a:off x="5696072" y="2797238"/>
          <a:ext cx="346502" cy="2702719"/>
        </a:xfrm>
        <a:custGeom>
          <a:avLst/>
          <a:gdLst/>
          <a:ahLst/>
          <a:cxnLst/>
          <a:rect l="0" t="0" r="0" b="0"/>
          <a:pathLst>
            <a:path>
              <a:moveTo>
                <a:pt x="0" y="0"/>
              </a:moveTo>
              <a:lnTo>
                <a:pt x="0" y="2702719"/>
              </a:lnTo>
              <a:lnTo>
                <a:pt x="346502" y="270271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83DE51A-730C-4A47-A7B2-1AC2DB0A3D25}">
      <dsp:nvSpPr>
        <dsp:cNvPr id="0" name=""/>
        <dsp:cNvSpPr/>
      </dsp:nvSpPr>
      <dsp:spPr>
        <a:xfrm>
          <a:off x="5696072" y="2797238"/>
          <a:ext cx="346502" cy="1062607"/>
        </a:xfrm>
        <a:custGeom>
          <a:avLst/>
          <a:gdLst/>
          <a:ahLst/>
          <a:cxnLst/>
          <a:rect l="0" t="0" r="0" b="0"/>
          <a:pathLst>
            <a:path>
              <a:moveTo>
                <a:pt x="0" y="0"/>
              </a:moveTo>
              <a:lnTo>
                <a:pt x="0" y="1062607"/>
              </a:lnTo>
              <a:lnTo>
                <a:pt x="346502" y="106260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F01B5B-5014-4799-85A9-48F352A8770D}">
      <dsp:nvSpPr>
        <dsp:cNvPr id="0" name=""/>
        <dsp:cNvSpPr/>
      </dsp:nvSpPr>
      <dsp:spPr>
        <a:xfrm>
          <a:off x="5718756" y="1157127"/>
          <a:ext cx="901322" cy="485103"/>
        </a:xfrm>
        <a:custGeom>
          <a:avLst/>
          <a:gdLst/>
          <a:ahLst/>
          <a:cxnLst/>
          <a:rect l="0" t="0" r="0" b="0"/>
          <a:pathLst>
            <a:path>
              <a:moveTo>
                <a:pt x="0" y="0"/>
              </a:moveTo>
              <a:lnTo>
                <a:pt x="0" y="242551"/>
              </a:lnTo>
              <a:lnTo>
                <a:pt x="901322" y="242551"/>
              </a:lnTo>
              <a:lnTo>
                <a:pt x="901322" y="48510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319566B-A1BE-4709-9405-EDD6ACE3E27F}">
      <dsp:nvSpPr>
        <dsp:cNvPr id="0" name=""/>
        <dsp:cNvSpPr/>
      </dsp:nvSpPr>
      <dsp:spPr>
        <a:xfrm>
          <a:off x="231001" y="2816781"/>
          <a:ext cx="1213809" cy="2954828"/>
        </a:xfrm>
        <a:custGeom>
          <a:avLst/>
          <a:gdLst/>
          <a:ahLst/>
          <a:cxnLst/>
          <a:rect l="0" t="0" r="0" b="0"/>
          <a:pathLst>
            <a:path>
              <a:moveTo>
                <a:pt x="0" y="0"/>
              </a:moveTo>
              <a:lnTo>
                <a:pt x="0" y="2954828"/>
              </a:lnTo>
              <a:lnTo>
                <a:pt x="1213809" y="295482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14DD3D6-339B-4795-BFFC-FFDC4BC2E91E}">
      <dsp:nvSpPr>
        <dsp:cNvPr id="0" name=""/>
        <dsp:cNvSpPr/>
      </dsp:nvSpPr>
      <dsp:spPr>
        <a:xfrm>
          <a:off x="231001" y="2816781"/>
          <a:ext cx="598282" cy="1296675"/>
        </a:xfrm>
        <a:custGeom>
          <a:avLst/>
          <a:gdLst/>
          <a:ahLst/>
          <a:cxnLst/>
          <a:rect l="0" t="0" r="0" b="0"/>
          <a:pathLst>
            <a:path>
              <a:moveTo>
                <a:pt x="0" y="0"/>
              </a:moveTo>
              <a:lnTo>
                <a:pt x="0" y="1296675"/>
              </a:lnTo>
              <a:lnTo>
                <a:pt x="598282" y="129667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C62089-DC73-4B15-898C-ED3F7EC6A87C}">
      <dsp:nvSpPr>
        <dsp:cNvPr id="0" name=""/>
        <dsp:cNvSpPr/>
      </dsp:nvSpPr>
      <dsp:spPr>
        <a:xfrm>
          <a:off x="1155008" y="1157127"/>
          <a:ext cx="4563748" cy="504646"/>
        </a:xfrm>
        <a:custGeom>
          <a:avLst/>
          <a:gdLst/>
          <a:ahLst/>
          <a:cxnLst/>
          <a:rect l="0" t="0" r="0" b="0"/>
          <a:pathLst>
            <a:path>
              <a:moveTo>
                <a:pt x="4563748" y="0"/>
              </a:moveTo>
              <a:lnTo>
                <a:pt x="4563748" y="262094"/>
              </a:lnTo>
              <a:lnTo>
                <a:pt x="0" y="262094"/>
              </a:lnTo>
              <a:lnTo>
                <a:pt x="0" y="50464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7B3AFF1-F177-4522-98FA-A121CA08D0AC}">
      <dsp:nvSpPr>
        <dsp:cNvPr id="0" name=""/>
        <dsp:cNvSpPr/>
      </dsp:nvSpPr>
      <dsp:spPr>
        <a:xfrm>
          <a:off x="3837456" y="2118"/>
          <a:ext cx="3762600" cy="11550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TTK m. 23</a:t>
          </a:r>
        </a:p>
      </dsp:txBody>
      <dsp:txXfrm>
        <a:off x="3837456" y="2118"/>
        <a:ext cx="3762600" cy="1155008"/>
      </dsp:txXfrm>
    </dsp:sp>
    <dsp:sp modelId="{D76A742D-417C-487C-9DAD-99E86AEE48E3}">
      <dsp:nvSpPr>
        <dsp:cNvPr id="0" name=""/>
        <dsp:cNvSpPr/>
      </dsp:nvSpPr>
      <dsp:spPr>
        <a:xfrm>
          <a:off x="0" y="1661773"/>
          <a:ext cx="2310016" cy="11550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Kısım </a:t>
          </a:r>
          <a:r>
            <a:rPr lang="tr-TR" sz="1400" kern="1200" dirty="0" err="1"/>
            <a:t>Kısım</a:t>
          </a:r>
          <a:r>
            <a:rPr lang="tr-TR" sz="1400" kern="1200" dirty="0"/>
            <a:t> Yerine Getirilecek Sözleşmeler</a:t>
          </a:r>
        </a:p>
      </dsp:txBody>
      <dsp:txXfrm>
        <a:off x="0" y="1661773"/>
        <a:ext cx="2310016" cy="1155008"/>
      </dsp:txXfrm>
    </dsp:sp>
    <dsp:sp modelId="{11CAE61D-FD2A-4EB7-B133-7BDEC1F3FD41}">
      <dsp:nvSpPr>
        <dsp:cNvPr id="0" name=""/>
        <dsp:cNvSpPr/>
      </dsp:nvSpPr>
      <dsp:spPr>
        <a:xfrm>
          <a:off x="829284" y="3282341"/>
          <a:ext cx="4112660" cy="166222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Kısım </a:t>
          </a:r>
          <a:r>
            <a:rPr lang="tr-TR" sz="1400" kern="1200" dirty="0" err="1"/>
            <a:t>kısım</a:t>
          </a:r>
          <a:r>
            <a:rPr lang="tr-TR" sz="1400" kern="1200" dirty="0"/>
            <a:t> yerine getirilecek sözleşme için </a:t>
          </a:r>
          <a:r>
            <a:rPr lang="tr-TR" sz="1400" kern="1200" dirty="0" err="1"/>
            <a:t>TBK’da</a:t>
          </a:r>
          <a:r>
            <a:rPr lang="tr-TR" sz="1400" kern="1200" dirty="0"/>
            <a:t> hüküm yok. Bir kısmı yerine getirilmezse haklar sözleşmenin bütünü için mi yoksa yerine getirilmeyen kısım için mi kullanılacak? </a:t>
          </a:r>
        </a:p>
      </dsp:txBody>
      <dsp:txXfrm>
        <a:off x="829284" y="3282341"/>
        <a:ext cx="4112660" cy="1662229"/>
      </dsp:txXfrm>
    </dsp:sp>
    <dsp:sp modelId="{4E1CA08E-0546-44B9-8922-7CD3D77F5B97}">
      <dsp:nvSpPr>
        <dsp:cNvPr id="0" name=""/>
        <dsp:cNvSpPr/>
      </dsp:nvSpPr>
      <dsp:spPr>
        <a:xfrm>
          <a:off x="1444811" y="5429675"/>
          <a:ext cx="3630282" cy="6838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TTK m. 23.1.a: Kural yerine getirilmeyen kısım için</a:t>
          </a:r>
        </a:p>
      </dsp:txBody>
      <dsp:txXfrm>
        <a:off x="1444811" y="5429675"/>
        <a:ext cx="3630282" cy="683868"/>
      </dsp:txXfrm>
    </dsp:sp>
    <dsp:sp modelId="{FC98F522-C1FF-41B4-A9AB-08D7DCCCC7E7}">
      <dsp:nvSpPr>
        <dsp:cNvPr id="0" name=""/>
        <dsp:cNvSpPr/>
      </dsp:nvSpPr>
      <dsp:spPr>
        <a:xfrm>
          <a:off x="5465070" y="1642230"/>
          <a:ext cx="2310016" cy="11550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Alıcının Malı Teslim Almada Temerrüdü Halinde Satış İsteme Hakkı</a:t>
          </a:r>
        </a:p>
      </dsp:txBody>
      <dsp:txXfrm>
        <a:off x="5465070" y="1642230"/>
        <a:ext cx="2310016" cy="1155008"/>
      </dsp:txXfrm>
    </dsp:sp>
    <dsp:sp modelId="{32286AB2-22A5-4AD5-8B97-0A56C880DA85}">
      <dsp:nvSpPr>
        <dsp:cNvPr id="0" name=""/>
        <dsp:cNvSpPr/>
      </dsp:nvSpPr>
      <dsp:spPr>
        <a:xfrm>
          <a:off x="6042575" y="3282341"/>
          <a:ext cx="2310016" cy="11550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TBK m. 107’de kural tevdi. TBK m. 108 Satış isteme hakkı, mal tevdie uygun değilse veya diğer istisnai hallerde mümkün.</a:t>
          </a:r>
        </a:p>
        <a:p>
          <a:pPr marL="0" lvl="0" indent="0" algn="ctr" defTabSz="622300">
            <a:lnSpc>
              <a:spcPct val="90000"/>
            </a:lnSpc>
            <a:spcBef>
              <a:spcPct val="0"/>
            </a:spcBef>
            <a:spcAft>
              <a:spcPct val="35000"/>
            </a:spcAft>
            <a:buNone/>
          </a:pPr>
          <a:endParaRPr lang="tr-TR" sz="1400" kern="1200" dirty="0"/>
        </a:p>
      </dsp:txBody>
      <dsp:txXfrm>
        <a:off x="6042575" y="3282341"/>
        <a:ext cx="2310016" cy="1155008"/>
      </dsp:txXfrm>
    </dsp:sp>
    <dsp:sp modelId="{10C9234E-4D24-45D8-A55E-5C960FF682FD}">
      <dsp:nvSpPr>
        <dsp:cNvPr id="0" name=""/>
        <dsp:cNvSpPr/>
      </dsp:nvSpPr>
      <dsp:spPr>
        <a:xfrm>
          <a:off x="6042575" y="4922453"/>
          <a:ext cx="2310016" cy="11550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TTK m. 23.1.b’de TBK m. 108’deki şartların gerçekleşmesine gerek yok.</a:t>
          </a:r>
        </a:p>
      </dsp:txBody>
      <dsp:txXfrm>
        <a:off x="6042575" y="4922453"/>
        <a:ext cx="2310016" cy="1155008"/>
      </dsp:txXfrm>
    </dsp:sp>
    <dsp:sp modelId="{BC38DF5A-FCF0-4DA4-8DE8-14F97374DCDD}">
      <dsp:nvSpPr>
        <dsp:cNvPr id="0" name=""/>
        <dsp:cNvSpPr/>
      </dsp:nvSpPr>
      <dsp:spPr>
        <a:xfrm>
          <a:off x="8260190" y="1642230"/>
          <a:ext cx="2310016" cy="11550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Ayıp Halinde Alıcının Yükümlülükleri</a:t>
          </a:r>
        </a:p>
      </dsp:txBody>
      <dsp:txXfrm>
        <a:off x="8260190" y="1642230"/>
        <a:ext cx="2310016" cy="1155008"/>
      </dsp:txXfrm>
    </dsp:sp>
    <dsp:sp modelId="{8D1D24B9-08CE-4076-AE2D-FAAFC5039A47}">
      <dsp:nvSpPr>
        <dsp:cNvPr id="0" name=""/>
        <dsp:cNvSpPr/>
      </dsp:nvSpPr>
      <dsp:spPr>
        <a:xfrm>
          <a:off x="8837694" y="3282341"/>
          <a:ext cx="2310016" cy="11550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TBK m. 223’deki düzenleme nasıl?  İşlerin olağan akışı – uygun bir süre</a:t>
          </a:r>
        </a:p>
      </dsp:txBody>
      <dsp:txXfrm>
        <a:off x="8837694" y="3282341"/>
        <a:ext cx="2310016" cy="1155008"/>
      </dsp:txXfrm>
    </dsp:sp>
    <dsp:sp modelId="{4C04DC7D-894F-4C5A-A31F-966674BA7EC3}">
      <dsp:nvSpPr>
        <dsp:cNvPr id="0" name=""/>
        <dsp:cNvSpPr/>
      </dsp:nvSpPr>
      <dsp:spPr>
        <a:xfrm>
          <a:off x="8837694" y="4922453"/>
          <a:ext cx="2310016" cy="11550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TTK m. 23.1.c:  Açıkça 2 gün, muayene 8 gün. </a:t>
          </a:r>
        </a:p>
        <a:p>
          <a:pPr marL="0" lvl="0" indent="0" algn="ctr" defTabSz="622300">
            <a:lnSpc>
              <a:spcPct val="90000"/>
            </a:lnSpc>
            <a:spcBef>
              <a:spcPct val="0"/>
            </a:spcBef>
            <a:spcAft>
              <a:spcPct val="35000"/>
            </a:spcAft>
            <a:buNone/>
          </a:pPr>
          <a:r>
            <a:rPr lang="tr-TR" sz="1400" kern="1200" dirty="0"/>
            <a:t>Gizli ayıp TBK hükümleri. (TBK 231)</a:t>
          </a:r>
        </a:p>
      </dsp:txBody>
      <dsp:txXfrm>
        <a:off x="8837694" y="4922453"/>
        <a:ext cx="2310016" cy="11550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044A2A-5C82-4CA9-AB7B-3F844F058FB1}">
      <dsp:nvSpPr>
        <dsp:cNvPr id="0" name=""/>
        <dsp:cNvSpPr/>
      </dsp:nvSpPr>
      <dsp:spPr>
        <a:xfrm>
          <a:off x="5257800" y="2147681"/>
          <a:ext cx="4117941" cy="476456"/>
        </a:xfrm>
        <a:custGeom>
          <a:avLst/>
          <a:gdLst/>
          <a:ahLst/>
          <a:cxnLst/>
          <a:rect l="0" t="0" r="0" b="0"/>
          <a:pathLst>
            <a:path>
              <a:moveTo>
                <a:pt x="0" y="0"/>
              </a:moveTo>
              <a:lnTo>
                <a:pt x="0" y="238228"/>
              </a:lnTo>
              <a:lnTo>
                <a:pt x="4117941" y="238228"/>
              </a:lnTo>
              <a:lnTo>
                <a:pt x="4117941" y="4764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347C3C3-7D53-47D4-BFB4-66A657D8B791}">
      <dsp:nvSpPr>
        <dsp:cNvPr id="0" name=""/>
        <dsp:cNvSpPr/>
      </dsp:nvSpPr>
      <dsp:spPr>
        <a:xfrm>
          <a:off x="5257800" y="2147681"/>
          <a:ext cx="1372647" cy="476456"/>
        </a:xfrm>
        <a:custGeom>
          <a:avLst/>
          <a:gdLst/>
          <a:ahLst/>
          <a:cxnLst/>
          <a:rect l="0" t="0" r="0" b="0"/>
          <a:pathLst>
            <a:path>
              <a:moveTo>
                <a:pt x="0" y="0"/>
              </a:moveTo>
              <a:lnTo>
                <a:pt x="0" y="238228"/>
              </a:lnTo>
              <a:lnTo>
                <a:pt x="1372647" y="238228"/>
              </a:lnTo>
              <a:lnTo>
                <a:pt x="1372647" y="4764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3A0184-5983-40C9-A77B-DE5C78F57395}">
      <dsp:nvSpPr>
        <dsp:cNvPr id="0" name=""/>
        <dsp:cNvSpPr/>
      </dsp:nvSpPr>
      <dsp:spPr>
        <a:xfrm>
          <a:off x="3885152" y="2147681"/>
          <a:ext cx="1372647" cy="476456"/>
        </a:xfrm>
        <a:custGeom>
          <a:avLst/>
          <a:gdLst/>
          <a:ahLst/>
          <a:cxnLst/>
          <a:rect l="0" t="0" r="0" b="0"/>
          <a:pathLst>
            <a:path>
              <a:moveTo>
                <a:pt x="1372647" y="0"/>
              </a:moveTo>
              <a:lnTo>
                <a:pt x="1372647" y="238228"/>
              </a:lnTo>
              <a:lnTo>
                <a:pt x="0" y="238228"/>
              </a:lnTo>
              <a:lnTo>
                <a:pt x="0" y="4764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82A392E-1C4A-4C3F-8839-F2AA95730482}">
      <dsp:nvSpPr>
        <dsp:cNvPr id="0" name=""/>
        <dsp:cNvSpPr/>
      </dsp:nvSpPr>
      <dsp:spPr>
        <a:xfrm>
          <a:off x="1139858" y="2147681"/>
          <a:ext cx="4117941" cy="476456"/>
        </a:xfrm>
        <a:custGeom>
          <a:avLst/>
          <a:gdLst/>
          <a:ahLst/>
          <a:cxnLst/>
          <a:rect l="0" t="0" r="0" b="0"/>
          <a:pathLst>
            <a:path>
              <a:moveTo>
                <a:pt x="4117941" y="0"/>
              </a:moveTo>
              <a:lnTo>
                <a:pt x="4117941" y="238228"/>
              </a:lnTo>
              <a:lnTo>
                <a:pt x="0" y="238228"/>
              </a:lnTo>
              <a:lnTo>
                <a:pt x="0" y="4764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FB4937C-0FA3-4BA8-8CC9-741F19BDC99F}">
      <dsp:nvSpPr>
        <dsp:cNvPr id="0" name=""/>
        <dsp:cNvSpPr/>
      </dsp:nvSpPr>
      <dsp:spPr>
        <a:xfrm>
          <a:off x="4123380" y="1013262"/>
          <a:ext cx="2268838" cy="113441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Uygulanma Şartları</a:t>
          </a:r>
        </a:p>
      </dsp:txBody>
      <dsp:txXfrm>
        <a:off x="4123380" y="1013262"/>
        <a:ext cx="2268838" cy="1134419"/>
      </dsp:txXfrm>
    </dsp:sp>
    <dsp:sp modelId="{DB2B5581-D514-4AC4-BAD4-DE90573D053A}">
      <dsp:nvSpPr>
        <dsp:cNvPr id="0" name=""/>
        <dsp:cNvSpPr/>
      </dsp:nvSpPr>
      <dsp:spPr>
        <a:xfrm>
          <a:off x="5439" y="2624138"/>
          <a:ext cx="2268838" cy="113441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a:t>Ticarî İşletmeler Arasında Olması</a:t>
          </a:r>
        </a:p>
      </dsp:txBody>
      <dsp:txXfrm>
        <a:off x="5439" y="2624138"/>
        <a:ext cx="2268838" cy="1134419"/>
      </dsp:txXfrm>
    </dsp:sp>
    <dsp:sp modelId="{824BFD4E-6EC7-4B4C-8E5C-A04654B8929C}">
      <dsp:nvSpPr>
        <dsp:cNvPr id="0" name=""/>
        <dsp:cNvSpPr/>
      </dsp:nvSpPr>
      <dsp:spPr>
        <a:xfrm>
          <a:off x="2750733" y="2624138"/>
          <a:ext cx="2268838" cy="113441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Mal ve Hizmet Tedariki Sözleşmeleri</a:t>
          </a:r>
        </a:p>
      </dsp:txBody>
      <dsp:txXfrm>
        <a:off x="2750733" y="2624138"/>
        <a:ext cx="2268838" cy="1134419"/>
      </dsp:txXfrm>
    </dsp:sp>
    <dsp:sp modelId="{608FAD96-9A3B-4340-BD7F-C2DE3F485136}">
      <dsp:nvSpPr>
        <dsp:cNvPr id="0" name=""/>
        <dsp:cNvSpPr/>
      </dsp:nvSpPr>
      <dsp:spPr>
        <a:xfrm>
          <a:off x="5496028" y="2624138"/>
          <a:ext cx="2268838" cy="113441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a:t>Para Alacağının Bulunması</a:t>
          </a:r>
        </a:p>
      </dsp:txBody>
      <dsp:txXfrm>
        <a:off x="5496028" y="2624138"/>
        <a:ext cx="2268838" cy="1134419"/>
      </dsp:txXfrm>
    </dsp:sp>
    <dsp:sp modelId="{387F0111-3236-430C-8B7F-781BF92DF35D}">
      <dsp:nvSpPr>
        <dsp:cNvPr id="0" name=""/>
        <dsp:cNvSpPr/>
      </dsp:nvSpPr>
      <dsp:spPr>
        <a:xfrm>
          <a:off x="8241322" y="2624138"/>
          <a:ext cx="2268838" cy="113441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Para Alacaklısının Tedarik Borcunu Yerine Getirmiş Olması</a:t>
          </a:r>
        </a:p>
      </dsp:txBody>
      <dsp:txXfrm>
        <a:off x="8241322" y="2624138"/>
        <a:ext cx="2268838" cy="11344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821834-8659-4934-8CA5-7257DAB86288}">
      <dsp:nvSpPr>
        <dsp:cNvPr id="0" name=""/>
        <dsp:cNvSpPr/>
      </dsp:nvSpPr>
      <dsp:spPr>
        <a:xfrm>
          <a:off x="7244060" y="2485950"/>
          <a:ext cx="307516" cy="943049"/>
        </a:xfrm>
        <a:custGeom>
          <a:avLst/>
          <a:gdLst/>
          <a:ahLst/>
          <a:cxnLst/>
          <a:rect l="0" t="0" r="0" b="0"/>
          <a:pathLst>
            <a:path>
              <a:moveTo>
                <a:pt x="0" y="0"/>
              </a:moveTo>
              <a:lnTo>
                <a:pt x="0" y="943049"/>
              </a:lnTo>
              <a:lnTo>
                <a:pt x="307516" y="94304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9FCCAB8-2042-4308-821C-98A108496A81}">
      <dsp:nvSpPr>
        <dsp:cNvPr id="0" name=""/>
        <dsp:cNvSpPr/>
      </dsp:nvSpPr>
      <dsp:spPr>
        <a:xfrm>
          <a:off x="6459894" y="1030374"/>
          <a:ext cx="1604209" cy="430522"/>
        </a:xfrm>
        <a:custGeom>
          <a:avLst/>
          <a:gdLst/>
          <a:ahLst/>
          <a:cxnLst/>
          <a:rect l="0" t="0" r="0" b="0"/>
          <a:pathLst>
            <a:path>
              <a:moveTo>
                <a:pt x="0" y="0"/>
              </a:moveTo>
              <a:lnTo>
                <a:pt x="0" y="215261"/>
              </a:lnTo>
              <a:lnTo>
                <a:pt x="1604209" y="215261"/>
              </a:lnTo>
              <a:lnTo>
                <a:pt x="1604209" y="43052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AD52B5-909C-444B-9245-F7CC189E14B8}">
      <dsp:nvSpPr>
        <dsp:cNvPr id="0" name=""/>
        <dsp:cNvSpPr/>
      </dsp:nvSpPr>
      <dsp:spPr>
        <a:xfrm>
          <a:off x="3909273" y="3941526"/>
          <a:ext cx="671307" cy="2403945"/>
        </a:xfrm>
        <a:custGeom>
          <a:avLst/>
          <a:gdLst/>
          <a:ahLst/>
          <a:cxnLst/>
          <a:rect l="0" t="0" r="0" b="0"/>
          <a:pathLst>
            <a:path>
              <a:moveTo>
                <a:pt x="0" y="0"/>
              </a:moveTo>
              <a:lnTo>
                <a:pt x="0" y="2403945"/>
              </a:lnTo>
              <a:lnTo>
                <a:pt x="671307" y="240394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74DA8E1-8F9D-414A-B5C4-15D87EF5175F}">
      <dsp:nvSpPr>
        <dsp:cNvPr id="0" name=""/>
        <dsp:cNvSpPr/>
      </dsp:nvSpPr>
      <dsp:spPr>
        <a:xfrm>
          <a:off x="3909273" y="3941526"/>
          <a:ext cx="641806" cy="923388"/>
        </a:xfrm>
        <a:custGeom>
          <a:avLst/>
          <a:gdLst/>
          <a:ahLst/>
          <a:cxnLst/>
          <a:rect l="0" t="0" r="0" b="0"/>
          <a:pathLst>
            <a:path>
              <a:moveTo>
                <a:pt x="0" y="0"/>
              </a:moveTo>
              <a:lnTo>
                <a:pt x="0" y="923388"/>
              </a:lnTo>
              <a:lnTo>
                <a:pt x="641806" y="92338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61B03C-D98F-49C1-8612-D2777F20615B}">
      <dsp:nvSpPr>
        <dsp:cNvPr id="0" name=""/>
        <dsp:cNvSpPr/>
      </dsp:nvSpPr>
      <dsp:spPr>
        <a:xfrm>
          <a:off x="2102657" y="2387627"/>
          <a:ext cx="2626659" cy="528845"/>
        </a:xfrm>
        <a:custGeom>
          <a:avLst/>
          <a:gdLst/>
          <a:ahLst/>
          <a:cxnLst/>
          <a:rect l="0" t="0" r="0" b="0"/>
          <a:pathLst>
            <a:path>
              <a:moveTo>
                <a:pt x="0" y="0"/>
              </a:moveTo>
              <a:lnTo>
                <a:pt x="0" y="313584"/>
              </a:lnTo>
              <a:lnTo>
                <a:pt x="2626659" y="313584"/>
              </a:lnTo>
              <a:lnTo>
                <a:pt x="2626659" y="52884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4C66E0-7F1D-497C-9F14-7D65C6927587}">
      <dsp:nvSpPr>
        <dsp:cNvPr id="0" name=""/>
        <dsp:cNvSpPr/>
      </dsp:nvSpPr>
      <dsp:spPr>
        <a:xfrm>
          <a:off x="205016" y="5347941"/>
          <a:ext cx="351265" cy="997531"/>
        </a:xfrm>
        <a:custGeom>
          <a:avLst/>
          <a:gdLst/>
          <a:ahLst/>
          <a:cxnLst/>
          <a:rect l="0" t="0" r="0" b="0"/>
          <a:pathLst>
            <a:path>
              <a:moveTo>
                <a:pt x="0" y="0"/>
              </a:moveTo>
              <a:lnTo>
                <a:pt x="0" y="997531"/>
              </a:lnTo>
              <a:lnTo>
                <a:pt x="351265" y="99753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43B515-522F-49B6-90A2-D4310A7AFEEA}">
      <dsp:nvSpPr>
        <dsp:cNvPr id="0" name=""/>
        <dsp:cNvSpPr/>
      </dsp:nvSpPr>
      <dsp:spPr>
        <a:xfrm>
          <a:off x="979339" y="3941526"/>
          <a:ext cx="91440" cy="381360"/>
        </a:xfrm>
        <a:custGeom>
          <a:avLst/>
          <a:gdLst/>
          <a:ahLst/>
          <a:cxnLst/>
          <a:rect l="0" t="0" r="0" b="0"/>
          <a:pathLst>
            <a:path>
              <a:moveTo>
                <a:pt x="45720" y="0"/>
              </a:moveTo>
              <a:lnTo>
                <a:pt x="45720" y="38136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539035-A09D-4D17-835C-3CCC8D807AB5}">
      <dsp:nvSpPr>
        <dsp:cNvPr id="0" name=""/>
        <dsp:cNvSpPr/>
      </dsp:nvSpPr>
      <dsp:spPr>
        <a:xfrm>
          <a:off x="1025059" y="2387627"/>
          <a:ext cx="1077597" cy="528845"/>
        </a:xfrm>
        <a:custGeom>
          <a:avLst/>
          <a:gdLst/>
          <a:ahLst/>
          <a:cxnLst/>
          <a:rect l="0" t="0" r="0" b="0"/>
          <a:pathLst>
            <a:path>
              <a:moveTo>
                <a:pt x="1077597" y="0"/>
              </a:moveTo>
              <a:lnTo>
                <a:pt x="1077597" y="313584"/>
              </a:lnTo>
              <a:lnTo>
                <a:pt x="0" y="313584"/>
              </a:lnTo>
              <a:lnTo>
                <a:pt x="0" y="52884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B169E65-F674-43F7-AA60-EFAD2C2BDD4A}">
      <dsp:nvSpPr>
        <dsp:cNvPr id="0" name=""/>
        <dsp:cNvSpPr/>
      </dsp:nvSpPr>
      <dsp:spPr>
        <a:xfrm>
          <a:off x="2102657" y="1030374"/>
          <a:ext cx="4357236" cy="332199"/>
        </a:xfrm>
        <a:custGeom>
          <a:avLst/>
          <a:gdLst/>
          <a:ahLst/>
          <a:cxnLst/>
          <a:rect l="0" t="0" r="0" b="0"/>
          <a:pathLst>
            <a:path>
              <a:moveTo>
                <a:pt x="4357236" y="0"/>
              </a:moveTo>
              <a:lnTo>
                <a:pt x="4357236" y="116938"/>
              </a:lnTo>
              <a:lnTo>
                <a:pt x="0" y="116938"/>
              </a:lnTo>
              <a:lnTo>
                <a:pt x="0" y="332199"/>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77403E4-B980-4052-9ED9-553D9E6C7615}">
      <dsp:nvSpPr>
        <dsp:cNvPr id="0" name=""/>
        <dsp:cNvSpPr/>
      </dsp:nvSpPr>
      <dsp:spPr>
        <a:xfrm>
          <a:off x="4324563" y="5320"/>
          <a:ext cx="4270660"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Hangi Alanlarda Kolaylık Getiriyor</a:t>
          </a:r>
        </a:p>
      </dsp:txBody>
      <dsp:txXfrm>
        <a:off x="4324563" y="5320"/>
        <a:ext cx="4270660" cy="1025053"/>
      </dsp:txXfrm>
    </dsp:sp>
    <dsp:sp modelId="{118B3F97-6CD4-4F8B-AC7F-70A625AB3162}">
      <dsp:nvSpPr>
        <dsp:cNvPr id="0" name=""/>
        <dsp:cNvSpPr/>
      </dsp:nvSpPr>
      <dsp:spPr>
        <a:xfrm>
          <a:off x="1077603" y="1362573"/>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Temerrüdün Gerçekleşmesi</a:t>
          </a:r>
        </a:p>
      </dsp:txBody>
      <dsp:txXfrm>
        <a:off x="1077603" y="1362573"/>
        <a:ext cx="2050107" cy="1025053"/>
      </dsp:txXfrm>
    </dsp:sp>
    <dsp:sp modelId="{1542322C-4A66-4058-92F4-C97E618C78FF}">
      <dsp:nvSpPr>
        <dsp:cNvPr id="0" name=""/>
        <dsp:cNvSpPr/>
      </dsp:nvSpPr>
      <dsp:spPr>
        <a:xfrm>
          <a:off x="5" y="2916473"/>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Taraflar Belirli Vade Kararlaştırmışsa </a:t>
          </a:r>
        </a:p>
      </dsp:txBody>
      <dsp:txXfrm>
        <a:off x="5" y="2916473"/>
        <a:ext cx="2050107" cy="1025053"/>
      </dsp:txXfrm>
    </dsp:sp>
    <dsp:sp modelId="{F9F03619-CE89-42B7-B88B-6B7BDBD74D75}">
      <dsp:nvSpPr>
        <dsp:cNvPr id="0" name=""/>
        <dsp:cNvSpPr/>
      </dsp:nvSpPr>
      <dsp:spPr>
        <a:xfrm>
          <a:off x="5" y="4322887"/>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Vadenin gelmesi ile temerrüt, </a:t>
          </a:r>
          <a:r>
            <a:rPr lang="tr-TR" sz="1400" kern="1200" dirty="0" err="1"/>
            <a:t>ihtarsız</a:t>
          </a:r>
          <a:r>
            <a:rPr lang="tr-TR" sz="1400" kern="1200" dirty="0"/>
            <a:t> gerçekleşir. Bu hususta TBK hükümleri ile paraleldir. </a:t>
          </a:r>
        </a:p>
      </dsp:txBody>
      <dsp:txXfrm>
        <a:off x="5" y="4322887"/>
        <a:ext cx="2050107" cy="1025053"/>
      </dsp:txXfrm>
    </dsp:sp>
    <dsp:sp modelId="{8597D03E-32A2-47DA-8558-C56475DADB3D}">
      <dsp:nvSpPr>
        <dsp:cNvPr id="0" name=""/>
        <dsp:cNvSpPr/>
      </dsp:nvSpPr>
      <dsp:spPr>
        <a:xfrm>
          <a:off x="556281" y="5832945"/>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Kararlaştırılan vade TTK m. 1530.5’e aykırı ise TTK m. 1530.4’teki hüküm uygulanır. </a:t>
          </a:r>
        </a:p>
      </dsp:txBody>
      <dsp:txXfrm>
        <a:off x="556281" y="5832945"/>
        <a:ext cx="2050107" cy="1025053"/>
      </dsp:txXfrm>
    </dsp:sp>
    <dsp:sp modelId="{F8796266-808B-4EAF-9A0E-152383471915}">
      <dsp:nvSpPr>
        <dsp:cNvPr id="0" name=""/>
        <dsp:cNvSpPr/>
      </dsp:nvSpPr>
      <dsp:spPr>
        <a:xfrm>
          <a:off x="3704262" y="2916473"/>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Taraflar belirli vade kararlaştırmamışlarsa</a:t>
          </a:r>
        </a:p>
      </dsp:txBody>
      <dsp:txXfrm>
        <a:off x="3704262" y="2916473"/>
        <a:ext cx="2050107" cy="1025053"/>
      </dsp:txXfrm>
    </dsp:sp>
    <dsp:sp modelId="{E6B40D90-7C97-46CE-91AF-0F6DB55AC3C4}">
      <dsp:nvSpPr>
        <dsp:cNvPr id="0" name=""/>
        <dsp:cNvSpPr/>
      </dsp:nvSpPr>
      <dsp:spPr>
        <a:xfrm>
          <a:off x="4551080" y="4352388"/>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err="1"/>
            <a:t>TBK’da</a:t>
          </a:r>
          <a:r>
            <a:rPr lang="tr-TR" sz="1400" kern="1200" dirty="0"/>
            <a:t> temerrüt için ihtar gerekli mi? TBK m. 117/I</a:t>
          </a:r>
        </a:p>
      </dsp:txBody>
      <dsp:txXfrm>
        <a:off x="4551080" y="4352388"/>
        <a:ext cx="2050107" cy="1025053"/>
      </dsp:txXfrm>
    </dsp:sp>
    <dsp:sp modelId="{4B090368-823E-4EC7-AF68-5A2AB3F74127}">
      <dsp:nvSpPr>
        <dsp:cNvPr id="0" name=""/>
        <dsp:cNvSpPr/>
      </dsp:nvSpPr>
      <dsp:spPr>
        <a:xfrm>
          <a:off x="4580581" y="5832945"/>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err="1"/>
            <a:t>İhtarsız</a:t>
          </a:r>
          <a:r>
            <a:rPr lang="tr-TR" sz="1400" kern="1200" dirty="0"/>
            <a:t> temerrüt: TTK m. 1530.4 </a:t>
          </a:r>
        </a:p>
      </dsp:txBody>
      <dsp:txXfrm>
        <a:off x="4580581" y="5832945"/>
        <a:ext cx="2050107" cy="1025053"/>
      </dsp:txXfrm>
    </dsp:sp>
    <dsp:sp modelId="{897E5AE4-E6B9-4107-BCA2-732138E16ACC}">
      <dsp:nvSpPr>
        <dsp:cNvPr id="0" name=""/>
        <dsp:cNvSpPr/>
      </dsp:nvSpPr>
      <dsp:spPr>
        <a:xfrm>
          <a:off x="7039049" y="1460896"/>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Daha yüksek oranda temerrüt faizi talep imkânı</a:t>
          </a:r>
        </a:p>
      </dsp:txBody>
      <dsp:txXfrm>
        <a:off x="7039049" y="1460896"/>
        <a:ext cx="2050107" cy="1025053"/>
      </dsp:txXfrm>
    </dsp:sp>
    <dsp:sp modelId="{518DCA18-6F50-4183-BCC8-179A01B1EA21}">
      <dsp:nvSpPr>
        <dsp:cNvPr id="0" name=""/>
        <dsp:cNvSpPr/>
      </dsp:nvSpPr>
      <dsp:spPr>
        <a:xfrm>
          <a:off x="7551576" y="2916473"/>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TTK m. 1530.7</a:t>
          </a:r>
        </a:p>
      </dsp:txBody>
      <dsp:txXfrm>
        <a:off x="7551576" y="2916473"/>
        <a:ext cx="2050107" cy="102505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E6534ED-F316-4803-B96F-D6A74A74F7D5}" type="datetimeFigureOut">
              <a:rPr lang="tr-TR" smtClean="0"/>
              <a:t>19.11.2018</a:t>
            </a:fld>
            <a:endParaRPr lang="tr-TR"/>
          </a:p>
        </p:txBody>
      </p:sp>
      <p:sp>
        <p:nvSpPr>
          <p:cNvPr id="4" name="Slayt Resmi Yer Tutucus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0AC86FA-8C9F-43A3-BB1D-FF1CACAE9A9D}" type="slidenum">
              <a:rPr lang="tr-TR" smtClean="0"/>
              <a:t>‹#›</a:t>
            </a:fld>
            <a:endParaRPr lang="tr-TR"/>
          </a:p>
        </p:txBody>
      </p:sp>
    </p:spTree>
    <p:extLst>
      <p:ext uri="{BB962C8B-B14F-4D97-AF65-F5344CB8AC3E}">
        <p14:creationId xmlns:p14="http://schemas.microsoft.com/office/powerpoint/2010/main" val="2950841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70AC86FA-8C9F-43A3-BB1D-FF1CACAE9A9D}" type="slidenum">
              <a:rPr lang="tr-TR" smtClean="0"/>
              <a:t>19</a:t>
            </a:fld>
            <a:endParaRPr lang="tr-TR"/>
          </a:p>
        </p:txBody>
      </p:sp>
    </p:spTree>
    <p:extLst>
      <p:ext uri="{BB962C8B-B14F-4D97-AF65-F5344CB8AC3E}">
        <p14:creationId xmlns:p14="http://schemas.microsoft.com/office/powerpoint/2010/main" val="2397321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70AC86FA-8C9F-43A3-BB1D-FF1CACAE9A9D}" type="slidenum">
              <a:rPr lang="tr-TR" smtClean="0"/>
              <a:t>24</a:t>
            </a:fld>
            <a:endParaRPr lang="tr-TR"/>
          </a:p>
        </p:txBody>
      </p:sp>
    </p:spTree>
    <p:extLst>
      <p:ext uri="{BB962C8B-B14F-4D97-AF65-F5344CB8AC3E}">
        <p14:creationId xmlns:p14="http://schemas.microsoft.com/office/powerpoint/2010/main" val="3443174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314815-7F33-462E-9A53-0AA6B113734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18C913C-EA7D-4713-AB52-A8E1F2AAF0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C774C4C-489C-448A-B4BD-FD20B0DAE7B5}"/>
              </a:ext>
            </a:extLst>
          </p:cNvPr>
          <p:cNvSpPr>
            <a:spLocks noGrp="1"/>
          </p:cNvSpPr>
          <p:nvPr>
            <p:ph type="dt" sz="half" idx="10"/>
          </p:nvPr>
        </p:nvSpPr>
        <p:spPr/>
        <p:txBody>
          <a:bodyPr/>
          <a:lstStyle/>
          <a:p>
            <a:fld id="{1A8771B9-24D5-4F2E-8756-2D0F70A1D087}" type="datetime1">
              <a:rPr lang="tr-TR" smtClean="0"/>
              <a:t>19.11.2018</a:t>
            </a:fld>
            <a:endParaRPr lang="tr-TR"/>
          </a:p>
        </p:txBody>
      </p:sp>
      <p:sp>
        <p:nvSpPr>
          <p:cNvPr id="5" name="Alt Bilgi Yer Tutucusu 4">
            <a:extLst>
              <a:ext uri="{FF2B5EF4-FFF2-40B4-BE49-F238E27FC236}">
                <a16:creationId xmlns:a16="http://schemas.microsoft.com/office/drawing/2014/main" id="{135C5101-0223-4491-936F-29A52D0CE6A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F3722AF-B706-41AF-9F67-32D0A79C69DB}"/>
              </a:ext>
            </a:extLst>
          </p:cNvPr>
          <p:cNvSpPr>
            <a:spLocks noGrp="1"/>
          </p:cNvSpPr>
          <p:nvPr>
            <p:ph type="sldNum" sz="quarter" idx="12"/>
          </p:nvPr>
        </p:nvSpPr>
        <p:spPr/>
        <p:txBody>
          <a:bodyPr/>
          <a:lstStyle/>
          <a:p>
            <a:fld id="{67C80D75-FA8B-4973-935B-2877418FB8D3}" type="slidenum">
              <a:rPr lang="tr-TR" smtClean="0"/>
              <a:t>‹#›</a:t>
            </a:fld>
            <a:endParaRPr lang="tr-TR"/>
          </a:p>
        </p:txBody>
      </p:sp>
    </p:spTree>
    <p:extLst>
      <p:ext uri="{BB962C8B-B14F-4D97-AF65-F5344CB8AC3E}">
        <p14:creationId xmlns:p14="http://schemas.microsoft.com/office/powerpoint/2010/main" val="1084563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BB72DCE-9B01-46A9-977A-72CF402D34E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16BD26F-B22E-4624-9F14-D78A088EE935}"/>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197E4B8-EF65-47CF-B49D-C525BE4BDD3A}"/>
              </a:ext>
            </a:extLst>
          </p:cNvPr>
          <p:cNvSpPr>
            <a:spLocks noGrp="1"/>
          </p:cNvSpPr>
          <p:nvPr>
            <p:ph type="dt" sz="half" idx="10"/>
          </p:nvPr>
        </p:nvSpPr>
        <p:spPr/>
        <p:txBody>
          <a:bodyPr/>
          <a:lstStyle/>
          <a:p>
            <a:fld id="{666FDEAA-D9D1-4FE8-9FCA-356370F84EA9}" type="datetime1">
              <a:rPr lang="tr-TR" smtClean="0"/>
              <a:t>19.11.2018</a:t>
            </a:fld>
            <a:endParaRPr lang="tr-TR"/>
          </a:p>
        </p:txBody>
      </p:sp>
      <p:sp>
        <p:nvSpPr>
          <p:cNvPr id="5" name="Alt Bilgi Yer Tutucusu 4">
            <a:extLst>
              <a:ext uri="{FF2B5EF4-FFF2-40B4-BE49-F238E27FC236}">
                <a16:creationId xmlns:a16="http://schemas.microsoft.com/office/drawing/2014/main" id="{490BEA2C-5B3C-4959-A038-063F4B908E3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D6A65A3-CBE4-4AB3-9FC1-6490DFD37F2B}"/>
              </a:ext>
            </a:extLst>
          </p:cNvPr>
          <p:cNvSpPr>
            <a:spLocks noGrp="1"/>
          </p:cNvSpPr>
          <p:nvPr>
            <p:ph type="sldNum" sz="quarter" idx="12"/>
          </p:nvPr>
        </p:nvSpPr>
        <p:spPr/>
        <p:txBody>
          <a:bodyPr/>
          <a:lstStyle/>
          <a:p>
            <a:fld id="{67C80D75-FA8B-4973-935B-2877418FB8D3}" type="slidenum">
              <a:rPr lang="tr-TR" smtClean="0"/>
              <a:t>‹#›</a:t>
            </a:fld>
            <a:endParaRPr lang="tr-TR"/>
          </a:p>
        </p:txBody>
      </p:sp>
    </p:spTree>
    <p:extLst>
      <p:ext uri="{BB962C8B-B14F-4D97-AF65-F5344CB8AC3E}">
        <p14:creationId xmlns:p14="http://schemas.microsoft.com/office/powerpoint/2010/main" val="2767544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15640F5-3B36-4E4F-A099-F10EE66346A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9EA7AD3-96EF-40A3-93E0-206148703E82}"/>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6EC8EC1-DC02-4C02-BA68-D2D8C963D53B}"/>
              </a:ext>
            </a:extLst>
          </p:cNvPr>
          <p:cNvSpPr>
            <a:spLocks noGrp="1"/>
          </p:cNvSpPr>
          <p:nvPr>
            <p:ph type="dt" sz="half" idx="10"/>
          </p:nvPr>
        </p:nvSpPr>
        <p:spPr/>
        <p:txBody>
          <a:bodyPr/>
          <a:lstStyle/>
          <a:p>
            <a:fld id="{BCE76879-4B63-4979-B2F6-6153AA1030F4}" type="datetime1">
              <a:rPr lang="tr-TR" smtClean="0"/>
              <a:t>19.11.2018</a:t>
            </a:fld>
            <a:endParaRPr lang="tr-TR"/>
          </a:p>
        </p:txBody>
      </p:sp>
      <p:sp>
        <p:nvSpPr>
          <p:cNvPr id="5" name="Alt Bilgi Yer Tutucusu 4">
            <a:extLst>
              <a:ext uri="{FF2B5EF4-FFF2-40B4-BE49-F238E27FC236}">
                <a16:creationId xmlns:a16="http://schemas.microsoft.com/office/drawing/2014/main" id="{D0AA571B-D847-4019-8EE4-004FBE0D470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72F54F2-94F5-45F7-BABD-B4D20C2ED0C2}"/>
              </a:ext>
            </a:extLst>
          </p:cNvPr>
          <p:cNvSpPr>
            <a:spLocks noGrp="1"/>
          </p:cNvSpPr>
          <p:nvPr>
            <p:ph type="sldNum" sz="quarter" idx="12"/>
          </p:nvPr>
        </p:nvSpPr>
        <p:spPr/>
        <p:txBody>
          <a:bodyPr/>
          <a:lstStyle/>
          <a:p>
            <a:fld id="{67C80D75-FA8B-4973-935B-2877418FB8D3}" type="slidenum">
              <a:rPr lang="tr-TR" smtClean="0"/>
              <a:t>‹#›</a:t>
            </a:fld>
            <a:endParaRPr lang="tr-TR"/>
          </a:p>
        </p:txBody>
      </p:sp>
    </p:spTree>
    <p:extLst>
      <p:ext uri="{BB962C8B-B14F-4D97-AF65-F5344CB8AC3E}">
        <p14:creationId xmlns:p14="http://schemas.microsoft.com/office/powerpoint/2010/main" val="168715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58892E-F8AE-4E9E-AC2A-D52E702F697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771A785-2D7A-41DD-B794-C387AF03F1AD}"/>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0940E15-D28B-4D6C-9F60-2F63FF50C4CE}"/>
              </a:ext>
            </a:extLst>
          </p:cNvPr>
          <p:cNvSpPr>
            <a:spLocks noGrp="1"/>
          </p:cNvSpPr>
          <p:nvPr>
            <p:ph type="dt" sz="half" idx="10"/>
          </p:nvPr>
        </p:nvSpPr>
        <p:spPr/>
        <p:txBody>
          <a:bodyPr/>
          <a:lstStyle/>
          <a:p>
            <a:fld id="{45A65BA5-1461-4647-9544-31C0BA6EC239}" type="datetime1">
              <a:rPr lang="tr-TR" smtClean="0"/>
              <a:t>19.11.2018</a:t>
            </a:fld>
            <a:endParaRPr lang="tr-TR"/>
          </a:p>
        </p:txBody>
      </p:sp>
      <p:sp>
        <p:nvSpPr>
          <p:cNvPr id="5" name="Alt Bilgi Yer Tutucusu 4">
            <a:extLst>
              <a:ext uri="{FF2B5EF4-FFF2-40B4-BE49-F238E27FC236}">
                <a16:creationId xmlns:a16="http://schemas.microsoft.com/office/drawing/2014/main" id="{F1E457C8-CEBE-4BAD-9FB4-941445F745B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8E54ADF-A519-41CD-8066-C752C115939E}"/>
              </a:ext>
            </a:extLst>
          </p:cNvPr>
          <p:cNvSpPr>
            <a:spLocks noGrp="1"/>
          </p:cNvSpPr>
          <p:nvPr>
            <p:ph type="sldNum" sz="quarter" idx="12"/>
          </p:nvPr>
        </p:nvSpPr>
        <p:spPr/>
        <p:txBody>
          <a:bodyPr/>
          <a:lstStyle/>
          <a:p>
            <a:fld id="{67C80D75-FA8B-4973-935B-2877418FB8D3}" type="slidenum">
              <a:rPr lang="tr-TR" smtClean="0"/>
              <a:t>‹#›</a:t>
            </a:fld>
            <a:endParaRPr lang="tr-TR"/>
          </a:p>
        </p:txBody>
      </p:sp>
    </p:spTree>
    <p:extLst>
      <p:ext uri="{BB962C8B-B14F-4D97-AF65-F5344CB8AC3E}">
        <p14:creationId xmlns:p14="http://schemas.microsoft.com/office/powerpoint/2010/main" val="3392354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48C7FE-DC2E-464B-8A88-ED66CC6677C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980B267-9B4D-41A7-B4F3-9E29B247D1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A8ADA681-D2DB-4ECB-B5C3-5B807F6D6B73}"/>
              </a:ext>
            </a:extLst>
          </p:cNvPr>
          <p:cNvSpPr>
            <a:spLocks noGrp="1"/>
          </p:cNvSpPr>
          <p:nvPr>
            <p:ph type="dt" sz="half" idx="10"/>
          </p:nvPr>
        </p:nvSpPr>
        <p:spPr/>
        <p:txBody>
          <a:bodyPr/>
          <a:lstStyle/>
          <a:p>
            <a:fld id="{EA303E8C-0C79-4B16-B75B-EFB85E2153B3}" type="datetime1">
              <a:rPr lang="tr-TR" smtClean="0"/>
              <a:t>19.11.2018</a:t>
            </a:fld>
            <a:endParaRPr lang="tr-TR"/>
          </a:p>
        </p:txBody>
      </p:sp>
      <p:sp>
        <p:nvSpPr>
          <p:cNvPr id="5" name="Alt Bilgi Yer Tutucusu 4">
            <a:extLst>
              <a:ext uri="{FF2B5EF4-FFF2-40B4-BE49-F238E27FC236}">
                <a16:creationId xmlns:a16="http://schemas.microsoft.com/office/drawing/2014/main" id="{4D70FA92-2A98-4A25-AA9D-43DDF4C680E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EBC67E3-632F-4825-88C2-52C4EA918583}"/>
              </a:ext>
            </a:extLst>
          </p:cNvPr>
          <p:cNvSpPr>
            <a:spLocks noGrp="1"/>
          </p:cNvSpPr>
          <p:nvPr>
            <p:ph type="sldNum" sz="quarter" idx="12"/>
          </p:nvPr>
        </p:nvSpPr>
        <p:spPr/>
        <p:txBody>
          <a:bodyPr/>
          <a:lstStyle/>
          <a:p>
            <a:fld id="{67C80D75-FA8B-4973-935B-2877418FB8D3}" type="slidenum">
              <a:rPr lang="tr-TR" smtClean="0"/>
              <a:t>‹#›</a:t>
            </a:fld>
            <a:endParaRPr lang="tr-TR"/>
          </a:p>
        </p:txBody>
      </p:sp>
    </p:spTree>
    <p:extLst>
      <p:ext uri="{BB962C8B-B14F-4D97-AF65-F5344CB8AC3E}">
        <p14:creationId xmlns:p14="http://schemas.microsoft.com/office/powerpoint/2010/main" val="3927117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4AB817E-6F29-43CB-BBD6-24AB98FEAE0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AE84C8C-B404-4807-89E2-AEBC340F7A1D}"/>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04FF77E-AF38-4E59-8903-98AC4B018441}"/>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15C4399-7823-4014-AAAE-03163AC437D3}"/>
              </a:ext>
            </a:extLst>
          </p:cNvPr>
          <p:cNvSpPr>
            <a:spLocks noGrp="1"/>
          </p:cNvSpPr>
          <p:nvPr>
            <p:ph type="dt" sz="half" idx="10"/>
          </p:nvPr>
        </p:nvSpPr>
        <p:spPr/>
        <p:txBody>
          <a:bodyPr/>
          <a:lstStyle/>
          <a:p>
            <a:fld id="{8C753080-22BC-4712-8F04-C7CB1D2041C8}" type="datetime1">
              <a:rPr lang="tr-TR" smtClean="0"/>
              <a:t>19.11.2018</a:t>
            </a:fld>
            <a:endParaRPr lang="tr-TR"/>
          </a:p>
        </p:txBody>
      </p:sp>
      <p:sp>
        <p:nvSpPr>
          <p:cNvPr id="6" name="Alt Bilgi Yer Tutucusu 5">
            <a:extLst>
              <a:ext uri="{FF2B5EF4-FFF2-40B4-BE49-F238E27FC236}">
                <a16:creationId xmlns:a16="http://schemas.microsoft.com/office/drawing/2014/main" id="{338F0C67-18C6-4471-B4D1-4D376110CF7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0D78BE5-D3F7-4DF9-857F-0644268C7CC4}"/>
              </a:ext>
            </a:extLst>
          </p:cNvPr>
          <p:cNvSpPr>
            <a:spLocks noGrp="1"/>
          </p:cNvSpPr>
          <p:nvPr>
            <p:ph type="sldNum" sz="quarter" idx="12"/>
          </p:nvPr>
        </p:nvSpPr>
        <p:spPr/>
        <p:txBody>
          <a:bodyPr/>
          <a:lstStyle/>
          <a:p>
            <a:fld id="{67C80D75-FA8B-4973-935B-2877418FB8D3}" type="slidenum">
              <a:rPr lang="tr-TR" smtClean="0"/>
              <a:t>‹#›</a:t>
            </a:fld>
            <a:endParaRPr lang="tr-TR"/>
          </a:p>
        </p:txBody>
      </p:sp>
    </p:spTree>
    <p:extLst>
      <p:ext uri="{BB962C8B-B14F-4D97-AF65-F5344CB8AC3E}">
        <p14:creationId xmlns:p14="http://schemas.microsoft.com/office/powerpoint/2010/main" val="3317746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45F6F29-6C58-4C57-BC8D-F2919F5D8EB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369E672-A7B8-4103-8E37-E28D6D15D2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88959919-705E-4450-83D6-01F8FEEA4A68}"/>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9BB345C-0606-403D-AB7F-A1E2020C4B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F5F6B301-21A4-4FA5-952C-1E64B1970249}"/>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124DD2F-91FC-424C-BD4E-E47D63E3D011}"/>
              </a:ext>
            </a:extLst>
          </p:cNvPr>
          <p:cNvSpPr>
            <a:spLocks noGrp="1"/>
          </p:cNvSpPr>
          <p:nvPr>
            <p:ph type="dt" sz="half" idx="10"/>
          </p:nvPr>
        </p:nvSpPr>
        <p:spPr/>
        <p:txBody>
          <a:bodyPr/>
          <a:lstStyle/>
          <a:p>
            <a:fld id="{7D173CE9-D4CF-42DF-893D-7B7884EC6563}" type="datetime1">
              <a:rPr lang="tr-TR" smtClean="0"/>
              <a:t>19.11.2018</a:t>
            </a:fld>
            <a:endParaRPr lang="tr-TR"/>
          </a:p>
        </p:txBody>
      </p:sp>
      <p:sp>
        <p:nvSpPr>
          <p:cNvPr id="8" name="Alt Bilgi Yer Tutucusu 7">
            <a:extLst>
              <a:ext uri="{FF2B5EF4-FFF2-40B4-BE49-F238E27FC236}">
                <a16:creationId xmlns:a16="http://schemas.microsoft.com/office/drawing/2014/main" id="{0E094338-A47E-4B95-BCA5-06EC3AAD407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5D1B0CB1-C561-4E09-B3EE-730DE271B335}"/>
              </a:ext>
            </a:extLst>
          </p:cNvPr>
          <p:cNvSpPr>
            <a:spLocks noGrp="1"/>
          </p:cNvSpPr>
          <p:nvPr>
            <p:ph type="sldNum" sz="quarter" idx="12"/>
          </p:nvPr>
        </p:nvSpPr>
        <p:spPr/>
        <p:txBody>
          <a:bodyPr/>
          <a:lstStyle/>
          <a:p>
            <a:fld id="{67C80D75-FA8B-4973-935B-2877418FB8D3}" type="slidenum">
              <a:rPr lang="tr-TR" smtClean="0"/>
              <a:t>‹#›</a:t>
            </a:fld>
            <a:endParaRPr lang="tr-TR"/>
          </a:p>
        </p:txBody>
      </p:sp>
    </p:spTree>
    <p:extLst>
      <p:ext uri="{BB962C8B-B14F-4D97-AF65-F5344CB8AC3E}">
        <p14:creationId xmlns:p14="http://schemas.microsoft.com/office/powerpoint/2010/main" val="2630584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15BED94-09BB-44DA-B9FE-98A97F8E3F1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0B417EA-035D-4C22-8698-25B3FA764E8D}"/>
              </a:ext>
            </a:extLst>
          </p:cNvPr>
          <p:cNvSpPr>
            <a:spLocks noGrp="1"/>
          </p:cNvSpPr>
          <p:nvPr>
            <p:ph type="dt" sz="half" idx="10"/>
          </p:nvPr>
        </p:nvSpPr>
        <p:spPr/>
        <p:txBody>
          <a:bodyPr/>
          <a:lstStyle/>
          <a:p>
            <a:fld id="{B45C482C-6240-426E-ACC9-E01313FA579D}" type="datetime1">
              <a:rPr lang="tr-TR" smtClean="0"/>
              <a:t>19.11.2018</a:t>
            </a:fld>
            <a:endParaRPr lang="tr-TR"/>
          </a:p>
        </p:txBody>
      </p:sp>
      <p:sp>
        <p:nvSpPr>
          <p:cNvPr id="4" name="Alt Bilgi Yer Tutucusu 3">
            <a:extLst>
              <a:ext uri="{FF2B5EF4-FFF2-40B4-BE49-F238E27FC236}">
                <a16:creationId xmlns:a16="http://schemas.microsoft.com/office/drawing/2014/main" id="{5AB23434-73AA-4B1D-B670-5F821F41D20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8B49F84-81C8-4AD6-B6DB-9B9095350860}"/>
              </a:ext>
            </a:extLst>
          </p:cNvPr>
          <p:cNvSpPr>
            <a:spLocks noGrp="1"/>
          </p:cNvSpPr>
          <p:nvPr>
            <p:ph type="sldNum" sz="quarter" idx="12"/>
          </p:nvPr>
        </p:nvSpPr>
        <p:spPr/>
        <p:txBody>
          <a:bodyPr/>
          <a:lstStyle/>
          <a:p>
            <a:fld id="{67C80D75-FA8B-4973-935B-2877418FB8D3}" type="slidenum">
              <a:rPr lang="tr-TR" smtClean="0"/>
              <a:t>‹#›</a:t>
            </a:fld>
            <a:endParaRPr lang="tr-TR"/>
          </a:p>
        </p:txBody>
      </p:sp>
    </p:spTree>
    <p:extLst>
      <p:ext uri="{BB962C8B-B14F-4D97-AF65-F5344CB8AC3E}">
        <p14:creationId xmlns:p14="http://schemas.microsoft.com/office/powerpoint/2010/main" val="328127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A1F4F89-9D0F-441D-B118-5AF4DA90B776}"/>
              </a:ext>
            </a:extLst>
          </p:cNvPr>
          <p:cNvSpPr>
            <a:spLocks noGrp="1"/>
          </p:cNvSpPr>
          <p:nvPr>
            <p:ph type="dt" sz="half" idx="10"/>
          </p:nvPr>
        </p:nvSpPr>
        <p:spPr/>
        <p:txBody>
          <a:bodyPr/>
          <a:lstStyle/>
          <a:p>
            <a:fld id="{9FE89963-1E09-473B-A753-2B781E5CDC22}" type="datetime1">
              <a:rPr lang="tr-TR" smtClean="0"/>
              <a:t>19.11.2018</a:t>
            </a:fld>
            <a:endParaRPr lang="tr-TR"/>
          </a:p>
        </p:txBody>
      </p:sp>
      <p:sp>
        <p:nvSpPr>
          <p:cNvPr id="3" name="Alt Bilgi Yer Tutucusu 2">
            <a:extLst>
              <a:ext uri="{FF2B5EF4-FFF2-40B4-BE49-F238E27FC236}">
                <a16:creationId xmlns:a16="http://schemas.microsoft.com/office/drawing/2014/main" id="{EB85EE9D-75B3-4EAC-8362-0033418D6CD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BC968CC-4D31-4203-BE98-6EF2BF1DF533}"/>
              </a:ext>
            </a:extLst>
          </p:cNvPr>
          <p:cNvSpPr>
            <a:spLocks noGrp="1"/>
          </p:cNvSpPr>
          <p:nvPr>
            <p:ph type="sldNum" sz="quarter" idx="12"/>
          </p:nvPr>
        </p:nvSpPr>
        <p:spPr/>
        <p:txBody>
          <a:bodyPr/>
          <a:lstStyle/>
          <a:p>
            <a:fld id="{67C80D75-FA8B-4973-935B-2877418FB8D3}" type="slidenum">
              <a:rPr lang="tr-TR" smtClean="0"/>
              <a:t>‹#›</a:t>
            </a:fld>
            <a:endParaRPr lang="tr-TR"/>
          </a:p>
        </p:txBody>
      </p:sp>
    </p:spTree>
    <p:extLst>
      <p:ext uri="{BB962C8B-B14F-4D97-AF65-F5344CB8AC3E}">
        <p14:creationId xmlns:p14="http://schemas.microsoft.com/office/powerpoint/2010/main" val="2699588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447265B-D16D-4F5A-B8D0-D1B0E09549A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D6387E5-DB9C-40D4-9A8B-2332950FD1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B6FD54B-2912-4374-9CFA-F4BD6F2D63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B03FBB4E-0532-4A70-ADFA-FB4EA1C2A118}"/>
              </a:ext>
            </a:extLst>
          </p:cNvPr>
          <p:cNvSpPr>
            <a:spLocks noGrp="1"/>
          </p:cNvSpPr>
          <p:nvPr>
            <p:ph type="dt" sz="half" idx="10"/>
          </p:nvPr>
        </p:nvSpPr>
        <p:spPr/>
        <p:txBody>
          <a:bodyPr/>
          <a:lstStyle/>
          <a:p>
            <a:fld id="{8C4522EA-F9BC-4DB7-877A-747C7E18EE04}" type="datetime1">
              <a:rPr lang="tr-TR" smtClean="0"/>
              <a:t>19.11.2018</a:t>
            </a:fld>
            <a:endParaRPr lang="tr-TR"/>
          </a:p>
        </p:txBody>
      </p:sp>
      <p:sp>
        <p:nvSpPr>
          <p:cNvPr id="6" name="Alt Bilgi Yer Tutucusu 5">
            <a:extLst>
              <a:ext uri="{FF2B5EF4-FFF2-40B4-BE49-F238E27FC236}">
                <a16:creationId xmlns:a16="http://schemas.microsoft.com/office/drawing/2014/main" id="{B2F488FD-C119-4BD8-963C-31B660F9CE2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C710D38-04CC-422F-8337-C146E97A5C60}"/>
              </a:ext>
            </a:extLst>
          </p:cNvPr>
          <p:cNvSpPr>
            <a:spLocks noGrp="1"/>
          </p:cNvSpPr>
          <p:nvPr>
            <p:ph type="sldNum" sz="quarter" idx="12"/>
          </p:nvPr>
        </p:nvSpPr>
        <p:spPr/>
        <p:txBody>
          <a:bodyPr/>
          <a:lstStyle/>
          <a:p>
            <a:fld id="{67C80D75-FA8B-4973-935B-2877418FB8D3}" type="slidenum">
              <a:rPr lang="tr-TR" smtClean="0"/>
              <a:t>‹#›</a:t>
            </a:fld>
            <a:endParaRPr lang="tr-TR"/>
          </a:p>
        </p:txBody>
      </p:sp>
    </p:spTree>
    <p:extLst>
      <p:ext uri="{BB962C8B-B14F-4D97-AF65-F5344CB8AC3E}">
        <p14:creationId xmlns:p14="http://schemas.microsoft.com/office/powerpoint/2010/main" val="3416371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B62F8DE-8B78-4DD0-ADA5-C06CE458968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52F11E3-3183-492A-AB51-764EA24B2E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9DF8EBA-FC83-4DE1-8B29-72878C4EF9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9E36C25F-B4A2-44DF-A80A-C8068CC751A6}"/>
              </a:ext>
            </a:extLst>
          </p:cNvPr>
          <p:cNvSpPr>
            <a:spLocks noGrp="1"/>
          </p:cNvSpPr>
          <p:nvPr>
            <p:ph type="dt" sz="half" idx="10"/>
          </p:nvPr>
        </p:nvSpPr>
        <p:spPr/>
        <p:txBody>
          <a:bodyPr/>
          <a:lstStyle/>
          <a:p>
            <a:fld id="{92278754-37C4-4676-A3E1-35C59BD8038A}" type="datetime1">
              <a:rPr lang="tr-TR" smtClean="0"/>
              <a:t>19.11.2018</a:t>
            </a:fld>
            <a:endParaRPr lang="tr-TR"/>
          </a:p>
        </p:txBody>
      </p:sp>
      <p:sp>
        <p:nvSpPr>
          <p:cNvPr id="6" name="Alt Bilgi Yer Tutucusu 5">
            <a:extLst>
              <a:ext uri="{FF2B5EF4-FFF2-40B4-BE49-F238E27FC236}">
                <a16:creationId xmlns:a16="http://schemas.microsoft.com/office/drawing/2014/main" id="{AB1EC712-348B-4BAC-83F4-76E0081BDC0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1093F8E-1510-4DF7-B086-478F505EA102}"/>
              </a:ext>
            </a:extLst>
          </p:cNvPr>
          <p:cNvSpPr>
            <a:spLocks noGrp="1"/>
          </p:cNvSpPr>
          <p:nvPr>
            <p:ph type="sldNum" sz="quarter" idx="12"/>
          </p:nvPr>
        </p:nvSpPr>
        <p:spPr/>
        <p:txBody>
          <a:bodyPr/>
          <a:lstStyle/>
          <a:p>
            <a:fld id="{67C80D75-FA8B-4973-935B-2877418FB8D3}" type="slidenum">
              <a:rPr lang="tr-TR" smtClean="0"/>
              <a:t>‹#›</a:t>
            </a:fld>
            <a:endParaRPr lang="tr-TR"/>
          </a:p>
        </p:txBody>
      </p:sp>
    </p:spTree>
    <p:extLst>
      <p:ext uri="{BB962C8B-B14F-4D97-AF65-F5344CB8AC3E}">
        <p14:creationId xmlns:p14="http://schemas.microsoft.com/office/powerpoint/2010/main" val="208339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901B8A4-42CB-4BA7-931C-8DCE8B226C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995FCC4-DAFF-4EF6-B397-C0535B77B1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E81801-963E-43B6-BED6-BA859F8DA3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785444-E900-4973-B2A1-B7C736D4921D}" type="datetime1">
              <a:rPr lang="tr-TR" smtClean="0"/>
              <a:t>19.11.2018</a:t>
            </a:fld>
            <a:endParaRPr lang="tr-TR"/>
          </a:p>
        </p:txBody>
      </p:sp>
      <p:sp>
        <p:nvSpPr>
          <p:cNvPr id="5" name="Alt Bilgi Yer Tutucusu 4">
            <a:extLst>
              <a:ext uri="{FF2B5EF4-FFF2-40B4-BE49-F238E27FC236}">
                <a16:creationId xmlns:a16="http://schemas.microsoft.com/office/drawing/2014/main" id="{932779C1-7601-48AE-AF49-CFD9CB0D5E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0A814ED3-EC53-44BA-9E13-50617B59AA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C80D75-FA8B-4973-935B-2877418FB8D3}" type="slidenum">
              <a:rPr lang="tr-TR" smtClean="0"/>
              <a:t>‹#›</a:t>
            </a:fld>
            <a:endParaRPr lang="tr-TR"/>
          </a:p>
        </p:txBody>
      </p:sp>
    </p:spTree>
    <p:extLst>
      <p:ext uri="{BB962C8B-B14F-4D97-AF65-F5344CB8AC3E}">
        <p14:creationId xmlns:p14="http://schemas.microsoft.com/office/powerpoint/2010/main" val="1603175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60CC741-AD95-41FB-B655-72D464D0E226}"/>
              </a:ext>
            </a:extLst>
          </p:cNvPr>
          <p:cNvSpPr>
            <a:spLocks noGrp="1"/>
          </p:cNvSpPr>
          <p:nvPr>
            <p:ph type="ctrTitle"/>
          </p:nvPr>
        </p:nvSpPr>
        <p:spPr/>
        <p:txBody>
          <a:bodyPr>
            <a:normAutofit fontScale="90000"/>
          </a:bodyPr>
          <a:lstStyle/>
          <a:p>
            <a:br>
              <a:rPr lang="tr-TR" dirty="0"/>
            </a:br>
            <a:r>
              <a:rPr lang="tr-TR" dirty="0"/>
              <a:t>TACİR OLMAYA BAĞLANAN SONUÇLAR</a:t>
            </a:r>
          </a:p>
        </p:txBody>
      </p:sp>
      <p:sp>
        <p:nvSpPr>
          <p:cNvPr id="3" name="Slayt Numarası Yer Tutucusu 2">
            <a:extLst>
              <a:ext uri="{FF2B5EF4-FFF2-40B4-BE49-F238E27FC236}">
                <a16:creationId xmlns:a16="http://schemas.microsoft.com/office/drawing/2014/main" id="{92D82ED4-D695-43C9-8030-567D76B5500E}"/>
              </a:ext>
            </a:extLst>
          </p:cNvPr>
          <p:cNvSpPr>
            <a:spLocks noGrp="1"/>
          </p:cNvSpPr>
          <p:nvPr>
            <p:ph type="sldNum" sz="quarter" idx="12"/>
          </p:nvPr>
        </p:nvSpPr>
        <p:spPr/>
        <p:txBody>
          <a:bodyPr/>
          <a:lstStyle/>
          <a:p>
            <a:fld id="{67C80D75-FA8B-4973-935B-2877418FB8D3}" type="slidenum">
              <a:rPr lang="tr-TR" smtClean="0"/>
              <a:t>1</a:t>
            </a:fld>
            <a:endParaRPr lang="tr-TR"/>
          </a:p>
        </p:txBody>
      </p:sp>
    </p:spTree>
    <p:extLst>
      <p:ext uri="{BB962C8B-B14F-4D97-AF65-F5344CB8AC3E}">
        <p14:creationId xmlns:p14="http://schemas.microsoft.com/office/powerpoint/2010/main" val="4077972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670341-8E3E-4B2C-8F0A-54882348BF3F}"/>
              </a:ext>
            </a:extLst>
          </p:cNvPr>
          <p:cNvSpPr>
            <a:spLocks noGrp="1"/>
          </p:cNvSpPr>
          <p:nvPr>
            <p:ph idx="1"/>
          </p:nvPr>
        </p:nvSpPr>
        <p:spPr>
          <a:xfrm>
            <a:off x="285135" y="629266"/>
            <a:ext cx="11523407" cy="5863608"/>
          </a:xfrm>
        </p:spPr>
        <p:txBody>
          <a:bodyPr>
            <a:normAutofit/>
          </a:bodyPr>
          <a:lstStyle/>
          <a:p>
            <a:pPr marL="0" indent="0" algn="just">
              <a:lnSpc>
                <a:spcPct val="150000"/>
              </a:lnSpc>
              <a:spcBef>
                <a:spcPts val="1200"/>
              </a:spcBef>
              <a:spcAft>
                <a:spcPts val="1200"/>
              </a:spcAft>
              <a:buNone/>
            </a:pPr>
            <a:r>
              <a:rPr lang="tr-TR" dirty="0"/>
              <a:t>«yönetim kurulu başkanı sıfatlarını taşıyan Kamuran ile şirket müdürü Yalçın’ın şirkete ait tortulu yağları kilosu 18 liradan sattıkları halde, sonradan ve ayıp ihbarı süresi geçmiş olmasına rağmen, yağlarda evsaf düşüklüğü tespit edildiğinden 96.840 </a:t>
            </a:r>
            <a:r>
              <a:rPr lang="tr-TR" dirty="0" err="1"/>
              <a:t>kg.lık</a:t>
            </a:r>
            <a:r>
              <a:rPr lang="tr-TR" dirty="0"/>
              <a:t> kısmının 6 liradan satışı yapılarak şirketin 795.720 lira zarara sokulduğu iddiası, mahkemece kabul ile tahsiline karar verilmiş ise de, bu iki davalının böyle bir sorumluluğunun kabulü mümkün olup olamayacağı üzerinde durulması gerekmektedir.»</a:t>
            </a:r>
          </a:p>
          <a:p>
            <a:endParaRPr lang="tr-TR" dirty="0"/>
          </a:p>
        </p:txBody>
      </p:sp>
      <p:sp>
        <p:nvSpPr>
          <p:cNvPr id="2" name="Slayt Numarası Yer Tutucusu 1">
            <a:extLst>
              <a:ext uri="{FF2B5EF4-FFF2-40B4-BE49-F238E27FC236}">
                <a16:creationId xmlns:a16="http://schemas.microsoft.com/office/drawing/2014/main" id="{9AFC1B1D-D2E7-4249-AEAB-1BAC69ACDA85}"/>
              </a:ext>
            </a:extLst>
          </p:cNvPr>
          <p:cNvSpPr>
            <a:spLocks noGrp="1"/>
          </p:cNvSpPr>
          <p:nvPr>
            <p:ph type="sldNum" sz="quarter" idx="12"/>
          </p:nvPr>
        </p:nvSpPr>
        <p:spPr/>
        <p:txBody>
          <a:bodyPr/>
          <a:lstStyle/>
          <a:p>
            <a:fld id="{67C80D75-FA8B-4973-935B-2877418FB8D3}" type="slidenum">
              <a:rPr lang="tr-TR" smtClean="0"/>
              <a:t>10</a:t>
            </a:fld>
            <a:endParaRPr lang="tr-TR"/>
          </a:p>
        </p:txBody>
      </p:sp>
    </p:spTree>
    <p:extLst>
      <p:ext uri="{BB962C8B-B14F-4D97-AF65-F5344CB8AC3E}">
        <p14:creationId xmlns:p14="http://schemas.microsoft.com/office/powerpoint/2010/main" val="1298287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D220AD7-5B7C-4789-AF2F-7C9F7BDB1CD7}"/>
              </a:ext>
            </a:extLst>
          </p:cNvPr>
          <p:cNvSpPr>
            <a:spLocks noGrp="1"/>
          </p:cNvSpPr>
          <p:nvPr>
            <p:ph idx="1"/>
          </p:nvPr>
        </p:nvSpPr>
        <p:spPr>
          <a:xfrm>
            <a:off x="324465" y="176981"/>
            <a:ext cx="11543070" cy="6420464"/>
          </a:xfrm>
        </p:spPr>
        <p:txBody>
          <a:bodyPr>
            <a:normAutofit fontScale="92500" lnSpcReduction="20000"/>
          </a:bodyPr>
          <a:lstStyle/>
          <a:p>
            <a:pPr marL="0" indent="0" algn="just">
              <a:lnSpc>
                <a:spcPct val="150000"/>
              </a:lnSpc>
              <a:spcBef>
                <a:spcPts val="1200"/>
              </a:spcBef>
              <a:spcAft>
                <a:spcPts val="1200"/>
              </a:spcAft>
              <a:buNone/>
            </a:pPr>
            <a:r>
              <a:rPr lang="tr-TR" dirty="0"/>
              <a:t>Ancak, bu olgunun bu davalıların kusurlu hareketleri sonucu şirket zararına doğmuş bir fark olarak kabulünü ve davalılardan tahsil yoluna gidilmesini kolaylıkla benimsemek imkanı görülememektedir. Zira; en geniş yetkiler verilen […] Kamuran ve şirket müdürü Yalçın, daima şirket yararına ve şirket çıkarları doğrultusunda tasarruflarda bulunacağı inancıyla yetkilendirilmiş olup, kişisel çıkarları da iddia ve ispat edilmediğine göre, </a:t>
            </a:r>
            <a:r>
              <a:rPr lang="tr-TR" b="1" dirty="0"/>
              <a:t>üstelik </a:t>
            </a:r>
            <a:r>
              <a:rPr lang="tr-TR" b="1" dirty="0" err="1"/>
              <a:t>laboratuar</a:t>
            </a:r>
            <a:r>
              <a:rPr lang="tr-TR" b="1" dirty="0"/>
              <a:t> tahlilleri sonucu çok düşük kalitede olduğu saptanmış tortulu yağlar için ayıp ihbarı süresi geçmiş olsa dahi sırf dürüstlük kurallarına uygun olarak ve ileride şirketin ticari ilişkilerinde güven itibarını kuvvetlendirecek şekilde esasen bozuk olan yağların gerçek değerine uygun bir fiyat üzerinden tahsilatı tamamlatmalarında</a:t>
            </a:r>
            <a:r>
              <a:rPr lang="tr-TR" dirty="0"/>
              <a:t>, </a:t>
            </a:r>
            <a:r>
              <a:rPr lang="tr-TR" dirty="0" err="1"/>
              <a:t>MK’nın</a:t>
            </a:r>
            <a:r>
              <a:rPr lang="tr-TR" dirty="0"/>
              <a:t> 2 [</a:t>
            </a:r>
            <a:r>
              <a:rPr lang="tr-TR" dirty="0" err="1"/>
              <a:t>nci</a:t>
            </a:r>
            <a:r>
              <a:rPr lang="tr-TR" dirty="0"/>
              <a:t> maddesinin] ışığı altında </a:t>
            </a:r>
            <a:r>
              <a:rPr lang="tr-TR" dirty="0" err="1"/>
              <a:t>iyiniyetin</a:t>
            </a:r>
            <a:r>
              <a:rPr lang="tr-TR" dirty="0"/>
              <a:t> varlığını ve […] bir sorumluluk hali bulunmadığını kabul etmek gerekmektedir. (11. HD, 23.05.1986, E. 2998, K. 3161 (Eriş: C. 2, s. 1847-1848).]</a:t>
            </a:r>
          </a:p>
        </p:txBody>
      </p:sp>
      <p:sp>
        <p:nvSpPr>
          <p:cNvPr id="2" name="Slayt Numarası Yer Tutucusu 1">
            <a:extLst>
              <a:ext uri="{FF2B5EF4-FFF2-40B4-BE49-F238E27FC236}">
                <a16:creationId xmlns:a16="http://schemas.microsoft.com/office/drawing/2014/main" id="{2A521B1F-13DC-4F7C-819D-C9E6709E1301}"/>
              </a:ext>
            </a:extLst>
          </p:cNvPr>
          <p:cNvSpPr>
            <a:spLocks noGrp="1"/>
          </p:cNvSpPr>
          <p:nvPr>
            <p:ph type="sldNum" sz="quarter" idx="12"/>
          </p:nvPr>
        </p:nvSpPr>
        <p:spPr/>
        <p:txBody>
          <a:bodyPr/>
          <a:lstStyle/>
          <a:p>
            <a:fld id="{67C80D75-FA8B-4973-935B-2877418FB8D3}" type="slidenum">
              <a:rPr lang="tr-TR" smtClean="0"/>
              <a:t>11</a:t>
            </a:fld>
            <a:endParaRPr lang="tr-TR"/>
          </a:p>
        </p:txBody>
      </p:sp>
    </p:spTree>
    <p:extLst>
      <p:ext uri="{BB962C8B-B14F-4D97-AF65-F5344CB8AC3E}">
        <p14:creationId xmlns:p14="http://schemas.microsoft.com/office/powerpoint/2010/main" val="3389639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54D09D-D42A-468B-BD21-702A41BF89D8}"/>
              </a:ext>
            </a:extLst>
          </p:cNvPr>
          <p:cNvSpPr>
            <a:spLocks noGrp="1"/>
          </p:cNvSpPr>
          <p:nvPr>
            <p:ph type="title"/>
          </p:nvPr>
        </p:nvSpPr>
        <p:spPr/>
        <p:txBody>
          <a:bodyPr/>
          <a:lstStyle/>
          <a:p>
            <a:r>
              <a:rPr lang="tr-TR" dirty="0"/>
              <a:t>TBK m. 28</a:t>
            </a:r>
          </a:p>
        </p:txBody>
      </p:sp>
      <p:sp>
        <p:nvSpPr>
          <p:cNvPr id="3" name="İçerik Yer Tutucusu 2">
            <a:extLst>
              <a:ext uri="{FF2B5EF4-FFF2-40B4-BE49-F238E27FC236}">
                <a16:creationId xmlns:a16="http://schemas.microsoft.com/office/drawing/2014/main" id="{EFA1C068-523B-4B31-A959-32DFD98A7E75}"/>
              </a:ext>
            </a:extLst>
          </p:cNvPr>
          <p:cNvSpPr>
            <a:spLocks noGrp="1"/>
          </p:cNvSpPr>
          <p:nvPr>
            <p:ph idx="1"/>
          </p:nvPr>
        </p:nvSpPr>
        <p:spPr/>
        <p:txBody>
          <a:bodyPr>
            <a:normAutofit lnSpcReduction="10000"/>
          </a:bodyPr>
          <a:lstStyle/>
          <a:p>
            <a:pPr marL="0" indent="0" algn="just">
              <a:lnSpc>
                <a:spcPct val="150000"/>
              </a:lnSpc>
              <a:spcBef>
                <a:spcPts val="1200"/>
              </a:spcBef>
              <a:spcAft>
                <a:spcPts val="1200"/>
              </a:spcAft>
              <a:buNone/>
            </a:pPr>
            <a:r>
              <a:rPr lang="tr-TR" dirty="0"/>
              <a:t>Bir sözleşmede karşılıklı </a:t>
            </a:r>
            <a:r>
              <a:rPr lang="tr-TR" b="1" dirty="0"/>
              <a:t>edimler arasında açık bir oransızlık varsa</a:t>
            </a:r>
            <a:r>
              <a:rPr lang="tr-TR" dirty="0"/>
              <a:t>, bu oransızlık, </a:t>
            </a:r>
            <a:r>
              <a:rPr lang="tr-TR" b="1" dirty="0"/>
              <a:t>zarar görenin zor durumda kalmasından </a:t>
            </a:r>
            <a:r>
              <a:rPr lang="tr-TR" dirty="0"/>
              <a:t>veya </a:t>
            </a:r>
            <a:r>
              <a:rPr lang="tr-TR" b="1" dirty="0"/>
              <a:t>düşüncesizliğinden ya da deneyimsizliğinden yararlanılmak suretiyle gerçekleştirildiği takdirde,</a:t>
            </a:r>
            <a:r>
              <a:rPr lang="tr-TR" dirty="0"/>
              <a:t> zarar gören, durumun özelliğine göre ya sözleşme ile bağlı olmadığını diğer tarafa bildirerek ediminin geri verilmesini ya da sözleşmeye bağlı kalarak edimler arasındaki oransızlığın giderilmesini isteyebilir. </a:t>
            </a:r>
          </a:p>
        </p:txBody>
      </p:sp>
      <p:sp>
        <p:nvSpPr>
          <p:cNvPr id="4" name="Slayt Numarası Yer Tutucusu 3">
            <a:extLst>
              <a:ext uri="{FF2B5EF4-FFF2-40B4-BE49-F238E27FC236}">
                <a16:creationId xmlns:a16="http://schemas.microsoft.com/office/drawing/2014/main" id="{47FC3EDB-1DF7-4AD3-B7E4-660B5445A009}"/>
              </a:ext>
            </a:extLst>
          </p:cNvPr>
          <p:cNvSpPr>
            <a:spLocks noGrp="1"/>
          </p:cNvSpPr>
          <p:nvPr>
            <p:ph type="sldNum" sz="quarter" idx="12"/>
          </p:nvPr>
        </p:nvSpPr>
        <p:spPr/>
        <p:txBody>
          <a:bodyPr/>
          <a:lstStyle/>
          <a:p>
            <a:fld id="{67C80D75-FA8B-4973-935B-2877418FB8D3}" type="slidenum">
              <a:rPr lang="tr-TR" smtClean="0"/>
              <a:t>12</a:t>
            </a:fld>
            <a:endParaRPr lang="tr-TR"/>
          </a:p>
        </p:txBody>
      </p:sp>
    </p:spTree>
    <p:extLst>
      <p:ext uri="{BB962C8B-B14F-4D97-AF65-F5344CB8AC3E}">
        <p14:creationId xmlns:p14="http://schemas.microsoft.com/office/powerpoint/2010/main" val="1221356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47F48A6-4928-466F-866A-217EB2CDF358}"/>
              </a:ext>
            </a:extLst>
          </p:cNvPr>
          <p:cNvSpPr>
            <a:spLocks noGrp="1"/>
          </p:cNvSpPr>
          <p:nvPr>
            <p:ph type="title"/>
          </p:nvPr>
        </p:nvSpPr>
        <p:spPr>
          <a:xfrm>
            <a:off x="838200" y="365125"/>
            <a:ext cx="10515600" cy="559107"/>
          </a:xfrm>
        </p:spPr>
        <p:txBody>
          <a:bodyPr>
            <a:normAutofit fontScale="90000"/>
          </a:bodyPr>
          <a:lstStyle/>
          <a:p>
            <a:r>
              <a:rPr lang="tr-TR" dirty="0"/>
              <a:t>TBK m. 138</a:t>
            </a:r>
          </a:p>
        </p:txBody>
      </p:sp>
      <p:sp>
        <p:nvSpPr>
          <p:cNvPr id="3" name="İçerik Yer Tutucusu 2">
            <a:extLst>
              <a:ext uri="{FF2B5EF4-FFF2-40B4-BE49-F238E27FC236}">
                <a16:creationId xmlns:a16="http://schemas.microsoft.com/office/drawing/2014/main" id="{C5827EA5-CAB5-46BB-B5CA-8A2679C486A3}"/>
              </a:ext>
            </a:extLst>
          </p:cNvPr>
          <p:cNvSpPr>
            <a:spLocks noGrp="1"/>
          </p:cNvSpPr>
          <p:nvPr>
            <p:ph idx="1"/>
          </p:nvPr>
        </p:nvSpPr>
        <p:spPr>
          <a:xfrm>
            <a:off x="383458" y="1425677"/>
            <a:ext cx="10970342" cy="4751286"/>
          </a:xfrm>
        </p:spPr>
        <p:txBody>
          <a:bodyPr>
            <a:normAutofit fontScale="92500" lnSpcReduction="10000"/>
          </a:bodyPr>
          <a:lstStyle/>
          <a:p>
            <a:pPr marL="0" indent="0" algn="just">
              <a:lnSpc>
                <a:spcPct val="150000"/>
              </a:lnSpc>
              <a:spcBef>
                <a:spcPts val="1200"/>
              </a:spcBef>
              <a:spcAft>
                <a:spcPts val="1200"/>
              </a:spcAft>
              <a:buNone/>
            </a:pPr>
            <a:r>
              <a:rPr lang="tr-TR" dirty="0"/>
              <a:t>Sözleşmenin yapıldığı sırada </a:t>
            </a:r>
            <a:r>
              <a:rPr lang="tr-TR" b="1" dirty="0"/>
              <a:t>taraflarca öngörülmeyen </a:t>
            </a:r>
            <a:r>
              <a:rPr lang="tr-TR" dirty="0"/>
              <a:t>ve </a:t>
            </a:r>
            <a:r>
              <a:rPr lang="tr-TR" b="1" dirty="0"/>
              <a:t>öngörülmesi de beklenmeyen olağanüstü bir durum</a:t>
            </a:r>
            <a:r>
              <a:rPr lang="tr-TR" dirty="0"/>
              <a:t>, borçludan kaynaklanmayan bir sebeple ortaya çıkar ve sözleşmenin yapıldığı sırada mevcut olguları, kendisinden ifanın istenmesini dürüstlük kurallarına aykırı düşecek derecede borçlu aleyhine değiştirir ve borçlu da borcunu henüz ifa etmemiş veya ifanın aşırı ölçüde güçleşmesinden doğan haklarını saklı tutarak ifa etmiş olursa borçlu, hâkimden sözleşmenin yeni koşullara uyarlanmasını isteme, bu mümkün olmadığı takdirde sözleşmeden dönme hakkına sahiptir. </a:t>
            </a:r>
          </a:p>
        </p:txBody>
      </p:sp>
      <p:sp>
        <p:nvSpPr>
          <p:cNvPr id="4" name="Slayt Numarası Yer Tutucusu 3">
            <a:extLst>
              <a:ext uri="{FF2B5EF4-FFF2-40B4-BE49-F238E27FC236}">
                <a16:creationId xmlns:a16="http://schemas.microsoft.com/office/drawing/2014/main" id="{CDCF4FF9-0D38-410A-BC1B-14307F9CC872}"/>
              </a:ext>
            </a:extLst>
          </p:cNvPr>
          <p:cNvSpPr>
            <a:spLocks noGrp="1"/>
          </p:cNvSpPr>
          <p:nvPr>
            <p:ph type="sldNum" sz="quarter" idx="12"/>
          </p:nvPr>
        </p:nvSpPr>
        <p:spPr/>
        <p:txBody>
          <a:bodyPr/>
          <a:lstStyle/>
          <a:p>
            <a:fld id="{67C80D75-FA8B-4973-935B-2877418FB8D3}" type="slidenum">
              <a:rPr lang="tr-TR" smtClean="0"/>
              <a:t>13</a:t>
            </a:fld>
            <a:endParaRPr lang="tr-TR"/>
          </a:p>
        </p:txBody>
      </p:sp>
    </p:spTree>
    <p:extLst>
      <p:ext uri="{BB962C8B-B14F-4D97-AF65-F5344CB8AC3E}">
        <p14:creationId xmlns:p14="http://schemas.microsoft.com/office/powerpoint/2010/main" val="950988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1">
            <a:extLst>
              <a:ext uri="{FF2B5EF4-FFF2-40B4-BE49-F238E27FC236}">
                <a16:creationId xmlns:a16="http://schemas.microsoft.com/office/drawing/2014/main" id="{7327F098-448E-45D5-AD61-3AC2E7004521}"/>
              </a:ext>
            </a:extLst>
          </p:cNvPr>
          <p:cNvSpPr>
            <a:spLocks noGrp="1"/>
          </p:cNvSpPr>
          <p:nvPr>
            <p:ph type="ctrTitle"/>
          </p:nvPr>
        </p:nvSpPr>
        <p:spPr>
          <a:xfrm>
            <a:off x="1524000" y="1122363"/>
            <a:ext cx="9144000" cy="2387600"/>
          </a:xfrm>
        </p:spPr>
        <p:txBody>
          <a:bodyPr>
            <a:normAutofit/>
          </a:bodyPr>
          <a:lstStyle/>
          <a:p>
            <a:r>
              <a:rPr lang="tr-TR" dirty="0"/>
              <a:t>Ücret İsteme Hakkı</a:t>
            </a:r>
          </a:p>
        </p:txBody>
      </p:sp>
      <p:sp>
        <p:nvSpPr>
          <p:cNvPr id="2" name="Slayt Numarası Yer Tutucusu 1">
            <a:extLst>
              <a:ext uri="{FF2B5EF4-FFF2-40B4-BE49-F238E27FC236}">
                <a16:creationId xmlns:a16="http://schemas.microsoft.com/office/drawing/2014/main" id="{A7032A6B-BF21-4D35-9BDA-691D99195D45}"/>
              </a:ext>
            </a:extLst>
          </p:cNvPr>
          <p:cNvSpPr>
            <a:spLocks noGrp="1"/>
          </p:cNvSpPr>
          <p:nvPr>
            <p:ph type="sldNum" sz="quarter" idx="12"/>
          </p:nvPr>
        </p:nvSpPr>
        <p:spPr/>
        <p:txBody>
          <a:bodyPr/>
          <a:lstStyle/>
          <a:p>
            <a:fld id="{67C80D75-FA8B-4973-935B-2877418FB8D3}" type="slidenum">
              <a:rPr lang="tr-TR" smtClean="0"/>
              <a:t>14</a:t>
            </a:fld>
            <a:endParaRPr lang="tr-TR"/>
          </a:p>
        </p:txBody>
      </p:sp>
    </p:spTree>
    <p:extLst>
      <p:ext uri="{BB962C8B-B14F-4D97-AF65-F5344CB8AC3E}">
        <p14:creationId xmlns:p14="http://schemas.microsoft.com/office/powerpoint/2010/main" val="3599723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9801F3-940F-445C-A9EA-AC196620D74F}"/>
              </a:ext>
            </a:extLst>
          </p:cNvPr>
          <p:cNvSpPr>
            <a:spLocks noGrp="1"/>
          </p:cNvSpPr>
          <p:nvPr>
            <p:ph idx="1"/>
          </p:nvPr>
        </p:nvSpPr>
        <p:spPr>
          <a:xfrm>
            <a:off x="167147" y="255639"/>
            <a:ext cx="11818375" cy="6351638"/>
          </a:xfrm>
        </p:spPr>
        <p:txBody>
          <a:bodyPr>
            <a:normAutofit fontScale="62500" lnSpcReduction="20000"/>
          </a:bodyPr>
          <a:lstStyle/>
          <a:p>
            <a:pPr marL="0" indent="0" algn="just">
              <a:lnSpc>
                <a:spcPct val="170000"/>
              </a:lnSpc>
              <a:spcBef>
                <a:spcPts val="1200"/>
              </a:spcBef>
              <a:spcAft>
                <a:spcPts val="1200"/>
              </a:spcAft>
              <a:buNone/>
            </a:pPr>
            <a:r>
              <a:rPr lang="tr-TR" dirty="0"/>
              <a:t>Taraflar arasında düzenlenmiş </a:t>
            </a:r>
            <a:r>
              <a:rPr lang="tr-TR" b="1" dirty="0"/>
              <a:t>olan kredinin ticari kredi sözleşmesi olduğu</a:t>
            </a:r>
            <a:r>
              <a:rPr lang="tr-TR" dirty="0"/>
              <a:t>, erken ödeme opsiyonsuz kredi sözleşmesi olup, sözleşmenin 34.9 maddesinde;" müşterinin banka onayı halinde erken kapama opsiyonu kullanabileceği buna göre </a:t>
            </a:r>
            <a:r>
              <a:rPr lang="tr-TR" b="1" dirty="0"/>
              <a:t>erken kapama ücretinin tahsil edileceğinin düzenlendiği anlaşılmaktadır</a:t>
            </a:r>
            <a:r>
              <a:rPr lang="tr-TR" dirty="0"/>
              <a:t>. Sözleşmede düzenlenen ücret; mevcut kredinin erken kapama meblağının, erken kapandığı tarihe kadar tahakkuk etmiş faiz tutarı ile kredinin erken kapandığı tarihte aynı türde kalan vadeye yeni kredi kullandırılmış olsa idi yeni kredinin vade sonuna kadar işleyecek faiz tutarı toplamının, mevcut kredinin kullandıran tarihten vade sonuna kadar işleyecek faiz tutarından çıkarılması ile bulunacak tutara eşittir." şeklinde düzenlenmiştir. Bu düzenlemeye göre davacı vekilince erken kapama ücretinin her halükarda %2 oranını geçemeyeceği yönündeki istinaf nedeni yerinde değildir. […]</a:t>
            </a:r>
          </a:p>
          <a:p>
            <a:pPr marL="0" indent="0" algn="just">
              <a:lnSpc>
                <a:spcPct val="170000"/>
              </a:lnSpc>
              <a:spcBef>
                <a:spcPts val="1200"/>
              </a:spcBef>
              <a:spcAft>
                <a:spcPts val="1200"/>
              </a:spcAft>
              <a:buNone/>
            </a:pPr>
            <a:r>
              <a:rPr lang="tr-TR" b="1" dirty="0"/>
              <a:t>Davalının tacir olması sebebi ile sözleşme ile hüküm altına alınan erken kapama ücretinin kural olarak bankaca tahsili mümkündür.</a:t>
            </a:r>
            <a:r>
              <a:rPr lang="tr-TR" dirty="0"/>
              <a:t> İlk derece mahkemesince alınan bilirkişi rapor içeriklerindeki tespit ve hesaplamalara göre davalı tarafından erken kapama ücreti olarak alınan meblağın taraflar arasındaki sözleşmenin 34.9 maddesindeki düzenleme çerçevesinde, benzer ticari krediler yönünden erken kapama tarihine göre başka bankaların faiz oranları kapsamında uygun olup fahiş olmadığı anlaşılmıştır. (T.C. İSTANBUL BÖLGE ADLİYE MAHKEMESİ 13. HUKUK DAİRESİ E. 2017/985 K. 2018/446 T. 16.5.2018)</a:t>
            </a:r>
          </a:p>
        </p:txBody>
      </p:sp>
      <p:sp>
        <p:nvSpPr>
          <p:cNvPr id="2" name="Slayt Numarası Yer Tutucusu 1">
            <a:extLst>
              <a:ext uri="{FF2B5EF4-FFF2-40B4-BE49-F238E27FC236}">
                <a16:creationId xmlns:a16="http://schemas.microsoft.com/office/drawing/2014/main" id="{57F20AF8-EBC0-49FD-ACD8-E5B4F38BB958}"/>
              </a:ext>
            </a:extLst>
          </p:cNvPr>
          <p:cNvSpPr>
            <a:spLocks noGrp="1"/>
          </p:cNvSpPr>
          <p:nvPr>
            <p:ph type="sldNum" sz="quarter" idx="12"/>
          </p:nvPr>
        </p:nvSpPr>
        <p:spPr/>
        <p:txBody>
          <a:bodyPr/>
          <a:lstStyle/>
          <a:p>
            <a:fld id="{67C80D75-FA8B-4973-935B-2877418FB8D3}" type="slidenum">
              <a:rPr lang="tr-TR" smtClean="0"/>
              <a:t>15</a:t>
            </a:fld>
            <a:endParaRPr lang="tr-TR"/>
          </a:p>
        </p:txBody>
      </p:sp>
    </p:spTree>
    <p:extLst>
      <p:ext uri="{BB962C8B-B14F-4D97-AF65-F5344CB8AC3E}">
        <p14:creationId xmlns:p14="http://schemas.microsoft.com/office/powerpoint/2010/main" val="1886742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9C3C174-162D-46F7-A2B7-FB10BCDA9B96}"/>
              </a:ext>
            </a:extLst>
          </p:cNvPr>
          <p:cNvSpPr>
            <a:spLocks noGrp="1"/>
          </p:cNvSpPr>
          <p:nvPr>
            <p:ph idx="1"/>
          </p:nvPr>
        </p:nvSpPr>
        <p:spPr>
          <a:xfrm>
            <a:off x="363793" y="983226"/>
            <a:ext cx="11621729" cy="5650707"/>
          </a:xfrm>
        </p:spPr>
        <p:txBody>
          <a:bodyPr>
            <a:normAutofit fontScale="85000" lnSpcReduction="10000"/>
          </a:bodyPr>
          <a:lstStyle/>
          <a:p>
            <a:pPr marL="0" indent="0" algn="just">
              <a:lnSpc>
                <a:spcPct val="150000"/>
              </a:lnSpc>
              <a:spcBef>
                <a:spcPts val="1200"/>
              </a:spcBef>
              <a:spcAft>
                <a:spcPts val="1200"/>
              </a:spcAft>
              <a:buNone/>
            </a:pPr>
            <a:r>
              <a:rPr lang="tr-TR" dirty="0"/>
              <a:t>«Dairemizin yerleşik içtihatlarında da vurgulandığı üzere, </a:t>
            </a:r>
            <a:r>
              <a:rPr lang="tr-TR" b="1" dirty="0"/>
              <a:t>davalı banka tacir olup, yaptığı masrafları tüketiciden isteme hakkı bulunduğu anlaşılmakta ise de</a:t>
            </a:r>
            <a:r>
              <a:rPr lang="tr-TR" dirty="0"/>
              <a:t>, </a:t>
            </a:r>
            <a:r>
              <a:rPr lang="tr-TR" b="1" dirty="0"/>
              <a:t>somut uyuşmazlığın tüketici hukukundan kaynaklandığı da gözetildiğinde, bankanın ancak davaya konu kredinin verilmesi için zorunlu, makul ve belgeli masraflarını tüketiciden isteyebileceğinin kabulü gerekir. </a:t>
            </a:r>
            <a:r>
              <a:rPr lang="tr-TR" dirty="0"/>
              <a:t>Somut olayda "ücret ve komisyonlar " adı ile kesilen tutarın haksız olduğu, faiz indiriminin bankanın tacir sıfatıyla kendi inisiyatifi ile uygulandığının kabulü gerekir. Açıklanan sebeple davalı banka tarafından haksız olarak kesilen tutarın iadesine karar verilmesi gerekirken yanlış değerlendirme ile yazılı şekilde davanın reddine karar verilmiş olması usul ve yasaya aykırı olup, bozma nedenidir.» (Yargıtay 13. Hukuk Dairesi, 10.11.2016, E. 2016/23078, K. 2016/20862).</a:t>
            </a:r>
          </a:p>
        </p:txBody>
      </p:sp>
      <p:sp>
        <p:nvSpPr>
          <p:cNvPr id="2" name="Slayt Numarası Yer Tutucusu 1">
            <a:extLst>
              <a:ext uri="{FF2B5EF4-FFF2-40B4-BE49-F238E27FC236}">
                <a16:creationId xmlns:a16="http://schemas.microsoft.com/office/drawing/2014/main" id="{297020CA-8848-4795-BCB2-F1DA3764498B}"/>
              </a:ext>
            </a:extLst>
          </p:cNvPr>
          <p:cNvSpPr>
            <a:spLocks noGrp="1"/>
          </p:cNvSpPr>
          <p:nvPr>
            <p:ph type="sldNum" sz="quarter" idx="12"/>
          </p:nvPr>
        </p:nvSpPr>
        <p:spPr/>
        <p:txBody>
          <a:bodyPr/>
          <a:lstStyle/>
          <a:p>
            <a:fld id="{67C80D75-FA8B-4973-935B-2877418FB8D3}" type="slidenum">
              <a:rPr lang="tr-TR" smtClean="0"/>
              <a:t>16</a:t>
            </a:fld>
            <a:endParaRPr lang="tr-TR"/>
          </a:p>
        </p:txBody>
      </p:sp>
    </p:spTree>
    <p:extLst>
      <p:ext uri="{BB962C8B-B14F-4D97-AF65-F5344CB8AC3E}">
        <p14:creationId xmlns:p14="http://schemas.microsoft.com/office/powerpoint/2010/main" val="346962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DD2A8ABF-B646-48F8-B9AC-9E28261204F0}"/>
              </a:ext>
            </a:extLst>
          </p:cNvPr>
          <p:cNvSpPr>
            <a:spLocks noGrp="1"/>
          </p:cNvSpPr>
          <p:nvPr>
            <p:ph type="ctrTitle"/>
          </p:nvPr>
        </p:nvSpPr>
        <p:spPr/>
        <p:txBody>
          <a:bodyPr>
            <a:normAutofit fontScale="90000"/>
          </a:bodyPr>
          <a:lstStyle/>
          <a:p>
            <a:r>
              <a:rPr lang="tr-TR" dirty="0"/>
              <a:t>Ücret ve Cezanın İndirilmesini İsteyememe</a:t>
            </a:r>
            <a:br>
              <a:rPr lang="tr-TR" dirty="0"/>
            </a:br>
            <a:endParaRPr lang="tr-TR" dirty="0"/>
          </a:p>
        </p:txBody>
      </p:sp>
      <p:sp>
        <p:nvSpPr>
          <p:cNvPr id="2" name="Slayt Numarası Yer Tutucusu 1">
            <a:extLst>
              <a:ext uri="{FF2B5EF4-FFF2-40B4-BE49-F238E27FC236}">
                <a16:creationId xmlns:a16="http://schemas.microsoft.com/office/drawing/2014/main" id="{863E3ED2-2F5D-4042-B97C-BA2D7336A3E0}"/>
              </a:ext>
            </a:extLst>
          </p:cNvPr>
          <p:cNvSpPr>
            <a:spLocks noGrp="1"/>
          </p:cNvSpPr>
          <p:nvPr>
            <p:ph type="sldNum" sz="quarter" idx="12"/>
          </p:nvPr>
        </p:nvSpPr>
        <p:spPr/>
        <p:txBody>
          <a:bodyPr/>
          <a:lstStyle/>
          <a:p>
            <a:fld id="{67C80D75-FA8B-4973-935B-2877418FB8D3}" type="slidenum">
              <a:rPr lang="tr-TR" smtClean="0"/>
              <a:t>17</a:t>
            </a:fld>
            <a:endParaRPr lang="tr-TR"/>
          </a:p>
        </p:txBody>
      </p:sp>
    </p:spTree>
    <p:extLst>
      <p:ext uri="{BB962C8B-B14F-4D97-AF65-F5344CB8AC3E}">
        <p14:creationId xmlns:p14="http://schemas.microsoft.com/office/powerpoint/2010/main" val="3920925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9F000C9-233A-4D45-93F2-8E1B344C5F5F}"/>
              </a:ext>
            </a:extLst>
          </p:cNvPr>
          <p:cNvSpPr>
            <a:spLocks noGrp="1"/>
          </p:cNvSpPr>
          <p:nvPr>
            <p:ph type="ctrTitle"/>
          </p:nvPr>
        </p:nvSpPr>
        <p:spPr/>
        <p:txBody>
          <a:bodyPr/>
          <a:lstStyle/>
          <a:p>
            <a:r>
              <a:rPr lang="tr-TR" dirty="0"/>
              <a:t>Fatura Verme – Fatura ve Teyit Mektubuna İtiraz</a:t>
            </a:r>
          </a:p>
        </p:txBody>
      </p:sp>
      <p:sp>
        <p:nvSpPr>
          <p:cNvPr id="2" name="Slayt Numarası Yer Tutucusu 1">
            <a:extLst>
              <a:ext uri="{FF2B5EF4-FFF2-40B4-BE49-F238E27FC236}">
                <a16:creationId xmlns:a16="http://schemas.microsoft.com/office/drawing/2014/main" id="{A28A0880-1055-444E-B97C-6CB1D67A22F5}"/>
              </a:ext>
            </a:extLst>
          </p:cNvPr>
          <p:cNvSpPr>
            <a:spLocks noGrp="1"/>
          </p:cNvSpPr>
          <p:nvPr>
            <p:ph type="sldNum" sz="quarter" idx="12"/>
          </p:nvPr>
        </p:nvSpPr>
        <p:spPr/>
        <p:txBody>
          <a:bodyPr/>
          <a:lstStyle/>
          <a:p>
            <a:fld id="{67C80D75-FA8B-4973-935B-2877418FB8D3}" type="slidenum">
              <a:rPr lang="tr-TR" smtClean="0"/>
              <a:t>18</a:t>
            </a:fld>
            <a:endParaRPr lang="tr-TR"/>
          </a:p>
        </p:txBody>
      </p:sp>
    </p:spTree>
    <p:extLst>
      <p:ext uri="{BB962C8B-B14F-4D97-AF65-F5344CB8AC3E}">
        <p14:creationId xmlns:p14="http://schemas.microsoft.com/office/powerpoint/2010/main" val="3054470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BFB6CED-5087-42E7-8A11-719AE7063A8A}"/>
              </a:ext>
            </a:extLst>
          </p:cNvPr>
          <p:cNvSpPr>
            <a:spLocks noGrp="1"/>
          </p:cNvSpPr>
          <p:nvPr>
            <p:ph type="title"/>
          </p:nvPr>
        </p:nvSpPr>
        <p:spPr>
          <a:xfrm>
            <a:off x="462116" y="324465"/>
            <a:ext cx="10921181" cy="452284"/>
          </a:xfrm>
        </p:spPr>
        <p:txBody>
          <a:bodyPr>
            <a:noAutofit/>
          </a:bodyPr>
          <a:lstStyle/>
          <a:p>
            <a:r>
              <a:rPr lang="tr-TR" sz="2800" dirty="0"/>
              <a:t>Vergi Usul Kanunu</a:t>
            </a:r>
          </a:p>
        </p:txBody>
      </p:sp>
      <p:sp>
        <p:nvSpPr>
          <p:cNvPr id="3" name="İçerik Yer Tutucusu 2">
            <a:extLst>
              <a:ext uri="{FF2B5EF4-FFF2-40B4-BE49-F238E27FC236}">
                <a16:creationId xmlns:a16="http://schemas.microsoft.com/office/drawing/2014/main" id="{C8475F63-9649-4E5A-93A2-E5472D4FE6D0}"/>
              </a:ext>
            </a:extLst>
          </p:cNvPr>
          <p:cNvSpPr>
            <a:spLocks noGrp="1"/>
          </p:cNvSpPr>
          <p:nvPr>
            <p:ph idx="1"/>
          </p:nvPr>
        </p:nvSpPr>
        <p:spPr>
          <a:xfrm>
            <a:off x="127819" y="875071"/>
            <a:ext cx="11808542" cy="5584723"/>
          </a:xfrm>
        </p:spPr>
        <p:txBody>
          <a:bodyPr>
            <a:normAutofit fontScale="70000" lnSpcReduction="20000"/>
          </a:bodyPr>
          <a:lstStyle/>
          <a:p>
            <a:pPr marL="0" indent="0" algn="just">
              <a:lnSpc>
                <a:spcPct val="170000"/>
              </a:lnSpc>
              <a:spcBef>
                <a:spcPts val="600"/>
              </a:spcBef>
              <a:spcAft>
                <a:spcPts val="600"/>
              </a:spcAft>
              <a:buNone/>
            </a:pPr>
            <a:r>
              <a:rPr lang="tr-TR" b="1" dirty="0"/>
              <a:t>Madde 229 – </a:t>
            </a:r>
            <a:r>
              <a:rPr lang="tr-TR" dirty="0"/>
              <a:t>Fatura, satılan emtia veya yapılan iş karşılığında müşterinin borçlandığı meblağı göstermek üzere emtiayı satan veya işi yapan tüccar tarafından müşteriye verilen ticari vesikadır.</a:t>
            </a:r>
          </a:p>
          <a:p>
            <a:pPr marL="0" indent="0" algn="just">
              <a:lnSpc>
                <a:spcPct val="170000"/>
              </a:lnSpc>
              <a:spcBef>
                <a:spcPts val="600"/>
              </a:spcBef>
              <a:spcAft>
                <a:spcPts val="600"/>
              </a:spcAft>
              <a:buNone/>
            </a:pPr>
            <a:r>
              <a:rPr lang="tr-TR" b="1" dirty="0"/>
              <a:t>Madde 230-</a:t>
            </a:r>
            <a:r>
              <a:rPr lang="tr-TR" dirty="0"/>
              <a:t> Faturada en az aşağıdaki bilgiler bulunur: 1. Faturanın düzenlenme tarihi seri ve sıra numarası;</a:t>
            </a:r>
          </a:p>
          <a:p>
            <a:pPr marL="0" indent="0" algn="just">
              <a:lnSpc>
                <a:spcPct val="170000"/>
              </a:lnSpc>
              <a:spcBef>
                <a:spcPts val="600"/>
              </a:spcBef>
              <a:spcAft>
                <a:spcPts val="600"/>
              </a:spcAft>
              <a:buNone/>
            </a:pPr>
            <a:r>
              <a:rPr lang="tr-TR" dirty="0"/>
              <a:t> 2. Faturayı düzenleyenin adı, varsa ticaret unvanı, iş adresi, bağlı olduğu vergi dairesi ve hesap numarası; </a:t>
            </a:r>
          </a:p>
          <a:p>
            <a:pPr marL="0" indent="0" algn="just">
              <a:lnSpc>
                <a:spcPct val="170000"/>
              </a:lnSpc>
              <a:spcBef>
                <a:spcPts val="600"/>
              </a:spcBef>
              <a:spcAft>
                <a:spcPts val="600"/>
              </a:spcAft>
              <a:buNone/>
            </a:pPr>
            <a:r>
              <a:rPr lang="tr-TR" dirty="0"/>
              <a:t>3. Müşterinin adı, ticaret unvanı, adresi, varsa vergi dairesi ve hesap numarası; </a:t>
            </a:r>
          </a:p>
          <a:p>
            <a:pPr marL="0" indent="0" algn="just">
              <a:lnSpc>
                <a:spcPct val="170000"/>
              </a:lnSpc>
              <a:spcBef>
                <a:spcPts val="600"/>
              </a:spcBef>
              <a:spcAft>
                <a:spcPts val="600"/>
              </a:spcAft>
              <a:buNone/>
            </a:pPr>
            <a:r>
              <a:rPr lang="tr-TR" dirty="0"/>
              <a:t>4. Malın veya işin nev'i, miktarı, fiyatı ve tutarı;</a:t>
            </a:r>
          </a:p>
          <a:p>
            <a:pPr marL="0" indent="0" algn="just">
              <a:lnSpc>
                <a:spcPct val="170000"/>
              </a:lnSpc>
              <a:spcBef>
                <a:spcPts val="600"/>
              </a:spcBef>
              <a:spcAft>
                <a:spcPts val="600"/>
              </a:spcAft>
              <a:buNone/>
            </a:pPr>
            <a:r>
              <a:rPr lang="tr-TR" dirty="0"/>
              <a:t> 5. Satılan malların teslim tarihi ve irsaliye numarası, </a:t>
            </a:r>
          </a:p>
          <a:p>
            <a:pPr marL="0" indent="0" algn="just">
              <a:lnSpc>
                <a:spcPct val="170000"/>
              </a:lnSpc>
              <a:spcBef>
                <a:spcPts val="600"/>
              </a:spcBef>
              <a:spcAft>
                <a:spcPts val="600"/>
              </a:spcAft>
              <a:buNone/>
            </a:pPr>
            <a:r>
              <a:rPr lang="tr-TR" b="1" dirty="0"/>
              <a:t>Madde 231-5:  </a:t>
            </a:r>
            <a:r>
              <a:rPr lang="tr-TR" dirty="0"/>
              <a:t>Fatura, malın teslimi veya hizmetin yapıldığı tarihten itibaren azami yedi gün içinde düzenlenir. Bu süre içerisinde düzenlenmeyen faturalar hiç düzenlenmemiş sayılır.</a:t>
            </a:r>
          </a:p>
        </p:txBody>
      </p:sp>
      <p:sp>
        <p:nvSpPr>
          <p:cNvPr id="4" name="Slayt Numarası Yer Tutucusu 3">
            <a:extLst>
              <a:ext uri="{FF2B5EF4-FFF2-40B4-BE49-F238E27FC236}">
                <a16:creationId xmlns:a16="http://schemas.microsoft.com/office/drawing/2014/main" id="{AF2E8B26-CC0E-4C65-A129-7E4CB2FC6ED5}"/>
              </a:ext>
            </a:extLst>
          </p:cNvPr>
          <p:cNvSpPr>
            <a:spLocks noGrp="1"/>
          </p:cNvSpPr>
          <p:nvPr>
            <p:ph type="sldNum" sz="quarter" idx="12"/>
          </p:nvPr>
        </p:nvSpPr>
        <p:spPr/>
        <p:txBody>
          <a:bodyPr/>
          <a:lstStyle/>
          <a:p>
            <a:fld id="{67C80D75-FA8B-4973-935B-2877418FB8D3}" type="slidenum">
              <a:rPr lang="tr-TR" smtClean="0"/>
              <a:t>19</a:t>
            </a:fld>
            <a:endParaRPr lang="tr-TR"/>
          </a:p>
        </p:txBody>
      </p:sp>
    </p:spTree>
    <p:extLst>
      <p:ext uri="{BB962C8B-B14F-4D97-AF65-F5344CB8AC3E}">
        <p14:creationId xmlns:p14="http://schemas.microsoft.com/office/powerpoint/2010/main" val="117565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1ED6CC38-238D-4676-AE70-96002F0F424A}"/>
              </a:ext>
            </a:extLst>
          </p:cNvPr>
          <p:cNvGraphicFramePr>
            <a:graphicFrameLocks noGrp="1"/>
          </p:cNvGraphicFramePr>
          <p:nvPr>
            <p:ph idx="1"/>
            <p:extLst>
              <p:ext uri="{D42A27DB-BD31-4B8C-83A1-F6EECF244321}">
                <p14:modId xmlns:p14="http://schemas.microsoft.com/office/powerpoint/2010/main" val="993231475"/>
              </p:ext>
            </p:extLst>
          </p:nvPr>
        </p:nvGraphicFramePr>
        <p:xfrm>
          <a:off x="0" y="0"/>
          <a:ext cx="1210351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ayt Numarası Yer Tutucusu 1">
            <a:extLst>
              <a:ext uri="{FF2B5EF4-FFF2-40B4-BE49-F238E27FC236}">
                <a16:creationId xmlns:a16="http://schemas.microsoft.com/office/drawing/2014/main" id="{82367A79-F66C-415E-A2C5-DE42B147052D}"/>
              </a:ext>
            </a:extLst>
          </p:cNvPr>
          <p:cNvSpPr>
            <a:spLocks noGrp="1"/>
          </p:cNvSpPr>
          <p:nvPr>
            <p:ph type="sldNum" sz="quarter" idx="12"/>
          </p:nvPr>
        </p:nvSpPr>
        <p:spPr/>
        <p:txBody>
          <a:bodyPr/>
          <a:lstStyle/>
          <a:p>
            <a:fld id="{67C80D75-FA8B-4973-935B-2877418FB8D3}" type="slidenum">
              <a:rPr lang="tr-TR" smtClean="0"/>
              <a:t>2</a:t>
            </a:fld>
            <a:endParaRPr lang="tr-TR"/>
          </a:p>
        </p:txBody>
      </p:sp>
    </p:spTree>
    <p:extLst>
      <p:ext uri="{BB962C8B-B14F-4D97-AF65-F5344CB8AC3E}">
        <p14:creationId xmlns:p14="http://schemas.microsoft.com/office/powerpoint/2010/main" val="11678954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CB25E09-FF7C-402C-B7C2-EC11257D50D4}"/>
              </a:ext>
            </a:extLst>
          </p:cNvPr>
          <p:cNvSpPr>
            <a:spLocks noGrp="1"/>
          </p:cNvSpPr>
          <p:nvPr>
            <p:ph type="title"/>
          </p:nvPr>
        </p:nvSpPr>
        <p:spPr>
          <a:xfrm>
            <a:off x="838200" y="0"/>
            <a:ext cx="10515600" cy="629265"/>
          </a:xfrm>
        </p:spPr>
        <p:txBody>
          <a:bodyPr>
            <a:normAutofit fontScale="90000"/>
          </a:bodyPr>
          <a:lstStyle/>
          <a:p>
            <a:r>
              <a:rPr lang="tr-TR" dirty="0"/>
              <a:t>Faturaya İtiraz</a:t>
            </a:r>
          </a:p>
        </p:txBody>
      </p:sp>
      <p:sp>
        <p:nvSpPr>
          <p:cNvPr id="3" name="İçerik Yer Tutucusu 2">
            <a:extLst>
              <a:ext uri="{FF2B5EF4-FFF2-40B4-BE49-F238E27FC236}">
                <a16:creationId xmlns:a16="http://schemas.microsoft.com/office/drawing/2014/main" id="{47ADD1BD-B4C3-4485-9CCE-5CEE00191CBD}"/>
              </a:ext>
            </a:extLst>
          </p:cNvPr>
          <p:cNvSpPr>
            <a:spLocks noGrp="1"/>
          </p:cNvSpPr>
          <p:nvPr>
            <p:ph idx="1"/>
          </p:nvPr>
        </p:nvSpPr>
        <p:spPr>
          <a:xfrm>
            <a:off x="304799" y="875072"/>
            <a:ext cx="11543071" cy="5628966"/>
          </a:xfrm>
        </p:spPr>
        <p:txBody>
          <a:bodyPr/>
          <a:lstStyle/>
          <a:p>
            <a:r>
              <a:rPr lang="tr-TR" dirty="0"/>
              <a:t>TTK m. 21.2: «Bir fatura alan kişi aldığı tarihten itibaren sekiz gün içinde, faturanın içeriği hakkında bir itirazda bulunmamışsa bu içeriği kabul etmiş sayılır.»</a:t>
            </a:r>
          </a:p>
          <a:p>
            <a:r>
              <a:rPr lang="tr-TR" dirty="0"/>
              <a:t>Taraflar arasında sözleşme ilişkisi bulunmalı.</a:t>
            </a:r>
          </a:p>
          <a:p>
            <a:r>
              <a:rPr lang="tr-TR" dirty="0"/>
              <a:t>Faturayı alan kişinin tacir olması gerekir mi?</a:t>
            </a:r>
          </a:p>
          <a:p>
            <a:r>
              <a:rPr lang="tr-TR" dirty="0"/>
              <a:t>İtiraz etmeme hangi içeriği kapsar?</a:t>
            </a:r>
          </a:p>
          <a:p>
            <a:r>
              <a:rPr lang="tr-TR" dirty="0"/>
              <a:t>Malın teslimi anlamına gelir mi?</a:t>
            </a:r>
          </a:p>
          <a:p>
            <a:r>
              <a:rPr lang="tr-TR" dirty="0"/>
              <a:t>Aksi ispat edilebilir mi?</a:t>
            </a:r>
          </a:p>
          <a:p>
            <a:r>
              <a:rPr lang="tr-TR" dirty="0"/>
              <a:t>İtiraz süresi ne zaman başlar? </a:t>
            </a:r>
          </a:p>
          <a:p>
            <a:r>
              <a:rPr lang="tr-TR" dirty="0"/>
              <a:t>İtiraz hangi şekilde yapılır?</a:t>
            </a:r>
          </a:p>
        </p:txBody>
      </p:sp>
      <p:sp>
        <p:nvSpPr>
          <p:cNvPr id="4" name="Slayt Numarası Yer Tutucusu 3">
            <a:extLst>
              <a:ext uri="{FF2B5EF4-FFF2-40B4-BE49-F238E27FC236}">
                <a16:creationId xmlns:a16="http://schemas.microsoft.com/office/drawing/2014/main" id="{003A4772-1BE9-43FC-8D7C-9AFFC6D7E886}"/>
              </a:ext>
            </a:extLst>
          </p:cNvPr>
          <p:cNvSpPr>
            <a:spLocks noGrp="1"/>
          </p:cNvSpPr>
          <p:nvPr>
            <p:ph type="sldNum" sz="quarter" idx="12"/>
          </p:nvPr>
        </p:nvSpPr>
        <p:spPr/>
        <p:txBody>
          <a:bodyPr/>
          <a:lstStyle/>
          <a:p>
            <a:fld id="{67C80D75-FA8B-4973-935B-2877418FB8D3}" type="slidenum">
              <a:rPr lang="tr-TR" smtClean="0"/>
              <a:t>20</a:t>
            </a:fld>
            <a:endParaRPr lang="tr-TR"/>
          </a:p>
        </p:txBody>
      </p:sp>
    </p:spTree>
    <p:extLst>
      <p:ext uri="{BB962C8B-B14F-4D97-AF65-F5344CB8AC3E}">
        <p14:creationId xmlns:p14="http://schemas.microsoft.com/office/powerpoint/2010/main" val="3797013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66F2A4DE-3355-48C8-8808-9F81D6F04EC0}"/>
              </a:ext>
            </a:extLst>
          </p:cNvPr>
          <p:cNvSpPr>
            <a:spLocks noGrp="1"/>
          </p:cNvSpPr>
          <p:nvPr>
            <p:ph type="ctrTitle"/>
          </p:nvPr>
        </p:nvSpPr>
        <p:spPr/>
        <p:txBody>
          <a:bodyPr/>
          <a:lstStyle/>
          <a:p>
            <a:r>
              <a:rPr lang="tr-TR" dirty="0"/>
              <a:t>İhbar ve İhtarları Belli Şekilde Yapma</a:t>
            </a:r>
          </a:p>
        </p:txBody>
      </p:sp>
      <p:sp>
        <p:nvSpPr>
          <p:cNvPr id="2" name="Slayt Numarası Yer Tutucusu 1">
            <a:extLst>
              <a:ext uri="{FF2B5EF4-FFF2-40B4-BE49-F238E27FC236}">
                <a16:creationId xmlns:a16="http://schemas.microsoft.com/office/drawing/2014/main" id="{8361A9AB-93CF-45FA-85AB-CD498202F35A}"/>
              </a:ext>
            </a:extLst>
          </p:cNvPr>
          <p:cNvSpPr>
            <a:spLocks noGrp="1"/>
          </p:cNvSpPr>
          <p:nvPr>
            <p:ph type="sldNum" sz="quarter" idx="12"/>
          </p:nvPr>
        </p:nvSpPr>
        <p:spPr/>
        <p:txBody>
          <a:bodyPr/>
          <a:lstStyle/>
          <a:p>
            <a:fld id="{67C80D75-FA8B-4973-935B-2877418FB8D3}" type="slidenum">
              <a:rPr lang="tr-TR" smtClean="0"/>
              <a:t>21</a:t>
            </a:fld>
            <a:endParaRPr lang="tr-TR"/>
          </a:p>
        </p:txBody>
      </p:sp>
    </p:spTree>
    <p:extLst>
      <p:ext uri="{BB962C8B-B14F-4D97-AF65-F5344CB8AC3E}">
        <p14:creationId xmlns:p14="http://schemas.microsoft.com/office/powerpoint/2010/main" val="18557756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212B472-BA21-423A-9D0E-E5B8BE45D11A}"/>
              </a:ext>
            </a:extLst>
          </p:cNvPr>
          <p:cNvSpPr>
            <a:spLocks noGrp="1"/>
          </p:cNvSpPr>
          <p:nvPr>
            <p:ph idx="1"/>
          </p:nvPr>
        </p:nvSpPr>
        <p:spPr>
          <a:xfrm>
            <a:off x="838200" y="457200"/>
            <a:ext cx="10515600" cy="5719763"/>
          </a:xfrm>
        </p:spPr>
        <p:txBody>
          <a:bodyPr>
            <a:normAutofit lnSpcReduction="10000"/>
          </a:bodyPr>
          <a:lstStyle/>
          <a:p>
            <a:pPr marL="0" indent="0" algn="just">
              <a:lnSpc>
                <a:spcPct val="150000"/>
              </a:lnSpc>
              <a:spcBef>
                <a:spcPts val="1200"/>
              </a:spcBef>
              <a:spcAft>
                <a:spcPts val="1200"/>
              </a:spcAft>
              <a:buNone/>
            </a:pPr>
            <a:r>
              <a:rPr lang="tr-TR" dirty="0"/>
              <a:t>Gerekçe: «Tasarı ile bu maddenin üçüncü fıkrasında üç köklü değişiklik yapılmıştır: (1) Hükümdeki şekil, geçerlilik şartı olmaktan çıkarılmış, ispat şartına dönüştürülmüştür. Bu amaçla eski metinde yer alan "muteber olması için" ibaresine metinde yer verilmemiştir. Bu değişikliğin sebebi, geçerlik şartının artık haklı bir gerekçesinin bulunmaması ve teknikteki hızlı gelişmedir. Ayrıca hiçbir modern kanunda bu kadar ağır bir geçerlilik şartı yer almamaktadır. Şartın tacir gibi basiretli bir işadamı için öngörülmüş olması da anlamsız bulunmuştur.»</a:t>
            </a:r>
          </a:p>
        </p:txBody>
      </p:sp>
      <p:sp>
        <p:nvSpPr>
          <p:cNvPr id="2" name="Slayt Numarası Yer Tutucusu 1">
            <a:extLst>
              <a:ext uri="{FF2B5EF4-FFF2-40B4-BE49-F238E27FC236}">
                <a16:creationId xmlns:a16="http://schemas.microsoft.com/office/drawing/2014/main" id="{ED51F8C5-85B1-47BE-A7AC-B2CF003EC3E4}"/>
              </a:ext>
            </a:extLst>
          </p:cNvPr>
          <p:cNvSpPr>
            <a:spLocks noGrp="1"/>
          </p:cNvSpPr>
          <p:nvPr>
            <p:ph type="sldNum" sz="quarter" idx="12"/>
          </p:nvPr>
        </p:nvSpPr>
        <p:spPr/>
        <p:txBody>
          <a:bodyPr/>
          <a:lstStyle/>
          <a:p>
            <a:fld id="{67C80D75-FA8B-4973-935B-2877418FB8D3}" type="slidenum">
              <a:rPr lang="tr-TR" smtClean="0"/>
              <a:t>22</a:t>
            </a:fld>
            <a:endParaRPr lang="tr-TR"/>
          </a:p>
        </p:txBody>
      </p:sp>
    </p:spTree>
    <p:extLst>
      <p:ext uri="{BB962C8B-B14F-4D97-AF65-F5344CB8AC3E}">
        <p14:creationId xmlns:p14="http://schemas.microsoft.com/office/powerpoint/2010/main" val="1537479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B58131B2-338A-440E-A48F-2D8B07C88B4D}"/>
              </a:ext>
            </a:extLst>
          </p:cNvPr>
          <p:cNvSpPr>
            <a:spLocks noGrp="1"/>
          </p:cNvSpPr>
          <p:nvPr>
            <p:ph type="ctrTitle"/>
          </p:nvPr>
        </p:nvSpPr>
        <p:spPr/>
        <p:txBody>
          <a:bodyPr>
            <a:normAutofit fontScale="90000"/>
          </a:bodyPr>
          <a:lstStyle/>
          <a:p>
            <a:r>
              <a:rPr lang="tr-TR" dirty="0"/>
              <a:t>Hapis Hakkını Kullanmada Kolaylık (</a:t>
            </a:r>
            <a:r>
              <a:rPr lang="tr-TR" dirty="0" err="1"/>
              <a:t>right</a:t>
            </a:r>
            <a:r>
              <a:rPr lang="tr-TR" dirty="0"/>
              <a:t> of </a:t>
            </a:r>
            <a:r>
              <a:rPr lang="tr-TR" dirty="0" err="1"/>
              <a:t>retention</a:t>
            </a:r>
            <a:r>
              <a:rPr lang="tr-TR" dirty="0"/>
              <a:t> - </a:t>
            </a:r>
            <a:r>
              <a:rPr lang="tr-TR" dirty="0" err="1"/>
              <a:t>das</a:t>
            </a:r>
            <a:r>
              <a:rPr lang="tr-TR" dirty="0"/>
              <a:t> </a:t>
            </a:r>
            <a:r>
              <a:rPr lang="tr-TR" dirty="0" err="1"/>
              <a:t>Zurückbehaltungsrecht</a:t>
            </a:r>
            <a:r>
              <a:rPr lang="tr-TR" dirty="0"/>
              <a:t>)</a:t>
            </a:r>
          </a:p>
        </p:txBody>
      </p:sp>
      <p:sp>
        <p:nvSpPr>
          <p:cNvPr id="2" name="Slayt Numarası Yer Tutucusu 1">
            <a:extLst>
              <a:ext uri="{FF2B5EF4-FFF2-40B4-BE49-F238E27FC236}">
                <a16:creationId xmlns:a16="http://schemas.microsoft.com/office/drawing/2014/main" id="{5D8259BA-CE6F-47DF-AEC8-5743E8A0E6CC}"/>
              </a:ext>
            </a:extLst>
          </p:cNvPr>
          <p:cNvSpPr>
            <a:spLocks noGrp="1"/>
          </p:cNvSpPr>
          <p:nvPr>
            <p:ph type="sldNum" sz="quarter" idx="12"/>
          </p:nvPr>
        </p:nvSpPr>
        <p:spPr/>
        <p:txBody>
          <a:bodyPr/>
          <a:lstStyle/>
          <a:p>
            <a:fld id="{67C80D75-FA8B-4973-935B-2877418FB8D3}" type="slidenum">
              <a:rPr lang="tr-TR" smtClean="0"/>
              <a:t>23</a:t>
            </a:fld>
            <a:endParaRPr lang="tr-TR"/>
          </a:p>
        </p:txBody>
      </p:sp>
    </p:spTree>
    <p:extLst>
      <p:ext uri="{BB962C8B-B14F-4D97-AF65-F5344CB8AC3E}">
        <p14:creationId xmlns:p14="http://schemas.microsoft.com/office/powerpoint/2010/main" val="15555772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CF5E743-BC0D-4603-BA17-74CB06A3725E}"/>
              </a:ext>
            </a:extLst>
          </p:cNvPr>
          <p:cNvSpPr>
            <a:spLocks noGrp="1"/>
          </p:cNvSpPr>
          <p:nvPr>
            <p:ph type="title"/>
          </p:nvPr>
        </p:nvSpPr>
        <p:spPr>
          <a:xfrm>
            <a:off x="1005348" y="147484"/>
            <a:ext cx="10515600" cy="451823"/>
          </a:xfrm>
        </p:spPr>
        <p:txBody>
          <a:bodyPr>
            <a:noAutofit/>
          </a:bodyPr>
          <a:lstStyle/>
          <a:p>
            <a:r>
              <a:rPr lang="tr-TR" sz="3200" dirty="0"/>
              <a:t>Satış ve Mal Değişimlerinde Özel Hükümlere Tâbi Olma</a:t>
            </a:r>
          </a:p>
        </p:txBody>
      </p:sp>
      <p:graphicFrame>
        <p:nvGraphicFramePr>
          <p:cNvPr id="4" name="İçerik Yer Tutucusu 3">
            <a:extLst>
              <a:ext uri="{FF2B5EF4-FFF2-40B4-BE49-F238E27FC236}">
                <a16:creationId xmlns:a16="http://schemas.microsoft.com/office/drawing/2014/main" id="{F7A5BBD2-E312-4A18-910D-1DB0F8CC0AFB}"/>
              </a:ext>
            </a:extLst>
          </p:cNvPr>
          <p:cNvGraphicFramePr>
            <a:graphicFrameLocks noGrp="1"/>
          </p:cNvGraphicFramePr>
          <p:nvPr>
            <p:ph idx="1"/>
            <p:extLst>
              <p:ext uri="{D42A27DB-BD31-4B8C-83A1-F6EECF244321}">
                <p14:modId xmlns:p14="http://schemas.microsoft.com/office/powerpoint/2010/main" val="4242573075"/>
              </p:ext>
            </p:extLst>
          </p:nvPr>
        </p:nvGraphicFramePr>
        <p:xfrm>
          <a:off x="1" y="668594"/>
          <a:ext cx="12015018" cy="61156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ayt Numarası Yer Tutucusu 2">
            <a:extLst>
              <a:ext uri="{FF2B5EF4-FFF2-40B4-BE49-F238E27FC236}">
                <a16:creationId xmlns:a16="http://schemas.microsoft.com/office/drawing/2014/main" id="{5349DE77-D036-4C8C-B2EE-9B9F72717DCA}"/>
              </a:ext>
            </a:extLst>
          </p:cNvPr>
          <p:cNvSpPr>
            <a:spLocks noGrp="1"/>
          </p:cNvSpPr>
          <p:nvPr>
            <p:ph type="sldNum" sz="quarter" idx="12"/>
          </p:nvPr>
        </p:nvSpPr>
        <p:spPr>
          <a:xfrm>
            <a:off x="10075607" y="6956117"/>
            <a:ext cx="2743200" cy="365125"/>
          </a:xfrm>
        </p:spPr>
        <p:txBody>
          <a:bodyPr/>
          <a:lstStyle/>
          <a:p>
            <a:endParaRPr lang="tr-TR" dirty="0"/>
          </a:p>
        </p:txBody>
      </p:sp>
    </p:spTree>
    <p:extLst>
      <p:ext uri="{BB962C8B-B14F-4D97-AF65-F5344CB8AC3E}">
        <p14:creationId xmlns:p14="http://schemas.microsoft.com/office/powerpoint/2010/main" val="36308209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0C5F7B0-1E9C-4363-81BF-BB1524EBB9C9}"/>
              </a:ext>
            </a:extLst>
          </p:cNvPr>
          <p:cNvSpPr>
            <a:spLocks noGrp="1"/>
          </p:cNvSpPr>
          <p:nvPr>
            <p:ph type="title"/>
          </p:nvPr>
        </p:nvSpPr>
        <p:spPr/>
        <p:txBody>
          <a:bodyPr>
            <a:normAutofit/>
          </a:bodyPr>
          <a:lstStyle/>
          <a:p>
            <a:r>
              <a:rPr lang="tr-TR" dirty="0"/>
              <a:t>Ticari İşlemlerde Mal ve Hizmet Tedarikinde Geç Ödemelerle Mücadele TTK m. 1530.2-8</a:t>
            </a:r>
          </a:p>
        </p:txBody>
      </p:sp>
      <p:graphicFrame>
        <p:nvGraphicFramePr>
          <p:cNvPr id="4" name="İçerik Yer Tutucusu 3">
            <a:extLst>
              <a:ext uri="{FF2B5EF4-FFF2-40B4-BE49-F238E27FC236}">
                <a16:creationId xmlns:a16="http://schemas.microsoft.com/office/drawing/2014/main" id="{70C979D0-E97C-4B42-B76B-DB0EDD03D4A4}"/>
              </a:ext>
            </a:extLst>
          </p:cNvPr>
          <p:cNvGraphicFramePr>
            <a:graphicFrameLocks noGrp="1"/>
          </p:cNvGraphicFramePr>
          <p:nvPr>
            <p:ph idx="1"/>
            <p:extLst>
              <p:ext uri="{D42A27DB-BD31-4B8C-83A1-F6EECF244321}">
                <p14:modId xmlns:p14="http://schemas.microsoft.com/office/powerpoint/2010/main" val="1452265521"/>
              </p:ext>
            </p:extLst>
          </p:nvPr>
        </p:nvGraphicFramePr>
        <p:xfrm>
          <a:off x="838200" y="1825625"/>
          <a:ext cx="10515600" cy="47718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ayt Numarası Yer Tutucusu 2">
            <a:extLst>
              <a:ext uri="{FF2B5EF4-FFF2-40B4-BE49-F238E27FC236}">
                <a16:creationId xmlns:a16="http://schemas.microsoft.com/office/drawing/2014/main" id="{AA76D0C3-1DE8-4A8F-A08B-C74F4FC64ACC}"/>
              </a:ext>
            </a:extLst>
          </p:cNvPr>
          <p:cNvSpPr>
            <a:spLocks noGrp="1"/>
          </p:cNvSpPr>
          <p:nvPr>
            <p:ph type="sldNum" sz="quarter" idx="12"/>
          </p:nvPr>
        </p:nvSpPr>
        <p:spPr/>
        <p:txBody>
          <a:bodyPr/>
          <a:lstStyle/>
          <a:p>
            <a:fld id="{67C80D75-FA8B-4973-935B-2877418FB8D3}" type="slidenum">
              <a:rPr lang="tr-TR" smtClean="0"/>
              <a:t>25</a:t>
            </a:fld>
            <a:endParaRPr lang="tr-TR"/>
          </a:p>
        </p:txBody>
      </p:sp>
    </p:spTree>
    <p:extLst>
      <p:ext uri="{BB962C8B-B14F-4D97-AF65-F5344CB8AC3E}">
        <p14:creationId xmlns:p14="http://schemas.microsoft.com/office/powerpoint/2010/main" val="36653547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a:extLst>
              <a:ext uri="{FF2B5EF4-FFF2-40B4-BE49-F238E27FC236}">
                <a16:creationId xmlns:a16="http://schemas.microsoft.com/office/drawing/2014/main" id="{04E2411F-3F70-4AC3-A091-32FBB249DD4F}"/>
              </a:ext>
            </a:extLst>
          </p:cNvPr>
          <p:cNvGraphicFramePr>
            <a:graphicFrameLocks noGrp="1"/>
          </p:cNvGraphicFramePr>
          <p:nvPr>
            <p:ph idx="1"/>
            <p:extLst>
              <p:ext uri="{D42A27DB-BD31-4B8C-83A1-F6EECF244321}">
                <p14:modId xmlns:p14="http://schemas.microsoft.com/office/powerpoint/2010/main" val="3174313990"/>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ayt Numarası Yer Tutucusu 1">
            <a:extLst>
              <a:ext uri="{FF2B5EF4-FFF2-40B4-BE49-F238E27FC236}">
                <a16:creationId xmlns:a16="http://schemas.microsoft.com/office/drawing/2014/main" id="{E155DACE-0F43-48D3-AC4F-06DA907EFBB2}"/>
              </a:ext>
            </a:extLst>
          </p:cNvPr>
          <p:cNvSpPr>
            <a:spLocks noGrp="1"/>
          </p:cNvSpPr>
          <p:nvPr>
            <p:ph type="sldNum" sz="quarter" idx="12"/>
          </p:nvPr>
        </p:nvSpPr>
        <p:spPr/>
        <p:txBody>
          <a:bodyPr/>
          <a:lstStyle/>
          <a:p>
            <a:fld id="{67C80D75-FA8B-4973-935B-2877418FB8D3}" type="slidenum">
              <a:rPr lang="tr-TR" smtClean="0"/>
              <a:t>26</a:t>
            </a:fld>
            <a:endParaRPr lang="tr-TR"/>
          </a:p>
        </p:txBody>
      </p:sp>
    </p:spTree>
    <p:extLst>
      <p:ext uri="{BB962C8B-B14F-4D97-AF65-F5344CB8AC3E}">
        <p14:creationId xmlns:p14="http://schemas.microsoft.com/office/powerpoint/2010/main" val="2212409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83AF7EB-C6EB-4B1D-87C4-03096A9D81FF}"/>
              </a:ext>
            </a:extLst>
          </p:cNvPr>
          <p:cNvSpPr>
            <a:spLocks noGrp="1"/>
          </p:cNvSpPr>
          <p:nvPr>
            <p:ph type="title"/>
          </p:nvPr>
        </p:nvSpPr>
        <p:spPr>
          <a:xfrm>
            <a:off x="838200" y="216310"/>
            <a:ext cx="10515600" cy="924232"/>
          </a:xfrm>
        </p:spPr>
        <p:txBody>
          <a:bodyPr>
            <a:normAutofit fontScale="90000"/>
          </a:bodyPr>
          <a:lstStyle/>
          <a:p>
            <a:r>
              <a:rPr lang="tr-TR" dirty="0"/>
              <a:t>İflasa Tâbi Olma (</a:t>
            </a:r>
            <a:r>
              <a:rPr lang="tr-TR" dirty="0" err="1"/>
              <a:t>Bankruptcy</a:t>
            </a:r>
            <a:r>
              <a:rPr lang="tr-TR" dirty="0"/>
              <a:t> - </a:t>
            </a:r>
            <a:r>
              <a:rPr lang="tr-TR" dirty="0" err="1"/>
              <a:t>die</a:t>
            </a:r>
            <a:r>
              <a:rPr lang="tr-TR" dirty="0"/>
              <a:t> </a:t>
            </a:r>
            <a:r>
              <a:rPr lang="tr-TR" dirty="0" err="1"/>
              <a:t>Insolvenz</a:t>
            </a:r>
            <a:r>
              <a:rPr lang="tr-TR" dirty="0"/>
              <a:t> – der </a:t>
            </a:r>
            <a:r>
              <a:rPr lang="tr-TR" dirty="0" err="1"/>
              <a:t>Konkurs</a:t>
            </a:r>
            <a:r>
              <a:rPr lang="tr-TR" dirty="0"/>
              <a:t>) TTK m. 18.1; İİK m. 43</a:t>
            </a:r>
          </a:p>
        </p:txBody>
      </p:sp>
      <p:sp>
        <p:nvSpPr>
          <p:cNvPr id="3" name="İçerik Yer Tutucusu 2">
            <a:extLst>
              <a:ext uri="{FF2B5EF4-FFF2-40B4-BE49-F238E27FC236}">
                <a16:creationId xmlns:a16="http://schemas.microsoft.com/office/drawing/2014/main" id="{C0EC0F49-0549-4914-A5C1-6685A22B7A5A}"/>
              </a:ext>
            </a:extLst>
          </p:cNvPr>
          <p:cNvSpPr>
            <a:spLocks noGrp="1"/>
          </p:cNvSpPr>
          <p:nvPr>
            <p:ph idx="1"/>
          </p:nvPr>
        </p:nvSpPr>
        <p:spPr>
          <a:xfrm>
            <a:off x="265471" y="1376516"/>
            <a:ext cx="11720052" cy="5191432"/>
          </a:xfrm>
        </p:spPr>
        <p:txBody>
          <a:bodyPr>
            <a:normAutofit/>
          </a:bodyPr>
          <a:lstStyle/>
          <a:p>
            <a:pPr>
              <a:lnSpc>
                <a:spcPct val="150000"/>
              </a:lnSpc>
              <a:spcBef>
                <a:spcPts val="1200"/>
              </a:spcBef>
              <a:spcAft>
                <a:spcPts val="1200"/>
              </a:spcAft>
            </a:pPr>
            <a:r>
              <a:rPr lang="tr-TR" dirty="0"/>
              <a:t>İİK m. 43: İflas yolu ile takip, ancak Ticaret Kanunu gereğince tacir sayılan veya tacirler hakkındaki hükümlere tabi bulunanlar ile özel kanunlarına göre tacir olmadıkları halde iflasa tabi bulundukları bildirilen hakiki veya hükmi şahıslar hakkında yapılır. </a:t>
            </a:r>
          </a:p>
        </p:txBody>
      </p:sp>
      <p:sp>
        <p:nvSpPr>
          <p:cNvPr id="4" name="Slayt Numarası Yer Tutucusu 3">
            <a:extLst>
              <a:ext uri="{FF2B5EF4-FFF2-40B4-BE49-F238E27FC236}">
                <a16:creationId xmlns:a16="http://schemas.microsoft.com/office/drawing/2014/main" id="{A1BFA8E6-A662-4CA4-88CD-88B9B8287199}"/>
              </a:ext>
            </a:extLst>
          </p:cNvPr>
          <p:cNvSpPr>
            <a:spLocks noGrp="1"/>
          </p:cNvSpPr>
          <p:nvPr>
            <p:ph type="sldNum" sz="quarter" idx="12"/>
          </p:nvPr>
        </p:nvSpPr>
        <p:spPr/>
        <p:txBody>
          <a:bodyPr/>
          <a:lstStyle/>
          <a:p>
            <a:fld id="{67C80D75-FA8B-4973-935B-2877418FB8D3}" type="slidenum">
              <a:rPr lang="tr-TR" smtClean="0"/>
              <a:t>3</a:t>
            </a:fld>
            <a:endParaRPr lang="tr-TR"/>
          </a:p>
        </p:txBody>
      </p:sp>
    </p:spTree>
    <p:extLst>
      <p:ext uri="{BB962C8B-B14F-4D97-AF65-F5344CB8AC3E}">
        <p14:creationId xmlns:p14="http://schemas.microsoft.com/office/powerpoint/2010/main" val="2298483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8D49A9-570E-4150-A730-4858017A52C0}"/>
              </a:ext>
            </a:extLst>
          </p:cNvPr>
          <p:cNvSpPr>
            <a:spLocks noGrp="1"/>
          </p:cNvSpPr>
          <p:nvPr>
            <p:ph type="title"/>
          </p:nvPr>
        </p:nvSpPr>
        <p:spPr>
          <a:xfrm>
            <a:off x="838200" y="167148"/>
            <a:ext cx="10515600" cy="422787"/>
          </a:xfrm>
        </p:spPr>
        <p:txBody>
          <a:bodyPr>
            <a:normAutofit fontScale="90000"/>
          </a:bodyPr>
          <a:lstStyle/>
          <a:p>
            <a:r>
              <a:rPr lang="tr-TR" dirty="0"/>
              <a:t>Özel Hükümler-I</a:t>
            </a:r>
          </a:p>
        </p:txBody>
      </p:sp>
      <p:sp>
        <p:nvSpPr>
          <p:cNvPr id="3" name="İçerik Yer Tutucusu 2">
            <a:extLst>
              <a:ext uri="{FF2B5EF4-FFF2-40B4-BE49-F238E27FC236}">
                <a16:creationId xmlns:a16="http://schemas.microsoft.com/office/drawing/2014/main" id="{0D1032F2-F337-42C5-9E19-E998EE161559}"/>
              </a:ext>
            </a:extLst>
          </p:cNvPr>
          <p:cNvSpPr>
            <a:spLocks noGrp="1"/>
          </p:cNvSpPr>
          <p:nvPr>
            <p:ph idx="1"/>
          </p:nvPr>
        </p:nvSpPr>
        <p:spPr>
          <a:xfrm>
            <a:off x="226142" y="1032387"/>
            <a:ext cx="11808542" cy="5144576"/>
          </a:xfrm>
        </p:spPr>
        <p:txBody>
          <a:bodyPr>
            <a:normAutofit lnSpcReduction="10000"/>
          </a:bodyPr>
          <a:lstStyle/>
          <a:p>
            <a:pPr algn="just">
              <a:lnSpc>
                <a:spcPct val="150000"/>
              </a:lnSpc>
              <a:spcBef>
                <a:spcPts val="1200"/>
              </a:spcBef>
              <a:spcAft>
                <a:spcPts val="1200"/>
              </a:spcAft>
            </a:pPr>
            <a:r>
              <a:rPr lang="tr-TR" dirty="0"/>
              <a:t>İİK m. 44: Ticareti terk eden bir tacir 15 gün içinde keyfiyeti kayıtlı bulunduğu ticaret siciline bildirmeye ve bütün aktif ve pasifi ile alacaklılarının isim ve adreslerini gösteren bir mal beyanında bulunmaya mecburdur. Keyfiyet ticaret sicili memurluğunca ticaret sicili ilanlarının yayınlandığı </a:t>
            </a:r>
            <a:r>
              <a:rPr lang="tr-TR" dirty="0" err="1"/>
              <a:t>gazete'de</a:t>
            </a:r>
            <a:r>
              <a:rPr lang="tr-TR" dirty="0"/>
              <a:t> ve alacaklıların bulunduğu yerlerde de </a:t>
            </a:r>
            <a:r>
              <a:rPr lang="tr-TR" dirty="0" err="1"/>
              <a:t>mütat</a:t>
            </a:r>
            <a:r>
              <a:rPr lang="tr-TR" dirty="0"/>
              <a:t> ve münasip vasıtalarla ilan olunur. İlan masraflarını </a:t>
            </a:r>
            <a:r>
              <a:rPr lang="tr-TR" dirty="0" err="1"/>
              <a:t>ödemiyen</a:t>
            </a:r>
            <a:r>
              <a:rPr lang="tr-TR" dirty="0"/>
              <a:t> tacir beyanda bulunmamış sayılır. </a:t>
            </a:r>
          </a:p>
          <a:p>
            <a:pPr marL="0" indent="0" algn="just">
              <a:lnSpc>
                <a:spcPct val="150000"/>
              </a:lnSpc>
              <a:spcBef>
                <a:spcPts val="1200"/>
              </a:spcBef>
              <a:spcAft>
                <a:spcPts val="1200"/>
              </a:spcAft>
              <a:buNone/>
            </a:pPr>
            <a:r>
              <a:rPr lang="tr-TR" dirty="0"/>
              <a:t>Bu ilan tarihinden itibaren bir sene içinde, ticareti terk eden tacir hakkında iflas yolu ile takip yapılabilir. </a:t>
            </a:r>
          </a:p>
        </p:txBody>
      </p:sp>
      <p:sp>
        <p:nvSpPr>
          <p:cNvPr id="4" name="Slayt Numarası Yer Tutucusu 3">
            <a:extLst>
              <a:ext uri="{FF2B5EF4-FFF2-40B4-BE49-F238E27FC236}">
                <a16:creationId xmlns:a16="http://schemas.microsoft.com/office/drawing/2014/main" id="{EC149E8A-805C-40AB-BC94-A8F46B727CD6}"/>
              </a:ext>
            </a:extLst>
          </p:cNvPr>
          <p:cNvSpPr>
            <a:spLocks noGrp="1"/>
          </p:cNvSpPr>
          <p:nvPr>
            <p:ph type="sldNum" sz="quarter" idx="12"/>
          </p:nvPr>
        </p:nvSpPr>
        <p:spPr/>
        <p:txBody>
          <a:bodyPr/>
          <a:lstStyle/>
          <a:p>
            <a:fld id="{67C80D75-FA8B-4973-935B-2877418FB8D3}" type="slidenum">
              <a:rPr lang="tr-TR" smtClean="0"/>
              <a:t>4</a:t>
            </a:fld>
            <a:endParaRPr lang="tr-TR"/>
          </a:p>
        </p:txBody>
      </p:sp>
    </p:spTree>
    <p:extLst>
      <p:ext uri="{BB962C8B-B14F-4D97-AF65-F5344CB8AC3E}">
        <p14:creationId xmlns:p14="http://schemas.microsoft.com/office/powerpoint/2010/main" val="3172252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1E8CAF-8DA2-4894-8EB6-30078A76889C}"/>
              </a:ext>
            </a:extLst>
          </p:cNvPr>
          <p:cNvSpPr>
            <a:spLocks noGrp="1"/>
          </p:cNvSpPr>
          <p:nvPr>
            <p:ph type="title"/>
          </p:nvPr>
        </p:nvSpPr>
        <p:spPr>
          <a:xfrm>
            <a:off x="838200" y="0"/>
            <a:ext cx="10515600" cy="383458"/>
          </a:xfrm>
        </p:spPr>
        <p:txBody>
          <a:bodyPr>
            <a:normAutofit fontScale="90000"/>
          </a:bodyPr>
          <a:lstStyle/>
          <a:p>
            <a:r>
              <a:rPr lang="tr-TR" dirty="0"/>
              <a:t>Özel Hükümler-II:</a:t>
            </a:r>
          </a:p>
        </p:txBody>
      </p:sp>
      <p:sp>
        <p:nvSpPr>
          <p:cNvPr id="3" name="İçerik Yer Tutucusu 2">
            <a:extLst>
              <a:ext uri="{FF2B5EF4-FFF2-40B4-BE49-F238E27FC236}">
                <a16:creationId xmlns:a16="http://schemas.microsoft.com/office/drawing/2014/main" id="{B656855E-A3A5-4A95-8341-DDE0AC7703D9}"/>
              </a:ext>
            </a:extLst>
          </p:cNvPr>
          <p:cNvSpPr>
            <a:spLocks noGrp="1"/>
          </p:cNvSpPr>
          <p:nvPr>
            <p:ph idx="1"/>
          </p:nvPr>
        </p:nvSpPr>
        <p:spPr>
          <a:xfrm>
            <a:off x="108155" y="462116"/>
            <a:ext cx="11946193" cy="6268064"/>
          </a:xfrm>
        </p:spPr>
        <p:txBody>
          <a:bodyPr>
            <a:normAutofit lnSpcReduction="10000"/>
          </a:bodyPr>
          <a:lstStyle/>
          <a:p>
            <a:pPr algn="just">
              <a:lnSpc>
                <a:spcPct val="150000"/>
              </a:lnSpc>
            </a:pPr>
            <a:r>
              <a:rPr lang="tr-TR" dirty="0"/>
              <a:t>TTK m. 238.2:  İcra emrinin [</a:t>
            </a:r>
            <a:r>
              <a:rPr lang="tr-TR" dirty="0" err="1"/>
              <a:t>kollektif</a:t>
            </a:r>
            <a:r>
              <a:rPr lang="tr-TR" dirty="0"/>
              <a:t>] şirkete tebliğine rağmen borç ödenmediği takdirde, alacaklı, şirketle birlikte ortakların veya bazılarının da doğrudan iflasını isteyebilir. </a:t>
            </a:r>
          </a:p>
          <a:p>
            <a:pPr algn="just">
              <a:lnSpc>
                <a:spcPct val="150000"/>
              </a:lnSpc>
            </a:pPr>
            <a:r>
              <a:rPr lang="tr-TR" dirty="0"/>
              <a:t>TTK m. 240: [</a:t>
            </a:r>
            <a:r>
              <a:rPr lang="tr-TR" dirty="0" err="1"/>
              <a:t>Kollektif</a:t>
            </a:r>
            <a:r>
              <a:rPr lang="tr-TR" dirty="0"/>
              <a:t>] Şirketin iflası, ortakların iflasını gerektirmez. Ancak, depo kararına rağmen para yatırılmadığı takdirde alacaklı, depo kararının ortaklara veya içlerinden bazılarına da tebliğini ve gereğini yerine getirmedikleri takdirde şirketle birlikte iflaslarına karar verilmesini  mahkemeden  isteyebilir.</a:t>
            </a:r>
          </a:p>
          <a:p>
            <a:pPr algn="just">
              <a:lnSpc>
                <a:spcPct val="150000"/>
              </a:lnSpc>
            </a:pPr>
            <a:r>
              <a:rPr lang="tr-TR" dirty="0"/>
              <a:t>TTK m. 317: [Komandit] Şirket ve ortakların üçüncü kişilerle olan ilişkilerinde, bu Bölümdeki özel hükümler saklı kalmak şartıyla, </a:t>
            </a:r>
            <a:r>
              <a:rPr lang="tr-TR" dirty="0" err="1"/>
              <a:t>kollektif</a:t>
            </a:r>
            <a:r>
              <a:rPr lang="tr-TR" dirty="0"/>
              <a:t> şirkete ilişkin 232 ilâ 242 </a:t>
            </a:r>
            <a:r>
              <a:rPr lang="tr-TR" dirty="0" err="1"/>
              <a:t>nci</a:t>
            </a:r>
            <a:r>
              <a:rPr lang="tr-TR" dirty="0"/>
              <a:t> maddeler uygulanır. </a:t>
            </a:r>
          </a:p>
        </p:txBody>
      </p:sp>
      <p:sp>
        <p:nvSpPr>
          <p:cNvPr id="4" name="Slayt Numarası Yer Tutucusu 3">
            <a:extLst>
              <a:ext uri="{FF2B5EF4-FFF2-40B4-BE49-F238E27FC236}">
                <a16:creationId xmlns:a16="http://schemas.microsoft.com/office/drawing/2014/main" id="{57C96F80-50F2-4C58-9D8A-60FECEC57C15}"/>
              </a:ext>
            </a:extLst>
          </p:cNvPr>
          <p:cNvSpPr>
            <a:spLocks noGrp="1"/>
          </p:cNvSpPr>
          <p:nvPr>
            <p:ph type="sldNum" sz="quarter" idx="12"/>
          </p:nvPr>
        </p:nvSpPr>
        <p:spPr/>
        <p:txBody>
          <a:bodyPr/>
          <a:lstStyle/>
          <a:p>
            <a:fld id="{67C80D75-FA8B-4973-935B-2877418FB8D3}" type="slidenum">
              <a:rPr lang="tr-TR" smtClean="0"/>
              <a:t>5</a:t>
            </a:fld>
            <a:endParaRPr lang="tr-TR"/>
          </a:p>
        </p:txBody>
      </p:sp>
    </p:spTree>
    <p:extLst>
      <p:ext uri="{BB962C8B-B14F-4D97-AF65-F5344CB8AC3E}">
        <p14:creationId xmlns:p14="http://schemas.microsoft.com/office/powerpoint/2010/main" val="1875403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62E30E4-43BC-4026-8B6B-8283CC8A09B3}"/>
              </a:ext>
            </a:extLst>
          </p:cNvPr>
          <p:cNvSpPr>
            <a:spLocks noGrp="1"/>
          </p:cNvSpPr>
          <p:nvPr>
            <p:ph type="title"/>
          </p:nvPr>
        </p:nvSpPr>
        <p:spPr>
          <a:xfrm>
            <a:off x="838200" y="0"/>
            <a:ext cx="10515600" cy="334297"/>
          </a:xfrm>
        </p:spPr>
        <p:txBody>
          <a:bodyPr>
            <a:noAutofit/>
          </a:bodyPr>
          <a:lstStyle/>
          <a:p>
            <a:r>
              <a:rPr lang="tr-TR" sz="3600" dirty="0"/>
              <a:t>Özel Hükümler-III</a:t>
            </a:r>
          </a:p>
        </p:txBody>
      </p:sp>
      <p:sp>
        <p:nvSpPr>
          <p:cNvPr id="3" name="İçerik Yer Tutucusu 2">
            <a:extLst>
              <a:ext uri="{FF2B5EF4-FFF2-40B4-BE49-F238E27FC236}">
                <a16:creationId xmlns:a16="http://schemas.microsoft.com/office/drawing/2014/main" id="{EDC60269-72A9-4274-B9B9-5B8E98120C78}"/>
              </a:ext>
            </a:extLst>
          </p:cNvPr>
          <p:cNvSpPr>
            <a:spLocks noGrp="1"/>
          </p:cNvSpPr>
          <p:nvPr>
            <p:ph idx="1"/>
          </p:nvPr>
        </p:nvSpPr>
        <p:spPr>
          <a:xfrm>
            <a:off x="226143" y="835742"/>
            <a:ext cx="11690554" cy="6022258"/>
          </a:xfrm>
        </p:spPr>
        <p:txBody>
          <a:bodyPr>
            <a:normAutofit fontScale="70000" lnSpcReduction="20000"/>
          </a:bodyPr>
          <a:lstStyle/>
          <a:p>
            <a:pPr>
              <a:lnSpc>
                <a:spcPct val="160000"/>
              </a:lnSpc>
              <a:spcBef>
                <a:spcPts val="600"/>
              </a:spcBef>
              <a:spcAft>
                <a:spcPts val="600"/>
              </a:spcAft>
            </a:pPr>
            <a:r>
              <a:rPr lang="tr-TR" dirty="0"/>
              <a:t>Bankacılık Kanunu m. 110: «</a:t>
            </a:r>
            <a:r>
              <a:rPr lang="tr-TR" b="1" dirty="0"/>
              <a:t>Bir bankanın yöneticilerinin</a:t>
            </a:r>
            <a:r>
              <a:rPr lang="tr-TR" dirty="0"/>
              <a:t> ve denetçilerinin kanuna aykırı karar ve işlemleriyle banka hakkında 71 inci madde hükümlerinin uygulanmasına neden olduklarının tespiti hâlinde, </a:t>
            </a:r>
            <a:r>
              <a:rPr lang="tr-TR" b="1" dirty="0"/>
              <a:t>bankaya verdikleri zararlarla sınırlı olarak</a:t>
            </a:r>
            <a:r>
              <a:rPr lang="tr-TR" dirty="0"/>
              <a:t> bunların şahsi sorumlulukları yoluna gidilerek, Fon Kurulu kararına istinaden ve Fonun talebi üzerine </a:t>
            </a:r>
            <a:r>
              <a:rPr lang="tr-TR" b="1" dirty="0"/>
              <a:t>doğrudan şahsen iflaslarına mahkemece karar</a:t>
            </a:r>
            <a:r>
              <a:rPr lang="tr-TR" dirty="0"/>
              <a:t> verilebilir. Bu karar ve </a:t>
            </a:r>
            <a:r>
              <a:rPr lang="tr-TR" b="1" dirty="0"/>
              <a:t>işlemler bankanın hâkim ortaklarına menfaat temini amacıyla yapıldığı </a:t>
            </a:r>
            <a:r>
              <a:rPr lang="tr-TR" dirty="0"/>
              <a:t>takdirde, </a:t>
            </a:r>
            <a:r>
              <a:rPr lang="tr-TR" b="1" dirty="0"/>
              <a:t>menfaat temin eden ortaklar hakkında da</a:t>
            </a:r>
            <a:r>
              <a:rPr lang="tr-TR" dirty="0"/>
              <a:t> temin ettikleri menfaat üzerinden </a:t>
            </a:r>
            <a:r>
              <a:rPr lang="tr-TR" b="1" dirty="0"/>
              <a:t>uygulanır.</a:t>
            </a:r>
            <a:r>
              <a:rPr lang="tr-TR" dirty="0"/>
              <a:t>»</a:t>
            </a:r>
          </a:p>
          <a:p>
            <a:pPr>
              <a:lnSpc>
                <a:spcPct val="160000"/>
              </a:lnSpc>
              <a:spcBef>
                <a:spcPts val="600"/>
              </a:spcBef>
              <a:spcAft>
                <a:spcPts val="600"/>
              </a:spcAft>
            </a:pPr>
            <a:r>
              <a:rPr lang="tr-TR" dirty="0"/>
              <a:t>Sermaye Piyasası Kanunu m. 98: Kurul, sermaye piyasası kurumlarının iflası veya 86 </a:t>
            </a:r>
            <a:r>
              <a:rPr lang="tr-TR" dirty="0" err="1"/>
              <a:t>ncı</a:t>
            </a:r>
            <a:r>
              <a:rPr lang="tr-TR" dirty="0"/>
              <a:t> madde uyarınca tedricî tasfiyeye girmesi durumlarında, 97 </a:t>
            </a:r>
            <a:r>
              <a:rPr lang="tr-TR" dirty="0" err="1"/>
              <a:t>nci</a:t>
            </a:r>
            <a:r>
              <a:rPr lang="tr-TR" dirty="0"/>
              <a:t> madde uyarınca sorumlulukları tespit edilmiş bulunmak kaydıyla; </a:t>
            </a:r>
            <a:r>
              <a:rPr lang="tr-TR" b="1" dirty="0"/>
              <a:t>doğrudan veya dolaylı yüzde onundan fazla paya sahip ortaklarının</a:t>
            </a:r>
            <a:r>
              <a:rPr lang="tr-TR" dirty="0"/>
              <a:t>, </a:t>
            </a:r>
            <a:r>
              <a:rPr lang="tr-TR" b="1" dirty="0"/>
              <a:t>görevden ayrılmış olan veya görevde bulunan, yönetim kurulu üyelerinin ve imzaya yetkili yöneticilerinin</a:t>
            </a:r>
            <a:r>
              <a:rPr lang="tr-TR" dirty="0"/>
              <a:t>, portföy yönetim şirketi yöneticilerinin ve konut finansmanı fonları ile varlık finansmanı fonlarının fon kurulu üyelerinin </a:t>
            </a:r>
            <a:r>
              <a:rPr lang="tr-TR" b="1" dirty="0"/>
              <a:t>şahsen iflaslarını istemeye yetkilidir. </a:t>
            </a:r>
          </a:p>
        </p:txBody>
      </p:sp>
      <p:sp>
        <p:nvSpPr>
          <p:cNvPr id="4" name="Slayt Numarası Yer Tutucusu 3">
            <a:extLst>
              <a:ext uri="{FF2B5EF4-FFF2-40B4-BE49-F238E27FC236}">
                <a16:creationId xmlns:a16="http://schemas.microsoft.com/office/drawing/2014/main" id="{BAB54455-E2D3-4D05-84C1-C5B06DDC7C0D}"/>
              </a:ext>
            </a:extLst>
          </p:cNvPr>
          <p:cNvSpPr>
            <a:spLocks noGrp="1"/>
          </p:cNvSpPr>
          <p:nvPr>
            <p:ph type="sldNum" sz="quarter" idx="12"/>
          </p:nvPr>
        </p:nvSpPr>
        <p:spPr/>
        <p:txBody>
          <a:bodyPr/>
          <a:lstStyle/>
          <a:p>
            <a:fld id="{67C80D75-FA8B-4973-935B-2877418FB8D3}" type="slidenum">
              <a:rPr lang="tr-TR" smtClean="0"/>
              <a:t>6</a:t>
            </a:fld>
            <a:endParaRPr lang="tr-TR"/>
          </a:p>
        </p:txBody>
      </p:sp>
    </p:spTree>
    <p:extLst>
      <p:ext uri="{BB962C8B-B14F-4D97-AF65-F5344CB8AC3E}">
        <p14:creationId xmlns:p14="http://schemas.microsoft.com/office/powerpoint/2010/main" val="3860957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C5B6D6DC-B274-42A0-9446-FE9F9CCE258A}"/>
              </a:ext>
            </a:extLst>
          </p:cNvPr>
          <p:cNvGraphicFramePr>
            <a:graphicFrameLocks noGrp="1"/>
          </p:cNvGraphicFramePr>
          <p:nvPr>
            <p:ph idx="1"/>
            <p:extLst>
              <p:ext uri="{D42A27DB-BD31-4B8C-83A1-F6EECF244321}">
                <p14:modId xmlns:p14="http://schemas.microsoft.com/office/powerpoint/2010/main" val="1861812219"/>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ayt Numarası Yer Tutucusu 1">
            <a:extLst>
              <a:ext uri="{FF2B5EF4-FFF2-40B4-BE49-F238E27FC236}">
                <a16:creationId xmlns:a16="http://schemas.microsoft.com/office/drawing/2014/main" id="{C6C7C4FD-8194-4395-809B-FE393DF7CAD1}"/>
              </a:ext>
            </a:extLst>
          </p:cNvPr>
          <p:cNvSpPr>
            <a:spLocks noGrp="1"/>
          </p:cNvSpPr>
          <p:nvPr>
            <p:ph type="sldNum" sz="quarter" idx="12"/>
          </p:nvPr>
        </p:nvSpPr>
        <p:spPr/>
        <p:txBody>
          <a:bodyPr/>
          <a:lstStyle/>
          <a:p>
            <a:fld id="{67C80D75-FA8B-4973-935B-2877418FB8D3}" type="slidenum">
              <a:rPr lang="tr-TR" smtClean="0"/>
              <a:t>7</a:t>
            </a:fld>
            <a:endParaRPr lang="tr-TR"/>
          </a:p>
        </p:txBody>
      </p:sp>
    </p:spTree>
    <p:extLst>
      <p:ext uri="{BB962C8B-B14F-4D97-AF65-F5344CB8AC3E}">
        <p14:creationId xmlns:p14="http://schemas.microsoft.com/office/powerpoint/2010/main" val="2127227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5CC95FC-B1AB-4DD5-AABB-81E57FF40C66}"/>
              </a:ext>
            </a:extLst>
          </p:cNvPr>
          <p:cNvSpPr>
            <a:spLocks noGrp="1"/>
          </p:cNvSpPr>
          <p:nvPr>
            <p:ph type="title"/>
          </p:nvPr>
        </p:nvSpPr>
        <p:spPr>
          <a:xfrm>
            <a:off x="838200" y="0"/>
            <a:ext cx="10515600" cy="769527"/>
          </a:xfrm>
        </p:spPr>
        <p:txBody>
          <a:bodyPr>
            <a:noAutofit/>
          </a:bodyPr>
          <a:lstStyle/>
          <a:p>
            <a:r>
              <a:rPr lang="tr-TR" sz="2400" dirty="0"/>
              <a:t>5174 sayılı Kanun Türkiye Odalar ve Borsalar Birliği ile  Odalar ve Borsalar Kanunu </a:t>
            </a:r>
          </a:p>
        </p:txBody>
      </p:sp>
      <p:sp>
        <p:nvSpPr>
          <p:cNvPr id="3" name="İçerik Yer Tutucusu 2">
            <a:extLst>
              <a:ext uri="{FF2B5EF4-FFF2-40B4-BE49-F238E27FC236}">
                <a16:creationId xmlns:a16="http://schemas.microsoft.com/office/drawing/2014/main" id="{89B36F7A-D585-4106-AA1E-38999B0FFD94}"/>
              </a:ext>
            </a:extLst>
          </p:cNvPr>
          <p:cNvSpPr>
            <a:spLocks noGrp="1"/>
          </p:cNvSpPr>
          <p:nvPr>
            <p:ph idx="1"/>
          </p:nvPr>
        </p:nvSpPr>
        <p:spPr>
          <a:xfrm>
            <a:off x="275303" y="769527"/>
            <a:ext cx="11739715" cy="5975401"/>
          </a:xfrm>
        </p:spPr>
        <p:txBody>
          <a:bodyPr>
            <a:normAutofit fontScale="85000" lnSpcReduction="20000"/>
          </a:bodyPr>
          <a:lstStyle/>
          <a:p>
            <a:pPr marL="0" indent="0" algn="just">
              <a:lnSpc>
                <a:spcPct val="150000"/>
              </a:lnSpc>
              <a:spcBef>
                <a:spcPts val="600"/>
              </a:spcBef>
              <a:spcAft>
                <a:spcPts val="600"/>
              </a:spcAft>
              <a:buNone/>
            </a:pPr>
            <a:r>
              <a:rPr lang="tr-TR" dirty="0"/>
              <a:t>9/I: </a:t>
            </a:r>
            <a:r>
              <a:rPr lang="tr-TR" b="1" dirty="0"/>
              <a:t>Ticaret siciline kayıtlı tacirler </a:t>
            </a:r>
            <a:r>
              <a:rPr lang="tr-TR" dirty="0"/>
              <a:t>ve </a:t>
            </a:r>
            <a:r>
              <a:rPr lang="tr-TR" b="1" dirty="0"/>
              <a:t>5 inci maddeye göre sanayici ve deniz taciri sıfatını haiz tüm gerçek ve tüzel kişiler ile bunların şubeleri ve fabrikaları, bulundukları yerdeki odaya kaydolmak zorundadırlar. </a:t>
            </a:r>
            <a:endParaRPr lang="tr-TR" dirty="0"/>
          </a:p>
          <a:p>
            <a:pPr marL="0" indent="0" algn="just">
              <a:lnSpc>
                <a:spcPct val="150000"/>
              </a:lnSpc>
              <a:spcBef>
                <a:spcPts val="600"/>
              </a:spcBef>
              <a:spcAft>
                <a:spcPts val="600"/>
              </a:spcAft>
              <a:buNone/>
            </a:pPr>
            <a:r>
              <a:rPr lang="tr-TR" dirty="0"/>
              <a:t>9/III: Sanayi odası kurulan illerde sanayiciler, sanayi odasına kaydolmakla ticaret odasına kaydolma yükümlülüğünü de yerine getirmiş olurlar. </a:t>
            </a:r>
          </a:p>
          <a:p>
            <a:pPr marL="0" indent="0" algn="just">
              <a:lnSpc>
                <a:spcPct val="150000"/>
              </a:lnSpc>
              <a:spcBef>
                <a:spcPts val="600"/>
              </a:spcBef>
              <a:spcAft>
                <a:spcPts val="600"/>
              </a:spcAft>
              <a:buNone/>
            </a:pPr>
            <a:r>
              <a:rPr lang="tr-TR" dirty="0"/>
              <a:t>9/VI: Ticaret siciline kayıtlı gerçek ve tüzel kişilerden 5 inci maddede belirtilen deniz tacirleri ile beşinci fıkra hükmünde belirtilenlerden deniz ticaretiyle uğraşanlar, bulundukları ildeki deniz ticaret odasına kaydolmak zorundadırlar. Bu kapsamda sayılanlar, deniz ticaret odasına kaydolmakla diğer odalara kaydolma yükümlülüğünü de yerine getirmiş sayılırlar. </a:t>
            </a:r>
          </a:p>
          <a:p>
            <a:pPr marL="0" indent="0" algn="just">
              <a:lnSpc>
                <a:spcPct val="150000"/>
              </a:lnSpc>
              <a:spcBef>
                <a:spcPts val="600"/>
              </a:spcBef>
              <a:spcAft>
                <a:spcPts val="600"/>
              </a:spcAft>
              <a:buNone/>
            </a:pPr>
            <a:r>
              <a:rPr lang="tr-TR" dirty="0"/>
              <a:t>9/son: Bu maddede düzenlenen kayıt zorunluluğunu bir ay içinde yerine getirmeyenler, odalar tarafından re’sen kaydedilir ve durum kendilerine tebliğ edilir. </a:t>
            </a:r>
          </a:p>
        </p:txBody>
      </p:sp>
      <p:sp>
        <p:nvSpPr>
          <p:cNvPr id="4" name="Slayt Numarası Yer Tutucusu 3">
            <a:extLst>
              <a:ext uri="{FF2B5EF4-FFF2-40B4-BE49-F238E27FC236}">
                <a16:creationId xmlns:a16="http://schemas.microsoft.com/office/drawing/2014/main" id="{D790041C-E705-4676-907D-EC7E7C0110AD}"/>
              </a:ext>
            </a:extLst>
          </p:cNvPr>
          <p:cNvSpPr>
            <a:spLocks noGrp="1"/>
          </p:cNvSpPr>
          <p:nvPr>
            <p:ph type="sldNum" sz="quarter" idx="12"/>
          </p:nvPr>
        </p:nvSpPr>
        <p:spPr/>
        <p:txBody>
          <a:bodyPr/>
          <a:lstStyle/>
          <a:p>
            <a:fld id="{67C80D75-FA8B-4973-935B-2877418FB8D3}" type="slidenum">
              <a:rPr lang="tr-TR" smtClean="0"/>
              <a:t>8</a:t>
            </a:fld>
            <a:endParaRPr lang="tr-TR"/>
          </a:p>
        </p:txBody>
      </p:sp>
    </p:spTree>
    <p:extLst>
      <p:ext uri="{BB962C8B-B14F-4D97-AF65-F5344CB8AC3E}">
        <p14:creationId xmlns:p14="http://schemas.microsoft.com/office/powerpoint/2010/main" val="897939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7E93730-065F-4F90-87A0-E58902D26A00}"/>
              </a:ext>
            </a:extLst>
          </p:cNvPr>
          <p:cNvSpPr>
            <a:spLocks noGrp="1"/>
          </p:cNvSpPr>
          <p:nvPr>
            <p:ph type="ctrTitle"/>
          </p:nvPr>
        </p:nvSpPr>
        <p:spPr/>
        <p:txBody>
          <a:bodyPr>
            <a:normAutofit/>
          </a:bodyPr>
          <a:lstStyle/>
          <a:p>
            <a:r>
              <a:rPr lang="tr-TR" dirty="0"/>
              <a:t>Basiretli İş Adamı Gibi Davranma</a:t>
            </a:r>
          </a:p>
        </p:txBody>
      </p:sp>
      <p:sp>
        <p:nvSpPr>
          <p:cNvPr id="4" name="Alt Başlık 3">
            <a:extLst>
              <a:ext uri="{FF2B5EF4-FFF2-40B4-BE49-F238E27FC236}">
                <a16:creationId xmlns:a16="http://schemas.microsoft.com/office/drawing/2014/main" id="{A7EB468C-1D0D-4C12-9747-070F4B62D8D6}"/>
              </a:ext>
            </a:extLst>
          </p:cNvPr>
          <p:cNvSpPr>
            <a:spLocks noGrp="1"/>
          </p:cNvSpPr>
          <p:nvPr>
            <p:ph type="subTitle" idx="1"/>
          </p:nvPr>
        </p:nvSpPr>
        <p:spPr/>
        <p:txBody>
          <a:bodyPr/>
          <a:lstStyle/>
          <a:p>
            <a:r>
              <a:rPr lang="tr-TR" dirty="0"/>
              <a:t>(</a:t>
            </a:r>
            <a:r>
              <a:rPr lang="en-US" dirty="0"/>
              <a:t>due care and diligence of a prudent merchant</a:t>
            </a:r>
            <a:r>
              <a:rPr lang="tr-TR" dirty="0"/>
              <a:t> - </a:t>
            </a:r>
            <a:r>
              <a:rPr lang="tr-TR" dirty="0" err="1"/>
              <a:t>die</a:t>
            </a:r>
            <a:r>
              <a:rPr lang="tr-TR" dirty="0"/>
              <a:t> </a:t>
            </a:r>
            <a:r>
              <a:rPr lang="tr-TR" dirty="0" err="1"/>
              <a:t>Sorgfalt</a:t>
            </a:r>
            <a:r>
              <a:rPr lang="tr-TR" dirty="0"/>
              <a:t> </a:t>
            </a:r>
            <a:r>
              <a:rPr lang="tr-TR" dirty="0" err="1"/>
              <a:t>eines</a:t>
            </a:r>
            <a:r>
              <a:rPr lang="tr-TR" dirty="0"/>
              <a:t> </a:t>
            </a:r>
            <a:r>
              <a:rPr lang="tr-TR" dirty="0" err="1"/>
              <a:t>ordentlichen</a:t>
            </a:r>
            <a:r>
              <a:rPr lang="tr-TR" dirty="0"/>
              <a:t> </a:t>
            </a:r>
            <a:r>
              <a:rPr lang="tr-TR" dirty="0" err="1"/>
              <a:t>Kaufmanns</a:t>
            </a:r>
            <a:r>
              <a:rPr lang="tr-TR" dirty="0"/>
              <a:t>)</a:t>
            </a:r>
          </a:p>
        </p:txBody>
      </p:sp>
      <p:sp>
        <p:nvSpPr>
          <p:cNvPr id="3" name="Slayt Numarası Yer Tutucusu 2">
            <a:extLst>
              <a:ext uri="{FF2B5EF4-FFF2-40B4-BE49-F238E27FC236}">
                <a16:creationId xmlns:a16="http://schemas.microsoft.com/office/drawing/2014/main" id="{9AC9CB4C-67D6-4809-A5B4-D5F8E32B77B4}"/>
              </a:ext>
            </a:extLst>
          </p:cNvPr>
          <p:cNvSpPr>
            <a:spLocks noGrp="1"/>
          </p:cNvSpPr>
          <p:nvPr>
            <p:ph type="sldNum" sz="quarter" idx="12"/>
          </p:nvPr>
        </p:nvSpPr>
        <p:spPr/>
        <p:txBody>
          <a:bodyPr/>
          <a:lstStyle/>
          <a:p>
            <a:fld id="{67C80D75-FA8B-4973-935B-2877418FB8D3}" type="slidenum">
              <a:rPr lang="tr-TR" smtClean="0"/>
              <a:t>9</a:t>
            </a:fld>
            <a:endParaRPr lang="tr-TR"/>
          </a:p>
        </p:txBody>
      </p:sp>
    </p:spTree>
    <p:extLst>
      <p:ext uri="{BB962C8B-B14F-4D97-AF65-F5344CB8AC3E}">
        <p14:creationId xmlns:p14="http://schemas.microsoft.com/office/powerpoint/2010/main" val="41030001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829</TotalTime>
  <Words>2040</Words>
  <Application>Microsoft Office PowerPoint</Application>
  <PresentationFormat>Geniş ekran</PresentationFormat>
  <Paragraphs>122</Paragraphs>
  <Slides>26</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Calibri</vt:lpstr>
      <vt:lpstr>Calibri Light</vt:lpstr>
      <vt:lpstr>Office Teması</vt:lpstr>
      <vt:lpstr> TACİR OLMAYA BAĞLANAN SONUÇLAR</vt:lpstr>
      <vt:lpstr>PowerPoint Sunusu</vt:lpstr>
      <vt:lpstr>İflasa Tâbi Olma (Bankruptcy - die Insolvenz – der Konkurs) TTK m. 18.1; İİK m. 43</vt:lpstr>
      <vt:lpstr>Özel Hükümler-I</vt:lpstr>
      <vt:lpstr>Özel Hükümler-II:</vt:lpstr>
      <vt:lpstr>Özel Hükümler-III</vt:lpstr>
      <vt:lpstr>PowerPoint Sunusu</vt:lpstr>
      <vt:lpstr>5174 sayılı Kanun Türkiye Odalar ve Borsalar Birliği ile  Odalar ve Borsalar Kanunu </vt:lpstr>
      <vt:lpstr>Basiretli İş Adamı Gibi Davranma</vt:lpstr>
      <vt:lpstr>PowerPoint Sunusu</vt:lpstr>
      <vt:lpstr>PowerPoint Sunusu</vt:lpstr>
      <vt:lpstr>TBK m. 28</vt:lpstr>
      <vt:lpstr>TBK m. 138</vt:lpstr>
      <vt:lpstr>Ücret İsteme Hakkı</vt:lpstr>
      <vt:lpstr>PowerPoint Sunusu</vt:lpstr>
      <vt:lpstr>PowerPoint Sunusu</vt:lpstr>
      <vt:lpstr>Ücret ve Cezanın İndirilmesini İsteyememe </vt:lpstr>
      <vt:lpstr>Fatura Verme – Fatura ve Teyit Mektubuna İtiraz</vt:lpstr>
      <vt:lpstr>Vergi Usul Kanunu</vt:lpstr>
      <vt:lpstr>Faturaya İtiraz</vt:lpstr>
      <vt:lpstr>İhbar ve İhtarları Belli Şekilde Yapma</vt:lpstr>
      <vt:lpstr>PowerPoint Sunusu</vt:lpstr>
      <vt:lpstr>Hapis Hakkını Kullanmada Kolaylık (right of retention - das Zurückbehaltungsrecht)</vt:lpstr>
      <vt:lpstr>Satış ve Mal Değişimlerinde Özel Hükümlere Tâbi Olma</vt:lpstr>
      <vt:lpstr>Ticari İşlemlerde Mal ve Hizmet Tedarikinde Geç Ödemelerle Mücadele TTK m. 1530.2-8</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TACİR OLMAYA BAĞLANAN SONUÇLAR</dc:title>
  <dc:creator>h</dc:creator>
  <cp:lastModifiedBy>h</cp:lastModifiedBy>
  <cp:revision>35</cp:revision>
  <cp:lastPrinted>2018-11-14T11:01:38Z</cp:lastPrinted>
  <dcterms:created xsi:type="dcterms:W3CDTF">2018-11-05T18:32:47Z</dcterms:created>
  <dcterms:modified xsi:type="dcterms:W3CDTF">2018-11-19T18:57:03Z</dcterms:modified>
</cp:coreProperties>
</file>