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339" r:id="rId3"/>
    <p:sldId id="356" r:id="rId4"/>
    <p:sldId id="366" r:id="rId5"/>
    <p:sldId id="367" r:id="rId6"/>
    <p:sldId id="368" r:id="rId7"/>
    <p:sldId id="369" r:id="rId8"/>
    <p:sldId id="370" r:id="rId9"/>
    <p:sldId id="37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4" autoAdjust="0"/>
    <p:restoredTop sz="93676" autoAdjust="0"/>
  </p:normalViewPr>
  <p:slideViewPr>
    <p:cSldViewPr snapToGrid="0">
      <p:cViewPr varScale="1">
        <p:scale>
          <a:sx n="83" d="100"/>
          <a:sy n="83" d="100"/>
        </p:scale>
        <p:origin x="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3567660"/>
            <a:ext cx="12192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pt-BR" dirty="0"/>
              <a:t> </a:t>
            </a:r>
            <a:r>
              <a:rPr lang="tr-TR" dirty="0" smtClean="0"/>
              <a:t>Dersin Genel Tekrarı</a:t>
            </a:r>
            <a:r>
              <a:rPr lang="pt-BR" dirty="0"/>
              <a:t>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49298" y="4347147"/>
            <a:ext cx="9543554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smtClean="0"/>
              <a:t>Ö</a:t>
            </a:r>
            <a:r>
              <a:rPr lang="tr-TR" cap="none" dirty="0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Dersin </a:t>
            </a:r>
            <a:r>
              <a:rPr lang="tr-TR" dirty="0"/>
              <a:t>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80" y="1737360"/>
            <a:ext cx="100584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V-I karakteristiği aşağıda verilen bir diyot R</a:t>
            </a:r>
            <a:r>
              <a:rPr kumimoji="0" lang="tr-TR" altLang="tr-TR" sz="2000" b="0" i="0" u="none" strike="noStrike" cap="none" normalizeH="0" baseline="-3000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1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kΩ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olan seri direnç üzerinden ileri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kutuplanacak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şekilde DC gerilim kaynağına bağlanmıştır.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Diyodun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çalışma noktasını bulunuz.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VS = 1 V          b) VS = 2 V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817158"/>
              </p:ext>
            </p:extLst>
          </p:nvPr>
        </p:nvGraphicFramePr>
        <p:xfrm>
          <a:off x="1097280" y="3142866"/>
          <a:ext cx="6339522" cy="3001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it Eşlem Resmi" r:id="rId3" imgW="8133333" imgH="3839111" progId="Paint.Picture">
                  <p:embed/>
                </p:oleObj>
              </mc:Choice>
              <mc:Fallback>
                <p:oleObj name="Bit Eşlem Resmi" r:id="rId3" imgW="8133333" imgH="3839111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3142866"/>
                        <a:ext cx="6339522" cy="30014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097280" y="1915330"/>
            <a:ext cx="273825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Aşağıda verilen devrede,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2358567"/>
              </p:ext>
            </p:extLst>
          </p:nvPr>
        </p:nvGraphicFramePr>
        <p:xfrm>
          <a:off x="1097280" y="2258122"/>
          <a:ext cx="3691535" cy="21160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Bit Eşlem Resmi" r:id="rId3" imgW="6590476" imgH="3790476" progId="Paint.Picture">
                  <p:embed/>
                </p:oleObj>
              </mc:Choice>
              <mc:Fallback>
                <p:oleObj name="Bit Eşlem Resmi" r:id="rId3" imgW="6590476" imgH="3790476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80" y="2258122"/>
                        <a:ext cx="3691535" cy="21160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097280" y="4385341"/>
            <a:ext cx="508023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İdeal diyot için,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Silisyum diyot için,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c) Germanyum diyot için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diyot akımını ve direnç gerilimini bulunuz. (20)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65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823445"/>
            <a:ext cx="103104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NewRomanPSMT"/>
                <a:ea typeface="Calibri" panose="020F0502020204030204" pitchFamily="34" charset="0"/>
                <a:cs typeface="TimesNewRomanPSMT"/>
              </a:rPr>
              <a:t>Aşağıdaki devrelerde, giriş gerilimlerine göre çıkış gerilimlerinin değişimini çiziniz.</a:t>
            </a:r>
            <a:endParaRPr lang="tr-T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56486"/>
              </p:ext>
            </p:extLst>
          </p:nvPr>
        </p:nvGraphicFramePr>
        <p:xfrm>
          <a:off x="1097279" y="2317462"/>
          <a:ext cx="4734962" cy="16300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Bit Eşlem Resmi" r:id="rId3" imgW="5495238" imgH="1895238" progId="Paint.Picture">
                  <p:embed/>
                </p:oleObj>
              </mc:Choice>
              <mc:Fallback>
                <p:oleObj name="Bit Eşlem Resmi" r:id="rId3" imgW="5495238" imgH="1895238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79" y="2317462"/>
                        <a:ext cx="4734962" cy="16300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0" name="Nesne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000782"/>
              </p:ext>
            </p:extLst>
          </p:nvPr>
        </p:nvGraphicFramePr>
        <p:xfrm>
          <a:off x="1097277" y="4041438"/>
          <a:ext cx="4731443" cy="173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Bit Eşlem Resmi" r:id="rId5" imgW="5525271" imgH="2019048" progId="Paint.Picture">
                  <p:embed/>
                </p:oleObj>
              </mc:Choice>
              <mc:Fallback>
                <p:oleObj name="Bit Eşlem Resmi" r:id="rId5" imgW="5525271" imgH="2019048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77" y="4041438"/>
                        <a:ext cx="4731443" cy="1730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2" name="Nesne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2080010"/>
              </p:ext>
            </p:extLst>
          </p:nvPr>
        </p:nvGraphicFramePr>
        <p:xfrm>
          <a:off x="6046470" y="2457087"/>
          <a:ext cx="4332686" cy="1490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Bit Eşlem Resmi" r:id="rId7" imgW="5811061" imgH="2000000" progId="Paint.Picture">
                  <p:embed/>
                </p:oleObj>
              </mc:Choice>
              <mc:Fallback>
                <p:oleObj name="Bit Eşlem Resmi" r:id="rId7" imgW="5811061" imgH="2000000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6470" y="2457087"/>
                        <a:ext cx="4332686" cy="1490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1202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823445"/>
            <a:ext cx="10310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Aşağıda verilen kenetleyici devrelerinde, giriş gerilimlerine göre çıkış gerilimlerinin değişimini çiziniz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97276" y="2617415"/>
            <a:ext cx="140844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3" name="Nesne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845772"/>
              </p:ext>
            </p:extLst>
          </p:nvPr>
        </p:nvGraphicFramePr>
        <p:xfrm>
          <a:off x="1097276" y="2480443"/>
          <a:ext cx="5520693" cy="1843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Bit Eşlem Resmi" r:id="rId3" imgW="8573697" imgH="2866667" progId="Paint.Picture">
                  <p:embed/>
                </p:oleObj>
              </mc:Choice>
              <mc:Fallback>
                <p:oleObj name="Bit Eşlem Resmi" r:id="rId3" imgW="8573697" imgH="2866667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76" y="2480443"/>
                        <a:ext cx="5520693" cy="1843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097276" y="4487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17" name="Nesne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371969"/>
              </p:ext>
            </p:extLst>
          </p:nvPr>
        </p:nvGraphicFramePr>
        <p:xfrm>
          <a:off x="1097275" y="4413378"/>
          <a:ext cx="5520693" cy="1826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Bit Eşlem Resmi" r:id="rId5" imgW="8523810" imgH="2819794" progId="Paint.Picture">
                  <p:embed/>
                </p:oleObj>
              </mc:Choice>
              <mc:Fallback>
                <p:oleObj name="Bit Eşlem Resmi" r:id="rId5" imgW="8523810" imgH="2819794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75" y="4413378"/>
                        <a:ext cx="5520693" cy="1826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178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823445"/>
            <a:ext cx="1031041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devrede zenerin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regulasyon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işlemini yerine getirebilmesi için giriş geriliminin alabileceği değer aralığını bulunuz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97276" y="2617415"/>
            <a:ext cx="140844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097276" y="4487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2" name="Resi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6" y="2640274"/>
            <a:ext cx="4949194" cy="29823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720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79" y="1823445"/>
            <a:ext cx="103104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Aşağıdaki devrelerde, giriş gerilimlerine göre çıkış gerilimlerinin değişimini çiziniz.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97276" y="2617415"/>
            <a:ext cx="140844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097276" y="4487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3" name="Resim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6" y="2203162"/>
            <a:ext cx="4514854" cy="212880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489202"/>
              </p:ext>
            </p:extLst>
          </p:nvPr>
        </p:nvGraphicFramePr>
        <p:xfrm>
          <a:off x="1097276" y="4442051"/>
          <a:ext cx="4805087" cy="1655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Bit Eşlem Resmi" r:id="rId4" imgW="5811061" imgH="2000000" progId="Paint.Picture">
                  <p:embed/>
                </p:oleObj>
              </mc:Choice>
              <mc:Fallback>
                <p:oleObj name="Bit Eşlem Resmi" r:id="rId4" imgW="5811061" imgH="2000000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7276" y="4442051"/>
                        <a:ext cx="4805087" cy="1655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6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97276" y="2617415"/>
            <a:ext cx="140844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097276" y="4487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1097276" y="1823560"/>
            <a:ext cx="10675624" cy="1717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Işık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yayan diyotlar;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Kısaca açıklayarak sembolünü çiziniz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Nerelerde kullanılır?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Çalışma akımlarını ve gerilimlerini yaklaşık olarak yazınız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7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Dersin Genel Tekrarı</a:t>
            </a:r>
            <a:r>
              <a:rPr lang="pt-BR" dirty="0"/>
              <a:t>	</a:t>
            </a:r>
            <a:endParaRPr lang="tr-TR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97278" y="2317462"/>
            <a:ext cx="145699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097277" y="4041437"/>
            <a:ext cx="144379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 flipV="1">
            <a:off x="6046470" y="2718804"/>
            <a:ext cx="142012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97276" y="2617415"/>
            <a:ext cx="140844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1097276" y="448777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1097276" y="1823560"/>
            <a:ext cx="10058404" cy="75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Şebekeden alınan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formundaki sinüzoidal gerilim,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gerilime dönüştürülürken kullanılan elemanlardan iki tanesini şekil çizerek açıklayınız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78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3067</TotalTime>
  <Words>199</Words>
  <Application>Microsoft Office PowerPoint</Application>
  <PresentationFormat>Geniş ekran</PresentationFormat>
  <Paragraphs>28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TimesNewRomanPSMT</vt:lpstr>
      <vt:lpstr>temaacik</vt:lpstr>
      <vt:lpstr>Paintbrush Resmi</vt:lpstr>
      <vt:lpstr>  Dersin Genel Tekrarı </vt:lpstr>
      <vt:lpstr>Dersin Genel Tekrarı </vt:lpstr>
      <vt:lpstr>Dersin Genel Tekrarı </vt:lpstr>
      <vt:lpstr>Dersin Genel Tekrarı </vt:lpstr>
      <vt:lpstr>Dersin Genel Tekrarı </vt:lpstr>
      <vt:lpstr>Dersin Genel Tekrarı </vt:lpstr>
      <vt:lpstr>Dersin Genel Tekrarı </vt:lpstr>
      <vt:lpstr>Dersin Genel Tekrarı </vt:lpstr>
      <vt:lpstr>Dersin Genel Tekrarı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157</cp:revision>
  <dcterms:created xsi:type="dcterms:W3CDTF">2017-11-13T19:25:20Z</dcterms:created>
  <dcterms:modified xsi:type="dcterms:W3CDTF">2020-01-22T13:03:01Z</dcterms:modified>
</cp:coreProperties>
</file>