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1"/>
  </p:notesMasterIdLst>
  <p:sldIdLst>
    <p:sldId id="256" r:id="rId2"/>
    <p:sldId id="339" r:id="rId3"/>
    <p:sldId id="356" r:id="rId4"/>
    <p:sldId id="366" r:id="rId5"/>
    <p:sldId id="367" r:id="rId6"/>
    <p:sldId id="368" r:id="rId7"/>
    <p:sldId id="369" r:id="rId8"/>
    <p:sldId id="370" r:id="rId9"/>
    <p:sldId id="371" r:id="rId10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134" autoAdjust="0"/>
    <p:restoredTop sz="93676" autoAdjust="0"/>
  </p:normalViewPr>
  <p:slideViewPr>
    <p:cSldViewPr snapToGrid="0">
      <p:cViewPr varScale="1">
        <p:scale>
          <a:sx n="83" d="100"/>
          <a:sy n="83" d="100"/>
        </p:scale>
        <p:origin x="60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24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png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drawings/_rels/vmlDrawing4.v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image" Target="../media/image7.png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 dirty="0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E9CB99F-ABC4-48A2-AF43-4E0532DA682D}" type="datetimeFigureOut">
              <a:rPr lang="tr-TR" smtClean="0"/>
              <a:t>22.01.2020</a:t>
            </a:fld>
            <a:endParaRPr lang="tr-TR" dirty="0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 dirty="0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 dirty="0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9067FA6-F24F-4229-A7B0-BC8F25346AE4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118375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" y="6334316"/>
            <a:ext cx="12192000" cy="66484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3200" b="0" spc="-50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ctr">
              <a:buNone/>
              <a:defRPr sz="1800" cap="all" spc="200" baseline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575BE1C9-D51A-4B5F-B120-1DD67716EB4F}" type="datetimeFigureOut">
              <a:rPr lang="tr-TR" smtClean="0"/>
              <a:t>22.01.2020</a:t>
            </a:fld>
            <a:endParaRPr lang="tr-T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D6901BDD-CF6E-4177-A51A-12208DFD373A}" type="slidenum">
              <a:rPr lang="tr-TR" smtClean="0"/>
              <a:t>‹#›</a:t>
            </a:fld>
            <a:endParaRPr lang="tr-TR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Resim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1391" y="826686"/>
            <a:ext cx="1527835" cy="1527835"/>
          </a:xfrm>
          <a:prstGeom prst="rect">
            <a:avLst/>
          </a:prstGeom>
        </p:spPr>
      </p:pic>
      <p:sp>
        <p:nvSpPr>
          <p:cNvPr id="12" name="Metin kutusu 11"/>
          <p:cNvSpPr txBox="1"/>
          <p:nvPr/>
        </p:nvSpPr>
        <p:spPr>
          <a:xfrm>
            <a:off x="3929604" y="1051995"/>
            <a:ext cx="5188408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3200" b="0" dirty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Ankara Üniversitesi</a:t>
            </a:r>
          </a:p>
          <a:p>
            <a:pPr algn="ctr"/>
            <a:r>
              <a:rPr lang="tr-TR" sz="3200" b="0" dirty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Nallıhan</a:t>
            </a:r>
            <a:r>
              <a:rPr lang="tr-TR" sz="3200" b="0" baseline="0" dirty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Meslek Yüksekokulu</a:t>
            </a:r>
            <a:endParaRPr lang="tr-TR" sz="3200" b="0" dirty="0">
              <a:solidFill>
                <a:srgbClr val="20478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7774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E1C9-D51A-4B5F-B120-1DD67716EB4F}" type="datetimeFigureOut">
              <a:rPr lang="tr-TR" smtClean="0"/>
              <a:t>22.01.2020</a:t>
            </a:fld>
            <a:endParaRPr lang="tr-T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1BDD-CF6E-4177-A51A-12208DFD373A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652876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E1C9-D51A-4B5F-B120-1DD67716EB4F}" type="datetimeFigureOut">
              <a:rPr lang="tr-TR" smtClean="0"/>
              <a:t>22.01.2020</a:t>
            </a:fld>
            <a:endParaRPr lang="tr-T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1BDD-CF6E-4177-A51A-12208DFD373A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2158346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575BE1C9-D51A-4B5F-B120-1DD67716EB4F}" type="datetimeFigureOut">
              <a:rPr lang="tr-TR" smtClean="0"/>
              <a:t>22.01.2020</a:t>
            </a:fld>
            <a:endParaRPr lang="tr-T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D6901BDD-CF6E-4177-A51A-12208DFD373A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1615127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3600" b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1800" cap="all" spc="200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575BE1C9-D51A-4B5F-B120-1DD67716EB4F}" type="datetimeFigureOut">
              <a:rPr lang="tr-TR" smtClean="0"/>
              <a:t>22.01.2020</a:t>
            </a:fld>
            <a:endParaRPr lang="tr-T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D6901BDD-CF6E-4177-A51A-12208DFD373A}" type="slidenum">
              <a:rPr lang="tr-TR" smtClean="0"/>
              <a:t>‹#›</a:t>
            </a:fld>
            <a:endParaRPr lang="tr-TR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049776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1845734"/>
            <a:ext cx="4937760" cy="4023359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E1C9-D51A-4B5F-B120-1DD67716EB4F}" type="datetimeFigureOut">
              <a:rPr lang="tr-TR" smtClean="0"/>
              <a:t>22.01.2020</a:t>
            </a:fld>
            <a:endParaRPr lang="tr-T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1BDD-CF6E-4177-A51A-12208DFD373A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2492443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5"/>
            <a:ext cx="4937760" cy="3286760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286760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E1C9-D51A-4B5F-B120-1DD67716EB4F}" type="datetimeFigureOut">
              <a:rPr lang="tr-TR" smtClean="0"/>
              <a:t>22.01.2020</a:t>
            </a:fld>
            <a:endParaRPr lang="tr-TR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1BDD-CF6E-4177-A51A-12208DFD373A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0484051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E1C9-D51A-4B5F-B120-1DD67716EB4F}" type="datetimeFigureOut">
              <a:rPr lang="tr-TR" smtClean="0"/>
              <a:t>22.01.2020</a:t>
            </a:fld>
            <a:endParaRPr lang="tr-TR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1BDD-CF6E-4177-A51A-12208DFD373A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0679167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E1C9-D51A-4B5F-B120-1DD67716EB4F}" type="datetimeFigureOut">
              <a:rPr lang="tr-TR" smtClean="0"/>
              <a:t>22.01.2020</a:t>
            </a:fld>
            <a:endParaRPr lang="tr-TR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tr-TR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1BDD-CF6E-4177-A51A-12208DFD373A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157888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>
            <a:lvl1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575BE1C9-D51A-4B5F-B120-1DD67716EB4F}" type="datetimeFigureOut">
              <a:rPr lang="tr-TR" smtClean="0"/>
              <a:t>22.01.2020</a:t>
            </a:fld>
            <a:endParaRPr lang="tr-T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D6901BDD-CF6E-4177-A51A-12208DFD373A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9104004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dirty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E1C9-D51A-4B5F-B120-1DD67716EB4F}" type="datetimeFigureOut">
              <a:rPr lang="tr-TR" smtClean="0"/>
              <a:t>22.01.2020</a:t>
            </a:fld>
            <a:endParaRPr lang="tr-T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1BDD-CF6E-4177-A51A-12208DFD373A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128026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tr-TR" dirty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575BE1C9-D51A-4B5F-B120-1DD67716EB4F}" type="datetimeFigureOut">
              <a:rPr lang="tr-TR" smtClean="0"/>
              <a:t>22.01.2020</a:t>
            </a:fld>
            <a:endParaRPr lang="tr-T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D6901BDD-CF6E-4177-A51A-12208DFD373A}" type="slidenum">
              <a:rPr lang="tr-TR" smtClean="0"/>
              <a:t>‹#›</a:t>
            </a:fld>
            <a:endParaRPr lang="tr-TR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486678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3600" kern="1200" spc="-50" baseline="0">
          <a:solidFill>
            <a:srgbClr val="204788"/>
          </a:solidFill>
          <a:latin typeface="Times New Roman" panose="02020603050405020304" pitchFamily="18" charset="0"/>
          <a:ea typeface="+mj-ea"/>
          <a:cs typeface="Times New Roman" panose="02020603050405020304" pitchFamily="18" charset="0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oleObject" Target="../embeddings/oleObject3.bin"/><Relationship Id="rId7" Type="http://schemas.openxmlformats.org/officeDocument/2006/relationships/oleObject" Target="../embeddings/oleObject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5.png"/><Relationship Id="rId5" Type="http://schemas.openxmlformats.org/officeDocument/2006/relationships/oleObject" Target="../embeddings/oleObject4.bin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8.png"/><Relationship Id="rId5" Type="http://schemas.openxmlformats.org/officeDocument/2006/relationships/oleObject" Target="../embeddings/oleObject7.bin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5" Type="http://schemas.openxmlformats.org/officeDocument/2006/relationships/image" Target="../media/image6.png"/><Relationship Id="rId4" Type="http://schemas.openxmlformats.org/officeDocument/2006/relationships/oleObject" Target="../embeddings/oleObject8.bin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0" y="3567660"/>
            <a:ext cx="12192000" cy="706802"/>
          </a:xfrm>
        </p:spPr>
        <p:txBody>
          <a:bodyPr>
            <a:normAutofit fontScale="90000"/>
          </a:bodyPr>
          <a:lstStyle/>
          <a:p>
            <a:r>
              <a:rPr lang="tr-TR" dirty="0"/>
              <a:t/>
            </a:r>
            <a:br>
              <a:rPr lang="tr-TR" dirty="0"/>
            </a:br>
            <a:r>
              <a:rPr lang="pt-BR" dirty="0"/>
              <a:t> </a:t>
            </a:r>
            <a:r>
              <a:rPr lang="tr-TR" dirty="0" smtClean="0"/>
              <a:t>Dersin Genel Tekrarı</a:t>
            </a:r>
            <a:r>
              <a:rPr lang="pt-BR" dirty="0"/>
              <a:t>	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349298" y="4347147"/>
            <a:ext cx="9543554" cy="771763"/>
          </a:xfrm>
        </p:spPr>
        <p:txBody>
          <a:bodyPr/>
          <a:lstStyle/>
          <a:p>
            <a:r>
              <a:rPr lang="tr-TR" dirty="0"/>
              <a:t>NET 115- Temel </a:t>
            </a:r>
            <a:r>
              <a:rPr lang="tr-TR" dirty="0" smtClean="0"/>
              <a:t>Elektronik</a:t>
            </a:r>
          </a:p>
          <a:p>
            <a:r>
              <a:rPr lang="tr-TR" dirty="0" smtClean="0"/>
              <a:t>Ö</a:t>
            </a:r>
            <a:r>
              <a:rPr lang="tr-TR" cap="none" dirty="0" smtClean="0"/>
              <a:t>ğr</a:t>
            </a:r>
            <a:r>
              <a:rPr lang="tr-TR" dirty="0"/>
              <a:t>. G</a:t>
            </a:r>
            <a:r>
              <a:rPr lang="tr-TR" cap="none" dirty="0"/>
              <a:t>ör</a:t>
            </a:r>
            <a:r>
              <a:rPr lang="tr-TR" dirty="0"/>
              <a:t>. </a:t>
            </a:r>
            <a:r>
              <a:rPr lang="tr-TR" dirty="0" smtClean="0"/>
              <a:t>Nuri Furkan koçak</a:t>
            </a:r>
            <a:endParaRPr lang="tr-TR" cap="none" dirty="0"/>
          </a:p>
        </p:txBody>
      </p:sp>
    </p:spTree>
    <p:extLst>
      <p:ext uri="{BB962C8B-B14F-4D97-AF65-F5344CB8AC3E}">
        <p14:creationId xmlns:p14="http://schemas.microsoft.com/office/powerpoint/2010/main" val="36499071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Dersin </a:t>
            </a:r>
            <a:r>
              <a:rPr lang="tr-TR" dirty="0"/>
              <a:t>Genel Tekrarı</a:t>
            </a:r>
            <a:r>
              <a:rPr lang="pt-BR" dirty="0"/>
              <a:t>	</a:t>
            </a:r>
            <a:endParaRPr lang="tr-TR" dirty="0"/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1097280" y="1737360"/>
            <a:ext cx="10058400" cy="13234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2000" b="0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V-I karakteristiği aşağıda verilen bir diyot R</a:t>
            </a:r>
            <a:r>
              <a:rPr kumimoji="0" lang="tr-TR" altLang="tr-TR" sz="2000" b="0" i="0" u="none" strike="noStrike" cap="none" normalizeH="0" baseline="-3000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Y</a:t>
            </a:r>
            <a:r>
              <a:rPr kumimoji="0" lang="tr-TR" altLang="tr-TR" sz="2000" b="0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= 1 </a:t>
            </a:r>
            <a:r>
              <a:rPr kumimoji="0" lang="tr-TR" altLang="tr-TR" sz="2000" b="0" i="0" u="none" strike="noStrike" cap="none" normalizeH="0" baseline="0" dirty="0" err="1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kΩ</a:t>
            </a:r>
            <a:r>
              <a:rPr kumimoji="0" lang="tr-TR" altLang="tr-TR" sz="2000" b="0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olan seri direnç üzerinden ileri </a:t>
            </a:r>
            <a:r>
              <a:rPr kumimoji="0" lang="tr-TR" altLang="tr-TR" sz="2000" b="0" i="0" u="none" strike="noStrike" cap="none" normalizeH="0" baseline="0" dirty="0" err="1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kutuplanacak</a:t>
            </a:r>
            <a:r>
              <a:rPr kumimoji="0" lang="tr-TR" altLang="tr-TR" sz="2000" b="0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şekilde DC gerilim kaynağına bağlanmıştır. </a:t>
            </a:r>
            <a:r>
              <a:rPr kumimoji="0" lang="tr-TR" altLang="tr-TR" sz="2000" b="0" i="0" u="none" strike="noStrike" cap="none" normalizeH="0" baseline="0" dirty="0" err="1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Diyodun</a:t>
            </a:r>
            <a:r>
              <a:rPr kumimoji="0" lang="tr-TR" altLang="tr-TR" sz="2000" b="0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çalışma noktasını bulunuz.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r-TR" altLang="tr-TR" sz="2000" b="0" i="0" u="none" strike="noStrike" cap="none" normalizeH="0" baseline="0" dirty="0" smtClean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2000" b="0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a) VS = 1 V          b) VS = 2 V</a:t>
            </a:r>
            <a:endParaRPr kumimoji="0" lang="tr-TR" altLang="tr-TR" sz="2000" b="0" i="0" u="none" strike="noStrike" cap="none" normalizeH="0" baseline="0" dirty="0" smtClean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6" name="Nesne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61817158"/>
              </p:ext>
            </p:extLst>
          </p:nvPr>
        </p:nvGraphicFramePr>
        <p:xfrm>
          <a:off x="1097280" y="3142866"/>
          <a:ext cx="6339522" cy="300145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9" name="Bit Eşlem Resmi" r:id="rId3" imgW="8133333" imgH="3839111" progId="Paint.Picture">
                  <p:embed/>
                </p:oleObj>
              </mc:Choice>
              <mc:Fallback>
                <p:oleObj name="Bit Eşlem Resmi" r:id="rId3" imgW="8133333" imgH="3839111" progId="Paint.Picture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97280" y="3142866"/>
                        <a:ext cx="6339522" cy="3001455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5027473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Dersin Genel Tekrarı</a:t>
            </a:r>
            <a:r>
              <a:rPr lang="pt-BR" dirty="0"/>
              <a:t>	</a:t>
            </a:r>
            <a:endParaRPr lang="tr-TR" dirty="0"/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1097280" y="1915330"/>
            <a:ext cx="2738250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2000" b="0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Aşağıda verilen devrede,</a:t>
            </a:r>
            <a:endParaRPr kumimoji="0" lang="tr-TR" altLang="tr-TR" sz="2000" b="0" i="0" u="none" strike="noStrike" cap="none" normalizeH="0" baseline="0" dirty="0" smtClean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r-TR" altLang="tr-TR" sz="2000" b="0" i="0" u="none" strike="noStrike" cap="none" normalizeH="0" baseline="0" dirty="0" smtClean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7" name="Nesne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72358567"/>
              </p:ext>
            </p:extLst>
          </p:nvPr>
        </p:nvGraphicFramePr>
        <p:xfrm>
          <a:off x="1097280" y="2258122"/>
          <a:ext cx="3691535" cy="211606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4" name="Bit Eşlem Resmi" r:id="rId3" imgW="6590476" imgH="3790476" progId="Paint.Picture">
                  <p:embed/>
                </p:oleObj>
              </mc:Choice>
              <mc:Fallback>
                <p:oleObj name="Bit Eşlem Resmi" r:id="rId3" imgW="6590476" imgH="3790476" progId="Paint.Picture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97280" y="2258122"/>
                        <a:ext cx="3691535" cy="2116068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tangle 3"/>
          <p:cNvSpPr>
            <a:spLocks noChangeArrowheads="1"/>
          </p:cNvSpPr>
          <p:nvPr/>
        </p:nvSpPr>
        <p:spPr bwMode="auto">
          <a:xfrm>
            <a:off x="1097280" y="4385341"/>
            <a:ext cx="5080237" cy="13234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2000" b="0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a) İdeal diyot için,</a:t>
            </a:r>
            <a:endParaRPr kumimoji="0" lang="tr-TR" altLang="tr-TR" sz="2000" b="0" i="0" u="none" strike="noStrike" cap="none" normalizeH="0" baseline="0" dirty="0" smtClean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2000" b="0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b) Silisyum diyot için,</a:t>
            </a:r>
            <a:endParaRPr kumimoji="0" lang="tr-TR" altLang="tr-TR" sz="2000" b="0" i="0" u="none" strike="noStrike" cap="none" normalizeH="0" baseline="0" dirty="0" smtClean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2000" b="0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c) Germanyum diyot için</a:t>
            </a:r>
            <a:endParaRPr kumimoji="0" lang="tr-TR" altLang="tr-TR" sz="2000" b="0" i="0" u="none" strike="noStrike" cap="none" normalizeH="0" baseline="0" dirty="0" smtClean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2000" b="0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diyot akımını ve direnç gerilimini bulunuz. (20)</a:t>
            </a:r>
            <a:endParaRPr kumimoji="0" lang="tr-TR" altLang="tr-TR" sz="2000" b="0" i="0" u="none" strike="noStrike" cap="none" normalizeH="0" baseline="0" dirty="0" smtClean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322656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Dersin Genel Tekrarı</a:t>
            </a:r>
            <a:r>
              <a:rPr lang="pt-BR" dirty="0"/>
              <a:t>	</a:t>
            </a:r>
            <a:endParaRPr lang="tr-TR" dirty="0"/>
          </a:p>
        </p:txBody>
      </p:sp>
      <p:sp>
        <p:nvSpPr>
          <p:cNvPr id="4" name="Dikdörtgen 3"/>
          <p:cNvSpPr/>
          <p:nvPr/>
        </p:nvSpPr>
        <p:spPr>
          <a:xfrm>
            <a:off x="1097279" y="1823445"/>
            <a:ext cx="10310419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000" dirty="0">
                <a:solidFill>
                  <a:schemeClr val="accent1">
                    <a:lumMod val="75000"/>
                  </a:schemeClr>
                </a:solidFill>
                <a:latin typeface="TimesNewRomanPSMT"/>
                <a:ea typeface="Calibri" panose="020F0502020204030204" pitchFamily="34" charset="0"/>
                <a:cs typeface="TimesNewRomanPSMT"/>
              </a:rPr>
              <a:t>Aşağıdaki devrelerde, giriş gerilimlerine göre çıkış gerilimlerinin değişimini çiziniz.</a:t>
            </a:r>
            <a:endParaRPr lang="tr-TR" sz="2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1097278" y="2317462"/>
            <a:ext cx="14569957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graphicFrame>
        <p:nvGraphicFramePr>
          <p:cNvPr id="6" name="Nesne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94056486"/>
              </p:ext>
            </p:extLst>
          </p:nvPr>
        </p:nvGraphicFramePr>
        <p:xfrm>
          <a:off x="1097279" y="2317462"/>
          <a:ext cx="4734962" cy="163006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5" name="Bit Eşlem Resmi" r:id="rId3" imgW="5495238" imgH="1895238" progId="Paint.Picture">
                  <p:embed/>
                </p:oleObj>
              </mc:Choice>
              <mc:Fallback>
                <p:oleObj name="Bit Eşlem Resmi" r:id="rId3" imgW="5495238" imgH="1895238" progId="Paint.Picture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97279" y="2317462"/>
                        <a:ext cx="4734962" cy="1630069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Rectangle 4"/>
          <p:cNvSpPr>
            <a:spLocks noChangeArrowheads="1"/>
          </p:cNvSpPr>
          <p:nvPr/>
        </p:nvSpPr>
        <p:spPr bwMode="auto">
          <a:xfrm>
            <a:off x="1097277" y="4041437"/>
            <a:ext cx="14437901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graphicFrame>
        <p:nvGraphicFramePr>
          <p:cNvPr id="10" name="Nesne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65000782"/>
              </p:ext>
            </p:extLst>
          </p:nvPr>
        </p:nvGraphicFramePr>
        <p:xfrm>
          <a:off x="1097277" y="4041438"/>
          <a:ext cx="4731443" cy="17307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6" name="Bit Eşlem Resmi" r:id="rId5" imgW="5525271" imgH="2019048" progId="Paint.Picture">
                  <p:embed/>
                </p:oleObj>
              </mc:Choice>
              <mc:Fallback>
                <p:oleObj name="Bit Eşlem Resmi" r:id="rId5" imgW="5525271" imgH="2019048" progId="Paint.Picture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97277" y="4041438"/>
                        <a:ext cx="4731443" cy="1730712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Rectangle 6"/>
          <p:cNvSpPr>
            <a:spLocks noChangeArrowheads="1"/>
          </p:cNvSpPr>
          <p:nvPr/>
        </p:nvSpPr>
        <p:spPr bwMode="auto">
          <a:xfrm flipV="1">
            <a:off x="6046470" y="2718804"/>
            <a:ext cx="14201242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graphicFrame>
        <p:nvGraphicFramePr>
          <p:cNvPr id="12" name="Nesne 1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32080010"/>
              </p:ext>
            </p:extLst>
          </p:nvPr>
        </p:nvGraphicFramePr>
        <p:xfrm>
          <a:off x="6046470" y="2457087"/>
          <a:ext cx="4332686" cy="149044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7" name="Bit Eşlem Resmi" r:id="rId7" imgW="5811061" imgH="2000000" progId="Paint.Picture">
                  <p:embed/>
                </p:oleObj>
              </mc:Choice>
              <mc:Fallback>
                <p:oleObj name="Bit Eşlem Resmi" r:id="rId7" imgW="5811061" imgH="2000000" progId="Paint.Picture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46470" y="2457087"/>
                        <a:ext cx="4332686" cy="1490444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0120293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Dersin Genel Tekrarı</a:t>
            </a:r>
            <a:r>
              <a:rPr lang="pt-BR" dirty="0"/>
              <a:t>	</a:t>
            </a:r>
            <a:endParaRPr lang="tr-TR" dirty="0"/>
          </a:p>
        </p:txBody>
      </p:sp>
      <p:sp>
        <p:nvSpPr>
          <p:cNvPr id="4" name="Dikdörtgen 3"/>
          <p:cNvSpPr/>
          <p:nvPr/>
        </p:nvSpPr>
        <p:spPr>
          <a:xfrm>
            <a:off x="1097279" y="1823445"/>
            <a:ext cx="10310419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0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Aşağıda verilen kenetleyici devrelerinde, giriş gerilimlerine göre çıkış gerilimlerinin değişimini çiziniz</a:t>
            </a:r>
            <a:r>
              <a:rPr lang="tr-TR" sz="20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tr-TR" sz="2000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1097278" y="2317462"/>
            <a:ext cx="14569957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sp>
        <p:nvSpPr>
          <p:cNvPr id="9" name="Rectangle 4"/>
          <p:cNvSpPr>
            <a:spLocks noChangeArrowheads="1"/>
          </p:cNvSpPr>
          <p:nvPr/>
        </p:nvSpPr>
        <p:spPr bwMode="auto">
          <a:xfrm>
            <a:off x="1097277" y="4041437"/>
            <a:ext cx="14437901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sp>
        <p:nvSpPr>
          <p:cNvPr id="11" name="Rectangle 6"/>
          <p:cNvSpPr>
            <a:spLocks noChangeArrowheads="1"/>
          </p:cNvSpPr>
          <p:nvPr/>
        </p:nvSpPr>
        <p:spPr bwMode="auto">
          <a:xfrm flipV="1">
            <a:off x="6046470" y="2718804"/>
            <a:ext cx="14201242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sp>
        <p:nvSpPr>
          <p:cNvPr id="8" name="Rectangle 4"/>
          <p:cNvSpPr>
            <a:spLocks noChangeArrowheads="1"/>
          </p:cNvSpPr>
          <p:nvPr/>
        </p:nvSpPr>
        <p:spPr bwMode="auto">
          <a:xfrm>
            <a:off x="1097276" y="2617415"/>
            <a:ext cx="14084497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graphicFrame>
        <p:nvGraphicFramePr>
          <p:cNvPr id="13" name="Nesne 1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37845772"/>
              </p:ext>
            </p:extLst>
          </p:nvPr>
        </p:nvGraphicFramePr>
        <p:xfrm>
          <a:off x="1097276" y="2480443"/>
          <a:ext cx="5520693" cy="184366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9" name="Bit Eşlem Resmi" r:id="rId3" imgW="8573697" imgH="2866667" progId="Paint.Picture">
                  <p:embed/>
                </p:oleObj>
              </mc:Choice>
              <mc:Fallback>
                <p:oleObj name="Bit Eşlem Resmi" r:id="rId3" imgW="8573697" imgH="2866667" progId="Paint.Picture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97276" y="2480443"/>
                        <a:ext cx="5520693" cy="1843664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" name="Rectangle 8"/>
          <p:cNvSpPr>
            <a:spLocks noChangeArrowheads="1"/>
          </p:cNvSpPr>
          <p:nvPr/>
        </p:nvSpPr>
        <p:spPr bwMode="auto">
          <a:xfrm>
            <a:off x="1097276" y="448777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graphicFrame>
        <p:nvGraphicFramePr>
          <p:cNvPr id="17" name="Nesne 1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94371969"/>
              </p:ext>
            </p:extLst>
          </p:nvPr>
        </p:nvGraphicFramePr>
        <p:xfrm>
          <a:off x="1097275" y="4413378"/>
          <a:ext cx="5520693" cy="182699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10" name="Bit Eşlem Resmi" r:id="rId5" imgW="8523810" imgH="2819794" progId="Paint.Picture">
                  <p:embed/>
                </p:oleObj>
              </mc:Choice>
              <mc:Fallback>
                <p:oleObj name="Bit Eşlem Resmi" r:id="rId5" imgW="8523810" imgH="2819794" progId="Paint.Picture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97275" y="4413378"/>
                        <a:ext cx="5520693" cy="1826992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9917815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Dersin Genel Tekrarı</a:t>
            </a:r>
            <a:r>
              <a:rPr lang="pt-BR" dirty="0"/>
              <a:t>	</a:t>
            </a:r>
            <a:endParaRPr lang="tr-TR" dirty="0"/>
          </a:p>
        </p:txBody>
      </p:sp>
      <p:sp>
        <p:nvSpPr>
          <p:cNvPr id="4" name="Dikdörtgen 3"/>
          <p:cNvSpPr/>
          <p:nvPr/>
        </p:nvSpPr>
        <p:spPr>
          <a:xfrm>
            <a:off x="1097279" y="1823445"/>
            <a:ext cx="10310419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sz="20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Aşağıdaki devrede zenerin </a:t>
            </a:r>
            <a:r>
              <a:rPr lang="tr-TR" sz="20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regulasyon</a:t>
            </a:r>
            <a:r>
              <a:rPr lang="tr-TR" sz="20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işlemini yerine getirebilmesi için giriş geriliminin alabileceği değer aralığını bulunuz</a:t>
            </a:r>
            <a:r>
              <a:rPr lang="tr-TR" sz="20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tr-TR" sz="2000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1097278" y="2317462"/>
            <a:ext cx="14569957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sp>
        <p:nvSpPr>
          <p:cNvPr id="9" name="Rectangle 4"/>
          <p:cNvSpPr>
            <a:spLocks noChangeArrowheads="1"/>
          </p:cNvSpPr>
          <p:nvPr/>
        </p:nvSpPr>
        <p:spPr bwMode="auto">
          <a:xfrm>
            <a:off x="1097277" y="4041437"/>
            <a:ext cx="14437901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sp>
        <p:nvSpPr>
          <p:cNvPr id="11" name="Rectangle 6"/>
          <p:cNvSpPr>
            <a:spLocks noChangeArrowheads="1"/>
          </p:cNvSpPr>
          <p:nvPr/>
        </p:nvSpPr>
        <p:spPr bwMode="auto">
          <a:xfrm flipV="1">
            <a:off x="6046470" y="2718804"/>
            <a:ext cx="14201242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sp>
        <p:nvSpPr>
          <p:cNvPr id="8" name="Rectangle 4"/>
          <p:cNvSpPr>
            <a:spLocks noChangeArrowheads="1"/>
          </p:cNvSpPr>
          <p:nvPr/>
        </p:nvSpPr>
        <p:spPr bwMode="auto">
          <a:xfrm>
            <a:off x="1097276" y="2617415"/>
            <a:ext cx="14084497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sp>
        <p:nvSpPr>
          <p:cNvPr id="16" name="Rectangle 8"/>
          <p:cNvSpPr>
            <a:spLocks noChangeArrowheads="1"/>
          </p:cNvSpPr>
          <p:nvPr/>
        </p:nvSpPr>
        <p:spPr bwMode="auto">
          <a:xfrm>
            <a:off x="1097276" y="448777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pic>
        <p:nvPicPr>
          <p:cNvPr id="12" name="Resim 11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7276" y="2640274"/>
            <a:ext cx="4949194" cy="298233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0772060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Dersin Genel Tekrarı</a:t>
            </a:r>
            <a:r>
              <a:rPr lang="pt-BR" dirty="0"/>
              <a:t>	</a:t>
            </a:r>
            <a:endParaRPr lang="tr-TR" dirty="0"/>
          </a:p>
        </p:txBody>
      </p:sp>
      <p:sp>
        <p:nvSpPr>
          <p:cNvPr id="4" name="Dikdörtgen 3"/>
          <p:cNvSpPr/>
          <p:nvPr/>
        </p:nvSpPr>
        <p:spPr>
          <a:xfrm>
            <a:off x="1097279" y="1823445"/>
            <a:ext cx="10310419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0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Aşağıdaki devrelerde, giriş gerilimlerine göre çıkış gerilimlerinin değişimini çiziniz. </a:t>
            </a:r>
            <a:endParaRPr lang="tr-TR" sz="2000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1097278" y="2317462"/>
            <a:ext cx="14569957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sp>
        <p:nvSpPr>
          <p:cNvPr id="9" name="Rectangle 4"/>
          <p:cNvSpPr>
            <a:spLocks noChangeArrowheads="1"/>
          </p:cNvSpPr>
          <p:nvPr/>
        </p:nvSpPr>
        <p:spPr bwMode="auto">
          <a:xfrm>
            <a:off x="1097277" y="4041437"/>
            <a:ext cx="14437901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sp>
        <p:nvSpPr>
          <p:cNvPr id="11" name="Rectangle 6"/>
          <p:cNvSpPr>
            <a:spLocks noChangeArrowheads="1"/>
          </p:cNvSpPr>
          <p:nvPr/>
        </p:nvSpPr>
        <p:spPr bwMode="auto">
          <a:xfrm flipV="1">
            <a:off x="6046470" y="2718804"/>
            <a:ext cx="14201242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sp>
        <p:nvSpPr>
          <p:cNvPr id="8" name="Rectangle 4"/>
          <p:cNvSpPr>
            <a:spLocks noChangeArrowheads="1"/>
          </p:cNvSpPr>
          <p:nvPr/>
        </p:nvSpPr>
        <p:spPr bwMode="auto">
          <a:xfrm>
            <a:off x="1097276" y="2617415"/>
            <a:ext cx="14084497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sp>
        <p:nvSpPr>
          <p:cNvPr id="16" name="Rectangle 8"/>
          <p:cNvSpPr>
            <a:spLocks noChangeArrowheads="1"/>
          </p:cNvSpPr>
          <p:nvPr/>
        </p:nvSpPr>
        <p:spPr bwMode="auto">
          <a:xfrm>
            <a:off x="1097276" y="448777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pic>
        <p:nvPicPr>
          <p:cNvPr id="13" name="Resim 12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7276" y="2203162"/>
            <a:ext cx="4514854" cy="2128808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graphicFrame>
        <p:nvGraphicFramePr>
          <p:cNvPr id="7" name="Nesne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86489202"/>
              </p:ext>
            </p:extLst>
          </p:nvPr>
        </p:nvGraphicFramePr>
        <p:xfrm>
          <a:off x="1097276" y="4442051"/>
          <a:ext cx="4805087" cy="165544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5" name="Bit Eşlem Resmi" r:id="rId4" imgW="5811061" imgH="2000000" progId="Paint.Picture">
                  <p:embed/>
                </p:oleObj>
              </mc:Choice>
              <mc:Fallback>
                <p:oleObj name="Bit Eşlem Resmi" r:id="rId4" imgW="5811061" imgH="2000000" progId="Paint.Picture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97276" y="4442051"/>
                        <a:ext cx="4805087" cy="1655444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166698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Dersin Genel Tekrarı</a:t>
            </a:r>
            <a:r>
              <a:rPr lang="pt-BR" dirty="0"/>
              <a:t>	</a:t>
            </a:r>
            <a:endParaRPr lang="tr-TR" dirty="0"/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1097278" y="2317462"/>
            <a:ext cx="14569957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sp>
        <p:nvSpPr>
          <p:cNvPr id="9" name="Rectangle 4"/>
          <p:cNvSpPr>
            <a:spLocks noChangeArrowheads="1"/>
          </p:cNvSpPr>
          <p:nvPr/>
        </p:nvSpPr>
        <p:spPr bwMode="auto">
          <a:xfrm>
            <a:off x="1097277" y="4041437"/>
            <a:ext cx="14437901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sp>
        <p:nvSpPr>
          <p:cNvPr id="11" name="Rectangle 6"/>
          <p:cNvSpPr>
            <a:spLocks noChangeArrowheads="1"/>
          </p:cNvSpPr>
          <p:nvPr/>
        </p:nvSpPr>
        <p:spPr bwMode="auto">
          <a:xfrm flipV="1">
            <a:off x="6046470" y="2718804"/>
            <a:ext cx="14201242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sp>
        <p:nvSpPr>
          <p:cNvPr id="8" name="Rectangle 4"/>
          <p:cNvSpPr>
            <a:spLocks noChangeArrowheads="1"/>
          </p:cNvSpPr>
          <p:nvPr/>
        </p:nvSpPr>
        <p:spPr bwMode="auto">
          <a:xfrm>
            <a:off x="1097276" y="2617415"/>
            <a:ext cx="14084497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sp>
        <p:nvSpPr>
          <p:cNvPr id="16" name="Rectangle 8"/>
          <p:cNvSpPr>
            <a:spLocks noChangeArrowheads="1"/>
          </p:cNvSpPr>
          <p:nvPr/>
        </p:nvSpPr>
        <p:spPr bwMode="auto">
          <a:xfrm>
            <a:off x="1097276" y="448777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sp>
        <p:nvSpPr>
          <p:cNvPr id="10" name="Dikdörtgen 9"/>
          <p:cNvSpPr/>
          <p:nvPr/>
        </p:nvSpPr>
        <p:spPr>
          <a:xfrm>
            <a:off x="1097276" y="1823560"/>
            <a:ext cx="10675624" cy="17173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tr-TR" sz="20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Işık </a:t>
            </a:r>
            <a:r>
              <a:rPr lang="tr-TR" sz="20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yayan diyotlar;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tr-TR" sz="20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a. Kısaca açıklayarak sembolünü çiziniz</a:t>
            </a:r>
            <a:r>
              <a:rPr lang="tr-TR" sz="20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tr-TR" sz="2000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tr-TR" sz="20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b. Nerelerde kullanılır? 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tr-TR" sz="20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c. Çalışma akımlarını ve gerilimlerini yaklaşık olarak yazınız</a:t>
            </a:r>
            <a:r>
              <a:rPr lang="tr-TR" sz="20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tr-TR" sz="2000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04784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Dersin Genel Tekrarı</a:t>
            </a:r>
            <a:r>
              <a:rPr lang="pt-BR" dirty="0"/>
              <a:t>	</a:t>
            </a:r>
            <a:endParaRPr lang="tr-TR" dirty="0"/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1097278" y="2317462"/>
            <a:ext cx="14569957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sp>
        <p:nvSpPr>
          <p:cNvPr id="9" name="Rectangle 4"/>
          <p:cNvSpPr>
            <a:spLocks noChangeArrowheads="1"/>
          </p:cNvSpPr>
          <p:nvPr/>
        </p:nvSpPr>
        <p:spPr bwMode="auto">
          <a:xfrm>
            <a:off x="1097277" y="4041437"/>
            <a:ext cx="14437901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sp>
        <p:nvSpPr>
          <p:cNvPr id="11" name="Rectangle 6"/>
          <p:cNvSpPr>
            <a:spLocks noChangeArrowheads="1"/>
          </p:cNvSpPr>
          <p:nvPr/>
        </p:nvSpPr>
        <p:spPr bwMode="auto">
          <a:xfrm flipV="1">
            <a:off x="6046470" y="2718804"/>
            <a:ext cx="14201242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sp>
        <p:nvSpPr>
          <p:cNvPr id="8" name="Rectangle 4"/>
          <p:cNvSpPr>
            <a:spLocks noChangeArrowheads="1"/>
          </p:cNvSpPr>
          <p:nvPr/>
        </p:nvSpPr>
        <p:spPr bwMode="auto">
          <a:xfrm>
            <a:off x="1097276" y="2617415"/>
            <a:ext cx="14084497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sp>
        <p:nvSpPr>
          <p:cNvPr id="16" name="Rectangle 8"/>
          <p:cNvSpPr>
            <a:spLocks noChangeArrowheads="1"/>
          </p:cNvSpPr>
          <p:nvPr/>
        </p:nvSpPr>
        <p:spPr bwMode="auto">
          <a:xfrm>
            <a:off x="1097276" y="448777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sp>
        <p:nvSpPr>
          <p:cNvPr id="12" name="Dikdörtgen 11"/>
          <p:cNvSpPr/>
          <p:nvPr/>
        </p:nvSpPr>
        <p:spPr>
          <a:xfrm>
            <a:off x="1097276" y="1823560"/>
            <a:ext cx="10058404" cy="7509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tr-TR" sz="20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Şebekeden alınan </a:t>
            </a:r>
            <a:r>
              <a:rPr lang="tr-TR" sz="20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AC</a:t>
            </a:r>
            <a:r>
              <a:rPr lang="tr-TR" sz="20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formundaki sinüzoidal gerilim, </a:t>
            </a:r>
            <a:r>
              <a:rPr lang="tr-TR" sz="20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DC</a:t>
            </a:r>
            <a:r>
              <a:rPr lang="tr-TR" sz="20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gerilime dönüştürülürken kullanılan elemanlardan iki tanesini şekil çizerek açıklayınız</a:t>
            </a:r>
            <a:r>
              <a:rPr lang="tr-TR" sz="20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tr-TR" sz="2000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97805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temaacik">
  <a:themeElements>
    <a:clrScheme name="Sıcak Mavi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Geçmişe bakış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eçmişe bakış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emaacik" id="{5FBA6BAB-3C3C-467B-A92E-FE4BE3482913}" vid="{13BE5C17-C18C-4C10-8ECA-B8C51E3C2020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3067</TotalTime>
  <Words>199</Words>
  <Application>Microsoft Office PowerPoint</Application>
  <PresentationFormat>Geniş ekran</PresentationFormat>
  <Paragraphs>28</Paragraphs>
  <Slides>9</Slides>
  <Notes>0</Notes>
  <HiddenSlides>0</HiddenSlides>
  <MMClips>0</MMClips>
  <ScaleCrop>false</ScaleCrop>
  <HeadingPairs>
    <vt:vector size="8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Eklenmiş OLE Hizmet Programları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5" baseType="lpstr">
      <vt:lpstr>Arial</vt:lpstr>
      <vt:lpstr>Calibri</vt:lpstr>
      <vt:lpstr>Times New Roman</vt:lpstr>
      <vt:lpstr>TimesNewRomanPSMT</vt:lpstr>
      <vt:lpstr>temaacik</vt:lpstr>
      <vt:lpstr>Paintbrush Resmi</vt:lpstr>
      <vt:lpstr>  Dersin Genel Tekrarı </vt:lpstr>
      <vt:lpstr>Dersin Genel Tekrarı </vt:lpstr>
      <vt:lpstr>Dersin Genel Tekrarı </vt:lpstr>
      <vt:lpstr>Dersin Genel Tekrarı </vt:lpstr>
      <vt:lpstr>Dersin Genel Tekrarı </vt:lpstr>
      <vt:lpstr>Dersin Genel Tekrarı </vt:lpstr>
      <vt:lpstr>Dersin Genel Tekrarı </vt:lpstr>
      <vt:lpstr>Dersin Genel Tekrarı </vt:lpstr>
      <vt:lpstr>Dersin Genel Tekrarı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NBP103-Programlama Temelleri Ders Notu</dc:title>
  <dc:creator>BAP2</dc:creator>
  <cp:lastModifiedBy>Furkan KOÇAK</cp:lastModifiedBy>
  <cp:revision>157</cp:revision>
  <dcterms:created xsi:type="dcterms:W3CDTF">2017-11-13T19:25:20Z</dcterms:created>
  <dcterms:modified xsi:type="dcterms:W3CDTF">2020-01-22T13:03:01Z</dcterms:modified>
</cp:coreProperties>
</file>