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13C468D-75DA-47B1-A9B9-7B9E8CDC4204}" type="datetimeFigureOut">
              <a:rPr lang="tr-TR" smtClean="0"/>
              <a:t>6.04.2018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226311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13C468D-75DA-47B1-A9B9-7B9E8CDC4204}" type="datetimeFigureOut">
              <a:rPr lang="tr-TR" smtClean="0"/>
              <a:t>6.04.2018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9327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13C468D-75DA-47B1-A9B9-7B9E8CDC4204}" type="datetimeFigureOut">
              <a:rPr lang="tr-TR" smtClean="0"/>
              <a:t>6.04.2018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68672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13C468D-75DA-47B1-A9B9-7B9E8CDC4204}" type="datetimeFigureOut">
              <a:rPr lang="tr-TR" smtClean="0"/>
              <a:t>6.04.2018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426545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13C468D-75DA-47B1-A9B9-7B9E8CDC4204}" type="datetimeFigureOut">
              <a:rPr lang="tr-TR" smtClean="0"/>
              <a:t>6.04.2018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253400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13C468D-75DA-47B1-A9B9-7B9E8CDC4204}" type="datetimeFigureOut">
              <a:rPr lang="tr-TR" smtClean="0"/>
              <a:t>6.04.2018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251899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13C468D-75DA-47B1-A9B9-7B9E8CDC4204}" type="datetimeFigureOut">
              <a:rPr lang="tr-TR" smtClean="0"/>
              <a:t>6.04.2018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25879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13C468D-75DA-47B1-A9B9-7B9E8CDC4204}" type="datetimeFigureOut">
              <a:rPr lang="tr-TR" smtClean="0"/>
              <a:t>6.04.2018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80517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13C468D-75DA-47B1-A9B9-7B9E8CDC4204}" type="datetimeFigureOut">
              <a:rPr lang="tr-TR" smtClean="0"/>
              <a:t>6.04.2018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42694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13C468D-75DA-47B1-A9B9-7B9E8CDC4204}" type="datetimeFigureOut">
              <a:rPr lang="tr-TR" smtClean="0"/>
              <a:t>6.04.2018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34359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13C468D-75DA-47B1-A9B9-7B9E8CDC4204}" type="datetimeFigureOut">
              <a:rPr lang="tr-TR" smtClean="0"/>
              <a:t>6.04.2018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34BAD2-519A-4854-BCAB-2443B2396DA6}" type="slidenum">
              <a:rPr lang="tr-TR" smtClean="0"/>
              <a:t>‹#›</a:t>
            </a:fld>
            <a:endParaRPr lang="tr-TR"/>
          </a:p>
        </p:txBody>
      </p:sp>
    </p:spTree>
    <p:extLst>
      <p:ext uri="{BB962C8B-B14F-4D97-AF65-F5344CB8AC3E}">
        <p14:creationId xmlns:p14="http://schemas.microsoft.com/office/powerpoint/2010/main" val="184318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C468D-75DA-47B1-A9B9-7B9E8CDC4204}" type="datetimeFigureOut">
              <a:rPr lang="tr-TR" smtClean="0"/>
              <a:t>6.04.2018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BAD2-519A-4854-BCAB-2443B2396DA6}" type="slidenum">
              <a:rPr lang="tr-TR" smtClean="0"/>
              <a:t>‹#›</a:t>
            </a:fld>
            <a:endParaRPr lang="tr-TR"/>
          </a:p>
        </p:txBody>
      </p:sp>
    </p:spTree>
    <p:extLst>
      <p:ext uri="{BB962C8B-B14F-4D97-AF65-F5344CB8AC3E}">
        <p14:creationId xmlns:p14="http://schemas.microsoft.com/office/powerpoint/2010/main" val="350403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tr.wikipedia.org/w/index.php?title=Lindane&amp;action=edit&amp;redlink=1" TargetMode="External"/><Relationship Id="rId7" Type="http://schemas.openxmlformats.org/officeDocument/2006/relationships/image" Target="../media/image20.png"/><Relationship Id="rId2" Type="http://schemas.openxmlformats.org/officeDocument/2006/relationships/hyperlink" Target="http://tr.wikipedia.org/wiki/Fumarik_asit"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hyperlink" Target="http://tr.wikipedia.org/w/index.php?title=Trinitrotol%C3%BCen&amp;action=edit&amp;redlink=1"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tr.wikipedia.org/wiki/Oksijen"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tr.wikipedia.org/wiki/Nikotin" TargetMode="External"/><Relationship Id="rId1" Type="http://schemas.openxmlformats.org/officeDocument/2006/relationships/slideLayout" Target="../slideLayouts/slideLayout2.xml"/><Relationship Id="rId6" Type="http://schemas.openxmlformats.org/officeDocument/2006/relationships/hyperlink" Target="http://tr.wikipedia.org/wiki/Hidroklorik_asit" TargetMode="External"/><Relationship Id="rId5" Type="http://schemas.openxmlformats.org/officeDocument/2006/relationships/hyperlink" Target="http://tr.wikipedia.org/wiki/Etil_alkol" TargetMode="Externa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476673"/>
            <a:ext cx="8229600" cy="5649491"/>
          </a:xfrm>
        </p:spPr>
        <p:txBody>
          <a:bodyPr>
            <a:normAutofit fontScale="70000" lnSpcReduction="20000"/>
          </a:bodyPr>
          <a:lstStyle/>
          <a:p>
            <a:pPr marL="0" indent="0">
              <a:lnSpc>
                <a:spcPct val="150000"/>
              </a:lnSpc>
              <a:buNone/>
            </a:pPr>
            <a:r>
              <a:rPr lang="tr-TR" sz="4000" b="1" dirty="0">
                <a:solidFill>
                  <a:srgbClr val="00B0F0"/>
                </a:solidFill>
                <a:latin typeface="Algerian"/>
                <a:ea typeface="GungsuhChe"/>
                <a:cs typeface="FrankRuehl"/>
              </a:rPr>
              <a:t>      </a:t>
            </a:r>
          </a:p>
          <a:p>
            <a:pPr marL="0" indent="0">
              <a:lnSpc>
                <a:spcPct val="150000"/>
              </a:lnSpc>
              <a:buNone/>
            </a:pPr>
            <a:r>
              <a:rPr lang="tr-TR" sz="4000" b="1" dirty="0">
                <a:solidFill>
                  <a:srgbClr val="00B0F0"/>
                </a:solidFill>
                <a:latin typeface="Algerian"/>
                <a:ea typeface="GungsuhChe"/>
                <a:cs typeface="FrankRuehl"/>
              </a:rPr>
              <a:t> </a:t>
            </a:r>
            <a:r>
              <a:rPr lang="tr-TR" sz="4000" b="1" dirty="0">
                <a:solidFill>
                  <a:srgbClr val="00B0F0"/>
                </a:solidFill>
                <a:latin typeface="Algerian"/>
                <a:ea typeface="GungsuhChe"/>
                <a:cs typeface="FrankRuehl"/>
              </a:rPr>
              <a:t>        </a:t>
            </a:r>
            <a:r>
              <a:rPr lang="tr-TR" sz="7000" b="1" dirty="0">
                <a:solidFill>
                  <a:srgbClr val="00B0F0"/>
                </a:solidFill>
                <a:latin typeface="Algerian"/>
                <a:ea typeface="GungsuhChe"/>
                <a:cs typeface="FrankRuehl"/>
              </a:rPr>
              <a:t> </a:t>
            </a:r>
            <a:r>
              <a:rPr lang="tr-TR" sz="7000" b="1" dirty="0">
                <a:solidFill>
                  <a:srgbClr val="00B0F0"/>
                </a:solidFill>
                <a:latin typeface="Algerian"/>
                <a:ea typeface="GungsuhChe"/>
                <a:cs typeface="FrankRuehl"/>
              </a:rPr>
              <a:t>REAKT</a:t>
            </a:r>
            <a:r>
              <a:rPr lang="tr-TR" sz="7000" b="1" dirty="0">
                <a:solidFill>
                  <a:srgbClr val="00B0F0"/>
                </a:solidFill>
                <a:latin typeface="Times New Roman"/>
                <a:ea typeface="GungsuhChe"/>
                <a:cs typeface="Times New Roman"/>
              </a:rPr>
              <a:t>İ</a:t>
            </a:r>
            <a:r>
              <a:rPr lang="tr-TR" sz="7000" b="1" dirty="0">
                <a:solidFill>
                  <a:srgbClr val="00B0F0"/>
                </a:solidFill>
                <a:latin typeface="Algerian"/>
                <a:ea typeface="GungsuhChe"/>
                <a:cs typeface="FrankRuehl"/>
              </a:rPr>
              <a:t>F </a:t>
            </a:r>
            <a:endParaRPr lang="tr-TR" sz="7000" b="1" dirty="0">
              <a:solidFill>
                <a:srgbClr val="00B0F0"/>
              </a:solidFill>
              <a:latin typeface="Algerian"/>
              <a:ea typeface="GungsuhChe"/>
              <a:cs typeface="FrankRuehl"/>
            </a:endParaRPr>
          </a:p>
          <a:p>
            <a:pPr marL="0" indent="0">
              <a:lnSpc>
                <a:spcPct val="150000"/>
              </a:lnSpc>
              <a:buNone/>
            </a:pPr>
            <a:r>
              <a:rPr lang="tr-TR" sz="7000" b="1" dirty="0">
                <a:solidFill>
                  <a:srgbClr val="00B0F0"/>
                </a:solidFill>
                <a:latin typeface="Algerian"/>
                <a:ea typeface="GungsuhChe"/>
                <a:cs typeface="FrankRuehl"/>
              </a:rPr>
              <a:t> </a:t>
            </a:r>
            <a:r>
              <a:rPr lang="tr-TR" sz="7000" b="1" dirty="0">
                <a:solidFill>
                  <a:srgbClr val="00B0F0"/>
                </a:solidFill>
                <a:latin typeface="Algerian"/>
                <a:ea typeface="GungsuhChe"/>
                <a:cs typeface="FrankRuehl"/>
              </a:rPr>
              <a:t>    KAPLARININ    </a:t>
            </a:r>
            <a:endParaRPr lang="tr-TR" sz="7000" dirty="0">
              <a:ea typeface="Calibri"/>
              <a:cs typeface="Times New Roman"/>
            </a:endParaRPr>
          </a:p>
          <a:p>
            <a:pPr marL="0" indent="0">
              <a:lnSpc>
                <a:spcPct val="150000"/>
              </a:lnSpc>
              <a:buNone/>
            </a:pPr>
            <a:r>
              <a:rPr lang="tr-TR" sz="7000" b="1" dirty="0">
                <a:solidFill>
                  <a:srgbClr val="00B0F0"/>
                </a:solidFill>
                <a:latin typeface="Algerian"/>
                <a:ea typeface="GungsuhChe"/>
                <a:cs typeface="FrankRuehl"/>
              </a:rPr>
              <a:t>     ÜZER</a:t>
            </a:r>
            <a:r>
              <a:rPr lang="tr-TR" sz="7000" b="1" dirty="0">
                <a:solidFill>
                  <a:srgbClr val="00B0F0"/>
                </a:solidFill>
                <a:latin typeface="Times New Roman"/>
                <a:ea typeface="GungsuhChe"/>
                <a:cs typeface="Times New Roman"/>
              </a:rPr>
              <a:t>İ</a:t>
            </a:r>
            <a:r>
              <a:rPr lang="tr-TR" sz="7000" b="1" dirty="0">
                <a:solidFill>
                  <a:srgbClr val="00B0F0"/>
                </a:solidFill>
                <a:latin typeface="Algerian"/>
                <a:ea typeface="GungsuhChe"/>
                <a:cs typeface="FrankRuehl"/>
              </a:rPr>
              <a:t>NDEK</a:t>
            </a:r>
            <a:r>
              <a:rPr lang="tr-TR" sz="7000" b="1" dirty="0">
                <a:solidFill>
                  <a:srgbClr val="00B0F0"/>
                </a:solidFill>
                <a:latin typeface="Times New Roman"/>
                <a:ea typeface="GungsuhChe"/>
                <a:cs typeface="Times New Roman"/>
              </a:rPr>
              <a:t>İ</a:t>
            </a:r>
            <a:r>
              <a:rPr lang="tr-TR" sz="7000" b="1" dirty="0">
                <a:solidFill>
                  <a:srgbClr val="00B0F0"/>
                </a:solidFill>
                <a:latin typeface="Algerian"/>
                <a:ea typeface="GungsuhChe"/>
                <a:cs typeface="FrankRuehl"/>
              </a:rPr>
              <a:t> </a:t>
            </a:r>
          </a:p>
          <a:p>
            <a:pPr marL="0" indent="0">
              <a:lnSpc>
                <a:spcPct val="150000"/>
              </a:lnSpc>
              <a:buNone/>
            </a:pPr>
            <a:r>
              <a:rPr lang="tr-TR" sz="7000" b="1" dirty="0">
                <a:solidFill>
                  <a:srgbClr val="00B0F0"/>
                </a:solidFill>
                <a:latin typeface="Algerian"/>
                <a:ea typeface="GungsuhChe"/>
                <a:cs typeface="FrankRuehl"/>
              </a:rPr>
              <a:t> </a:t>
            </a:r>
            <a:r>
              <a:rPr lang="tr-TR" sz="7000" b="1" dirty="0">
                <a:solidFill>
                  <a:srgbClr val="00B0F0"/>
                </a:solidFill>
                <a:latin typeface="Algerian"/>
                <a:ea typeface="GungsuhChe"/>
                <a:cs typeface="FrankRuehl"/>
              </a:rPr>
              <a:t>    </a:t>
            </a:r>
            <a:r>
              <a:rPr lang="tr-TR" sz="7000" b="1" dirty="0">
                <a:solidFill>
                  <a:srgbClr val="00B0F0"/>
                </a:solidFill>
                <a:latin typeface="Times New Roman"/>
                <a:ea typeface="GungsuhChe"/>
                <a:cs typeface="Times New Roman"/>
              </a:rPr>
              <a:t>İŞ</a:t>
            </a:r>
            <a:r>
              <a:rPr lang="tr-TR" sz="7000" b="1" dirty="0">
                <a:solidFill>
                  <a:srgbClr val="00B0F0"/>
                </a:solidFill>
                <a:latin typeface="Algerian"/>
                <a:ea typeface="GungsuhChe"/>
                <a:cs typeface="FrankRuehl"/>
              </a:rPr>
              <a:t>ARETLER</a:t>
            </a:r>
            <a:endParaRPr lang="tr-TR" sz="7000" dirty="0">
              <a:ea typeface="Calibri"/>
              <a:cs typeface="Times New Roman"/>
            </a:endParaRPr>
          </a:p>
          <a:p>
            <a:pPr marL="0" indent="0">
              <a:buNone/>
            </a:pPr>
            <a:r>
              <a:rPr lang="tr-TR" b="1" dirty="0">
                <a:solidFill>
                  <a:srgbClr val="00B0F0"/>
                </a:solidFill>
                <a:latin typeface="Algerian"/>
                <a:ea typeface="GungsuhChe"/>
                <a:cs typeface="FrankRuehl"/>
              </a:rPr>
              <a:t/>
            </a:r>
            <a:br>
              <a:rPr lang="tr-TR" b="1" dirty="0">
                <a:solidFill>
                  <a:srgbClr val="00B0F0"/>
                </a:solidFill>
                <a:latin typeface="Algerian"/>
                <a:ea typeface="GungsuhChe"/>
                <a:cs typeface="FrankRuehl"/>
              </a:rPr>
            </a:br>
            <a:endParaRPr lang="tr-TR" dirty="0"/>
          </a:p>
        </p:txBody>
      </p:sp>
      <p:pic>
        <p:nvPicPr>
          <p:cNvPr id="7172" name="Picture 4" descr="reaktif kabı görsel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700808"/>
            <a:ext cx="252028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9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nvPr>
        </p:nvGraphicFramePr>
        <p:xfrm>
          <a:off x="3143672" y="404664"/>
          <a:ext cx="5380990" cy="1631696"/>
        </p:xfrm>
        <a:graphic>
          <a:graphicData uri="http://schemas.openxmlformats.org/drawingml/2006/table">
            <a:tbl>
              <a:tblPr firstRow="1" firstCol="1" lastRow="1" lastCol="1" bandRow="1" bandCol="1"/>
              <a:tblGrid>
                <a:gridCol w="1313815">
                  <a:extLst>
                    <a:ext uri="{9D8B030D-6E8A-4147-A177-3AD203B41FA5}">
                      <a16:colId xmlns:a16="http://schemas.microsoft.com/office/drawing/2014/main" val="20000"/>
                    </a:ext>
                  </a:extLst>
                </a:gridCol>
                <a:gridCol w="2862580">
                  <a:extLst>
                    <a:ext uri="{9D8B030D-6E8A-4147-A177-3AD203B41FA5}">
                      <a16:colId xmlns:a16="http://schemas.microsoft.com/office/drawing/2014/main" val="20001"/>
                    </a:ext>
                  </a:extLst>
                </a:gridCol>
                <a:gridCol w="1204595">
                  <a:extLst>
                    <a:ext uri="{9D8B030D-6E8A-4147-A177-3AD203B41FA5}">
                      <a16:colId xmlns:a16="http://schemas.microsoft.com/office/drawing/2014/main" val="20002"/>
                    </a:ext>
                  </a:extLst>
                </a:gridCol>
              </a:tblGrid>
              <a:tr h="347345">
                <a:tc>
                  <a:txBody>
                    <a:bodyPr/>
                    <a:lstStyle/>
                    <a:p>
                      <a:pPr>
                        <a:lnSpc>
                          <a:spcPts val="1300"/>
                        </a:lnSpc>
                        <a:spcBef>
                          <a:spcPts val="20"/>
                        </a:spcBef>
                        <a:spcAft>
                          <a:spcPts val="0"/>
                        </a:spcAft>
                      </a:pPr>
                      <a:r>
                        <a:rPr lang="en-US" sz="1300" dirty="0">
                          <a:effectLst/>
                          <a:latin typeface="Times New Roman"/>
                          <a:ea typeface="Times New Roman"/>
                          <a:cs typeface="Times New Roman"/>
                        </a:rPr>
                        <a:t> </a:t>
                      </a:r>
                      <a:endParaRPr lang="tr-TR" sz="1100" dirty="0">
                        <a:effectLst/>
                        <a:latin typeface="Calibri"/>
                        <a:ea typeface="Calibri"/>
                        <a:cs typeface="Times New Roman"/>
                      </a:endParaRPr>
                    </a:p>
                    <a:p>
                      <a:pPr marL="30861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195" marR="289560" algn="ctr">
                        <a:lnSpc>
                          <a:spcPts val="1300"/>
                        </a:lnSpc>
                        <a:spcAft>
                          <a:spcPts val="0"/>
                        </a:spcAft>
                      </a:pPr>
                      <a:r>
                        <a:rPr lang="en-US" sz="1100" b="1" spc="5" dirty="0">
                          <a:effectLst/>
                          <a:latin typeface="Calibri"/>
                          <a:ea typeface="Calibri"/>
                          <a:cs typeface="Calibri"/>
                        </a:rPr>
                        <a:t>X</a:t>
                      </a:r>
                      <a:r>
                        <a:rPr lang="en-US" sz="1100" b="1" dirty="0">
                          <a:effectLst/>
                          <a:latin typeface="Calibri"/>
                          <a:ea typeface="Calibri"/>
                          <a:cs typeface="Calibri"/>
                        </a:rPr>
                        <a:t>i</a:t>
                      </a:r>
                      <a:r>
                        <a:rPr lang="en-US" sz="1100" b="1" spc="-5" dirty="0">
                          <a:effectLst/>
                          <a:latin typeface="Calibri"/>
                          <a:ea typeface="Calibri"/>
                          <a:cs typeface="Calibri"/>
                        </a:rPr>
                        <a:t> </a:t>
                      </a:r>
                      <a:r>
                        <a:rPr lang="en-US" sz="1100" b="1" dirty="0">
                          <a:effectLst/>
                          <a:latin typeface="Calibri"/>
                          <a:ea typeface="Calibri"/>
                          <a:cs typeface="Calibri"/>
                        </a:rPr>
                        <a:t>(</a:t>
                      </a:r>
                      <a:r>
                        <a:rPr lang="en-US" sz="1100" b="1" spc="-5" dirty="0">
                          <a:effectLst/>
                          <a:latin typeface="Calibri"/>
                          <a:ea typeface="Calibri"/>
                          <a:cs typeface="Calibri"/>
                        </a:rPr>
                        <a:t>I</a:t>
                      </a:r>
                      <a:r>
                        <a:rPr lang="en-US" sz="1100" b="1" spc="5" dirty="0">
                          <a:effectLst/>
                          <a:latin typeface="Calibri"/>
                          <a:ea typeface="Calibri"/>
                          <a:cs typeface="Calibri"/>
                        </a:rPr>
                        <a:t>r</a:t>
                      </a:r>
                      <a:r>
                        <a:rPr lang="en-US" sz="1100" b="1" spc="-10" dirty="0">
                          <a:effectLst/>
                          <a:latin typeface="Calibri"/>
                          <a:ea typeface="Calibri"/>
                          <a:cs typeface="Calibri"/>
                        </a:rPr>
                        <a:t>r</a:t>
                      </a:r>
                      <a:r>
                        <a:rPr lang="en-US" sz="1100" b="1" spc="5" dirty="0">
                          <a:effectLst/>
                          <a:latin typeface="Calibri"/>
                          <a:ea typeface="Calibri"/>
                          <a:cs typeface="Calibri"/>
                        </a:rPr>
                        <a:t>i</a:t>
                      </a:r>
                      <a:r>
                        <a:rPr lang="en-US" sz="1100" b="1" dirty="0">
                          <a:effectLst/>
                          <a:latin typeface="Calibri"/>
                          <a:ea typeface="Calibri"/>
                          <a:cs typeface="Calibri"/>
                        </a:rPr>
                        <a:t>t</a:t>
                      </a:r>
                      <a:r>
                        <a:rPr lang="en-US" sz="1100" b="1" spc="-5" dirty="0">
                          <a:effectLst/>
                          <a:latin typeface="Calibri"/>
                          <a:ea typeface="Calibri"/>
                          <a:cs typeface="Calibri"/>
                        </a:rPr>
                        <a:t>an</a:t>
                      </a:r>
                      <a:r>
                        <a:rPr lang="en-US" sz="1100" b="1" dirty="0">
                          <a:effectLst/>
                          <a:latin typeface="Calibri"/>
                          <a:ea typeface="Calibri"/>
                          <a:cs typeface="Calibri"/>
                        </a:rPr>
                        <a:t>t)</a:t>
                      </a:r>
                      <a:r>
                        <a:rPr lang="en-US" sz="1100" b="1" spc="5" dirty="0">
                          <a:effectLst/>
                          <a:latin typeface="Calibri"/>
                          <a:ea typeface="Calibri"/>
                          <a:cs typeface="Calibri"/>
                        </a:rPr>
                        <a:t> </a:t>
                      </a:r>
                      <a:r>
                        <a:rPr lang="en-US" sz="1100" b="1" dirty="0">
                          <a:effectLst/>
                          <a:latin typeface="Calibri"/>
                          <a:ea typeface="Calibri"/>
                          <a:cs typeface="Calibri"/>
                        </a:rPr>
                        <a:t>:</a:t>
                      </a:r>
                      <a:r>
                        <a:rPr lang="en-US" sz="1100" b="1" spc="-10" dirty="0">
                          <a:effectLst/>
                          <a:latin typeface="Calibri"/>
                          <a:ea typeface="Calibri"/>
                          <a:cs typeface="Calibri"/>
                        </a:rPr>
                        <a:t> </a:t>
                      </a:r>
                      <a:r>
                        <a:rPr lang="en-US" sz="1100" b="1" spc="5" dirty="0" err="1">
                          <a:effectLst/>
                          <a:latin typeface="Calibri"/>
                          <a:ea typeface="Calibri"/>
                          <a:cs typeface="Calibri"/>
                        </a:rPr>
                        <a:t>T</a:t>
                      </a:r>
                      <a:r>
                        <a:rPr lang="en-US" sz="1100" b="1" spc="-5" dirty="0" err="1">
                          <a:effectLst/>
                          <a:latin typeface="Calibri"/>
                          <a:ea typeface="Calibri"/>
                          <a:cs typeface="Calibri"/>
                        </a:rPr>
                        <a:t>ah</a:t>
                      </a:r>
                      <a:r>
                        <a:rPr lang="en-US" sz="1100" b="1" spc="5" dirty="0" err="1">
                          <a:effectLst/>
                          <a:latin typeface="Calibri"/>
                          <a:ea typeface="Calibri"/>
                          <a:cs typeface="Calibri"/>
                        </a:rPr>
                        <a:t>r</a:t>
                      </a:r>
                      <a:r>
                        <a:rPr lang="en-US" sz="1100" b="1" spc="-10" dirty="0" err="1">
                          <a:effectLst/>
                          <a:latin typeface="Calibri"/>
                          <a:ea typeface="Calibri"/>
                          <a:cs typeface="Calibri"/>
                        </a:rPr>
                        <a:t>i</a:t>
                      </a:r>
                      <a:r>
                        <a:rPr lang="en-US" sz="1100" b="1" dirty="0" err="1">
                          <a:effectLst/>
                          <a:latin typeface="Calibri"/>
                          <a:ea typeface="Calibri"/>
                          <a:cs typeface="Calibri"/>
                        </a:rPr>
                        <a:t>ş</a:t>
                      </a:r>
                      <a:r>
                        <a:rPr lang="en-US" sz="1100" b="1" spc="5" dirty="0">
                          <a:effectLst/>
                          <a:latin typeface="Calibri"/>
                          <a:ea typeface="Calibri"/>
                          <a:cs typeface="Calibri"/>
                        </a:rPr>
                        <a:t> </a:t>
                      </a:r>
                      <a:r>
                        <a:rPr lang="en-US" sz="1100" b="1" dirty="0" err="1">
                          <a:effectLst/>
                          <a:latin typeface="Calibri"/>
                          <a:ea typeface="Calibri"/>
                          <a:cs typeface="Calibri"/>
                        </a:rPr>
                        <a:t>e</a:t>
                      </a:r>
                      <a:r>
                        <a:rPr lang="en-US" sz="1100" b="1" spc="-5" dirty="0" err="1">
                          <a:effectLst/>
                          <a:latin typeface="Calibri"/>
                          <a:ea typeface="Calibri"/>
                          <a:cs typeface="Calibri"/>
                        </a:rPr>
                        <a:t>d</a:t>
                      </a:r>
                      <a:r>
                        <a:rPr lang="en-US" sz="1100" b="1" spc="-10" dirty="0" err="1">
                          <a:effectLst/>
                          <a:latin typeface="Calibri"/>
                          <a:ea typeface="Calibri"/>
                          <a:cs typeface="Calibri"/>
                        </a:rPr>
                        <a:t>i</a:t>
                      </a:r>
                      <a:r>
                        <a:rPr lang="en-US" sz="1100" b="1" spc="5" dirty="0" err="1">
                          <a:effectLst/>
                          <a:latin typeface="Calibri"/>
                          <a:ea typeface="Calibri"/>
                          <a:cs typeface="Calibri"/>
                        </a:rPr>
                        <a:t>c</a:t>
                      </a:r>
                      <a:r>
                        <a:rPr lang="en-US" sz="1100" b="1" dirty="0" err="1">
                          <a:effectLst/>
                          <a:latin typeface="Calibri"/>
                          <a:ea typeface="Calibri"/>
                          <a:cs typeface="Calibri"/>
                        </a:rPr>
                        <a:t>i</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spc="-10" dirty="0" err="1">
                          <a:effectLst/>
                          <a:latin typeface="Calibri"/>
                          <a:ea typeface="Calibri"/>
                          <a:cs typeface="Calibri"/>
                        </a:rPr>
                        <a:t>r</a:t>
                      </a:r>
                      <a:r>
                        <a:rPr lang="en-US" sz="1100" b="1" spc="-5" dirty="0" err="1">
                          <a:effectLst/>
                          <a:latin typeface="Calibri"/>
                          <a:ea typeface="Calibri"/>
                          <a:cs typeface="Calibri"/>
                        </a:rPr>
                        <a:t>aha</a:t>
                      </a:r>
                      <a:r>
                        <a:rPr lang="en-US" sz="1100" b="1" dirty="0" err="1">
                          <a:effectLst/>
                          <a:latin typeface="Calibri"/>
                          <a:ea typeface="Calibri"/>
                          <a:cs typeface="Calibri"/>
                        </a:rPr>
                        <a:t>t</a:t>
                      </a:r>
                      <a:r>
                        <a:rPr lang="en-US" sz="1100" b="1" spc="5" dirty="0" err="1">
                          <a:effectLst/>
                          <a:latin typeface="Calibri"/>
                          <a:ea typeface="Calibri"/>
                          <a:cs typeface="Calibri"/>
                        </a:rPr>
                        <a:t>sı</a:t>
                      </a:r>
                      <a:r>
                        <a:rPr lang="en-US" sz="1100" b="1" dirty="0" err="1">
                          <a:effectLst/>
                          <a:latin typeface="Calibri"/>
                          <a:ea typeface="Calibri"/>
                          <a:cs typeface="Calibri"/>
                        </a:rPr>
                        <a:t>z</a:t>
                      </a:r>
                      <a:r>
                        <a:rPr lang="en-US" sz="1100" b="1" spc="5" dirty="0">
                          <a:effectLst/>
                          <a:latin typeface="Calibri"/>
                          <a:ea typeface="Calibri"/>
                          <a:cs typeface="Calibri"/>
                        </a:rPr>
                        <a:t> </a:t>
                      </a:r>
                      <a:r>
                        <a:rPr lang="en-US" sz="1100" b="1" dirty="0" err="1">
                          <a:effectLst/>
                          <a:latin typeface="Calibri"/>
                          <a:ea typeface="Calibri"/>
                          <a:cs typeface="Calibri"/>
                        </a:rPr>
                        <a:t>e</a:t>
                      </a:r>
                      <a:r>
                        <a:rPr lang="en-US" sz="1100" b="1" spc="-5" dirty="0" err="1">
                          <a:effectLst/>
                          <a:latin typeface="Calibri"/>
                          <a:ea typeface="Calibri"/>
                          <a:cs typeface="Calibri"/>
                        </a:rPr>
                        <a:t>d</a:t>
                      </a:r>
                      <a:r>
                        <a:rPr lang="en-US" sz="1100" b="1" spc="-10" dirty="0" err="1">
                          <a:effectLst/>
                          <a:latin typeface="Calibri"/>
                          <a:ea typeface="Calibri"/>
                          <a:cs typeface="Calibri"/>
                        </a:rPr>
                        <a:t>i</a:t>
                      </a:r>
                      <a:r>
                        <a:rPr lang="en-US" sz="1100" b="1" spc="-5" dirty="0" err="1">
                          <a:effectLst/>
                          <a:latin typeface="Calibri"/>
                          <a:ea typeface="Calibri"/>
                          <a:cs typeface="Calibri"/>
                        </a:rPr>
                        <a:t>c</a:t>
                      </a:r>
                      <a:r>
                        <a:rPr lang="en-US" sz="1100" b="1" dirty="0" err="1">
                          <a:effectLst/>
                          <a:latin typeface="Calibri"/>
                          <a:ea typeface="Calibri"/>
                          <a:cs typeface="Calibri"/>
                        </a:rPr>
                        <a:t>i</a:t>
                      </a:r>
                      <a:endParaRPr lang="tr-TR" sz="1100" dirty="0">
                        <a:effectLst/>
                        <a:latin typeface="Calibri"/>
                        <a:ea typeface="Calibri"/>
                        <a:cs typeface="Times New Roman"/>
                      </a:endParaRPr>
                    </a:p>
                    <a:p>
                      <a:pPr marL="395605" marR="397510" algn="ctr">
                        <a:lnSpc>
                          <a:spcPct val="115000"/>
                        </a:lnSpc>
                        <a:spcAft>
                          <a:spcPts val="0"/>
                        </a:spcAft>
                      </a:pPr>
                      <a:r>
                        <a:rPr lang="en-US" sz="1100" b="1" dirty="0" err="1">
                          <a:effectLst/>
                          <a:latin typeface="Calibri"/>
                          <a:ea typeface="Calibri"/>
                          <a:cs typeface="Calibri"/>
                        </a:rPr>
                        <a:t>Xn</a:t>
                      </a:r>
                      <a:r>
                        <a:rPr lang="en-US" sz="1100" b="1" spc="-5" dirty="0">
                          <a:effectLst/>
                          <a:latin typeface="Calibri"/>
                          <a:ea typeface="Calibri"/>
                          <a:cs typeface="Calibri"/>
                        </a:rPr>
                        <a:t> </a:t>
                      </a:r>
                      <a:r>
                        <a:rPr lang="en-US" sz="1100" b="1" spc="10" dirty="0">
                          <a:effectLst/>
                          <a:latin typeface="Calibri"/>
                          <a:ea typeface="Calibri"/>
                          <a:cs typeface="Calibri"/>
                        </a:rPr>
                        <a:t>(</a:t>
                      </a:r>
                      <a:r>
                        <a:rPr lang="en-US" sz="1100" b="1" spc="-5" dirty="0" err="1">
                          <a:effectLst/>
                          <a:latin typeface="Calibri"/>
                          <a:ea typeface="Calibri"/>
                          <a:cs typeface="Calibri"/>
                        </a:rPr>
                        <a:t>Sen</a:t>
                      </a:r>
                      <a:r>
                        <a:rPr lang="en-US" sz="1100" b="1" dirty="0" err="1">
                          <a:effectLst/>
                          <a:latin typeface="Calibri"/>
                          <a:ea typeface="Calibri"/>
                          <a:cs typeface="Calibri"/>
                        </a:rPr>
                        <a:t>s</a:t>
                      </a:r>
                      <a:r>
                        <a:rPr lang="en-US" sz="1100" b="1" spc="5" dirty="0" err="1">
                          <a:effectLst/>
                          <a:latin typeface="Calibri"/>
                          <a:ea typeface="Calibri"/>
                          <a:cs typeface="Calibri"/>
                        </a:rPr>
                        <a:t>i</a:t>
                      </a:r>
                      <a:r>
                        <a:rPr lang="en-US" sz="1100" b="1" spc="-10" dirty="0" err="1">
                          <a:effectLst/>
                          <a:latin typeface="Calibri"/>
                          <a:ea typeface="Calibri"/>
                          <a:cs typeface="Calibri"/>
                        </a:rPr>
                        <a:t>t</a:t>
                      </a:r>
                      <a:r>
                        <a:rPr lang="en-US" sz="1100" b="1" spc="5" dirty="0" err="1">
                          <a:effectLst/>
                          <a:latin typeface="Calibri"/>
                          <a:ea typeface="Calibri"/>
                          <a:cs typeface="Calibri"/>
                        </a:rPr>
                        <a:t>i</a:t>
                      </a:r>
                      <a:r>
                        <a:rPr lang="en-US" sz="1100" b="1" spc="-10" dirty="0" err="1">
                          <a:effectLst/>
                          <a:latin typeface="Calibri"/>
                          <a:ea typeface="Calibri"/>
                          <a:cs typeface="Calibri"/>
                        </a:rPr>
                        <a:t>s</a:t>
                      </a:r>
                      <a:r>
                        <a:rPr lang="en-US" sz="1100" b="1" spc="5" dirty="0" err="1">
                          <a:effectLst/>
                          <a:latin typeface="Calibri"/>
                          <a:ea typeface="Calibri"/>
                          <a:cs typeface="Calibri"/>
                        </a:rPr>
                        <a:t>i</a:t>
                      </a:r>
                      <a:r>
                        <a:rPr lang="en-US" sz="1100" b="1" spc="-5" dirty="0" err="1">
                          <a:effectLst/>
                          <a:latin typeface="Calibri"/>
                          <a:ea typeface="Calibri"/>
                          <a:cs typeface="Calibri"/>
                        </a:rPr>
                        <a:t>n</a:t>
                      </a:r>
                      <a:r>
                        <a:rPr lang="en-US" sz="1100" b="1" spc="-10" dirty="0" err="1">
                          <a:effectLst/>
                          <a:latin typeface="Calibri"/>
                          <a:ea typeface="Calibri"/>
                          <a:cs typeface="Calibri"/>
                        </a:rPr>
                        <a:t>g</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dirty="0" err="1">
                          <a:effectLst/>
                          <a:latin typeface="Calibri"/>
                          <a:ea typeface="Calibri"/>
                          <a:cs typeface="Calibri"/>
                        </a:rPr>
                        <a:t>h</a:t>
                      </a:r>
                      <a:r>
                        <a:rPr lang="en-US" sz="1100" b="1" spc="-10" dirty="0" err="1">
                          <a:effectLst/>
                          <a:latin typeface="Calibri"/>
                          <a:ea typeface="Calibri"/>
                          <a:cs typeface="Calibri"/>
                        </a:rPr>
                        <a:t>a</a:t>
                      </a:r>
                      <a:r>
                        <a:rPr lang="en-US" sz="1100" b="1" dirty="0" err="1">
                          <a:effectLst/>
                          <a:latin typeface="Calibri"/>
                          <a:ea typeface="Calibri"/>
                          <a:cs typeface="Calibri"/>
                        </a:rPr>
                        <a:t>ss</a:t>
                      </a:r>
                      <a:r>
                        <a:rPr lang="en-US" sz="1100" b="1" spc="-5" dirty="0" err="1">
                          <a:effectLst/>
                          <a:latin typeface="Calibri"/>
                          <a:ea typeface="Calibri"/>
                          <a:cs typeface="Calibri"/>
                        </a:rPr>
                        <a:t>a</a:t>
                      </a:r>
                      <a:r>
                        <a:rPr lang="en-US" sz="1100" b="1" spc="-10" dirty="0" err="1">
                          <a:effectLst/>
                          <a:latin typeface="Calibri"/>
                          <a:ea typeface="Calibri"/>
                          <a:cs typeface="Calibri"/>
                        </a:rPr>
                        <a:t>s</a:t>
                      </a:r>
                      <a:r>
                        <a:rPr lang="en-US" sz="1100" b="1" spc="5" dirty="0" err="1">
                          <a:effectLst/>
                          <a:latin typeface="Calibri"/>
                          <a:ea typeface="Calibri"/>
                          <a:cs typeface="Calibri"/>
                        </a:rPr>
                        <a:t>iy</a:t>
                      </a:r>
                      <a:r>
                        <a:rPr lang="en-US" sz="1100" b="1" spc="-5" dirty="0" err="1">
                          <a:effectLst/>
                          <a:latin typeface="Calibri"/>
                          <a:ea typeface="Calibri"/>
                          <a:cs typeface="Calibri"/>
                        </a:rPr>
                        <a:t>e</a:t>
                      </a:r>
                      <a:r>
                        <a:rPr lang="en-US" sz="1100" b="1" dirty="0" err="1">
                          <a:effectLst/>
                          <a:latin typeface="Calibri"/>
                          <a:ea typeface="Calibri"/>
                          <a:cs typeface="Calibri"/>
                        </a:rPr>
                        <a:t>t</a:t>
                      </a:r>
                      <a:r>
                        <a:rPr lang="en-US" sz="1100" b="1" spc="-10" dirty="0">
                          <a:effectLst/>
                          <a:latin typeface="Calibri"/>
                          <a:ea typeface="Calibri"/>
                          <a:cs typeface="Calibri"/>
                        </a:rPr>
                        <a:t> </a:t>
                      </a:r>
                      <a:r>
                        <a:rPr lang="en-US" sz="1100" b="1" spc="5" dirty="0" err="1">
                          <a:effectLst/>
                          <a:latin typeface="Calibri"/>
                          <a:ea typeface="Calibri"/>
                          <a:cs typeface="Calibri"/>
                        </a:rPr>
                        <a:t>y</a:t>
                      </a:r>
                      <a:r>
                        <a:rPr lang="en-US" sz="1100" b="1" spc="-5" dirty="0" err="1">
                          <a:effectLst/>
                          <a:latin typeface="Calibri"/>
                          <a:ea typeface="Calibri"/>
                          <a:cs typeface="Calibri"/>
                        </a:rPr>
                        <a:t>a</a:t>
                      </a:r>
                      <a:r>
                        <a:rPr lang="en-US" sz="1100" b="1" spc="5" dirty="0" err="1">
                          <a:effectLst/>
                          <a:latin typeface="Calibri"/>
                          <a:ea typeface="Calibri"/>
                          <a:cs typeface="Calibri"/>
                        </a:rPr>
                        <a:t>r</a:t>
                      </a:r>
                      <a:r>
                        <a:rPr lang="en-US" sz="1100" b="1" spc="-5" dirty="0" err="1">
                          <a:effectLst/>
                          <a:latin typeface="Calibri"/>
                          <a:ea typeface="Calibri"/>
                          <a:cs typeface="Calibri"/>
                        </a:rPr>
                        <a:t>a</a:t>
                      </a:r>
                      <a:r>
                        <a:rPr lang="en-US" sz="1100" b="1" dirty="0" err="1">
                          <a:effectLst/>
                          <a:latin typeface="Calibri"/>
                          <a:ea typeface="Calibri"/>
                          <a:cs typeface="Calibri"/>
                        </a:rPr>
                        <a:t>t</a:t>
                      </a:r>
                      <a:r>
                        <a:rPr lang="en-US" sz="1100" b="1" spc="-5" dirty="0" err="1">
                          <a:effectLst/>
                          <a:latin typeface="Calibri"/>
                          <a:ea typeface="Calibri"/>
                          <a:cs typeface="Calibri"/>
                        </a:rPr>
                        <a:t>ıc</a:t>
                      </a:r>
                      <a:r>
                        <a:rPr lang="en-US" sz="1100" b="1" dirty="0" err="1">
                          <a:effectLst/>
                          <a:latin typeface="Calibri"/>
                          <a:ea typeface="Calibri"/>
                          <a:cs typeface="Calibri"/>
                        </a:rPr>
                        <a:t>ı</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20"/>
                        </a:spcBef>
                        <a:spcAft>
                          <a:spcPts val="0"/>
                        </a:spcAft>
                      </a:pPr>
                      <a:r>
                        <a:rPr lang="en-US" sz="1300">
                          <a:effectLst/>
                          <a:latin typeface="Times New Roman"/>
                          <a:ea typeface="Times New Roman"/>
                          <a:cs typeface="Times New Roman"/>
                        </a:rPr>
                        <a:t> </a:t>
                      </a:r>
                      <a:endParaRPr lang="tr-TR" sz="1100">
                        <a:effectLst/>
                        <a:latin typeface="Calibri"/>
                        <a:ea typeface="Calibri"/>
                        <a:cs typeface="Times New Roman"/>
                      </a:endParaRPr>
                    </a:p>
                    <a:p>
                      <a:pPr marL="266065">
                        <a:lnSpc>
                          <a:spcPct val="115000"/>
                        </a:lnSpc>
                        <a:spcAft>
                          <a:spcPts val="0"/>
                        </a:spcAft>
                      </a:pPr>
                      <a:r>
                        <a:rPr lang="en-US" sz="1100">
                          <a:effectLst/>
                          <a:latin typeface="Calibri"/>
                          <a:ea typeface="Calibri"/>
                          <a:cs typeface="Calibri"/>
                        </a:rPr>
                        <a:t>Eski</a:t>
                      </a:r>
                      <a:r>
                        <a:rPr lang="en-US" sz="1100" spc="5">
                          <a:effectLst/>
                          <a:latin typeface="Calibri"/>
                          <a:ea typeface="Calibri"/>
                          <a:cs typeface="Calibri"/>
                        </a:rPr>
                        <a:t> </a:t>
                      </a:r>
                      <a:r>
                        <a:rPr lang="en-US" sz="1100">
                          <a:effectLst/>
                          <a:latin typeface="Calibri"/>
                          <a:ea typeface="Calibri"/>
                          <a:cs typeface="Calibri"/>
                        </a:rPr>
                        <a:t>s</a:t>
                      </a:r>
                      <a:r>
                        <a:rPr lang="en-US" sz="1100" spc="-10">
                          <a:effectLst/>
                          <a:latin typeface="Calibri"/>
                          <a:ea typeface="Calibri"/>
                          <a:cs typeface="Calibri"/>
                        </a:rPr>
                        <a:t>e</a:t>
                      </a:r>
                      <a:r>
                        <a:rPr lang="en-US" sz="1100" spc="5">
                          <a:effectLst/>
                          <a:latin typeface="Calibri"/>
                          <a:ea typeface="Calibri"/>
                          <a:cs typeface="Calibri"/>
                        </a:rPr>
                        <a:t>m</a:t>
                      </a:r>
                      <a:r>
                        <a:rPr lang="en-US" sz="1100" spc="-15">
                          <a:effectLst/>
                          <a:latin typeface="Calibri"/>
                          <a:ea typeface="Calibri"/>
                          <a:cs typeface="Calibri"/>
                        </a:rPr>
                        <a:t>b</a:t>
                      </a:r>
                      <a:r>
                        <a:rPr lang="en-US" sz="1100" spc="5">
                          <a:effectLst/>
                          <a:latin typeface="Calibri"/>
                          <a:ea typeface="Calibri"/>
                          <a:cs typeface="Calibri"/>
                        </a:rPr>
                        <a:t>o</a:t>
                      </a:r>
                      <a:r>
                        <a:rPr lang="en-US" sz="1100">
                          <a:effectLst/>
                          <a:latin typeface="Calibri"/>
                          <a:ea typeface="Calibri"/>
                          <a:cs typeface="Calibri"/>
                        </a:rPr>
                        <a:t>l</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4920">
                <a:tc>
                  <a:txBody>
                    <a:bodyPr/>
                    <a:lstStyle/>
                    <a:p>
                      <a:pPr>
                        <a:lnSpc>
                          <a:spcPts val="800"/>
                        </a:lnSpc>
                        <a:spcBef>
                          <a:spcPts val="4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spcBef>
                          <a:spcPts val="75"/>
                        </a:spcBef>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marL="65405" marR="37465" algn="just">
                        <a:lnSpc>
                          <a:spcPct val="114000"/>
                        </a:lnSpc>
                        <a:spcAft>
                          <a:spcPts val="0"/>
                        </a:spcAft>
                      </a:pPr>
                      <a:r>
                        <a:rPr lang="en-US" sz="1100" spc="5" dirty="0" err="1">
                          <a:effectLst/>
                          <a:latin typeface="Calibri"/>
                          <a:ea typeface="Calibri"/>
                          <a:cs typeface="Calibri"/>
                        </a:rPr>
                        <a:t>D</a:t>
                      </a:r>
                      <a:r>
                        <a:rPr lang="en-US" sz="1100" dirty="0" err="1">
                          <a:effectLst/>
                          <a:latin typeface="Calibri"/>
                          <a:ea typeface="Calibri"/>
                          <a:cs typeface="Calibri"/>
                        </a:rPr>
                        <a:t>eri</a:t>
                      </a:r>
                      <a:r>
                        <a:rPr lang="en-US" sz="1100" spc="-10" dirty="0" err="1">
                          <a:effectLst/>
                          <a:latin typeface="Calibri"/>
                          <a:ea typeface="Calibri"/>
                          <a:cs typeface="Calibri"/>
                        </a:rPr>
                        <a:t>y</a:t>
                      </a:r>
                      <a:r>
                        <a:rPr lang="en-US" sz="1100" dirty="0" err="1">
                          <a:effectLst/>
                          <a:latin typeface="Calibri"/>
                          <a:ea typeface="Calibri"/>
                          <a:cs typeface="Calibri"/>
                        </a:rPr>
                        <a:t>e</a:t>
                      </a:r>
                      <a:r>
                        <a:rPr lang="en-US" sz="1100" spc="15"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15" dirty="0">
                          <a:effectLst/>
                          <a:latin typeface="Calibri"/>
                          <a:ea typeface="Calibri"/>
                          <a:cs typeface="Calibri"/>
                        </a:rPr>
                        <a:t> </a:t>
                      </a:r>
                      <a:r>
                        <a:rPr lang="en-US" sz="1100" spc="-5" dirty="0" err="1">
                          <a:effectLst/>
                          <a:latin typeface="Calibri"/>
                          <a:ea typeface="Calibri"/>
                          <a:cs typeface="Calibri"/>
                        </a:rPr>
                        <a:t>g</a:t>
                      </a:r>
                      <a:r>
                        <a:rPr lang="en-US" sz="1100" spc="5" dirty="0" err="1">
                          <a:effectLst/>
                          <a:latin typeface="Calibri"/>
                          <a:ea typeface="Calibri"/>
                          <a:cs typeface="Calibri"/>
                        </a:rPr>
                        <a:t>ö</a:t>
                      </a:r>
                      <a:r>
                        <a:rPr lang="en-US" sz="1100" spc="-5" dirty="0" err="1">
                          <a:effectLst/>
                          <a:latin typeface="Calibri"/>
                          <a:ea typeface="Calibri"/>
                          <a:cs typeface="Calibri"/>
                        </a:rPr>
                        <a:t>z</a:t>
                      </a:r>
                      <a:r>
                        <a:rPr lang="en-US" sz="1100" dirty="0" err="1">
                          <a:effectLst/>
                          <a:latin typeface="Calibri"/>
                          <a:ea typeface="Calibri"/>
                          <a:cs typeface="Calibri"/>
                        </a:rPr>
                        <a:t>e</a:t>
                      </a:r>
                      <a:r>
                        <a:rPr lang="en-US" sz="1100" spc="15" dirty="0">
                          <a:effectLst/>
                          <a:latin typeface="Calibri"/>
                          <a:ea typeface="Calibri"/>
                          <a:cs typeface="Calibri"/>
                        </a:rPr>
                        <a:t> </a:t>
                      </a:r>
                      <a:r>
                        <a:rPr lang="en-US" sz="1100" spc="-5" dirty="0" err="1">
                          <a:effectLst/>
                          <a:latin typeface="Calibri"/>
                          <a:ea typeface="Calibri"/>
                          <a:cs typeface="Calibri"/>
                        </a:rPr>
                        <a:t>h</a:t>
                      </a:r>
                      <a:r>
                        <a:rPr lang="en-US" sz="1100" dirty="0" err="1">
                          <a:effectLst/>
                          <a:latin typeface="Calibri"/>
                          <a:ea typeface="Calibri"/>
                          <a:cs typeface="Calibri"/>
                        </a:rPr>
                        <a:t>asar</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er</a:t>
                      </a:r>
                      <a:r>
                        <a:rPr lang="en-US" sz="1100" spc="-15" dirty="0" err="1">
                          <a:effectLst/>
                          <a:latin typeface="Calibri"/>
                          <a:ea typeface="Calibri"/>
                          <a:cs typeface="Calibri"/>
                        </a:rPr>
                        <a:t>i</a:t>
                      </a:r>
                      <a:r>
                        <a:rPr lang="en-US" sz="1100" dirty="0" err="1">
                          <a:effectLst/>
                          <a:latin typeface="Calibri"/>
                          <a:ea typeface="Calibri"/>
                          <a:cs typeface="Calibri"/>
                        </a:rPr>
                        <a:t>rler</a:t>
                      </a:r>
                      <a:r>
                        <a:rPr lang="en-US" sz="1100" dirty="0">
                          <a:effectLst/>
                          <a:latin typeface="Calibri"/>
                          <a:ea typeface="Calibri"/>
                          <a:cs typeface="Calibri"/>
                        </a:rPr>
                        <a:t>. </a:t>
                      </a:r>
                      <a:r>
                        <a:rPr lang="en-US" sz="1100" dirty="0" err="1">
                          <a:effectLst/>
                          <a:latin typeface="Calibri"/>
                          <a:ea typeface="Calibri"/>
                          <a:cs typeface="Calibri"/>
                        </a:rPr>
                        <a:t>B</a:t>
                      </a:r>
                      <a:r>
                        <a:rPr lang="en-US" sz="1100" spc="-5" dirty="0" err="1">
                          <a:effectLst/>
                          <a:latin typeface="Calibri"/>
                          <a:ea typeface="Calibri"/>
                          <a:cs typeface="Calibri"/>
                        </a:rPr>
                        <a:t>uh</a:t>
                      </a:r>
                      <a:r>
                        <a:rPr lang="en-US" sz="1100" dirty="0" err="1">
                          <a:effectLst/>
                          <a:latin typeface="Calibri"/>
                          <a:ea typeface="Calibri"/>
                          <a:cs typeface="Calibri"/>
                        </a:rPr>
                        <a:t>arı</a:t>
                      </a:r>
                      <a:r>
                        <a:rPr lang="en-US" sz="1100" spc="10" dirty="0">
                          <a:effectLst/>
                          <a:latin typeface="Calibri"/>
                          <a:ea typeface="Calibri"/>
                          <a:cs typeface="Calibri"/>
                        </a:rPr>
                        <a:t> </a:t>
                      </a:r>
                      <a:r>
                        <a:rPr lang="en-US" sz="1100" dirty="0" err="1">
                          <a:effectLst/>
                          <a:latin typeface="Calibri"/>
                          <a:ea typeface="Calibri"/>
                          <a:cs typeface="Calibri"/>
                        </a:rPr>
                        <a:t>s</a:t>
                      </a:r>
                      <a:r>
                        <a:rPr lang="en-US" sz="1100" spc="5" dirty="0" err="1">
                          <a:effectLst/>
                          <a:latin typeface="Calibri"/>
                          <a:ea typeface="Calibri"/>
                          <a:cs typeface="Calibri"/>
                        </a:rPr>
                        <a:t>o</a:t>
                      </a:r>
                      <a:r>
                        <a:rPr lang="en-US" sz="1100" dirty="0" err="1">
                          <a:effectLst/>
                          <a:latin typeface="Calibri"/>
                          <a:ea typeface="Calibri"/>
                          <a:cs typeface="Calibri"/>
                        </a:rPr>
                        <a:t>l</a:t>
                      </a:r>
                      <a:r>
                        <a:rPr lang="en-US" sz="1100" spc="-5" dirty="0" err="1">
                          <a:effectLst/>
                          <a:latin typeface="Calibri"/>
                          <a:ea typeface="Calibri"/>
                          <a:cs typeface="Calibri"/>
                        </a:rPr>
                        <a:t>u</a:t>
                      </a:r>
                      <a:r>
                        <a:rPr lang="en-US" sz="1100" spc="-15" dirty="0" err="1">
                          <a:effectLst/>
                          <a:latin typeface="Calibri"/>
                          <a:ea typeface="Calibri"/>
                          <a:cs typeface="Calibri"/>
                        </a:rPr>
                        <a:t>n</a:t>
                      </a:r>
                      <a:r>
                        <a:rPr lang="en-US" sz="1100" spc="5" dirty="0" err="1">
                          <a:effectLst/>
                          <a:latin typeface="Calibri"/>
                          <a:ea typeface="Calibri"/>
                          <a:cs typeface="Calibri"/>
                        </a:rPr>
                        <a:t>m</a:t>
                      </a:r>
                      <a:r>
                        <a:rPr lang="en-US" sz="1100" spc="-15" dirty="0" err="1">
                          <a:effectLst/>
                          <a:latin typeface="Calibri"/>
                          <a:ea typeface="Calibri"/>
                          <a:cs typeface="Calibri"/>
                        </a:rPr>
                        <a:t>a</a:t>
                      </a:r>
                      <a:r>
                        <a:rPr lang="en-US" sz="1100" spc="5" dirty="0" err="1">
                          <a:effectLst/>
                          <a:latin typeface="Calibri"/>
                          <a:ea typeface="Calibri"/>
                          <a:cs typeface="Calibri"/>
                        </a:rPr>
                        <a:t>m</a:t>
                      </a:r>
                      <a:r>
                        <a:rPr lang="en-US" sz="1100" dirty="0" err="1">
                          <a:effectLst/>
                          <a:latin typeface="Calibri"/>
                          <a:ea typeface="Calibri"/>
                          <a:cs typeface="Calibri"/>
                        </a:rPr>
                        <a:t>al</a:t>
                      </a:r>
                      <a:r>
                        <a:rPr lang="en-US" sz="1100" spc="-15" dirty="0" err="1">
                          <a:effectLst/>
                          <a:latin typeface="Calibri"/>
                          <a:ea typeface="Calibri"/>
                          <a:cs typeface="Calibri"/>
                        </a:rPr>
                        <a:t>ı</a:t>
                      </a:r>
                      <a:r>
                        <a:rPr lang="en-US" sz="1100" spc="-5" dirty="0" err="1">
                          <a:effectLst/>
                          <a:latin typeface="Calibri"/>
                          <a:ea typeface="Calibri"/>
                          <a:cs typeface="Calibri"/>
                        </a:rPr>
                        <a:t>d</a:t>
                      </a:r>
                      <a:r>
                        <a:rPr lang="en-US" sz="1100" dirty="0" err="1">
                          <a:effectLst/>
                          <a:latin typeface="Calibri"/>
                          <a:ea typeface="Calibri"/>
                          <a:cs typeface="Calibri"/>
                        </a:rPr>
                        <a:t>ır</a:t>
                      </a:r>
                      <a:r>
                        <a:rPr lang="en-US" sz="1100" dirty="0">
                          <a:effectLst/>
                          <a:latin typeface="Calibri"/>
                          <a:ea typeface="Calibri"/>
                          <a:cs typeface="Calibri"/>
                        </a:rPr>
                        <a:t>.</a:t>
                      </a:r>
                      <a:r>
                        <a:rPr lang="en-US" sz="1100" spc="10" dirty="0">
                          <a:effectLst/>
                          <a:latin typeface="Calibri"/>
                          <a:ea typeface="Calibri"/>
                          <a:cs typeface="Calibri"/>
                        </a:rPr>
                        <a:t> </a:t>
                      </a:r>
                      <a:r>
                        <a:rPr lang="en-US" sz="1100" dirty="0" err="1">
                          <a:effectLst/>
                          <a:latin typeface="Calibri"/>
                          <a:ea typeface="Calibri"/>
                          <a:cs typeface="Calibri"/>
                        </a:rPr>
                        <a:t>V</a:t>
                      </a:r>
                      <a:r>
                        <a:rPr lang="en-US" sz="1100" spc="-5" dirty="0" err="1">
                          <a:effectLst/>
                          <a:latin typeface="Calibri"/>
                          <a:ea typeface="Calibri"/>
                          <a:cs typeface="Calibri"/>
                        </a:rPr>
                        <a:t>ü</a:t>
                      </a:r>
                      <a:r>
                        <a:rPr lang="en-US" sz="1100" dirty="0" err="1">
                          <a:effectLst/>
                          <a:latin typeface="Calibri"/>
                          <a:ea typeface="Calibri"/>
                          <a:cs typeface="Calibri"/>
                        </a:rPr>
                        <a:t>cut</a:t>
                      </a:r>
                      <a:r>
                        <a:rPr lang="en-US" sz="1100" spc="10" dirty="0">
                          <a:effectLst/>
                          <a:latin typeface="Calibri"/>
                          <a:ea typeface="Calibri"/>
                          <a:cs typeface="Calibri"/>
                        </a:rPr>
                        <a:t> </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e</a:t>
                      </a:r>
                      <a:r>
                        <a:rPr lang="en-US" sz="1100" spc="15" dirty="0">
                          <a:effectLst/>
                          <a:latin typeface="Calibri"/>
                          <a:ea typeface="Calibri"/>
                          <a:cs typeface="Calibri"/>
                        </a:rPr>
                        <a:t> </a:t>
                      </a:r>
                      <a:r>
                        <a:rPr lang="en-US" sz="1100" dirty="0" err="1">
                          <a:effectLst/>
                          <a:latin typeface="Calibri"/>
                          <a:ea typeface="Calibri"/>
                          <a:cs typeface="Calibri"/>
                        </a:rPr>
                        <a:t>t</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as</a:t>
                      </a:r>
                      <a:r>
                        <a:rPr lang="en-US" sz="1100" dirty="0">
                          <a:effectLst/>
                          <a:latin typeface="Calibri"/>
                          <a:ea typeface="Calibri"/>
                          <a:cs typeface="Calibri"/>
                        </a:rPr>
                        <a:t> </a:t>
                      </a:r>
                      <a:r>
                        <a:rPr lang="en-US" sz="1100" dirty="0" err="1">
                          <a:effectLst/>
                          <a:latin typeface="Calibri"/>
                          <a:ea typeface="Calibri"/>
                          <a:cs typeface="Calibri"/>
                        </a:rPr>
                        <a:t>e</a:t>
                      </a:r>
                      <a:r>
                        <a:rPr lang="en-US" sz="1100" spc="5" dirty="0" err="1">
                          <a:effectLst/>
                          <a:latin typeface="Calibri"/>
                          <a:ea typeface="Calibri"/>
                          <a:cs typeface="Calibri"/>
                        </a:rPr>
                        <a:t>t</a:t>
                      </a:r>
                      <a:r>
                        <a:rPr lang="en-US" sz="1100" dirty="0" err="1">
                          <a:effectLst/>
                          <a:latin typeface="Calibri"/>
                          <a:ea typeface="Calibri"/>
                          <a:cs typeface="Calibri"/>
                        </a:rPr>
                        <a:t>tiri</a:t>
                      </a:r>
                      <a:r>
                        <a:rPr lang="en-US" sz="1100" spc="-15" dirty="0" err="1">
                          <a:effectLst/>
                          <a:latin typeface="Calibri"/>
                          <a:ea typeface="Calibri"/>
                          <a:cs typeface="Calibri"/>
                        </a:rPr>
                        <a:t>l</a:t>
                      </a:r>
                      <a:r>
                        <a:rPr lang="en-US" sz="1100" spc="5" dirty="0" err="1">
                          <a:effectLst/>
                          <a:latin typeface="Calibri"/>
                          <a:ea typeface="Calibri"/>
                          <a:cs typeface="Calibri"/>
                        </a:rPr>
                        <a:t>m</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a:t>
                      </a:r>
                      <a:r>
                        <a:rPr lang="en-US" sz="1100" spc="5" dirty="0">
                          <a:effectLst/>
                          <a:latin typeface="Calibri"/>
                          <a:ea typeface="Calibri"/>
                          <a:cs typeface="Calibri"/>
                        </a:rPr>
                        <a:t> </a:t>
                      </a:r>
                      <a:r>
                        <a:rPr lang="en-US" sz="1100" spc="-10" dirty="0" err="1">
                          <a:effectLst/>
                          <a:latin typeface="Calibri"/>
                          <a:ea typeface="Calibri"/>
                          <a:cs typeface="Calibri"/>
                        </a:rPr>
                        <a:t>G</a:t>
                      </a:r>
                      <a:r>
                        <a:rPr lang="en-US" sz="1100" spc="5" dirty="0" err="1">
                          <a:effectLst/>
                          <a:latin typeface="Calibri"/>
                          <a:ea typeface="Calibri"/>
                          <a:cs typeface="Calibri"/>
                        </a:rPr>
                        <a:t>ö</a:t>
                      </a:r>
                      <a:r>
                        <a:rPr lang="en-US" sz="1100" spc="-5" dirty="0" err="1">
                          <a:effectLst/>
                          <a:latin typeface="Calibri"/>
                          <a:ea typeface="Calibri"/>
                          <a:cs typeface="Calibri"/>
                        </a:rPr>
                        <a:t>z</a:t>
                      </a:r>
                      <a:r>
                        <a:rPr lang="en-US" sz="1100" dirty="0" err="1">
                          <a:effectLst/>
                          <a:latin typeface="Calibri"/>
                          <a:ea typeface="Calibri"/>
                          <a:cs typeface="Calibri"/>
                        </a:rPr>
                        <a:t>leri</a:t>
                      </a:r>
                      <a:r>
                        <a:rPr lang="en-US" sz="1100" spc="5"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spc="-5" dirty="0" err="1">
                          <a:effectLst/>
                          <a:latin typeface="Calibri"/>
                          <a:ea typeface="Calibri"/>
                          <a:cs typeface="Calibri"/>
                        </a:rPr>
                        <a:t>d</a:t>
                      </a:r>
                      <a:r>
                        <a:rPr lang="en-US" sz="1100" dirty="0" err="1">
                          <a:effectLst/>
                          <a:latin typeface="Calibri"/>
                          <a:ea typeface="Calibri"/>
                          <a:cs typeface="Calibri"/>
                        </a:rPr>
                        <a:t>eriyi</a:t>
                      </a:r>
                      <a:r>
                        <a:rPr lang="en-US" sz="1100" spc="10" dirty="0">
                          <a:effectLst/>
                          <a:latin typeface="Calibri"/>
                          <a:ea typeface="Calibri"/>
                          <a:cs typeface="Calibri"/>
                        </a:rPr>
                        <a:t> </a:t>
                      </a:r>
                      <a:r>
                        <a:rPr lang="en-US" sz="1100" dirty="0" err="1">
                          <a:effectLst/>
                          <a:latin typeface="Calibri"/>
                          <a:ea typeface="Calibri"/>
                          <a:cs typeface="Calibri"/>
                        </a:rPr>
                        <a:t>k</a:t>
                      </a:r>
                      <a:r>
                        <a:rPr lang="en-US" sz="1100" spc="5" dirty="0" err="1">
                          <a:effectLst/>
                          <a:latin typeface="Calibri"/>
                          <a:ea typeface="Calibri"/>
                          <a:cs typeface="Calibri"/>
                        </a:rPr>
                        <a:t>o</a:t>
                      </a:r>
                      <a:r>
                        <a:rPr lang="en-US" sz="1100" dirty="0" err="1">
                          <a:effectLst/>
                          <a:latin typeface="Calibri"/>
                          <a:ea typeface="Calibri"/>
                          <a:cs typeface="Calibri"/>
                        </a:rPr>
                        <a:t>r</a:t>
                      </a:r>
                      <a:r>
                        <a:rPr lang="en-US" sz="1100" spc="-15" dirty="0" err="1">
                          <a:effectLst/>
                          <a:latin typeface="Calibri"/>
                          <a:ea typeface="Calibri"/>
                          <a:cs typeface="Calibri"/>
                        </a:rPr>
                        <a:t>u</a:t>
                      </a:r>
                      <a:r>
                        <a:rPr lang="en-US" sz="1100" spc="5" dirty="0" err="1">
                          <a:effectLst/>
                          <a:latin typeface="Calibri"/>
                          <a:ea typeface="Calibri"/>
                          <a:cs typeface="Calibri"/>
                        </a:rPr>
                        <a:t>m</a:t>
                      </a:r>
                      <a:r>
                        <a:rPr lang="en-US" sz="1100" spc="-15" dirty="0" err="1">
                          <a:effectLst/>
                          <a:latin typeface="Calibri"/>
                          <a:ea typeface="Calibri"/>
                          <a:cs typeface="Calibri"/>
                        </a:rPr>
                        <a:t>a</a:t>
                      </a:r>
                      <a:r>
                        <a:rPr lang="en-US" sz="1100" dirty="0" err="1">
                          <a:effectLst/>
                          <a:latin typeface="Calibri"/>
                          <a:ea typeface="Calibri"/>
                          <a:cs typeface="Calibri"/>
                        </a:rPr>
                        <a:t>k</a:t>
                      </a:r>
                      <a:r>
                        <a:rPr lang="en-US" sz="1100" spc="10" dirty="0">
                          <a:effectLst/>
                          <a:latin typeface="Calibri"/>
                          <a:ea typeface="Calibri"/>
                          <a:cs typeface="Calibri"/>
                        </a:rPr>
                        <a:t> </a:t>
                      </a:r>
                      <a:r>
                        <a:rPr lang="en-US" sz="1100" dirty="0" err="1">
                          <a:effectLst/>
                          <a:latin typeface="Calibri"/>
                          <a:ea typeface="Calibri"/>
                          <a:cs typeface="Calibri"/>
                        </a:rPr>
                        <a:t>için</a:t>
                      </a:r>
                      <a:r>
                        <a:rPr lang="en-US" sz="1100" dirty="0">
                          <a:effectLst/>
                          <a:latin typeface="Calibri"/>
                          <a:ea typeface="Calibri"/>
                          <a:cs typeface="Calibri"/>
                        </a:rPr>
                        <a:t> </a:t>
                      </a:r>
                      <a:r>
                        <a:rPr lang="en-US" sz="1100" spc="5" dirty="0" err="1">
                          <a:effectLst/>
                          <a:latin typeface="Calibri"/>
                          <a:ea typeface="Calibri"/>
                          <a:cs typeface="Calibri"/>
                        </a:rPr>
                        <a:t>ö</a:t>
                      </a:r>
                      <a:r>
                        <a:rPr lang="en-US" sz="1100" spc="-5" dirty="0" err="1">
                          <a:effectLst/>
                          <a:latin typeface="Calibri"/>
                          <a:ea typeface="Calibri"/>
                          <a:cs typeface="Calibri"/>
                        </a:rPr>
                        <a:t>z</a:t>
                      </a:r>
                      <a:r>
                        <a:rPr lang="en-US" sz="1100" dirty="0" err="1">
                          <a:effectLst/>
                          <a:latin typeface="Calibri"/>
                          <a:ea typeface="Calibri"/>
                          <a:cs typeface="Calibri"/>
                        </a:rPr>
                        <a:t>el</a:t>
                      </a:r>
                      <a:r>
                        <a:rPr lang="en-US" sz="1100" dirty="0">
                          <a:effectLst/>
                          <a:latin typeface="Calibri"/>
                          <a:ea typeface="Calibri"/>
                          <a:cs typeface="Calibri"/>
                        </a:rPr>
                        <a:t> </a:t>
                      </a:r>
                      <a:r>
                        <a:rPr lang="en-US" sz="1100" spc="5" dirty="0" err="1">
                          <a:effectLst/>
                          <a:latin typeface="Calibri"/>
                          <a:ea typeface="Calibri"/>
                          <a:cs typeface="Calibri"/>
                        </a:rPr>
                        <a:t>ö</a:t>
                      </a:r>
                      <a:r>
                        <a:rPr lang="en-US" sz="1100" spc="-5" dirty="0" err="1">
                          <a:effectLst/>
                          <a:latin typeface="Calibri"/>
                          <a:ea typeface="Calibri"/>
                          <a:cs typeface="Calibri"/>
                        </a:rPr>
                        <a:t>n</a:t>
                      </a:r>
                      <a:r>
                        <a:rPr lang="en-US" sz="1100" dirty="0" err="1">
                          <a:effectLst/>
                          <a:latin typeface="Calibri"/>
                          <a:ea typeface="Calibri"/>
                          <a:cs typeface="Calibri"/>
                        </a:rPr>
                        <a:t>l</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ler</a:t>
                      </a:r>
                      <a:r>
                        <a:rPr lang="en-US" sz="1100" spc="10" dirty="0">
                          <a:effectLst/>
                          <a:latin typeface="Calibri"/>
                          <a:ea typeface="Calibri"/>
                          <a:cs typeface="Calibri"/>
                        </a:rPr>
                        <a:t> </a:t>
                      </a:r>
                      <a:r>
                        <a:rPr lang="en-US" sz="1100" dirty="0" err="1">
                          <a:effectLst/>
                          <a:latin typeface="Calibri"/>
                          <a:ea typeface="Calibri"/>
                          <a:cs typeface="Calibri"/>
                        </a:rPr>
                        <a:t>a</a:t>
                      </a:r>
                      <a:r>
                        <a:rPr lang="en-US" sz="1100" spc="-15" dirty="0" err="1">
                          <a:effectLst/>
                          <a:latin typeface="Calibri"/>
                          <a:ea typeface="Calibri"/>
                          <a:cs typeface="Calibri"/>
                        </a:rPr>
                        <a:t>l</a:t>
                      </a:r>
                      <a:r>
                        <a:rPr lang="en-US" sz="1100" spc="5" dirty="0" err="1">
                          <a:effectLst/>
                          <a:latin typeface="Calibri"/>
                          <a:ea typeface="Calibri"/>
                          <a:cs typeface="Calibri"/>
                        </a:rPr>
                        <a:t>m</a:t>
                      </a:r>
                      <a:r>
                        <a:rPr lang="en-US" sz="1100" spc="-15" dirty="0" err="1">
                          <a:effectLst/>
                          <a:latin typeface="Calibri"/>
                          <a:ea typeface="Calibri"/>
                          <a:cs typeface="Calibri"/>
                        </a:rPr>
                        <a:t>a</a:t>
                      </a:r>
                      <a:r>
                        <a:rPr lang="en-US" sz="1100" dirty="0" err="1">
                          <a:effectLst/>
                          <a:latin typeface="Calibri"/>
                          <a:ea typeface="Calibri"/>
                          <a:cs typeface="Calibri"/>
                        </a:rPr>
                        <a:t>k</a:t>
                      </a:r>
                      <a:r>
                        <a:rPr lang="en-US" sz="1100" spc="10" dirty="0">
                          <a:effectLst/>
                          <a:latin typeface="Calibri"/>
                          <a:ea typeface="Calibri"/>
                          <a:cs typeface="Calibri"/>
                        </a:rPr>
                        <a:t> </a:t>
                      </a:r>
                      <a:r>
                        <a:rPr lang="en-US" sz="1100" spc="-5" dirty="0" err="1">
                          <a:effectLst/>
                          <a:latin typeface="Calibri"/>
                          <a:ea typeface="Calibri"/>
                          <a:cs typeface="Calibri"/>
                        </a:rPr>
                        <a:t>g</a:t>
                      </a:r>
                      <a:r>
                        <a:rPr lang="en-US" sz="1100" dirty="0" err="1">
                          <a:effectLst/>
                          <a:latin typeface="Calibri"/>
                          <a:ea typeface="Calibri"/>
                          <a:cs typeface="Calibri"/>
                        </a:rPr>
                        <a:t>e</a:t>
                      </a:r>
                      <a:r>
                        <a:rPr lang="en-US" sz="1100" spc="-10" dirty="0" err="1">
                          <a:effectLst/>
                          <a:latin typeface="Calibri"/>
                          <a:ea typeface="Calibri"/>
                          <a:cs typeface="Calibri"/>
                        </a:rPr>
                        <a:t>r</a:t>
                      </a:r>
                      <a:r>
                        <a:rPr lang="en-US" sz="1100" dirty="0" err="1">
                          <a:effectLst/>
                          <a:latin typeface="Calibri"/>
                          <a:ea typeface="Calibri"/>
                          <a:cs typeface="Calibri"/>
                        </a:rPr>
                        <a:t>e</a:t>
                      </a:r>
                      <a:r>
                        <a:rPr lang="en-US" sz="1100" spc="5" dirty="0" err="1">
                          <a:effectLst/>
                          <a:latin typeface="Calibri"/>
                          <a:ea typeface="Calibri"/>
                          <a:cs typeface="Calibri"/>
                        </a:rPr>
                        <a:t>k</a:t>
                      </a:r>
                      <a:r>
                        <a:rPr lang="en-US" sz="1100" dirty="0" err="1">
                          <a:effectLst/>
                          <a:latin typeface="Calibri"/>
                          <a:ea typeface="Calibri"/>
                          <a:cs typeface="Calibri"/>
                        </a:rPr>
                        <a:t>ir</a:t>
                      </a:r>
                      <a:r>
                        <a:rPr lang="en-US" sz="1100" dirty="0">
                          <a:effectLst/>
                          <a:latin typeface="Calibri"/>
                          <a:ea typeface="Calibri"/>
                          <a:cs typeface="Calibri"/>
                        </a:rPr>
                        <a:t>.</a:t>
                      </a:r>
                      <a:r>
                        <a:rPr lang="en-US" sz="1100" spc="5" dirty="0">
                          <a:effectLst/>
                          <a:latin typeface="Calibri"/>
                          <a:ea typeface="Calibri"/>
                          <a:cs typeface="Calibri"/>
                        </a:rPr>
                        <a:t> </a:t>
                      </a:r>
                      <a:r>
                        <a:rPr lang="en-US" sz="1100" spc="-10" dirty="0" err="1">
                          <a:effectLst/>
                          <a:latin typeface="Calibri"/>
                          <a:ea typeface="Calibri"/>
                          <a:cs typeface="Calibri"/>
                        </a:rPr>
                        <a:t>K</a:t>
                      </a:r>
                      <a:r>
                        <a:rPr lang="en-US" sz="1100" spc="5" dirty="0" err="1">
                          <a:effectLst/>
                          <a:latin typeface="Calibri"/>
                          <a:ea typeface="Calibri"/>
                          <a:cs typeface="Calibri"/>
                        </a:rPr>
                        <a:t>o</a:t>
                      </a:r>
                      <a:r>
                        <a:rPr lang="en-US" sz="1100" dirty="0" err="1">
                          <a:effectLst/>
                          <a:latin typeface="Calibri"/>
                          <a:ea typeface="Calibri"/>
                          <a:cs typeface="Calibri"/>
                        </a:rPr>
                        <a:t>r</a:t>
                      </a:r>
                      <a:r>
                        <a:rPr lang="en-US" sz="1100" spc="-5" dirty="0" err="1">
                          <a:effectLst/>
                          <a:latin typeface="Calibri"/>
                          <a:ea typeface="Calibri"/>
                          <a:cs typeface="Calibri"/>
                        </a:rPr>
                        <a:t>u</a:t>
                      </a:r>
                      <a:r>
                        <a:rPr lang="en-US" sz="1100" spc="5" dirty="0" err="1">
                          <a:effectLst/>
                          <a:latin typeface="Calibri"/>
                          <a:ea typeface="Calibri"/>
                          <a:cs typeface="Calibri"/>
                        </a:rPr>
                        <a:t>y</a:t>
                      </a:r>
                      <a:r>
                        <a:rPr lang="en-US" sz="1100" spc="-5" dirty="0" err="1">
                          <a:effectLst/>
                          <a:latin typeface="Calibri"/>
                          <a:ea typeface="Calibri"/>
                          <a:cs typeface="Calibri"/>
                        </a:rPr>
                        <a:t>u</a:t>
                      </a:r>
                      <a:r>
                        <a:rPr lang="en-US" sz="1100" dirty="0" err="1">
                          <a:effectLst/>
                          <a:latin typeface="Calibri"/>
                          <a:ea typeface="Calibri"/>
                          <a:cs typeface="Calibri"/>
                        </a:rPr>
                        <a:t>cu</a:t>
                      </a:r>
                      <a:r>
                        <a:rPr lang="en-US" sz="1100" spc="5" dirty="0">
                          <a:effectLst/>
                          <a:latin typeface="Calibri"/>
                          <a:ea typeface="Calibri"/>
                          <a:cs typeface="Calibri"/>
                        </a:rPr>
                        <a:t> </a:t>
                      </a:r>
                      <a:r>
                        <a:rPr lang="en-US" sz="1100" spc="-5" dirty="0" err="1">
                          <a:effectLst/>
                          <a:latin typeface="Calibri"/>
                          <a:ea typeface="Calibri"/>
                          <a:cs typeface="Calibri"/>
                        </a:rPr>
                        <a:t>g</a:t>
                      </a:r>
                      <a:r>
                        <a:rPr lang="en-US" sz="1100" spc="-15" dirty="0" err="1">
                          <a:effectLst/>
                          <a:latin typeface="Calibri"/>
                          <a:ea typeface="Calibri"/>
                          <a:cs typeface="Calibri"/>
                        </a:rPr>
                        <a:t>i</a:t>
                      </a:r>
                      <a:r>
                        <a:rPr lang="en-US" sz="1100" spc="5" dirty="0" err="1">
                          <a:effectLst/>
                          <a:latin typeface="Calibri"/>
                          <a:ea typeface="Calibri"/>
                          <a:cs typeface="Calibri"/>
                        </a:rPr>
                        <a:t>y</a:t>
                      </a:r>
                      <a:r>
                        <a:rPr lang="en-US" sz="1100" dirty="0" err="1">
                          <a:effectLst/>
                          <a:latin typeface="Calibri"/>
                          <a:ea typeface="Calibri"/>
                          <a:cs typeface="Calibri"/>
                        </a:rPr>
                        <a:t>si</a:t>
                      </a:r>
                      <a:r>
                        <a:rPr lang="en-US" sz="1100" dirty="0">
                          <a:effectLst/>
                          <a:latin typeface="Calibri"/>
                          <a:ea typeface="Calibri"/>
                          <a:cs typeface="Calibri"/>
                        </a:rPr>
                        <a:t> </a:t>
                      </a:r>
                      <a:r>
                        <a:rPr lang="en-US" sz="1100" spc="-5" dirty="0" err="1">
                          <a:effectLst/>
                          <a:latin typeface="Calibri"/>
                          <a:ea typeface="Calibri"/>
                          <a:cs typeface="Calibri"/>
                        </a:rPr>
                        <a:t>g</a:t>
                      </a:r>
                      <a:r>
                        <a:rPr lang="en-US" sz="1100" dirty="0" err="1">
                          <a:effectLst/>
                          <a:latin typeface="Calibri"/>
                          <a:ea typeface="Calibri"/>
                          <a:cs typeface="Calibri"/>
                        </a:rPr>
                        <a:t>iyil</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a:t>
                      </a:r>
                      <a:r>
                        <a:rPr lang="en-US" sz="1100" spc="-15" dirty="0">
                          <a:effectLst/>
                          <a:latin typeface="Calibri"/>
                          <a:ea typeface="Calibri"/>
                          <a:cs typeface="Calibri"/>
                        </a:rPr>
                        <a:t> </a:t>
                      </a:r>
                      <a:r>
                        <a:rPr lang="en-US" sz="1100" dirty="0" err="1">
                          <a:effectLst/>
                          <a:latin typeface="Calibri"/>
                          <a:ea typeface="Calibri"/>
                          <a:cs typeface="Calibri"/>
                        </a:rPr>
                        <a:t>Ozon</a:t>
                      </a:r>
                      <a:r>
                        <a:rPr lang="en-US" sz="1100" dirty="0">
                          <a:effectLst/>
                          <a:latin typeface="Calibri"/>
                          <a:ea typeface="Calibri"/>
                          <a:cs typeface="Calibri"/>
                        </a:rPr>
                        <a:t> </a:t>
                      </a:r>
                      <a:r>
                        <a:rPr lang="en-US" sz="1100" spc="-10" dirty="0" err="1">
                          <a:effectLst/>
                          <a:latin typeface="Calibri"/>
                          <a:ea typeface="Calibri"/>
                          <a:cs typeface="Calibri"/>
                        </a:rPr>
                        <a:t>t</a:t>
                      </a:r>
                      <a:r>
                        <a:rPr lang="en-US" sz="1100" dirty="0" err="1">
                          <a:effectLst/>
                          <a:latin typeface="Calibri"/>
                          <a:ea typeface="Calibri"/>
                          <a:cs typeface="Calibri"/>
                        </a:rPr>
                        <a:t>a</a:t>
                      </a:r>
                      <a:r>
                        <a:rPr lang="en-US" sz="1100" spc="-5" dirty="0" err="1">
                          <a:effectLst/>
                          <a:latin typeface="Calibri"/>
                          <a:ea typeface="Calibri"/>
                          <a:cs typeface="Calibri"/>
                        </a:rPr>
                        <a:t>b</a:t>
                      </a:r>
                      <a:r>
                        <a:rPr lang="en-US" sz="1100" dirty="0" err="1">
                          <a:effectLst/>
                          <a:latin typeface="Calibri"/>
                          <a:ea typeface="Calibri"/>
                          <a:cs typeface="Calibri"/>
                        </a:rPr>
                        <a:t>akas</a:t>
                      </a:r>
                      <a:r>
                        <a:rPr lang="en-US" sz="1100" spc="-15" dirty="0" err="1">
                          <a:effectLst/>
                          <a:latin typeface="Calibri"/>
                          <a:ea typeface="Calibri"/>
                          <a:cs typeface="Calibri"/>
                        </a:rPr>
                        <a:t>ı</a:t>
                      </a:r>
                      <a:r>
                        <a:rPr lang="en-US" sz="1100" spc="-5" dirty="0" err="1">
                          <a:effectLst/>
                          <a:latin typeface="Calibri"/>
                          <a:ea typeface="Calibri"/>
                          <a:cs typeface="Calibri"/>
                        </a:rPr>
                        <a:t>n</a:t>
                      </a:r>
                      <a:r>
                        <a:rPr lang="en-US" sz="1100" dirty="0" err="1">
                          <a:effectLst/>
                          <a:latin typeface="Calibri"/>
                          <a:ea typeface="Calibri"/>
                          <a:cs typeface="Calibri"/>
                        </a:rPr>
                        <a:t>a</a:t>
                      </a:r>
                      <a:r>
                        <a:rPr lang="en-US" sz="1100" dirty="0">
                          <a:effectLst/>
                          <a:latin typeface="Calibri"/>
                          <a:ea typeface="Calibri"/>
                          <a:cs typeface="Calibri"/>
                        </a:rPr>
                        <a:t> </a:t>
                      </a:r>
                      <a:r>
                        <a:rPr lang="en-US" sz="1100" dirty="0" err="1">
                          <a:effectLst/>
                          <a:latin typeface="Calibri"/>
                          <a:ea typeface="Calibri"/>
                          <a:cs typeface="Calibri"/>
                        </a:rPr>
                        <a:t>za</a:t>
                      </a:r>
                      <a:r>
                        <a:rPr lang="en-US" sz="1100" spc="-5" dirty="0" err="1">
                          <a:effectLst/>
                          <a:latin typeface="Calibri"/>
                          <a:ea typeface="Calibri"/>
                          <a:cs typeface="Calibri"/>
                        </a:rPr>
                        <a:t>r</a:t>
                      </a:r>
                      <a:r>
                        <a:rPr lang="en-US" sz="1100" dirty="0" err="1">
                          <a:effectLst/>
                          <a:latin typeface="Calibri"/>
                          <a:ea typeface="Calibri"/>
                          <a:cs typeface="Calibri"/>
                        </a:rPr>
                        <a:t>ar</a:t>
                      </a:r>
                      <a:r>
                        <a:rPr lang="en-US" sz="1100" dirty="0">
                          <a:effectLst/>
                          <a:latin typeface="Calibri"/>
                          <a:ea typeface="Calibri"/>
                          <a:cs typeface="Calibri"/>
                        </a:rPr>
                        <a:t> </a:t>
                      </a:r>
                      <a:r>
                        <a:rPr lang="en-US" sz="1100" spc="5" dirty="0" err="1">
                          <a:effectLst/>
                          <a:latin typeface="Calibri"/>
                          <a:ea typeface="Calibri"/>
                          <a:cs typeface="Calibri"/>
                        </a:rPr>
                        <a:t>v</a:t>
                      </a:r>
                      <a:r>
                        <a:rPr lang="en-US" sz="1100" spc="-10" dirty="0" err="1">
                          <a:effectLst/>
                          <a:latin typeface="Calibri"/>
                          <a:ea typeface="Calibri"/>
                          <a:cs typeface="Calibri"/>
                        </a:rPr>
                        <a:t>e</a:t>
                      </a:r>
                      <a:r>
                        <a:rPr lang="en-US" sz="1100" dirty="0" err="1">
                          <a:effectLst/>
                          <a:latin typeface="Calibri"/>
                          <a:ea typeface="Calibri"/>
                          <a:cs typeface="Calibri"/>
                        </a:rPr>
                        <a:t>ri</a:t>
                      </a:r>
                      <a:r>
                        <a:rPr lang="en-US" sz="1100" spc="-5" dirty="0" err="1">
                          <a:effectLst/>
                          <a:latin typeface="Calibri"/>
                          <a:ea typeface="Calibri"/>
                          <a:cs typeface="Calibri"/>
                        </a:rPr>
                        <a:t>r</a:t>
                      </a:r>
                      <a:r>
                        <a:rPr lang="en-US" sz="1100" dirty="0" err="1">
                          <a:effectLst/>
                          <a:latin typeface="Calibri"/>
                          <a:ea typeface="Calibri"/>
                          <a:cs typeface="Calibri"/>
                        </a:rPr>
                        <a:t>ler</a:t>
                      </a:r>
                      <a:r>
                        <a:rPr lang="en-US" sz="1100" dirty="0">
                          <a:effectLst/>
                          <a:latin typeface="Calibri"/>
                          <a:ea typeface="Calibri"/>
                          <a:cs typeface="Calibri"/>
                        </a:rPr>
                        <a:t>.</a:t>
                      </a:r>
                      <a:r>
                        <a:rPr lang="tr-TR" sz="1100" dirty="0">
                          <a:effectLst/>
                          <a:latin typeface="Calibri"/>
                          <a:ea typeface="Calibri"/>
                          <a:cs typeface="Times New Roman"/>
                        </a:rPr>
                        <a:t> Örnek : </a:t>
                      </a:r>
                      <a:r>
                        <a:rPr lang="tr-TR" sz="1100" u="sng" dirty="0" err="1">
                          <a:solidFill>
                            <a:srgbClr val="0000FF"/>
                          </a:solidFill>
                          <a:effectLst/>
                          <a:latin typeface="Calibri"/>
                          <a:ea typeface="Calibri"/>
                          <a:cs typeface="Times New Roman"/>
                          <a:hlinkClick r:id="rId2" tooltip="Fumarik asit"/>
                        </a:rPr>
                        <a:t>fumarik</a:t>
                      </a:r>
                      <a:r>
                        <a:rPr lang="tr-TR" sz="1100" u="sng" dirty="0">
                          <a:solidFill>
                            <a:srgbClr val="0000FF"/>
                          </a:solidFill>
                          <a:effectLst/>
                          <a:latin typeface="Calibri"/>
                          <a:ea typeface="Calibri"/>
                          <a:cs typeface="Times New Roman"/>
                          <a:hlinkClick r:id="rId2" tooltip="Fumarik asit"/>
                        </a:rPr>
                        <a:t> asit</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800"/>
                        </a:lnSpc>
                        <a:spcBef>
                          <a:spcPts val="4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o 4"/>
          <p:cNvGraphicFramePr>
            <a:graphicFrameLocks noGrp="1"/>
          </p:cNvGraphicFramePr>
          <p:nvPr>
            <p:extLst/>
          </p:nvPr>
        </p:nvGraphicFramePr>
        <p:xfrm>
          <a:off x="3143672" y="2276872"/>
          <a:ext cx="5380990" cy="1881886"/>
        </p:xfrm>
        <a:graphic>
          <a:graphicData uri="http://schemas.openxmlformats.org/drawingml/2006/table">
            <a:tbl>
              <a:tblPr firstRow="1" firstCol="1" lastRow="1" lastCol="1" bandRow="1" bandCol="1"/>
              <a:tblGrid>
                <a:gridCol w="1313815">
                  <a:extLst>
                    <a:ext uri="{9D8B030D-6E8A-4147-A177-3AD203B41FA5}">
                      <a16:colId xmlns:a16="http://schemas.microsoft.com/office/drawing/2014/main" val="20000"/>
                    </a:ext>
                  </a:extLst>
                </a:gridCol>
                <a:gridCol w="2862580">
                  <a:extLst>
                    <a:ext uri="{9D8B030D-6E8A-4147-A177-3AD203B41FA5}">
                      <a16:colId xmlns:a16="http://schemas.microsoft.com/office/drawing/2014/main" val="20001"/>
                    </a:ext>
                  </a:extLst>
                </a:gridCol>
                <a:gridCol w="1204595">
                  <a:extLst>
                    <a:ext uri="{9D8B030D-6E8A-4147-A177-3AD203B41FA5}">
                      <a16:colId xmlns:a16="http://schemas.microsoft.com/office/drawing/2014/main" val="20002"/>
                    </a:ext>
                  </a:extLst>
                </a:gridCol>
              </a:tblGrid>
              <a:tr h="300422">
                <a:tc>
                  <a:txBody>
                    <a:bodyPr/>
                    <a:lstStyle/>
                    <a:p>
                      <a:pPr>
                        <a:lnSpc>
                          <a:spcPts val="500"/>
                        </a:lnSpc>
                        <a:spcBef>
                          <a:spcPts val="15"/>
                        </a:spcBef>
                        <a:spcAft>
                          <a:spcPts val="0"/>
                        </a:spcAft>
                      </a:pPr>
                      <a:r>
                        <a:rPr lang="en-US" sz="5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marL="30861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1475">
                        <a:lnSpc>
                          <a:spcPts val="1300"/>
                        </a:lnSpc>
                        <a:spcAft>
                          <a:spcPts val="0"/>
                        </a:spcAft>
                      </a:pPr>
                      <a:r>
                        <a:rPr lang="en-US" sz="1100" b="1">
                          <a:effectLst/>
                          <a:latin typeface="Calibri"/>
                          <a:ea typeface="Calibri"/>
                          <a:cs typeface="Calibri"/>
                        </a:rPr>
                        <a:t>N</a:t>
                      </a:r>
                      <a:r>
                        <a:rPr lang="en-US" sz="1100" b="1" spc="5">
                          <a:effectLst/>
                          <a:latin typeface="Calibri"/>
                          <a:ea typeface="Calibri"/>
                          <a:cs typeface="Calibri"/>
                        </a:rPr>
                        <a:t> </a:t>
                      </a:r>
                      <a:r>
                        <a:rPr lang="en-US" sz="1100" b="1" spc="-5">
                          <a:effectLst/>
                          <a:latin typeface="Calibri"/>
                          <a:ea typeface="Calibri"/>
                          <a:cs typeface="Calibri"/>
                        </a:rPr>
                        <a:t>(</a:t>
                      </a:r>
                      <a:r>
                        <a:rPr lang="en-US" sz="1100" b="1" spc="5">
                          <a:effectLst/>
                          <a:latin typeface="Calibri"/>
                          <a:ea typeface="Calibri"/>
                          <a:cs typeface="Calibri"/>
                        </a:rPr>
                        <a:t>T</a:t>
                      </a:r>
                      <a:r>
                        <a:rPr lang="en-US" sz="1100" b="1" spc="-5">
                          <a:effectLst/>
                          <a:latin typeface="Calibri"/>
                          <a:ea typeface="Calibri"/>
                          <a:cs typeface="Calibri"/>
                        </a:rPr>
                        <a:t>o</a:t>
                      </a:r>
                      <a:r>
                        <a:rPr lang="en-US" sz="1100" b="1">
                          <a:effectLst/>
                          <a:latin typeface="Calibri"/>
                          <a:ea typeface="Calibri"/>
                          <a:cs typeface="Calibri"/>
                        </a:rPr>
                        <a:t>x</a:t>
                      </a:r>
                      <a:r>
                        <a:rPr lang="en-US" sz="1100" b="1" spc="-10">
                          <a:effectLst/>
                          <a:latin typeface="Calibri"/>
                          <a:ea typeface="Calibri"/>
                          <a:cs typeface="Calibri"/>
                        </a:rPr>
                        <a:t>i</a:t>
                      </a:r>
                      <a:r>
                        <a:rPr lang="en-US" sz="1100" b="1">
                          <a:effectLst/>
                          <a:latin typeface="Calibri"/>
                          <a:ea typeface="Calibri"/>
                          <a:cs typeface="Calibri"/>
                        </a:rPr>
                        <a:t>c</a:t>
                      </a:r>
                      <a:r>
                        <a:rPr lang="en-US" sz="1100" b="1" spc="5">
                          <a:effectLst/>
                          <a:latin typeface="Calibri"/>
                          <a:ea typeface="Calibri"/>
                          <a:cs typeface="Calibri"/>
                        </a:rPr>
                        <a:t> t</a:t>
                      </a:r>
                      <a:r>
                        <a:rPr lang="en-US" sz="1100" b="1">
                          <a:effectLst/>
                          <a:latin typeface="Calibri"/>
                          <a:ea typeface="Calibri"/>
                          <a:cs typeface="Calibri"/>
                        </a:rPr>
                        <a:t>o</a:t>
                      </a:r>
                      <a:r>
                        <a:rPr lang="en-US" sz="1100" b="1" spc="-5">
                          <a:effectLst/>
                          <a:latin typeface="Calibri"/>
                          <a:ea typeface="Calibri"/>
                          <a:cs typeface="Calibri"/>
                        </a:rPr>
                        <a:t> </a:t>
                      </a:r>
                      <a:r>
                        <a:rPr lang="en-US" sz="1100" b="1">
                          <a:effectLst/>
                          <a:latin typeface="Calibri"/>
                          <a:ea typeface="Calibri"/>
                          <a:cs typeface="Calibri"/>
                        </a:rPr>
                        <a:t>e</a:t>
                      </a:r>
                      <a:r>
                        <a:rPr lang="en-US" sz="1100" b="1" spc="-5">
                          <a:effectLst/>
                          <a:latin typeface="Calibri"/>
                          <a:ea typeface="Calibri"/>
                          <a:cs typeface="Calibri"/>
                        </a:rPr>
                        <a:t>nv</a:t>
                      </a:r>
                      <a:r>
                        <a:rPr lang="en-US" sz="1100" b="1" spc="5">
                          <a:effectLst/>
                          <a:latin typeface="Calibri"/>
                          <a:ea typeface="Calibri"/>
                          <a:cs typeface="Calibri"/>
                        </a:rPr>
                        <a:t>ir</a:t>
                      </a:r>
                      <a:r>
                        <a:rPr lang="en-US" sz="1100" b="1" spc="-5">
                          <a:effectLst/>
                          <a:latin typeface="Calibri"/>
                          <a:ea typeface="Calibri"/>
                          <a:cs typeface="Calibri"/>
                        </a:rPr>
                        <a:t>on</a:t>
                      </a:r>
                      <a:r>
                        <a:rPr lang="en-US" sz="1100" b="1">
                          <a:effectLst/>
                          <a:latin typeface="Calibri"/>
                          <a:ea typeface="Calibri"/>
                          <a:cs typeface="Calibri"/>
                        </a:rPr>
                        <a:t>me</a:t>
                      </a:r>
                      <a:r>
                        <a:rPr lang="en-US" sz="1100" b="1" spc="-5">
                          <a:effectLst/>
                          <a:latin typeface="Calibri"/>
                          <a:ea typeface="Calibri"/>
                          <a:cs typeface="Calibri"/>
                        </a:rPr>
                        <a:t>n</a:t>
                      </a:r>
                      <a:r>
                        <a:rPr lang="en-US" sz="1100" b="1" spc="-10">
                          <a:effectLst/>
                          <a:latin typeface="Calibri"/>
                          <a:ea typeface="Calibri"/>
                          <a:cs typeface="Calibri"/>
                        </a:rPr>
                        <a:t>t</a:t>
                      </a:r>
                      <a:r>
                        <a:rPr lang="en-US" sz="1100" b="1">
                          <a:effectLst/>
                          <a:latin typeface="Calibri"/>
                          <a:ea typeface="Calibri"/>
                          <a:cs typeface="Calibri"/>
                        </a:rPr>
                        <a:t>)</a:t>
                      </a:r>
                      <a:r>
                        <a:rPr lang="en-US" sz="1100" b="1" spc="5">
                          <a:effectLst/>
                          <a:latin typeface="Calibri"/>
                          <a:ea typeface="Calibri"/>
                          <a:cs typeface="Calibri"/>
                        </a:rPr>
                        <a:t> </a:t>
                      </a:r>
                      <a:r>
                        <a:rPr lang="en-US" sz="1100" b="1">
                          <a:effectLst/>
                          <a:latin typeface="Calibri"/>
                          <a:ea typeface="Calibri"/>
                          <a:cs typeface="Calibri"/>
                        </a:rPr>
                        <a:t>:</a:t>
                      </a:r>
                      <a:r>
                        <a:rPr lang="en-US" sz="1100" b="1" spc="-10">
                          <a:effectLst/>
                          <a:latin typeface="Calibri"/>
                          <a:ea typeface="Calibri"/>
                          <a:cs typeface="Calibri"/>
                        </a:rPr>
                        <a:t> </a:t>
                      </a:r>
                      <a:r>
                        <a:rPr lang="en-US" sz="1100" b="1">
                          <a:effectLst/>
                          <a:latin typeface="Calibri"/>
                          <a:ea typeface="Calibri"/>
                          <a:cs typeface="Calibri"/>
                        </a:rPr>
                        <a:t>Ek</a:t>
                      </a:r>
                      <a:r>
                        <a:rPr lang="en-US" sz="1100" b="1" spc="-5">
                          <a:effectLst/>
                          <a:latin typeface="Calibri"/>
                          <a:ea typeface="Calibri"/>
                          <a:cs typeface="Calibri"/>
                        </a:rPr>
                        <a:t>o</a:t>
                      </a:r>
                      <a:r>
                        <a:rPr lang="en-US" sz="1100" b="1">
                          <a:effectLst/>
                          <a:latin typeface="Calibri"/>
                          <a:ea typeface="Calibri"/>
                          <a:cs typeface="Calibri"/>
                        </a:rPr>
                        <a:t>t</a:t>
                      </a:r>
                      <a:r>
                        <a:rPr lang="en-US" sz="1100" b="1" spc="-5">
                          <a:effectLst/>
                          <a:latin typeface="Calibri"/>
                          <a:ea typeface="Calibri"/>
                          <a:cs typeface="Calibri"/>
                        </a:rPr>
                        <a:t>o</a:t>
                      </a:r>
                      <a:r>
                        <a:rPr lang="en-US" sz="1100" b="1">
                          <a:effectLst/>
                          <a:latin typeface="Calibri"/>
                          <a:ea typeface="Calibri"/>
                          <a:cs typeface="Calibri"/>
                        </a:rPr>
                        <a:t>ks</a:t>
                      </a:r>
                      <a:r>
                        <a:rPr lang="en-US" sz="1100" b="1" spc="5">
                          <a:effectLst/>
                          <a:latin typeface="Calibri"/>
                          <a:ea typeface="Calibri"/>
                          <a:cs typeface="Calibri"/>
                        </a:rPr>
                        <a:t>i</a:t>
                      </a:r>
                      <a:r>
                        <a:rPr lang="en-US" sz="1100" b="1">
                          <a:effectLst/>
                          <a:latin typeface="Calibri"/>
                          <a:ea typeface="Calibri"/>
                          <a:cs typeface="Calibri"/>
                        </a:rPr>
                        <a:t>k</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500"/>
                        </a:lnSpc>
                        <a:spcBef>
                          <a:spcPts val="15"/>
                        </a:spcBef>
                        <a:spcAft>
                          <a:spcPts val="0"/>
                        </a:spcAft>
                      </a:pPr>
                      <a:r>
                        <a:rPr lang="en-US" sz="5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marL="266065">
                        <a:lnSpc>
                          <a:spcPct val="115000"/>
                        </a:lnSpc>
                        <a:spcAft>
                          <a:spcPts val="0"/>
                        </a:spcAft>
                      </a:pPr>
                      <a:r>
                        <a:rPr lang="en-US" sz="1100" dirty="0" err="1">
                          <a:effectLst/>
                          <a:latin typeface="Calibri"/>
                          <a:ea typeface="Calibri"/>
                          <a:cs typeface="Calibri"/>
                        </a:rPr>
                        <a:t>Eski</a:t>
                      </a:r>
                      <a:r>
                        <a:rPr lang="en-US" sz="1100" spc="5"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1074">
                <a:tc>
                  <a:txBody>
                    <a:bodyPr/>
                    <a:lstStyle/>
                    <a:p>
                      <a:pPr>
                        <a:lnSpc>
                          <a:spcPts val="900"/>
                        </a:lnSpc>
                        <a:spcBef>
                          <a:spcPts val="35"/>
                        </a:spcBef>
                        <a:spcAft>
                          <a:spcPts val="0"/>
                        </a:spcAft>
                      </a:pPr>
                      <a:r>
                        <a:rPr lang="en-US" sz="9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400"/>
                        </a:lnSpc>
                        <a:spcBef>
                          <a:spcPts val="40"/>
                        </a:spcBef>
                        <a:spcAft>
                          <a:spcPts val="0"/>
                        </a:spcAft>
                      </a:pPr>
                      <a:r>
                        <a:rPr lang="en-US" sz="1400" dirty="0">
                          <a:effectLst/>
                          <a:latin typeface="Times New Roman"/>
                          <a:ea typeface="Times New Roman"/>
                          <a:cs typeface="Times New Roman"/>
                        </a:rPr>
                        <a:t> </a:t>
                      </a:r>
                      <a:endParaRPr lang="tr-TR" sz="1100" dirty="0">
                        <a:effectLst/>
                        <a:latin typeface="Calibri"/>
                        <a:ea typeface="Calibri"/>
                        <a:cs typeface="Times New Roman"/>
                      </a:endParaRPr>
                    </a:p>
                    <a:p>
                      <a:pPr marL="65405" marR="38735">
                        <a:lnSpc>
                          <a:spcPct val="114000"/>
                        </a:lnSpc>
                        <a:spcAft>
                          <a:spcPts val="0"/>
                        </a:spcAft>
                      </a:pPr>
                      <a:r>
                        <a:rPr lang="en-US" sz="1100" dirty="0" err="1">
                          <a:effectLst/>
                          <a:latin typeface="Calibri"/>
                          <a:ea typeface="Calibri"/>
                          <a:cs typeface="Calibri"/>
                        </a:rPr>
                        <a:t>S</a:t>
                      </a:r>
                      <a:r>
                        <a:rPr lang="en-US" sz="1100" spc="-5" dirty="0" err="1">
                          <a:effectLst/>
                          <a:latin typeface="Calibri"/>
                          <a:ea typeface="Calibri"/>
                          <a:cs typeface="Calibri"/>
                        </a:rPr>
                        <a:t>ud</a:t>
                      </a:r>
                      <a:r>
                        <a:rPr lang="en-US" sz="1100" dirty="0" err="1">
                          <a:effectLst/>
                          <a:latin typeface="Calibri"/>
                          <a:ea typeface="Calibri"/>
                          <a:cs typeface="Calibri"/>
                        </a:rPr>
                        <a:t>aki</a:t>
                      </a:r>
                      <a:r>
                        <a:rPr lang="en-US" sz="1100" dirty="0">
                          <a:effectLst/>
                          <a:latin typeface="Calibri"/>
                          <a:ea typeface="Calibri"/>
                          <a:cs typeface="Calibri"/>
                        </a:rPr>
                        <a:t>  </a:t>
                      </a:r>
                      <a:r>
                        <a:rPr lang="en-US" sz="1100" spc="2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spc="25" dirty="0">
                          <a:effectLst/>
                          <a:latin typeface="Calibri"/>
                          <a:ea typeface="Calibri"/>
                          <a:cs typeface="Calibri"/>
                        </a:rPr>
                        <a:t> </a:t>
                      </a:r>
                      <a:r>
                        <a:rPr lang="en-US" sz="1100" spc="-5" dirty="0" err="1">
                          <a:effectLst/>
                          <a:latin typeface="Calibri"/>
                          <a:ea typeface="Calibri"/>
                          <a:cs typeface="Calibri"/>
                        </a:rPr>
                        <a:t>d</a:t>
                      </a:r>
                      <a:r>
                        <a:rPr lang="en-US" sz="1100" spc="5" dirty="0" err="1">
                          <a:effectLst/>
                          <a:latin typeface="Calibri"/>
                          <a:ea typeface="Calibri"/>
                          <a:cs typeface="Calibri"/>
                        </a:rPr>
                        <a:t>o</a:t>
                      </a:r>
                      <a:r>
                        <a:rPr lang="en-US" sz="1100" spc="-5" dirty="0" err="1">
                          <a:effectLst/>
                          <a:latin typeface="Calibri"/>
                          <a:ea typeface="Calibri"/>
                          <a:cs typeface="Calibri"/>
                        </a:rPr>
                        <a:t>ğ</a:t>
                      </a:r>
                      <a:r>
                        <a:rPr lang="en-US" sz="1100" dirty="0" err="1">
                          <a:effectLst/>
                          <a:latin typeface="Calibri"/>
                          <a:ea typeface="Calibri"/>
                          <a:cs typeface="Calibri"/>
                        </a:rPr>
                        <a:t>a</a:t>
                      </a:r>
                      <a:r>
                        <a:rPr lang="en-US" sz="1100" spc="-5" dirty="0" err="1">
                          <a:effectLst/>
                          <a:latin typeface="Calibri"/>
                          <a:ea typeface="Calibri"/>
                          <a:cs typeface="Calibri"/>
                        </a:rPr>
                        <a:t>d</a:t>
                      </a:r>
                      <a:r>
                        <a:rPr lang="en-US" sz="1100" dirty="0" err="1">
                          <a:effectLst/>
                          <a:latin typeface="Calibri"/>
                          <a:ea typeface="Calibri"/>
                          <a:cs typeface="Calibri"/>
                        </a:rPr>
                        <a:t>aki</a:t>
                      </a:r>
                      <a:r>
                        <a:rPr lang="en-US" sz="1100" dirty="0">
                          <a:effectLst/>
                          <a:latin typeface="Calibri"/>
                          <a:ea typeface="Calibri"/>
                          <a:cs typeface="Calibri"/>
                        </a:rPr>
                        <a:t>  </a:t>
                      </a:r>
                      <a:r>
                        <a:rPr lang="en-US" sz="1100" spc="20" dirty="0">
                          <a:effectLst/>
                          <a:latin typeface="Calibri"/>
                          <a:ea typeface="Calibri"/>
                          <a:cs typeface="Calibri"/>
                        </a:rPr>
                        <a:t> </a:t>
                      </a:r>
                      <a:r>
                        <a:rPr lang="en-US" sz="1100" dirty="0" err="1">
                          <a:effectLst/>
                          <a:latin typeface="Calibri"/>
                          <a:ea typeface="Calibri"/>
                          <a:cs typeface="Calibri"/>
                        </a:rPr>
                        <a:t>ca</a:t>
                      </a:r>
                      <a:r>
                        <a:rPr lang="en-US" sz="1100" spc="-5" dirty="0" err="1">
                          <a:effectLst/>
                          <a:latin typeface="Calibri"/>
                          <a:ea typeface="Calibri"/>
                          <a:cs typeface="Calibri"/>
                        </a:rPr>
                        <a:t>n</a:t>
                      </a:r>
                      <a:r>
                        <a:rPr lang="en-US" sz="1100" dirty="0" err="1">
                          <a:effectLst/>
                          <a:latin typeface="Calibri"/>
                          <a:ea typeface="Calibri"/>
                          <a:cs typeface="Calibri"/>
                        </a:rPr>
                        <a:t>l</a:t>
                      </a:r>
                      <a:r>
                        <a:rPr lang="en-US" sz="1100" spc="-5" dirty="0" err="1">
                          <a:effectLst/>
                          <a:latin typeface="Calibri"/>
                          <a:ea typeface="Calibri"/>
                          <a:cs typeface="Calibri"/>
                        </a:rPr>
                        <a:t>ı</a:t>
                      </a:r>
                      <a:r>
                        <a:rPr lang="en-US" sz="1100" dirty="0" err="1">
                          <a:effectLst/>
                          <a:latin typeface="Calibri"/>
                          <a:ea typeface="Calibri"/>
                          <a:cs typeface="Calibri"/>
                        </a:rPr>
                        <a:t>la</a:t>
                      </a:r>
                      <a:r>
                        <a:rPr lang="en-US" sz="1100" spc="-5" dirty="0" err="1">
                          <a:effectLst/>
                          <a:latin typeface="Calibri"/>
                          <a:ea typeface="Calibri"/>
                          <a:cs typeface="Calibri"/>
                        </a:rPr>
                        <a:t>r</a:t>
                      </a:r>
                      <a:r>
                        <a:rPr lang="en-US" sz="1100" dirty="0" err="1">
                          <a:effectLst/>
                          <a:latin typeface="Calibri"/>
                          <a:ea typeface="Calibri"/>
                          <a:cs typeface="Calibri"/>
                        </a:rPr>
                        <a:t>a</a:t>
                      </a:r>
                      <a:r>
                        <a:rPr lang="en-US" sz="1100" dirty="0">
                          <a:effectLst/>
                          <a:latin typeface="Calibri"/>
                          <a:ea typeface="Calibri"/>
                          <a:cs typeface="Calibri"/>
                        </a:rPr>
                        <a:t>  </a:t>
                      </a:r>
                      <a:r>
                        <a:rPr lang="en-US" sz="1100" spc="20" dirty="0">
                          <a:effectLst/>
                          <a:latin typeface="Calibri"/>
                          <a:ea typeface="Calibri"/>
                          <a:cs typeface="Calibri"/>
                        </a:rPr>
                        <a:t> </a:t>
                      </a:r>
                      <a:r>
                        <a:rPr lang="en-US" sz="1100" spc="-5" dirty="0" err="1">
                          <a:effectLst/>
                          <a:latin typeface="Calibri"/>
                          <a:ea typeface="Calibri"/>
                          <a:cs typeface="Calibri"/>
                        </a:rPr>
                        <a:t>z</a:t>
                      </a:r>
                      <a:r>
                        <a:rPr lang="en-US" sz="1100" dirty="0" err="1">
                          <a:effectLst/>
                          <a:latin typeface="Calibri"/>
                          <a:ea typeface="Calibri"/>
                          <a:cs typeface="Calibri"/>
                        </a:rPr>
                        <a:t>arar</a:t>
                      </a:r>
                      <a:r>
                        <a:rPr lang="en-US" sz="1100" dirty="0">
                          <a:effectLst/>
                          <a:latin typeface="Calibri"/>
                          <a:ea typeface="Calibri"/>
                          <a:cs typeface="Calibri"/>
                        </a:rPr>
                        <a:t>  </a:t>
                      </a:r>
                      <a:r>
                        <a:rPr lang="en-US" sz="1100" spc="15"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erir</a:t>
                      </a:r>
                      <a:r>
                        <a:rPr lang="en-US" sz="1100" spc="-5" dirty="0" err="1">
                          <a:effectLst/>
                          <a:latin typeface="Calibri"/>
                          <a:ea typeface="Calibri"/>
                          <a:cs typeface="Calibri"/>
                        </a:rPr>
                        <a:t>l</a:t>
                      </a:r>
                      <a:r>
                        <a:rPr lang="en-US" sz="1100" dirty="0" err="1">
                          <a:effectLst/>
                          <a:latin typeface="Calibri"/>
                          <a:ea typeface="Calibri"/>
                          <a:cs typeface="Calibri"/>
                        </a:rPr>
                        <a:t>er</a:t>
                      </a:r>
                      <a:r>
                        <a:rPr lang="en-US" sz="1100" dirty="0">
                          <a:effectLst/>
                          <a:latin typeface="Calibri"/>
                          <a:ea typeface="Calibri"/>
                          <a:cs typeface="Calibri"/>
                        </a:rPr>
                        <a:t>. </a:t>
                      </a:r>
                      <a:r>
                        <a:rPr lang="en-US" sz="1100" spc="5" dirty="0" err="1">
                          <a:effectLst/>
                          <a:latin typeface="Calibri"/>
                          <a:ea typeface="Calibri"/>
                          <a:cs typeface="Calibri"/>
                        </a:rPr>
                        <a:t>Do</a:t>
                      </a:r>
                      <a:r>
                        <a:rPr lang="en-US" sz="1100" spc="-5" dirty="0" err="1">
                          <a:effectLst/>
                          <a:latin typeface="Calibri"/>
                          <a:ea typeface="Calibri"/>
                          <a:cs typeface="Calibri"/>
                        </a:rPr>
                        <a:t>ğ</a:t>
                      </a:r>
                      <a:r>
                        <a:rPr lang="en-US" sz="1100" spc="-15" dirty="0" err="1">
                          <a:effectLst/>
                          <a:latin typeface="Calibri"/>
                          <a:ea typeface="Calibri"/>
                          <a:cs typeface="Calibri"/>
                        </a:rPr>
                        <a:t>a</a:t>
                      </a:r>
                      <a:r>
                        <a:rPr lang="en-US" sz="1100" spc="5" dirty="0" err="1">
                          <a:effectLst/>
                          <a:latin typeface="Calibri"/>
                          <a:ea typeface="Calibri"/>
                          <a:cs typeface="Calibri"/>
                        </a:rPr>
                        <a:t>y</a:t>
                      </a:r>
                      <a:r>
                        <a:rPr lang="en-US" sz="1100" dirty="0" err="1">
                          <a:effectLst/>
                          <a:latin typeface="Calibri"/>
                          <a:ea typeface="Calibri"/>
                          <a:cs typeface="Calibri"/>
                        </a:rPr>
                        <a:t>a</a:t>
                      </a:r>
                      <a:r>
                        <a:rPr lang="en-US" sz="1100" dirty="0">
                          <a:effectLst/>
                          <a:latin typeface="Calibri"/>
                          <a:ea typeface="Calibri"/>
                          <a:cs typeface="Calibri"/>
                        </a:rPr>
                        <a:t> </a:t>
                      </a:r>
                      <a:r>
                        <a:rPr lang="en-US" sz="1100" spc="-15" dirty="0" err="1">
                          <a:effectLst/>
                          <a:latin typeface="Calibri"/>
                          <a:ea typeface="Calibri"/>
                          <a:cs typeface="Calibri"/>
                        </a:rPr>
                        <a:t>d</a:t>
                      </a:r>
                      <a:r>
                        <a:rPr lang="en-US" sz="1100" spc="5" dirty="0" err="1">
                          <a:effectLst/>
                          <a:latin typeface="Calibri"/>
                          <a:ea typeface="Calibri"/>
                          <a:cs typeface="Calibri"/>
                        </a:rPr>
                        <a:t>ö</a:t>
                      </a:r>
                      <a:r>
                        <a:rPr lang="en-US" sz="1100" dirty="0" err="1">
                          <a:effectLst/>
                          <a:latin typeface="Calibri"/>
                          <a:ea typeface="Calibri"/>
                          <a:cs typeface="Calibri"/>
                        </a:rPr>
                        <a:t>kü</a:t>
                      </a:r>
                      <a:r>
                        <a:rPr lang="en-US" sz="1100" spc="-5" dirty="0" err="1">
                          <a:effectLst/>
                          <a:latin typeface="Calibri"/>
                          <a:ea typeface="Calibri"/>
                          <a:cs typeface="Calibri"/>
                        </a:rPr>
                        <a:t>lm</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1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5" dirty="0">
                          <a:effectLst/>
                          <a:latin typeface="Calibri"/>
                          <a:ea typeface="Calibri"/>
                          <a:cs typeface="Calibri"/>
                        </a:rPr>
                        <a:t> </a:t>
                      </a:r>
                      <a:r>
                        <a:rPr lang="en-US" sz="1100" dirty="0" err="1">
                          <a:effectLst/>
                          <a:latin typeface="Calibri"/>
                          <a:ea typeface="Calibri"/>
                          <a:cs typeface="Calibri"/>
                        </a:rPr>
                        <a:t>sa</a:t>
                      </a:r>
                      <a:r>
                        <a:rPr lang="en-US" sz="1100" spc="-15" dirty="0" err="1">
                          <a:effectLst/>
                          <a:latin typeface="Calibri"/>
                          <a:ea typeface="Calibri"/>
                          <a:cs typeface="Calibri"/>
                        </a:rPr>
                        <a:t>l</a:t>
                      </a:r>
                      <a:r>
                        <a:rPr lang="en-US" sz="1100" dirty="0" err="1">
                          <a:effectLst/>
                          <a:latin typeface="Calibri"/>
                          <a:ea typeface="Calibri"/>
                          <a:cs typeface="Calibri"/>
                        </a:rPr>
                        <a:t>ı</a:t>
                      </a:r>
                      <a:r>
                        <a:rPr lang="en-US" sz="1100" spc="-5" dirty="0" err="1">
                          <a:effectLst/>
                          <a:latin typeface="Calibri"/>
                          <a:ea typeface="Calibri"/>
                          <a:cs typeface="Calibri"/>
                        </a:rPr>
                        <a:t>n</a:t>
                      </a:r>
                      <a:r>
                        <a:rPr lang="en-US" sz="1100" spc="5" dirty="0" err="1">
                          <a:effectLst/>
                          <a:latin typeface="Calibri"/>
                          <a:ea typeface="Calibri"/>
                          <a:cs typeface="Calibri"/>
                        </a:rPr>
                        <a:t>m</a:t>
                      </a:r>
                      <a:r>
                        <a:rPr lang="en-US" sz="1100" dirty="0" err="1">
                          <a:effectLst/>
                          <a:latin typeface="Calibri"/>
                          <a:ea typeface="Calibri"/>
                          <a:cs typeface="Calibri"/>
                        </a:rPr>
                        <a:t>a</a:t>
                      </a:r>
                      <a:r>
                        <a:rPr lang="en-US" sz="1100" spc="-5" dirty="0" err="1">
                          <a:effectLst/>
                          <a:latin typeface="Calibri"/>
                          <a:ea typeface="Calibri"/>
                          <a:cs typeface="Calibri"/>
                        </a:rPr>
                        <a:t>m</a:t>
                      </a:r>
                      <a:r>
                        <a:rPr lang="en-US" sz="1100" dirty="0" err="1">
                          <a:effectLst/>
                          <a:latin typeface="Calibri"/>
                          <a:ea typeface="Calibri"/>
                          <a:cs typeface="Calibri"/>
                        </a:rPr>
                        <a:t>al</a:t>
                      </a:r>
                      <a:r>
                        <a:rPr lang="en-US" sz="1100" spc="-5" dirty="0" err="1">
                          <a:effectLst/>
                          <a:latin typeface="Calibri"/>
                          <a:ea typeface="Calibri"/>
                          <a:cs typeface="Calibri"/>
                        </a:rPr>
                        <a:t>ıd</a:t>
                      </a:r>
                      <a:r>
                        <a:rPr lang="en-US" sz="1100" dirty="0" err="1">
                          <a:effectLst/>
                          <a:latin typeface="Calibri"/>
                          <a:ea typeface="Calibri"/>
                          <a:cs typeface="Calibri"/>
                        </a:rPr>
                        <a:t>ır</a:t>
                      </a:r>
                      <a:r>
                        <a:rPr lang="en-US" sz="1100" spc="-5" dirty="0" err="1">
                          <a:effectLst/>
                          <a:latin typeface="Calibri"/>
                          <a:ea typeface="Calibri"/>
                          <a:cs typeface="Calibri"/>
                        </a:rPr>
                        <a:t>l</a:t>
                      </a:r>
                      <a:r>
                        <a:rPr lang="en-US" sz="1100" dirty="0" err="1">
                          <a:effectLst/>
                          <a:latin typeface="Calibri"/>
                          <a:ea typeface="Calibri"/>
                          <a:cs typeface="Calibri"/>
                        </a:rPr>
                        <a:t>ar</a:t>
                      </a:r>
                      <a:r>
                        <a:rPr lang="en-US" sz="1100" dirty="0">
                          <a:effectLst/>
                          <a:latin typeface="Calibri"/>
                          <a:ea typeface="Calibri"/>
                          <a:cs typeface="Calibri"/>
                        </a:rPr>
                        <a:t>.</a:t>
                      </a:r>
                      <a:r>
                        <a:rPr lang="tr-TR" sz="1100" dirty="0">
                          <a:effectLst/>
                          <a:latin typeface="Calibri"/>
                          <a:ea typeface="Times New Roman"/>
                          <a:cs typeface="Times New Roman"/>
                        </a:rPr>
                        <a:t> Örnek : </a:t>
                      </a:r>
                      <a:r>
                        <a:rPr lang="tr-TR" sz="1100" u="sng" dirty="0" err="1">
                          <a:solidFill>
                            <a:srgbClr val="0000FF"/>
                          </a:solidFill>
                          <a:effectLst/>
                          <a:latin typeface="Calibri"/>
                          <a:ea typeface="Times New Roman"/>
                          <a:cs typeface="Times New Roman"/>
                          <a:hlinkClick r:id="rId3" tooltip="Lindane (sayfa mevcut değil)"/>
                        </a:rPr>
                        <a:t>Lindan</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900"/>
                        </a:lnSpc>
                        <a:spcBef>
                          <a:spcPts val="35"/>
                        </a:spcBef>
                        <a:spcAft>
                          <a:spcPts val="0"/>
                        </a:spcAft>
                      </a:pPr>
                      <a:r>
                        <a:rPr lang="en-US" sz="9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900"/>
                        </a:lnSpc>
                        <a:spcBef>
                          <a:spcPts val="35"/>
                        </a:spcBef>
                        <a:spcAft>
                          <a:spcPts val="0"/>
                        </a:spcAft>
                      </a:pPr>
                      <a:r>
                        <a:rPr lang="en-US" sz="9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o 5"/>
          <p:cNvGraphicFramePr>
            <a:graphicFrameLocks noGrp="1"/>
          </p:cNvGraphicFramePr>
          <p:nvPr>
            <p:extLst/>
          </p:nvPr>
        </p:nvGraphicFramePr>
        <p:xfrm>
          <a:off x="3143672" y="4293096"/>
          <a:ext cx="5380990" cy="1897380"/>
        </p:xfrm>
        <a:graphic>
          <a:graphicData uri="http://schemas.openxmlformats.org/drawingml/2006/table">
            <a:tbl>
              <a:tblPr firstRow="1" firstCol="1" lastRow="1" lastCol="1" bandRow="1" bandCol="1"/>
              <a:tblGrid>
                <a:gridCol w="1313815">
                  <a:extLst>
                    <a:ext uri="{9D8B030D-6E8A-4147-A177-3AD203B41FA5}">
                      <a16:colId xmlns:a16="http://schemas.microsoft.com/office/drawing/2014/main" val="20000"/>
                    </a:ext>
                  </a:extLst>
                </a:gridCol>
                <a:gridCol w="2862580">
                  <a:extLst>
                    <a:ext uri="{9D8B030D-6E8A-4147-A177-3AD203B41FA5}">
                      <a16:colId xmlns:a16="http://schemas.microsoft.com/office/drawing/2014/main" val="20001"/>
                    </a:ext>
                  </a:extLst>
                </a:gridCol>
                <a:gridCol w="1204595">
                  <a:extLst>
                    <a:ext uri="{9D8B030D-6E8A-4147-A177-3AD203B41FA5}">
                      <a16:colId xmlns:a16="http://schemas.microsoft.com/office/drawing/2014/main" val="20002"/>
                    </a:ext>
                  </a:extLst>
                </a:gridCol>
              </a:tblGrid>
              <a:tr h="398780">
                <a:tc>
                  <a:txBody>
                    <a:bodyPr/>
                    <a:lstStyle/>
                    <a:p>
                      <a:pPr>
                        <a:lnSpc>
                          <a:spcPts val="500"/>
                        </a:lnSpc>
                        <a:spcBef>
                          <a:spcPts val="25"/>
                        </a:spcBef>
                        <a:spcAft>
                          <a:spcPts val="0"/>
                        </a:spcAft>
                      </a:pPr>
                      <a:r>
                        <a:rPr lang="en-US" sz="5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marL="30861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4360">
                        <a:lnSpc>
                          <a:spcPts val="1300"/>
                        </a:lnSpc>
                        <a:spcAft>
                          <a:spcPts val="0"/>
                        </a:spcAft>
                      </a:pPr>
                      <a:r>
                        <a:rPr lang="en-US" sz="1100" b="1">
                          <a:effectLst/>
                          <a:latin typeface="Calibri"/>
                          <a:ea typeface="Calibri"/>
                          <a:cs typeface="Calibri"/>
                        </a:rPr>
                        <a:t>H </a:t>
                      </a:r>
                      <a:r>
                        <a:rPr lang="en-US" sz="1100" b="1" spc="5">
                          <a:effectLst/>
                          <a:latin typeface="Calibri"/>
                          <a:ea typeface="Calibri"/>
                          <a:cs typeface="Calibri"/>
                        </a:rPr>
                        <a:t>(</a:t>
                      </a:r>
                      <a:r>
                        <a:rPr lang="en-US" sz="1100" b="1">
                          <a:effectLst/>
                          <a:latin typeface="Calibri"/>
                          <a:ea typeface="Calibri"/>
                          <a:cs typeface="Calibri"/>
                        </a:rPr>
                        <a:t>H</a:t>
                      </a:r>
                      <a:r>
                        <a:rPr lang="en-US" sz="1100" b="1" spc="-5">
                          <a:effectLst/>
                          <a:latin typeface="Calibri"/>
                          <a:ea typeface="Calibri"/>
                          <a:cs typeface="Calibri"/>
                        </a:rPr>
                        <a:t>ea</a:t>
                      </a:r>
                      <a:r>
                        <a:rPr lang="en-US" sz="1100" b="1" spc="5">
                          <a:effectLst/>
                          <a:latin typeface="Calibri"/>
                          <a:ea typeface="Calibri"/>
                          <a:cs typeface="Calibri"/>
                        </a:rPr>
                        <a:t>l</a:t>
                      </a:r>
                      <a:r>
                        <a:rPr lang="en-US" sz="1100" b="1">
                          <a:effectLst/>
                          <a:latin typeface="Calibri"/>
                          <a:ea typeface="Calibri"/>
                          <a:cs typeface="Calibri"/>
                        </a:rPr>
                        <a:t>t</a:t>
                      </a:r>
                      <a:r>
                        <a:rPr lang="en-US" sz="1100" b="1" spc="-10">
                          <a:effectLst/>
                          <a:latin typeface="Calibri"/>
                          <a:ea typeface="Calibri"/>
                          <a:cs typeface="Calibri"/>
                        </a:rPr>
                        <a:t> </a:t>
                      </a:r>
                      <a:r>
                        <a:rPr lang="en-US" sz="1100" b="1">
                          <a:effectLst/>
                          <a:latin typeface="Calibri"/>
                          <a:ea typeface="Calibri"/>
                          <a:cs typeface="Calibri"/>
                        </a:rPr>
                        <a:t>eff</a:t>
                      </a:r>
                      <a:r>
                        <a:rPr lang="en-US" sz="1100" b="1" spc="-5">
                          <a:effectLst/>
                          <a:latin typeface="Calibri"/>
                          <a:ea typeface="Calibri"/>
                          <a:cs typeface="Calibri"/>
                        </a:rPr>
                        <a:t>e</a:t>
                      </a:r>
                      <a:r>
                        <a:rPr lang="en-US" sz="1100" b="1" spc="5">
                          <a:effectLst/>
                          <a:latin typeface="Calibri"/>
                          <a:ea typeface="Calibri"/>
                          <a:cs typeface="Calibri"/>
                        </a:rPr>
                        <a:t>c</a:t>
                      </a:r>
                      <a:r>
                        <a:rPr lang="en-US" sz="1100" b="1" spc="-10">
                          <a:effectLst/>
                          <a:latin typeface="Calibri"/>
                          <a:ea typeface="Calibri"/>
                          <a:cs typeface="Calibri"/>
                        </a:rPr>
                        <a:t>t</a:t>
                      </a:r>
                      <a:r>
                        <a:rPr lang="en-US" sz="1100" b="1">
                          <a:effectLst/>
                          <a:latin typeface="Calibri"/>
                          <a:ea typeface="Calibri"/>
                          <a:cs typeface="Calibri"/>
                        </a:rPr>
                        <a:t>)</a:t>
                      </a:r>
                      <a:r>
                        <a:rPr lang="en-US" sz="1100" b="1" spc="5">
                          <a:effectLst/>
                          <a:latin typeface="Calibri"/>
                          <a:ea typeface="Calibri"/>
                          <a:cs typeface="Calibri"/>
                        </a:rPr>
                        <a:t> </a:t>
                      </a:r>
                      <a:r>
                        <a:rPr lang="en-US" sz="1100" b="1">
                          <a:effectLst/>
                          <a:latin typeface="Calibri"/>
                          <a:ea typeface="Calibri"/>
                          <a:cs typeface="Calibri"/>
                        </a:rPr>
                        <a:t>: </a:t>
                      </a:r>
                      <a:r>
                        <a:rPr lang="en-US" sz="1100" b="1" spc="-5">
                          <a:effectLst/>
                          <a:latin typeface="Calibri"/>
                          <a:ea typeface="Calibri"/>
                          <a:cs typeface="Calibri"/>
                        </a:rPr>
                        <a:t>Sa</a:t>
                      </a:r>
                      <a:r>
                        <a:rPr lang="en-US" sz="1100" b="1" spc="5">
                          <a:effectLst/>
                          <a:latin typeface="Calibri"/>
                          <a:ea typeface="Calibri"/>
                          <a:cs typeface="Calibri"/>
                        </a:rPr>
                        <a:t>ğ</a:t>
                      </a:r>
                      <a:r>
                        <a:rPr lang="en-US" sz="1100" b="1" spc="-10">
                          <a:effectLst/>
                          <a:latin typeface="Calibri"/>
                          <a:ea typeface="Calibri"/>
                          <a:cs typeface="Calibri"/>
                        </a:rPr>
                        <a:t>l</a:t>
                      </a:r>
                      <a:r>
                        <a:rPr lang="en-US" sz="1100" b="1" spc="5">
                          <a:effectLst/>
                          <a:latin typeface="Calibri"/>
                          <a:ea typeface="Calibri"/>
                          <a:cs typeface="Calibri"/>
                        </a:rPr>
                        <a:t>ı</a:t>
                      </a:r>
                      <a:r>
                        <a:rPr lang="en-US" sz="1100" b="1">
                          <a:effectLst/>
                          <a:latin typeface="Calibri"/>
                          <a:ea typeface="Calibri"/>
                          <a:cs typeface="Calibri"/>
                        </a:rPr>
                        <a:t>k et</a:t>
                      </a:r>
                      <a:r>
                        <a:rPr lang="en-US" sz="1100" b="1" spc="-15">
                          <a:effectLst/>
                          <a:latin typeface="Calibri"/>
                          <a:ea typeface="Calibri"/>
                          <a:cs typeface="Calibri"/>
                        </a:rPr>
                        <a:t>k</a:t>
                      </a:r>
                      <a:r>
                        <a:rPr lang="en-US" sz="1100" b="1" spc="5">
                          <a:effectLst/>
                          <a:latin typeface="Calibri"/>
                          <a:ea typeface="Calibri"/>
                          <a:cs typeface="Calibri"/>
                        </a:rPr>
                        <a:t>i</a:t>
                      </a:r>
                      <a:r>
                        <a:rPr lang="en-US" sz="1100" b="1">
                          <a:effectLst/>
                          <a:latin typeface="Calibri"/>
                          <a:ea typeface="Calibri"/>
                          <a:cs typeface="Calibri"/>
                        </a:rPr>
                        <a:t>si</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3015">
                <a:tc>
                  <a:txBody>
                    <a:bodyPr/>
                    <a:lstStyle/>
                    <a:p>
                      <a:pPr>
                        <a:lnSpc>
                          <a:spcPts val="800"/>
                        </a:lnSpc>
                        <a:spcBef>
                          <a:spcPts val="40"/>
                        </a:spcBef>
                        <a:spcAft>
                          <a:spcPts val="0"/>
                        </a:spcAft>
                      </a:pPr>
                      <a:r>
                        <a:rPr lang="en-US" sz="85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800"/>
                        </a:lnSpc>
                        <a:spcBef>
                          <a:spcPts val="40"/>
                        </a:spcBef>
                        <a:spcAft>
                          <a:spcPts val="0"/>
                        </a:spcAft>
                      </a:pPr>
                      <a:r>
                        <a:rPr lang="en-US" sz="8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marL="65405" marR="38100" algn="just">
                        <a:lnSpc>
                          <a:spcPct val="115000"/>
                        </a:lnSpc>
                        <a:spcAft>
                          <a:spcPts val="0"/>
                        </a:spcAft>
                      </a:pPr>
                      <a:r>
                        <a:rPr lang="tr-TR" sz="1100">
                          <a:effectLst/>
                          <a:latin typeface="Calibri"/>
                        </a:rPr>
                        <a:t/>
                      </a:r>
                      <a:br>
                        <a:rPr lang="tr-TR" sz="1100">
                          <a:effectLst/>
                          <a:latin typeface="Calibri"/>
                        </a:rPr>
                      </a:br>
                      <a:r>
                        <a:rPr lang="en-US" sz="1100">
                          <a:effectLst/>
                          <a:latin typeface="Calibri"/>
                          <a:ea typeface="Calibri"/>
                          <a:cs typeface="Calibri"/>
                        </a:rPr>
                        <a:t>İ</a:t>
                      </a:r>
                      <a:r>
                        <a:rPr lang="en-US" sz="1100" spc="-5">
                          <a:effectLst/>
                          <a:latin typeface="Calibri"/>
                          <a:ea typeface="Calibri"/>
                          <a:cs typeface="Calibri"/>
                        </a:rPr>
                        <a:t>n</a:t>
                      </a:r>
                      <a:r>
                        <a:rPr lang="en-US" sz="1100">
                          <a:effectLst/>
                          <a:latin typeface="Calibri"/>
                          <a:ea typeface="Calibri"/>
                          <a:cs typeface="Calibri"/>
                        </a:rPr>
                        <a:t>san sa</a:t>
                      </a:r>
                      <a:r>
                        <a:rPr lang="en-US" sz="1100" spc="-5">
                          <a:effectLst/>
                          <a:latin typeface="Calibri"/>
                          <a:ea typeface="Calibri"/>
                          <a:cs typeface="Calibri"/>
                        </a:rPr>
                        <a:t>ğ</a:t>
                      </a:r>
                      <a:r>
                        <a:rPr lang="en-US" sz="1100">
                          <a:effectLst/>
                          <a:latin typeface="Calibri"/>
                          <a:ea typeface="Calibri"/>
                          <a:cs typeface="Calibri"/>
                        </a:rPr>
                        <a:t>l</a:t>
                      </a:r>
                      <a:r>
                        <a:rPr lang="en-US" sz="1100" spc="-5">
                          <a:effectLst/>
                          <a:latin typeface="Calibri"/>
                          <a:ea typeface="Calibri"/>
                          <a:cs typeface="Calibri"/>
                        </a:rPr>
                        <a:t>ığ</a:t>
                      </a:r>
                      <a:r>
                        <a:rPr lang="en-US" sz="1100">
                          <a:effectLst/>
                          <a:latin typeface="Calibri"/>
                          <a:ea typeface="Calibri"/>
                          <a:cs typeface="Calibri"/>
                        </a:rPr>
                        <a:t>ı</a:t>
                      </a:r>
                      <a:r>
                        <a:rPr lang="en-US" sz="1100" spc="-5">
                          <a:effectLst/>
                          <a:latin typeface="Calibri"/>
                          <a:ea typeface="Calibri"/>
                          <a:cs typeface="Calibri"/>
                        </a:rPr>
                        <a:t>nd</a:t>
                      </a:r>
                      <a:r>
                        <a:rPr lang="en-US" sz="1100">
                          <a:effectLst/>
                          <a:latin typeface="Calibri"/>
                          <a:ea typeface="Calibri"/>
                          <a:cs typeface="Calibri"/>
                        </a:rPr>
                        <a:t>a,</a:t>
                      </a:r>
                      <a:r>
                        <a:rPr lang="en-US" sz="1100" spc="5">
                          <a:effectLst/>
                          <a:latin typeface="Calibri"/>
                          <a:ea typeface="Calibri"/>
                          <a:cs typeface="Calibri"/>
                        </a:rPr>
                        <a:t> </a:t>
                      </a:r>
                      <a:r>
                        <a:rPr lang="en-US" sz="1100">
                          <a:effectLst/>
                          <a:latin typeface="Calibri"/>
                          <a:ea typeface="Calibri"/>
                          <a:cs typeface="Calibri"/>
                        </a:rPr>
                        <a:t>kısa</a:t>
                      </a:r>
                      <a:r>
                        <a:rPr lang="en-US" sz="1100" spc="5">
                          <a:effectLst/>
                          <a:latin typeface="Calibri"/>
                          <a:ea typeface="Calibri"/>
                          <a:cs typeface="Calibri"/>
                        </a:rPr>
                        <a:t> v</a:t>
                      </a:r>
                      <a:r>
                        <a:rPr lang="en-US" sz="1100" spc="-10">
                          <a:effectLst/>
                          <a:latin typeface="Calibri"/>
                          <a:ea typeface="Calibri"/>
                          <a:cs typeface="Calibri"/>
                        </a:rPr>
                        <a:t>e</a:t>
                      </a:r>
                      <a:r>
                        <a:rPr lang="en-US" sz="1100" spc="5">
                          <a:effectLst/>
                          <a:latin typeface="Calibri"/>
                          <a:ea typeface="Calibri"/>
                          <a:cs typeface="Calibri"/>
                        </a:rPr>
                        <a:t>y</a:t>
                      </a:r>
                      <a:r>
                        <a:rPr lang="en-US" sz="1100">
                          <a:effectLst/>
                          <a:latin typeface="Calibri"/>
                          <a:ea typeface="Calibri"/>
                          <a:cs typeface="Calibri"/>
                        </a:rPr>
                        <a:t>a </a:t>
                      </a:r>
                      <a:r>
                        <a:rPr lang="en-US" sz="1100" spc="-5">
                          <a:effectLst/>
                          <a:latin typeface="Calibri"/>
                          <a:ea typeface="Calibri"/>
                          <a:cs typeface="Calibri"/>
                        </a:rPr>
                        <a:t>uzu</a:t>
                      </a:r>
                      <a:r>
                        <a:rPr lang="en-US" sz="1100">
                          <a:effectLst/>
                          <a:latin typeface="Calibri"/>
                          <a:ea typeface="Calibri"/>
                          <a:cs typeface="Calibri"/>
                        </a:rPr>
                        <a:t>n</a:t>
                      </a:r>
                      <a:r>
                        <a:rPr lang="en-US" sz="1100" spc="5">
                          <a:effectLst/>
                          <a:latin typeface="Calibri"/>
                          <a:ea typeface="Calibri"/>
                          <a:cs typeface="Calibri"/>
                        </a:rPr>
                        <a:t> </a:t>
                      </a:r>
                      <a:r>
                        <a:rPr lang="en-US" sz="1100" spc="-5">
                          <a:effectLst/>
                          <a:latin typeface="Calibri"/>
                          <a:ea typeface="Calibri"/>
                          <a:cs typeface="Calibri"/>
                        </a:rPr>
                        <a:t>d</a:t>
                      </a:r>
                      <a:r>
                        <a:rPr lang="en-US" sz="1100" spc="5">
                          <a:effectLst/>
                          <a:latin typeface="Calibri"/>
                          <a:ea typeface="Calibri"/>
                          <a:cs typeface="Calibri"/>
                        </a:rPr>
                        <a:t>ö</a:t>
                      </a:r>
                      <a:r>
                        <a:rPr lang="en-US" sz="1100" spc="-5">
                          <a:effectLst/>
                          <a:latin typeface="Calibri"/>
                          <a:ea typeface="Calibri"/>
                          <a:cs typeface="Calibri"/>
                        </a:rPr>
                        <a:t>n</a:t>
                      </a:r>
                      <a:r>
                        <a:rPr lang="en-US" sz="1100">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li</a:t>
                      </a:r>
                      <a:r>
                        <a:rPr lang="en-US" sz="1100" spc="5">
                          <a:effectLst/>
                          <a:latin typeface="Calibri"/>
                          <a:ea typeface="Calibri"/>
                          <a:cs typeface="Calibri"/>
                        </a:rPr>
                        <a:t> </a:t>
                      </a:r>
                      <a:r>
                        <a:rPr lang="en-US" sz="1100" spc="-5">
                          <a:effectLst/>
                          <a:latin typeface="Calibri"/>
                          <a:ea typeface="Calibri"/>
                          <a:cs typeface="Calibri"/>
                        </a:rPr>
                        <a:t>h</a:t>
                      </a:r>
                      <a:r>
                        <a:rPr lang="en-US" sz="1100">
                          <a:effectLst/>
                          <a:latin typeface="Calibri"/>
                          <a:ea typeface="Calibri"/>
                          <a:cs typeface="Calibri"/>
                        </a:rPr>
                        <a:t>asar </a:t>
                      </a:r>
                      <a:r>
                        <a:rPr lang="en-US" sz="1100" spc="5">
                          <a:effectLst/>
                          <a:latin typeface="Calibri"/>
                          <a:ea typeface="Calibri"/>
                          <a:cs typeface="Calibri"/>
                        </a:rPr>
                        <a:t>v</a:t>
                      </a:r>
                      <a:r>
                        <a:rPr lang="en-US" sz="1100">
                          <a:effectLst/>
                          <a:latin typeface="Calibri"/>
                          <a:ea typeface="Calibri"/>
                          <a:cs typeface="Calibri"/>
                        </a:rPr>
                        <a:t>erebilir</a:t>
                      </a:r>
                      <a:r>
                        <a:rPr lang="en-US" sz="1100" spc="-15">
                          <a:effectLst/>
                          <a:latin typeface="Calibri"/>
                          <a:ea typeface="Calibri"/>
                          <a:cs typeface="Calibri"/>
                        </a:rPr>
                        <a:t>l</a:t>
                      </a:r>
                      <a:r>
                        <a:rPr lang="en-US" sz="1100">
                          <a:effectLst/>
                          <a:latin typeface="Calibri"/>
                          <a:ea typeface="Calibri"/>
                          <a:cs typeface="Calibri"/>
                        </a:rPr>
                        <a:t>er. V</a:t>
                      </a:r>
                      <a:r>
                        <a:rPr lang="en-US" sz="1100" spc="-5">
                          <a:effectLst/>
                          <a:latin typeface="Calibri"/>
                          <a:ea typeface="Calibri"/>
                          <a:cs typeface="Calibri"/>
                        </a:rPr>
                        <a:t>ü</a:t>
                      </a:r>
                      <a:r>
                        <a:rPr lang="en-US" sz="1100">
                          <a:effectLst/>
                          <a:latin typeface="Calibri"/>
                          <a:ea typeface="Calibri"/>
                          <a:cs typeface="Calibri"/>
                        </a:rPr>
                        <a:t>cut</a:t>
                      </a:r>
                      <a:r>
                        <a:rPr lang="en-US" sz="1100" spc="5">
                          <a:effectLst/>
                          <a:latin typeface="Calibri"/>
                          <a:ea typeface="Calibri"/>
                          <a:cs typeface="Calibri"/>
                        </a:rPr>
                        <a:t>/</a:t>
                      </a:r>
                      <a:r>
                        <a:rPr lang="en-US" sz="1100">
                          <a:effectLst/>
                          <a:latin typeface="Calibri"/>
                          <a:ea typeface="Calibri"/>
                          <a:cs typeface="Calibri"/>
                        </a:rPr>
                        <a:t>cilt</a:t>
                      </a:r>
                      <a:r>
                        <a:rPr lang="en-US" sz="1100" spc="10">
                          <a:effectLst/>
                          <a:latin typeface="Calibri"/>
                          <a:ea typeface="Calibri"/>
                          <a:cs typeface="Calibri"/>
                        </a:rPr>
                        <a:t> </a:t>
                      </a:r>
                      <a:r>
                        <a:rPr lang="en-US" sz="1100">
                          <a:effectLst/>
                          <a:latin typeface="Calibri"/>
                          <a:ea typeface="Calibri"/>
                          <a:cs typeface="Calibri"/>
                        </a:rPr>
                        <a:t>i</a:t>
                      </a:r>
                      <a:r>
                        <a:rPr lang="en-US" sz="1100" spc="-5">
                          <a:effectLst/>
                          <a:latin typeface="Calibri"/>
                          <a:ea typeface="Calibri"/>
                          <a:cs typeface="Calibri"/>
                        </a:rPr>
                        <a:t>l</a:t>
                      </a:r>
                      <a:r>
                        <a:rPr lang="en-US" sz="1100">
                          <a:effectLst/>
                          <a:latin typeface="Calibri"/>
                          <a:ea typeface="Calibri"/>
                          <a:cs typeface="Calibri"/>
                        </a:rPr>
                        <a:t>e</a:t>
                      </a:r>
                      <a:r>
                        <a:rPr lang="en-US" sz="1100" spc="15">
                          <a:effectLst/>
                          <a:latin typeface="Calibri"/>
                          <a:ea typeface="Calibri"/>
                          <a:cs typeface="Calibri"/>
                        </a:rPr>
                        <a:t> </a:t>
                      </a:r>
                      <a:r>
                        <a:rPr lang="en-US" sz="1100">
                          <a:effectLst/>
                          <a:latin typeface="Calibri"/>
                          <a:ea typeface="Calibri"/>
                          <a:cs typeface="Calibri"/>
                        </a:rPr>
                        <a:t>t</a:t>
                      </a:r>
                      <a:r>
                        <a:rPr lang="en-US" sz="1100" spc="-10">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as e</a:t>
                      </a:r>
                      <a:r>
                        <a:rPr lang="en-US" sz="1100" spc="5">
                          <a:effectLst/>
                          <a:latin typeface="Calibri"/>
                          <a:ea typeface="Calibri"/>
                          <a:cs typeface="Calibri"/>
                        </a:rPr>
                        <a:t>t</a:t>
                      </a:r>
                      <a:r>
                        <a:rPr lang="en-US" sz="1100">
                          <a:effectLst/>
                          <a:latin typeface="Calibri"/>
                          <a:ea typeface="Calibri"/>
                          <a:cs typeface="Calibri"/>
                        </a:rPr>
                        <a:t>tiri</a:t>
                      </a:r>
                      <a:r>
                        <a:rPr lang="en-US" sz="1100" spc="-15">
                          <a:effectLst/>
                          <a:latin typeface="Calibri"/>
                          <a:ea typeface="Calibri"/>
                          <a:cs typeface="Calibri"/>
                        </a:rPr>
                        <a:t>l</a:t>
                      </a:r>
                      <a:r>
                        <a:rPr lang="en-US" sz="1100" spc="5">
                          <a:effectLst/>
                          <a:latin typeface="Calibri"/>
                          <a:ea typeface="Calibri"/>
                          <a:cs typeface="Calibri"/>
                        </a:rPr>
                        <a:t>m</a:t>
                      </a:r>
                      <a:r>
                        <a:rPr lang="en-US" sz="1100" spc="-10">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eli,</a:t>
                      </a:r>
                      <a:r>
                        <a:rPr lang="en-US" sz="1100" spc="15">
                          <a:effectLst/>
                          <a:latin typeface="Calibri"/>
                          <a:ea typeface="Calibri"/>
                          <a:cs typeface="Calibri"/>
                        </a:rPr>
                        <a:t> </a:t>
                      </a:r>
                      <a:r>
                        <a:rPr lang="en-US" sz="1100">
                          <a:effectLst/>
                          <a:latin typeface="Calibri"/>
                          <a:ea typeface="Calibri"/>
                          <a:cs typeface="Calibri"/>
                        </a:rPr>
                        <a:t>a</a:t>
                      </a:r>
                      <a:r>
                        <a:rPr lang="en-US" sz="1100" spc="-5">
                          <a:effectLst/>
                          <a:latin typeface="Calibri"/>
                          <a:ea typeface="Calibri"/>
                          <a:cs typeface="Calibri"/>
                        </a:rPr>
                        <a:t>ğ</a:t>
                      </a:r>
                      <a:r>
                        <a:rPr lang="en-US" sz="1100">
                          <a:effectLst/>
                          <a:latin typeface="Calibri"/>
                          <a:ea typeface="Calibri"/>
                          <a:cs typeface="Calibri"/>
                        </a:rPr>
                        <a:t>ız</a:t>
                      </a:r>
                      <a:r>
                        <a:rPr lang="en-US" sz="1100" spc="15">
                          <a:effectLst/>
                          <a:latin typeface="Calibri"/>
                          <a:ea typeface="Calibri"/>
                          <a:cs typeface="Calibri"/>
                        </a:rPr>
                        <a:t> </a:t>
                      </a:r>
                      <a:r>
                        <a:rPr lang="en-US" sz="1100" spc="-10">
                          <a:effectLst/>
                          <a:latin typeface="Calibri"/>
                          <a:ea typeface="Calibri"/>
                          <a:cs typeface="Calibri"/>
                        </a:rPr>
                        <a:t>y</a:t>
                      </a:r>
                      <a:r>
                        <a:rPr lang="en-US" sz="1100" spc="5">
                          <a:effectLst/>
                          <a:latin typeface="Calibri"/>
                          <a:ea typeface="Calibri"/>
                          <a:cs typeface="Calibri"/>
                        </a:rPr>
                        <a:t>o</a:t>
                      </a:r>
                      <a:r>
                        <a:rPr lang="en-US" sz="1100">
                          <a:effectLst/>
                          <a:latin typeface="Calibri"/>
                          <a:ea typeface="Calibri"/>
                          <a:cs typeface="Calibri"/>
                        </a:rPr>
                        <a:t>l</a:t>
                      </a:r>
                      <a:r>
                        <a:rPr lang="en-US" sz="1100" spc="-20">
                          <a:effectLst/>
                          <a:latin typeface="Calibri"/>
                          <a:ea typeface="Calibri"/>
                          <a:cs typeface="Calibri"/>
                        </a:rPr>
                        <a:t>u</a:t>
                      </a:r>
                      <a:r>
                        <a:rPr lang="en-US" sz="1100" spc="5">
                          <a:effectLst/>
                          <a:latin typeface="Calibri"/>
                          <a:ea typeface="Calibri"/>
                          <a:cs typeface="Calibri"/>
                        </a:rPr>
                        <a:t>y</a:t>
                      </a:r>
                      <a:r>
                        <a:rPr lang="en-US" sz="1100">
                          <a:effectLst/>
                          <a:latin typeface="Calibri"/>
                          <a:ea typeface="Calibri"/>
                          <a:cs typeface="Calibri"/>
                        </a:rPr>
                        <a:t>la</a:t>
                      </a:r>
                      <a:r>
                        <a:rPr lang="en-US" sz="1100" spc="15">
                          <a:effectLst/>
                          <a:latin typeface="Calibri"/>
                          <a:ea typeface="Calibri"/>
                          <a:cs typeface="Calibri"/>
                        </a:rPr>
                        <a:t> </a:t>
                      </a:r>
                      <a:r>
                        <a:rPr lang="en-US" sz="1100">
                          <a:effectLst/>
                          <a:latin typeface="Calibri"/>
                          <a:ea typeface="Calibri"/>
                          <a:cs typeface="Calibri"/>
                        </a:rPr>
                        <a:t>al</a:t>
                      </a:r>
                      <a:r>
                        <a:rPr lang="en-US" sz="1100" spc="-5">
                          <a:effectLst/>
                          <a:latin typeface="Calibri"/>
                          <a:ea typeface="Calibri"/>
                          <a:cs typeface="Calibri"/>
                        </a:rPr>
                        <a:t>ın</a:t>
                      </a:r>
                      <a:r>
                        <a:rPr lang="en-US" sz="1100" spc="5">
                          <a:effectLst/>
                          <a:latin typeface="Calibri"/>
                          <a:ea typeface="Calibri"/>
                          <a:cs typeface="Calibri"/>
                        </a:rPr>
                        <a:t>m</a:t>
                      </a:r>
                      <a:r>
                        <a:rPr lang="en-US" sz="1100" spc="-15">
                          <a:effectLst/>
                          <a:latin typeface="Calibri"/>
                          <a:ea typeface="Calibri"/>
                          <a:cs typeface="Calibri"/>
                        </a:rPr>
                        <a:t>a</a:t>
                      </a:r>
                      <a:r>
                        <a:rPr lang="en-US" sz="1100" spc="5">
                          <a:effectLst/>
                          <a:latin typeface="Calibri"/>
                          <a:ea typeface="Calibri"/>
                          <a:cs typeface="Calibri"/>
                        </a:rPr>
                        <a:t>m</a:t>
                      </a:r>
                      <a:r>
                        <a:rPr lang="en-US" sz="1100">
                          <a:effectLst/>
                          <a:latin typeface="Calibri"/>
                          <a:ea typeface="Calibri"/>
                          <a:cs typeface="Calibri"/>
                        </a:rPr>
                        <a:t>alı </a:t>
                      </a:r>
                      <a:r>
                        <a:rPr lang="en-US" sz="1100" spc="5">
                          <a:effectLst/>
                          <a:latin typeface="Calibri"/>
                          <a:ea typeface="Calibri"/>
                          <a:cs typeface="Calibri"/>
                        </a:rPr>
                        <a:t>v</a:t>
                      </a:r>
                      <a:r>
                        <a:rPr lang="en-US" sz="1100">
                          <a:effectLst/>
                          <a:latin typeface="Calibri"/>
                          <a:ea typeface="Calibri"/>
                          <a:cs typeface="Calibri"/>
                        </a:rPr>
                        <a:t>e s</a:t>
                      </a:r>
                      <a:r>
                        <a:rPr lang="en-US" sz="1100" spc="5">
                          <a:effectLst/>
                          <a:latin typeface="Calibri"/>
                          <a:ea typeface="Calibri"/>
                          <a:cs typeface="Calibri"/>
                        </a:rPr>
                        <a:t>o</a:t>
                      </a:r>
                      <a:r>
                        <a:rPr lang="en-US" sz="1100">
                          <a:effectLst/>
                          <a:latin typeface="Calibri"/>
                          <a:ea typeface="Calibri"/>
                          <a:cs typeface="Calibri"/>
                        </a:rPr>
                        <a:t>l</a:t>
                      </a:r>
                      <a:r>
                        <a:rPr lang="en-US" sz="1100" spc="-5">
                          <a:effectLst/>
                          <a:latin typeface="Calibri"/>
                          <a:ea typeface="Calibri"/>
                          <a:cs typeface="Calibri"/>
                        </a:rPr>
                        <a:t>un</a:t>
                      </a:r>
                      <a:r>
                        <a:rPr lang="en-US" sz="1100" spc="5">
                          <a:effectLst/>
                          <a:latin typeface="Calibri"/>
                          <a:ea typeface="Calibri"/>
                          <a:cs typeface="Calibri"/>
                        </a:rPr>
                        <a:t>m</a:t>
                      </a:r>
                      <a:r>
                        <a:rPr lang="en-US" sz="1100" spc="-15">
                          <a:effectLst/>
                          <a:latin typeface="Calibri"/>
                          <a:ea typeface="Calibri"/>
                          <a:cs typeface="Calibri"/>
                        </a:rPr>
                        <a:t>a</a:t>
                      </a:r>
                      <a:r>
                        <a:rPr lang="en-US" sz="1100" spc="5">
                          <a:effectLst/>
                          <a:latin typeface="Calibri"/>
                          <a:ea typeface="Calibri"/>
                          <a:cs typeface="Calibri"/>
                        </a:rPr>
                        <a:t>m</a:t>
                      </a:r>
                      <a:r>
                        <a:rPr lang="en-US" sz="1100">
                          <a:effectLst/>
                          <a:latin typeface="Calibri"/>
                          <a:ea typeface="Calibri"/>
                          <a:cs typeface="Calibri"/>
                        </a:rPr>
                        <a:t>al</a:t>
                      </a:r>
                      <a:r>
                        <a:rPr lang="en-US" sz="1100" spc="-5">
                          <a:effectLst/>
                          <a:latin typeface="Calibri"/>
                          <a:ea typeface="Calibri"/>
                          <a:cs typeface="Calibri"/>
                        </a:rPr>
                        <a:t>ıd</a:t>
                      </a:r>
                      <a:r>
                        <a:rPr lang="en-US" sz="1100">
                          <a:effectLst/>
                          <a:latin typeface="Calibri"/>
                          <a:ea typeface="Calibri"/>
                          <a:cs typeface="Calibri"/>
                        </a:rPr>
                        <a:t>ır.</a:t>
                      </a:r>
                      <a:r>
                        <a:rPr lang="en-US" sz="1100" spc="245">
                          <a:effectLst/>
                          <a:latin typeface="Calibri"/>
                          <a:ea typeface="Calibri"/>
                          <a:cs typeface="Calibri"/>
                        </a:rPr>
                        <a:t> </a:t>
                      </a:r>
                      <a:r>
                        <a:rPr lang="en-US" sz="1100">
                          <a:effectLst/>
                          <a:latin typeface="Calibri"/>
                          <a:ea typeface="Calibri"/>
                          <a:cs typeface="Calibri"/>
                        </a:rPr>
                        <a:t>Kanser r</a:t>
                      </a:r>
                      <a:r>
                        <a:rPr lang="en-US" sz="1100" spc="-15">
                          <a:effectLst/>
                          <a:latin typeface="Calibri"/>
                          <a:ea typeface="Calibri"/>
                          <a:cs typeface="Calibri"/>
                        </a:rPr>
                        <a:t>i</a:t>
                      </a:r>
                      <a:r>
                        <a:rPr lang="en-US" sz="1100" spc="-10">
                          <a:effectLst/>
                          <a:latin typeface="Calibri"/>
                          <a:ea typeface="Calibri"/>
                          <a:cs typeface="Calibri"/>
                        </a:rPr>
                        <a:t>s</a:t>
                      </a:r>
                      <a:r>
                        <a:rPr lang="en-US" sz="1100">
                          <a:effectLst/>
                          <a:latin typeface="Calibri"/>
                          <a:ea typeface="Calibri"/>
                          <a:cs typeface="Calibri"/>
                        </a:rPr>
                        <a:t>ki </a:t>
                      </a:r>
                      <a:r>
                        <a:rPr lang="en-US" sz="1100" spc="5">
                          <a:effectLst/>
                          <a:latin typeface="Calibri"/>
                          <a:ea typeface="Calibri"/>
                          <a:cs typeface="Calibri"/>
                        </a:rPr>
                        <a:t>t</a:t>
                      </a:r>
                      <a:r>
                        <a:rPr lang="en-US" sz="1100">
                          <a:effectLst/>
                          <a:latin typeface="Calibri"/>
                          <a:ea typeface="Calibri"/>
                          <a:cs typeface="Calibri"/>
                        </a:rPr>
                        <a:t>aşı</a:t>
                      </a:r>
                      <a:r>
                        <a:rPr lang="en-US" sz="1100" spc="-5">
                          <a:effectLst/>
                          <a:latin typeface="Calibri"/>
                          <a:ea typeface="Calibri"/>
                          <a:cs typeface="Calibri"/>
                        </a:rPr>
                        <a:t>r</a:t>
                      </a:r>
                      <a:r>
                        <a:rPr lang="en-US" sz="1100">
                          <a:effectLst/>
                          <a:latin typeface="Calibri"/>
                          <a:ea typeface="Calibri"/>
                          <a:cs typeface="Calibri"/>
                        </a:rPr>
                        <a:t>la</a:t>
                      </a:r>
                      <a:r>
                        <a:rPr lang="en-US" sz="1100" spc="-5">
                          <a:effectLst/>
                          <a:latin typeface="Calibri"/>
                          <a:ea typeface="Calibri"/>
                          <a:cs typeface="Calibri"/>
                        </a:rPr>
                        <a:t>r</a:t>
                      </a:r>
                      <a:r>
                        <a:rPr lang="en-US" sz="1100">
                          <a:effectLst/>
                          <a:latin typeface="Calibri"/>
                          <a:ea typeface="Calibri"/>
                          <a:cs typeface="Calibri"/>
                        </a:rPr>
                        <a:t>.</a:t>
                      </a:r>
                      <a:r>
                        <a:rPr lang="tr-TR" sz="1100">
                          <a:effectLst/>
                          <a:latin typeface="Calibri"/>
                          <a:ea typeface="Times New Roman"/>
                          <a:cs typeface="Times New Roman"/>
                        </a:rPr>
                        <a:t> Örnek : </a:t>
                      </a:r>
                      <a:r>
                        <a:rPr lang="tr-TR" sz="1100">
                          <a:solidFill>
                            <a:srgbClr val="0000FF"/>
                          </a:solidFill>
                          <a:effectLst/>
                          <a:latin typeface="Calibri"/>
                          <a:ea typeface="Times New Roman"/>
                          <a:cs typeface="Times New Roman"/>
                          <a:hlinkClick r:id="rId3" tooltip="Lindane (sayfa mevcut değil)"/>
                        </a:rPr>
                        <a:t>Benzen</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81" y="4869160"/>
            <a:ext cx="1234505" cy="12303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680" y="836712"/>
            <a:ext cx="11239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2144" y="903387"/>
            <a:ext cx="9144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3306" y="2905125"/>
            <a:ext cx="10763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2145" y="2905126"/>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5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nvPr>
        </p:nvGraphicFramePr>
        <p:xfrm>
          <a:off x="3405505" y="1785675"/>
          <a:ext cx="5380990" cy="2290445"/>
        </p:xfrm>
        <a:graphic>
          <a:graphicData uri="http://schemas.openxmlformats.org/drawingml/2006/table">
            <a:tbl>
              <a:tblPr firstRow="1" firstCol="1" lastRow="1" lastCol="1" bandRow="1" bandCol="1"/>
              <a:tblGrid>
                <a:gridCol w="1313815">
                  <a:extLst>
                    <a:ext uri="{9D8B030D-6E8A-4147-A177-3AD203B41FA5}">
                      <a16:colId xmlns:a16="http://schemas.microsoft.com/office/drawing/2014/main" val="20000"/>
                    </a:ext>
                  </a:extLst>
                </a:gridCol>
                <a:gridCol w="2862580">
                  <a:extLst>
                    <a:ext uri="{9D8B030D-6E8A-4147-A177-3AD203B41FA5}">
                      <a16:colId xmlns:a16="http://schemas.microsoft.com/office/drawing/2014/main" val="20001"/>
                    </a:ext>
                  </a:extLst>
                </a:gridCol>
                <a:gridCol w="1204595">
                  <a:extLst>
                    <a:ext uri="{9D8B030D-6E8A-4147-A177-3AD203B41FA5}">
                      <a16:colId xmlns:a16="http://schemas.microsoft.com/office/drawing/2014/main" val="20002"/>
                    </a:ext>
                  </a:extLst>
                </a:gridCol>
              </a:tblGrid>
              <a:tr h="398145">
                <a:tc>
                  <a:txBody>
                    <a:bodyPr/>
                    <a:lstStyle/>
                    <a:p>
                      <a:pPr>
                        <a:lnSpc>
                          <a:spcPts val="500"/>
                        </a:lnSpc>
                        <a:spcBef>
                          <a:spcPts val="20"/>
                        </a:spcBef>
                        <a:spcAft>
                          <a:spcPts val="0"/>
                        </a:spcAft>
                      </a:pPr>
                      <a:r>
                        <a:rPr lang="en-US" sz="500" b="1" dirty="0">
                          <a:effectLst/>
                          <a:latin typeface="Times New Roman"/>
                          <a:ea typeface="Times New Roman"/>
                          <a:cs typeface="Times New Roman"/>
                        </a:rPr>
                        <a:t> </a:t>
                      </a:r>
                      <a:endParaRPr lang="tr-TR" sz="1100" b="1" dirty="0">
                        <a:effectLst/>
                        <a:latin typeface="Calibri"/>
                        <a:ea typeface="Calibri"/>
                        <a:cs typeface="Times New Roman"/>
                      </a:endParaRPr>
                    </a:p>
                    <a:p>
                      <a:pPr>
                        <a:lnSpc>
                          <a:spcPts val="1000"/>
                        </a:lnSpc>
                        <a:spcAft>
                          <a:spcPts val="0"/>
                        </a:spcAft>
                      </a:pPr>
                      <a:r>
                        <a:rPr lang="en-US" sz="1000" b="1" dirty="0">
                          <a:effectLst/>
                          <a:latin typeface="Times New Roman"/>
                          <a:ea typeface="Times New Roman"/>
                          <a:cs typeface="Times New Roman"/>
                        </a:rPr>
                        <a:t> </a:t>
                      </a:r>
                      <a:endParaRPr lang="tr-TR" sz="1100" b="1" dirty="0">
                        <a:effectLst/>
                        <a:latin typeface="Calibri"/>
                        <a:ea typeface="Calibri"/>
                        <a:cs typeface="Times New Roman"/>
                      </a:endParaRPr>
                    </a:p>
                    <a:p>
                      <a:pPr marL="308610">
                        <a:lnSpc>
                          <a:spcPct val="115000"/>
                        </a:lnSpc>
                        <a:spcAft>
                          <a:spcPts val="0"/>
                        </a:spcAft>
                      </a:pPr>
                      <a:r>
                        <a:rPr lang="en-US" sz="1100" b="1" dirty="0" err="1">
                          <a:effectLst/>
                          <a:latin typeface="Calibri"/>
                          <a:ea typeface="Calibri"/>
                          <a:cs typeface="Calibri"/>
                        </a:rPr>
                        <a:t>Y</a:t>
                      </a:r>
                      <a:r>
                        <a:rPr lang="en-US" sz="1100" b="1" spc="5" dirty="0" err="1">
                          <a:effectLst/>
                          <a:latin typeface="Calibri"/>
                          <a:ea typeface="Calibri"/>
                          <a:cs typeface="Calibri"/>
                        </a:rPr>
                        <a:t>e</a:t>
                      </a:r>
                      <a:r>
                        <a:rPr lang="en-US" sz="1100" b="1" spc="-5" dirty="0" err="1">
                          <a:effectLst/>
                          <a:latin typeface="Calibri"/>
                          <a:ea typeface="Calibri"/>
                          <a:cs typeface="Calibri"/>
                        </a:rPr>
                        <a:t>n</a:t>
                      </a:r>
                      <a:r>
                        <a:rPr lang="en-US" sz="1100" b="1" dirty="0" err="1">
                          <a:effectLst/>
                          <a:latin typeface="Calibri"/>
                          <a:ea typeface="Calibri"/>
                          <a:cs typeface="Calibri"/>
                        </a:rPr>
                        <a:t>i</a:t>
                      </a:r>
                      <a:r>
                        <a:rPr lang="en-US" sz="1100" b="1" dirty="0">
                          <a:effectLst/>
                          <a:latin typeface="Calibri"/>
                          <a:ea typeface="Calibri"/>
                          <a:cs typeface="Calibri"/>
                        </a:rPr>
                        <a:t> </a:t>
                      </a:r>
                      <a:r>
                        <a:rPr lang="en-US" sz="1100" b="1" dirty="0" err="1">
                          <a:effectLst/>
                          <a:latin typeface="Calibri"/>
                          <a:ea typeface="Calibri"/>
                          <a:cs typeface="Calibri"/>
                        </a:rPr>
                        <a:t>s</a:t>
                      </a:r>
                      <a:r>
                        <a:rPr lang="en-US" sz="1100" b="1" spc="-10" dirty="0" err="1">
                          <a:effectLst/>
                          <a:latin typeface="Calibri"/>
                          <a:ea typeface="Calibri"/>
                          <a:cs typeface="Calibri"/>
                        </a:rPr>
                        <a:t>e</a:t>
                      </a:r>
                      <a:r>
                        <a:rPr lang="en-US" sz="1100" b="1" spc="5" dirty="0" err="1">
                          <a:effectLst/>
                          <a:latin typeface="Calibri"/>
                          <a:ea typeface="Calibri"/>
                          <a:cs typeface="Calibri"/>
                        </a:rPr>
                        <a:t>m</a:t>
                      </a:r>
                      <a:r>
                        <a:rPr lang="en-US" sz="1100" b="1" spc="-15" dirty="0" err="1">
                          <a:effectLst/>
                          <a:latin typeface="Calibri"/>
                          <a:ea typeface="Calibri"/>
                          <a:cs typeface="Calibri"/>
                        </a:rPr>
                        <a:t>b</a:t>
                      </a:r>
                      <a:r>
                        <a:rPr lang="en-US" sz="1100" b="1" spc="5" dirty="0" err="1">
                          <a:effectLst/>
                          <a:latin typeface="Calibri"/>
                          <a:ea typeface="Calibri"/>
                          <a:cs typeface="Calibri"/>
                        </a:rPr>
                        <a:t>o</a:t>
                      </a:r>
                      <a:r>
                        <a:rPr lang="en-US" sz="1100" b="1" dirty="0" err="1">
                          <a:effectLst/>
                          <a:latin typeface="Calibri"/>
                          <a:ea typeface="Calibri"/>
                          <a:cs typeface="Calibri"/>
                        </a:rPr>
                        <a:t>l</a:t>
                      </a:r>
                      <a:endParaRPr lang="tr-TR" sz="11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685" marR="1036955" algn="ctr">
                        <a:lnSpc>
                          <a:spcPts val="1300"/>
                        </a:lnSpc>
                        <a:spcAft>
                          <a:spcPts val="0"/>
                        </a:spcAft>
                      </a:pPr>
                      <a:endParaRPr lang="tr-TR" sz="1100" b="1" dirty="0" smtClean="0">
                        <a:effectLst/>
                        <a:latin typeface="Calibri"/>
                        <a:ea typeface="Calibri"/>
                        <a:cs typeface="Calibri"/>
                      </a:endParaRPr>
                    </a:p>
                    <a:p>
                      <a:pPr marL="1035685" marR="1036955" algn="ctr">
                        <a:lnSpc>
                          <a:spcPts val="1300"/>
                        </a:lnSpc>
                        <a:spcAft>
                          <a:spcPts val="0"/>
                        </a:spcAft>
                      </a:pPr>
                      <a:r>
                        <a:rPr lang="en-US" sz="1100" b="1" dirty="0" smtClean="0">
                          <a:effectLst/>
                          <a:latin typeface="Calibri"/>
                          <a:ea typeface="Calibri"/>
                          <a:cs typeface="Calibri"/>
                        </a:rPr>
                        <a:t>G</a:t>
                      </a:r>
                      <a:r>
                        <a:rPr lang="en-US" sz="1100" b="1" spc="5" dirty="0" smtClean="0">
                          <a:effectLst/>
                          <a:latin typeface="Calibri"/>
                          <a:ea typeface="Calibri"/>
                          <a:cs typeface="Calibri"/>
                        </a:rPr>
                        <a:t> </a:t>
                      </a:r>
                      <a:r>
                        <a:rPr lang="en-US" sz="1100" b="1" spc="-5" dirty="0">
                          <a:effectLst/>
                          <a:latin typeface="Calibri"/>
                          <a:ea typeface="Calibri"/>
                          <a:cs typeface="Calibri"/>
                        </a:rPr>
                        <a:t>(</a:t>
                      </a:r>
                      <a:r>
                        <a:rPr lang="en-US" sz="1100" b="1" spc="5" dirty="0">
                          <a:effectLst/>
                          <a:latin typeface="Calibri"/>
                          <a:ea typeface="Calibri"/>
                          <a:cs typeface="Calibri"/>
                        </a:rPr>
                        <a:t>G</a:t>
                      </a:r>
                      <a:r>
                        <a:rPr lang="en-US" sz="1100" b="1" spc="-5" dirty="0">
                          <a:effectLst/>
                          <a:latin typeface="Calibri"/>
                          <a:ea typeface="Calibri"/>
                          <a:cs typeface="Calibri"/>
                        </a:rPr>
                        <a:t>a</a:t>
                      </a:r>
                      <a:r>
                        <a:rPr lang="en-US" sz="1100" b="1" spc="-10" dirty="0">
                          <a:effectLst/>
                          <a:latin typeface="Calibri"/>
                          <a:ea typeface="Calibri"/>
                          <a:cs typeface="Calibri"/>
                        </a:rPr>
                        <a:t>s</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dirty="0">
                          <a:effectLst/>
                          <a:latin typeface="Calibri"/>
                          <a:ea typeface="Calibri"/>
                          <a:cs typeface="Calibri"/>
                        </a:rPr>
                        <a:t>: </a:t>
                      </a:r>
                      <a:r>
                        <a:rPr lang="en-US" sz="1100" b="1" spc="5" dirty="0" err="1">
                          <a:effectLst/>
                          <a:latin typeface="Calibri"/>
                          <a:ea typeface="Calibri"/>
                          <a:cs typeface="Calibri"/>
                        </a:rPr>
                        <a:t>G</a:t>
                      </a:r>
                      <a:r>
                        <a:rPr lang="en-US" sz="1100" b="1" spc="-15" dirty="0" err="1">
                          <a:effectLst/>
                          <a:latin typeface="Calibri"/>
                          <a:ea typeface="Calibri"/>
                          <a:cs typeface="Calibri"/>
                        </a:rPr>
                        <a:t>a</a:t>
                      </a:r>
                      <a:r>
                        <a:rPr lang="en-US" sz="1100" b="1" dirty="0" err="1">
                          <a:effectLst/>
                          <a:latin typeface="Calibri"/>
                          <a:ea typeface="Calibri"/>
                          <a:cs typeface="Calibri"/>
                        </a:rPr>
                        <a:t>z</a:t>
                      </a:r>
                      <a:endParaRPr lang="tr-TR" sz="11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dirty="0">
                          <a:effectLst/>
                          <a:latin typeface="Times New Roman"/>
                          <a:ea typeface="Times New Roman"/>
                          <a:cs typeface="Times New Roman"/>
                        </a:rPr>
                        <a:t> </a:t>
                      </a:r>
                      <a:endParaRPr lang="tr-TR" sz="1000" b="1" dirty="0" smtClean="0">
                        <a:effectLst/>
                        <a:latin typeface="Times New Roman"/>
                        <a:ea typeface="Times New Roman"/>
                        <a:cs typeface="Times New Roman"/>
                      </a:endParaRPr>
                    </a:p>
                    <a:p>
                      <a:pPr>
                        <a:lnSpc>
                          <a:spcPct val="115000"/>
                        </a:lnSpc>
                        <a:spcAft>
                          <a:spcPts val="0"/>
                        </a:spcAft>
                      </a:pPr>
                      <a:r>
                        <a:rPr lang="tr-TR" sz="1000" b="1" dirty="0" smtClean="0">
                          <a:effectLst/>
                          <a:latin typeface="Times New Roman"/>
                          <a:ea typeface="Times New Roman"/>
                          <a:cs typeface="Times New Roman"/>
                        </a:rPr>
                        <a:t>     Eski sembol</a:t>
                      </a:r>
                      <a:endParaRPr lang="tr-TR" sz="11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8662">
                <a:tc>
                  <a:txBody>
                    <a:bodyPr/>
                    <a:lstStyle/>
                    <a:p>
                      <a:pPr>
                        <a:lnSpc>
                          <a:spcPts val="900"/>
                        </a:lnSpc>
                        <a:spcBef>
                          <a:spcPts val="35"/>
                        </a:spcBef>
                        <a:spcAft>
                          <a:spcPts val="0"/>
                        </a:spcAft>
                      </a:pPr>
                      <a:r>
                        <a:rPr lang="en-US" sz="95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600"/>
                        </a:lnSpc>
                        <a:spcBef>
                          <a:spcPts val="5"/>
                        </a:spcBef>
                        <a:spcAft>
                          <a:spcPts val="0"/>
                        </a:spcAft>
                      </a:pPr>
                      <a:r>
                        <a:rPr lang="en-US" sz="65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marL="65405" marR="38735" algn="just">
                        <a:lnSpc>
                          <a:spcPct val="115000"/>
                        </a:lnSpc>
                        <a:spcAft>
                          <a:spcPts val="0"/>
                        </a:spcAft>
                      </a:pPr>
                      <a:r>
                        <a:rPr lang="tr-TR" sz="1100">
                          <a:effectLst/>
                          <a:latin typeface="Calibri"/>
                        </a:rPr>
                        <a:t/>
                      </a:r>
                      <a:br>
                        <a:rPr lang="tr-TR" sz="1100">
                          <a:effectLst/>
                          <a:latin typeface="Calibri"/>
                        </a:rPr>
                      </a:br>
                      <a:r>
                        <a:rPr lang="en-US" sz="1100">
                          <a:effectLst/>
                          <a:latin typeface="Calibri"/>
                          <a:ea typeface="Calibri"/>
                          <a:cs typeface="Calibri"/>
                        </a:rPr>
                        <a:t>Bası</a:t>
                      </a:r>
                      <a:r>
                        <a:rPr lang="en-US" sz="1100" spc="-5">
                          <a:effectLst/>
                          <a:latin typeface="Calibri"/>
                          <a:ea typeface="Calibri"/>
                          <a:cs typeface="Calibri"/>
                        </a:rPr>
                        <a:t>n</a:t>
                      </a:r>
                      <a:r>
                        <a:rPr lang="en-US" sz="1100">
                          <a:effectLst/>
                          <a:latin typeface="Calibri"/>
                          <a:ea typeface="Calibri"/>
                          <a:cs typeface="Calibri"/>
                        </a:rPr>
                        <a:t>ç  </a:t>
                      </a:r>
                      <a:r>
                        <a:rPr lang="en-US" sz="1100" spc="5">
                          <a:effectLst/>
                          <a:latin typeface="Calibri"/>
                          <a:ea typeface="Calibri"/>
                          <a:cs typeface="Calibri"/>
                        </a:rPr>
                        <a:t> </a:t>
                      </a:r>
                      <a:r>
                        <a:rPr lang="en-US" sz="1100">
                          <a:effectLst/>
                          <a:latin typeface="Calibri"/>
                          <a:ea typeface="Calibri"/>
                          <a:cs typeface="Calibri"/>
                        </a:rPr>
                        <a:t>altı</a:t>
                      </a:r>
                      <a:r>
                        <a:rPr lang="en-US" sz="1100" spc="-5">
                          <a:effectLst/>
                          <a:latin typeface="Calibri"/>
                          <a:ea typeface="Calibri"/>
                          <a:cs typeface="Calibri"/>
                        </a:rPr>
                        <a:t>nd</a:t>
                      </a:r>
                      <a:r>
                        <a:rPr lang="en-US" sz="1100">
                          <a:effectLst/>
                          <a:latin typeface="Calibri"/>
                          <a:ea typeface="Calibri"/>
                          <a:cs typeface="Calibri"/>
                        </a:rPr>
                        <a:t>a  </a:t>
                      </a:r>
                      <a:r>
                        <a:rPr lang="en-US" sz="1100" spc="5">
                          <a:effectLst/>
                          <a:latin typeface="Calibri"/>
                          <a:ea typeface="Calibri"/>
                          <a:cs typeface="Calibri"/>
                        </a:rPr>
                        <a:t> </a:t>
                      </a:r>
                      <a:r>
                        <a:rPr lang="en-US" sz="1100" spc="-5">
                          <a:effectLst/>
                          <a:latin typeface="Calibri"/>
                          <a:ea typeface="Calibri"/>
                          <a:cs typeface="Calibri"/>
                        </a:rPr>
                        <a:t>g</a:t>
                      </a:r>
                      <a:r>
                        <a:rPr lang="en-US" sz="1100">
                          <a:effectLst/>
                          <a:latin typeface="Calibri"/>
                          <a:ea typeface="Calibri"/>
                          <a:cs typeface="Calibri"/>
                        </a:rPr>
                        <a:t>az   iç</a:t>
                      </a:r>
                      <a:r>
                        <a:rPr lang="en-US" sz="1100" spc="-10">
                          <a:effectLst/>
                          <a:latin typeface="Calibri"/>
                          <a:ea typeface="Calibri"/>
                          <a:cs typeface="Calibri"/>
                        </a:rPr>
                        <a:t>e</a:t>
                      </a:r>
                      <a:r>
                        <a:rPr lang="en-US" sz="1100">
                          <a:effectLst/>
                          <a:latin typeface="Calibri"/>
                          <a:ea typeface="Calibri"/>
                          <a:cs typeface="Calibri"/>
                        </a:rPr>
                        <a:t>ri</a:t>
                      </a:r>
                      <a:r>
                        <a:rPr lang="en-US" sz="1100" spc="-15">
                          <a:effectLst/>
                          <a:latin typeface="Calibri"/>
                          <a:ea typeface="Calibri"/>
                          <a:cs typeface="Calibri"/>
                        </a:rPr>
                        <a:t>r</a:t>
                      </a:r>
                      <a:r>
                        <a:rPr lang="en-US" sz="1100">
                          <a:effectLst/>
                          <a:latin typeface="Calibri"/>
                          <a:ea typeface="Calibri"/>
                          <a:cs typeface="Calibri"/>
                        </a:rPr>
                        <a:t>.  </a:t>
                      </a:r>
                      <a:r>
                        <a:rPr lang="en-US" sz="1100" spc="5">
                          <a:effectLst/>
                          <a:latin typeface="Calibri"/>
                          <a:ea typeface="Calibri"/>
                          <a:cs typeface="Calibri"/>
                        </a:rPr>
                        <a:t> </a:t>
                      </a:r>
                      <a:r>
                        <a:rPr lang="en-US" sz="1100">
                          <a:effectLst/>
                          <a:latin typeface="Calibri"/>
                          <a:ea typeface="Calibri"/>
                          <a:cs typeface="Calibri"/>
                        </a:rPr>
                        <a:t>Çıkan   </a:t>
                      </a:r>
                      <a:r>
                        <a:rPr lang="en-US" sz="1100" spc="-5">
                          <a:effectLst/>
                          <a:latin typeface="Calibri"/>
                          <a:ea typeface="Calibri"/>
                          <a:cs typeface="Calibri"/>
                        </a:rPr>
                        <a:t>g</a:t>
                      </a:r>
                      <a:r>
                        <a:rPr lang="en-US" sz="1100">
                          <a:effectLst/>
                          <a:latin typeface="Calibri"/>
                          <a:ea typeface="Calibri"/>
                          <a:cs typeface="Calibri"/>
                        </a:rPr>
                        <a:t>az   s</a:t>
                      </a:r>
                      <a:r>
                        <a:rPr lang="en-US" sz="1100" spc="5">
                          <a:effectLst/>
                          <a:latin typeface="Calibri"/>
                          <a:ea typeface="Calibri"/>
                          <a:cs typeface="Calibri"/>
                        </a:rPr>
                        <a:t>o</a:t>
                      </a:r>
                      <a:r>
                        <a:rPr lang="en-US" sz="1100" spc="-5">
                          <a:effectLst/>
                          <a:latin typeface="Calibri"/>
                          <a:ea typeface="Calibri"/>
                          <a:cs typeface="Calibri"/>
                        </a:rPr>
                        <a:t>ğu</a:t>
                      </a:r>
                      <a:r>
                        <a:rPr lang="en-US" sz="1100">
                          <a:effectLst/>
                          <a:latin typeface="Calibri"/>
                          <a:ea typeface="Calibri"/>
                          <a:cs typeface="Calibri"/>
                        </a:rPr>
                        <a:t>k </a:t>
                      </a:r>
                      <a:r>
                        <a:rPr lang="en-US" sz="1100" spc="5">
                          <a:effectLst/>
                          <a:latin typeface="Calibri"/>
                          <a:ea typeface="Calibri"/>
                          <a:cs typeface="Calibri"/>
                        </a:rPr>
                        <a:t>o</a:t>
                      </a:r>
                      <a:r>
                        <a:rPr lang="en-US" sz="1100">
                          <a:effectLst/>
                          <a:latin typeface="Calibri"/>
                          <a:ea typeface="Calibri"/>
                          <a:cs typeface="Calibri"/>
                        </a:rPr>
                        <a:t>la</a:t>
                      </a:r>
                      <a:r>
                        <a:rPr lang="en-US" sz="1100" spc="-5">
                          <a:effectLst/>
                          <a:latin typeface="Calibri"/>
                          <a:ea typeface="Calibri"/>
                          <a:cs typeface="Calibri"/>
                        </a:rPr>
                        <a:t>b</a:t>
                      </a:r>
                      <a:r>
                        <a:rPr lang="en-US" sz="1100">
                          <a:effectLst/>
                          <a:latin typeface="Calibri"/>
                          <a:ea typeface="Calibri"/>
                          <a:cs typeface="Calibri"/>
                        </a:rPr>
                        <a:t>i</a:t>
                      </a:r>
                      <a:r>
                        <a:rPr lang="en-US" sz="1100" spc="-5">
                          <a:effectLst/>
                          <a:latin typeface="Calibri"/>
                          <a:ea typeface="Calibri"/>
                          <a:cs typeface="Calibri"/>
                        </a:rPr>
                        <a:t>l</a:t>
                      </a:r>
                      <a:r>
                        <a:rPr lang="en-US" sz="1100">
                          <a:effectLst/>
                          <a:latin typeface="Calibri"/>
                          <a:ea typeface="Calibri"/>
                          <a:cs typeface="Calibri"/>
                        </a:rPr>
                        <a:t>ir.</a:t>
                      </a:r>
                      <a:r>
                        <a:rPr lang="en-US" sz="1100" spc="5">
                          <a:effectLst/>
                          <a:latin typeface="Calibri"/>
                          <a:ea typeface="Calibri"/>
                          <a:cs typeface="Calibri"/>
                        </a:rPr>
                        <a:t> </a:t>
                      </a:r>
                      <a:r>
                        <a:rPr lang="en-US" sz="1100">
                          <a:effectLst/>
                          <a:latin typeface="Calibri"/>
                          <a:ea typeface="Calibri"/>
                          <a:cs typeface="Calibri"/>
                        </a:rPr>
                        <a:t>Is</a:t>
                      </a:r>
                      <a:r>
                        <a:rPr lang="en-US" sz="1100" spc="-5">
                          <a:effectLst/>
                          <a:latin typeface="Calibri"/>
                          <a:ea typeface="Calibri"/>
                          <a:cs typeface="Calibri"/>
                        </a:rPr>
                        <a:t>ı</a:t>
                      </a:r>
                      <a:r>
                        <a:rPr lang="en-US" sz="1100">
                          <a:effectLst/>
                          <a:latin typeface="Calibri"/>
                          <a:ea typeface="Calibri"/>
                          <a:cs typeface="Calibri"/>
                        </a:rPr>
                        <a:t>tıl</a:t>
                      </a:r>
                      <a:r>
                        <a:rPr lang="en-US" sz="1100" spc="-5">
                          <a:effectLst/>
                          <a:latin typeface="Calibri"/>
                          <a:ea typeface="Calibri"/>
                          <a:cs typeface="Calibri"/>
                        </a:rPr>
                        <a:t>ı</a:t>
                      </a:r>
                      <a:r>
                        <a:rPr lang="en-US" sz="1100">
                          <a:effectLst/>
                          <a:latin typeface="Calibri"/>
                          <a:ea typeface="Calibri"/>
                          <a:cs typeface="Calibri"/>
                        </a:rPr>
                        <a:t>rsa</a:t>
                      </a:r>
                      <a:r>
                        <a:rPr lang="en-US" sz="1100" spc="10">
                          <a:effectLst/>
                          <a:latin typeface="Calibri"/>
                          <a:ea typeface="Calibri"/>
                          <a:cs typeface="Calibri"/>
                        </a:rPr>
                        <a:t> </a:t>
                      </a:r>
                      <a:r>
                        <a:rPr lang="en-US" sz="1100" spc="-5">
                          <a:effectLst/>
                          <a:latin typeface="Calibri"/>
                          <a:ea typeface="Calibri"/>
                          <a:cs typeface="Calibri"/>
                        </a:rPr>
                        <a:t>p</a:t>
                      </a:r>
                      <a:r>
                        <a:rPr lang="en-US" sz="1100">
                          <a:effectLst/>
                          <a:latin typeface="Calibri"/>
                          <a:ea typeface="Calibri"/>
                          <a:cs typeface="Calibri"/>
                        </a:rPr>
                        <a:t>atl</a:t>
                      </a:r>
                      <a:r>
                        <a:rPr lang="en-US" sz="1100" spc="-15">
                          <a:effectLst/>
                          <a:latin typeface="Calibri"/>
                          <a:ea typeface="Calibri"/>
                          <a:cs typeface="Calibri"/>
                        </a:rPr>
                        <a:t>a</a:t>
                      </a:r>
                      <a:r>
                        <a:rPr lang="en-US" sz="1100" spc="5">
                          <a:effectLst/>
                          <a:latin typeface="Calibri"/>
                          <a:ea typeface="Calibri"/>
                          <a:cs typeface="Calibri"/>
                        </a:rPr>
                        <a:t>y</a:t>
                      </a:r>
                      <a:r>
                        <a:rPr lang="en-US" sz="1100">
                          <a:effectLst/>
                          <a:latin typeface="Calibri"/>
                          <a:ea typeface="Calibri"/>
                          <a:cs typeface="Calibri"/>
                        </a:rPr>
                        <a:t>a</a:t>
                      </a:r>
                      <a:r>
                        <a:rPr lang="en-US" sz="1100" spc="-5">
                          <a:effectLst/>
                          <a:latin typeface="Calibri"/>
                          <a:ea typeface="Calibri"/>
                          <a:cs typeface="Calibri"/>
                        </a:rPr>
                        <a:t>b</a:t>
                      </a:r>
                      <a:r>
                        <a:rPr lang="en-US" sz="1100">
                          <a:effectLst/>
                          <a:latin typeface="Calibri"/>
                          <a:ea typeface="Calibri"/>
                          <a:cs typeface="Calibri"/>
                        </a:rPr>
                        <a:t>i</a:t>
                      </a:r>
                      <a:r>
                        <a:rPr lang="en-US" sz="1100" spc="-15">
                          <a:effectLst/>
                          <a:latin typeface="Calibri"/>
                          <a:ea typeface="Calibri"/>
                          <a:cs typeface="Calibri"/>
                        </a:rPr>
                        <a:t>l</a:t>
                      </a:r>
                      <a:r>
                        <a:rPr lang="en-US" sz="1100">
                          <a:effectLst/>
                          <a:latin typeface="Calibri"/>
                          <a:ea typeface="Calibri"/>
                          <a:cs typeface="Calibri"/>
                        </a:rPr>
                        <a:t>ir. </a:t>
                      </a:r>
                      <a:r>
                        <a:rPr lang="en-US" sz="1100" spc="5">
                          <a:effectLst/>
                          <a:latin typeface="Calibri"/>
                          <a:ea typeface="Calibri"/>
                          <a:cs typeface="Calibri"/>
                        </a:rPr>
                        <a:t>D</a:t>
                      </a:r>
                      <a:r>
                        <a:rPr lang="en-US" sz="1100">
                          <a:effectLst/>
                          <a:latin typeface="Calibri"/>
                          <a:ea typeface="Calibri"/>
                          <a:cs typeface="Calibri"/>
                        </a:rPr>
                        <a:t>er</a:t>
                      </a:r>
                      <a:r>
                        <a:rPr lang="en-US" sz="1100" spc="-15">
                          <a:effectLst/>
                          <a:latin typeface="Calibri"/>
                          <a:ea typeface="Calibri"/>
                          <a:cs typeface="Calibri"/>
                        </a:rPr>
                        <a:t>i</a:t>
                      </a:r>
                      <a:r>
                        <a:rPr lang="en-US" sz="1100" spc="5">
                          <a:effectLst/>
                          <a:latin typeface="Calibri"/>
                          <a:ea typeface="Calibri"/>
                          <a:cs typeface="Calibri"/>
                        </a:rPr>
                        <a:t>y</a:t>
                      </a:r>
                      <a:r>
                        <a:rPr lang="en-US" sz="1100">
                          <a:effectLst/>
                          <a:latin typeface="Calibri"/>
                          <a:ea typeface="Calibri"/>
                          <a:cs typeface="Calibri"/>
                        </a:rPr>
                        <a:t>e </a:t>
                      </a:r>
                      <a:r>
                        <a:rPr lang="en-US" sz="1100" spc="5">
                          <a:effectLst/>
                          <a:latin typeface="Calibri"/>
                          <a:ea typeface="Calibri"/>
                          <a:cs typeface="Calibri"/>
                        </a:rPr>
                        <a:t>v</a:t>
                      </a:r>
                      <a:r>
                        <a:rPr lang="en-US" sz="1100">
                          <a:effectLst/>
                          <a:latin typeface="Calibri"/>
                          <a:ea typeface="Calibri"/>
                          <a:cs typeface="Calibri"/>
                        </a:rPr>
                        <a:t>e</a:t>
                      </a:r>
                      <a:r>
                        <a:rPr lang="en-US" sz="1100" spc="15">
                          <a:effectLst/>
                          <a:latin typeface="Calibri"/>
                          <a:ea typeface="Calibri"/>
                          <a:cs typeface="Calibri"/>
                        </a:rPr>
                        <a:t> </a:t>
                      </a:r>
                      <a:r>
                        <a:rPr lang="en-US" sz="1100" spc="-15">
                          <a:effectLst/>
                          <a:latin typeface="Calibri"/>
                          <a:ea typeface="Calibri"/>
                          <a:cs typeface="Calibri"/>
                        </a:rPr>
                        <a:t>g</a:t>
                      </a:r>
                      <a:r>
                        <a:rPr lang="en-US" sz="1100" spc="5">
                          <a:effectLst/>
                          <a:latin typeface="Calibri"/>
                          <a:ea typeface="Calibri"/>
                          <a:cs typeface="Calibri"/>
                        </a:rPr>
                        <a:t>ö</a:t>
                      </a:r>
                      <a:r>
                        <a:rPr lang="en-US" sz="1100" spc="-5">
                          <a:effectLst/>
                          <a:latin typeface="Calibri"/>
                          <a:ea typeface="Calibri"/>
                          <a:cs typeface="Calibri"/>
                        </a:rPr>
                        <a:t>z</a:t>
                      </a:r>
                      <a:r>
                        <a:rPr lang="en-US" sz="1100">
                          <a:effectLst/>
                          <a:latin typeface="Calibri"/>
                          <a:ea typeface="Calibri"/>
                          <a:cs typeface="Calibri"/>
                        </a:rPr>
                        <a:t>e t</a:t>
                      </a:r>
                      <a:r>
                        <a:rPr lang="en-US" sz="1100" spc="5">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as </a:t>
                      </a:r>
                      <a:r>
                        <a:rPr lang="en-US" sz="1100" spc="-5">
                          <a:effectLst/>
                          <a:latin typeface="Calibri"/>
                          <a:ea typeface="Calibri"/>
                          <a:cs typeface="Calibri"/>
                        </a:rPr>
                        <a:t>e</a:t>
                      </a:r>
                      <a:r>
                        <a:rPr lang="en-US" sz="1100">
                          <a:effectLst/>
                          <a:latin typeface="Calibri"/>
                          <a:ea typeface="Calibri"/>
                          <a:cs typeface="Calibri"/>
                        </a:rPr>
                        <a:t>t</a:t>
                      </a:r>
                      <a:r>
                        <a:rPr lang="en-US" sz="1100" spc="5">
                          <a:effectLst/>
                          <a:latin typeface="Calibri"/>
                          <a:ea typeface="Calibri"/>
                          <a:cs typeface="Calibri"/>
                        </a:rPr>
                        <a:t>t</a:t>
                      </a:r>
                      <a:r>
                        <a:rPr lang="en-US" sz="1100">
                          <a:effectLst/>
                          <a:latin typeface="Calibri"/>
                          <a:ea typeface="Calibri"/>
                          <a:cs typeface="Calibri"/>
                        </a:rPr>
                        <a:t>ir</a:t>
                      </a:r>
                      <a:r>
                        <a:rPr lang="en-US" sz="1100" spc="-5">
                          <a:effectLst/>
                          <a:latin typeface="Calibri"/>
                          <a:ea typeface="Calibri"/>
                          <a:cs typeface="Calibri"/>
                        </a:rPr>
                        <a:t>i</a:t>
                      </a:r>
                      <a:r>
                        <a:rPr lang="en-US" sz="1100" spc="-15">
                          <a:effectLst/>
                          <a:latin typeface="Calibri"/>
                          <a:ea typeface="Calibri"/>
                          <a:cs typeface="Calibri"/>
                        </a:rPr>
                        <a:t>l</a:t>
                      </a:r>
                      <a:r>
                        <a:rPr lang="en-US" sz="1100" spc="5">
                          <a:effectLst/>
                          <a:latin typeface="Calibri"/>
                          <a:ea typeface="Calibri"/>
                          <a:cs typeface="Calibri"/>
                        </a:rPr>
                        <a:t>m</a:t>
                      </a:r>
                      <a:r>
                        <a:rPr lang="en-US" sz="1100" spc="-10">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eli</a:t>
                      </a:r>
                      <a:r>
                        <a:rPr lang="en-US" sz="1100" spc="-5">
                          <a:effectLst/>
                          <a:latin typeface="Calibri"/>
                          <a:ea typeface="Calibri"/>
                          <a:cs typeface="Calibri"/>
                        </a:rPr>
                        <a:t>d</a:t>
                      </a:r>
                      <a:r>
                        <a:rPr lang="en-US" sz="1100">
                          <a:effectLst/>
                          <a:latin typeface="Calibri"/>
                          <a:ea typeface="Calibri"/>
                          <a:cs typeface="Calibri"/>
                        </a:rPr>
                        <a:t>ir.</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12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844" y="2708921"/>
            <a:ext cx="1306513"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48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632" y="764704"/>
            <a:ext cx="1749704" cy="163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583832" y="980729"/>
            <a:ext cx="4572000" cy="1176219"/>
          </a:xfrm>
          <a:prstGeom prst="rect">
            <a:avLst/>
          </a:prstGeom>
        </p:spPr>
        <p:txBody>
          <a:bodyPr>
            <a:spAutoFit/>
          </a:bodyPr>
          <a:lstStyle/>
          <a:p>
            <a:pPr>
              <a:lnSpc>
                <a:spcPct val="115000"/>
              </a:lnSpc>
              <a:spcAft>
                <a:spcPts val="1000"/>
              </a:spcAft>
            </a:pPr>
            <a:r>
              <a:rPr lang="tr-TR" dirty="0">
                <a:ea typeface="Calibri"/>
                <a:cs typeface="Times New Roman"/>
              </a:rPr>
              <a:t>ELBİSENİN GÜVENLİĞİ</a:t>
            </a:r>
          </a:p>
          <a:p>
            <a:pPr>
              <a:lnSpc>
                <a:spcPct val="115000"/>
              </a:lnSpc>
              <a:spcAft>
                <a:spcPts val="1000"/>
              </a:spcAft>
            </a:pPr>
            <a:r>
              <a:rPr lang="tr-TR" dirty="0">
                <a:ea typeface="Calibri"/>
                <a:cs typeface="Times New Roman"/>
              </a:rPr>
              <a:t>Bu sembol</a:t>
            </a:r>
            <a:r>
              <a:rPr lang="tr-TR" dirty="0">
                <a:ea typeface="Calibri"/>
                <a:cs typeface="Times New Roman"/>
              </a:rPr>
              <a:t>, elbiseyi </a:t>
            </a:r>
            <a:r>
              <a:rPr lang="tr-TR" dirty="0">
                <a:ea typeface="Calibri"/>
                <a:cs typeface="Times New Roman"/>
              </a:rPr>
              <a:t>lekeleyecek veya yakacak maddeler kullanırken görülür.</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2576592"/>
            <a:ext cx="1440160" cy="145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614726" y="2840891"/>
            <a:ext cx="4572000" cy="1176219"/>
          </a:xfrm>
          <a:prstGeom prst="rect">
            <a:avLst/>
          </a:prstGeom>
        </p:spPr>
        <p:txBody>
          <a:bodyPr>
            <a:spAutoFit/>
          </a:bodyPr>
          <a:lstStyle/>
          <a:p>
            <a:pPr>
              <a:lnSpc>
                <a:spcPct val="115000"/>
              </a:lnSpc>
              <a:spcAft>
                <a:spcPts val="1000"/>
              </a:spcAft>
            </a:pPr>
            <a:r>
              <a:rPr lang="tr-TR" dirty="0">
                <a:ea typeface="Calibri"/>
                <a:cs typeface="Times New Roman"/>
              </a:rPr>
              <a:t>AÇIK ALEV UYARISI</a:t>
            </a:r>
          </a:p>
          <a:p>
            <a:pPr>
              <a:lnSpc>
                <a:spcPct val="115000"/>
              </a:lnSpc>
              <a:spcAft>
                <a:spcPts val="1000"/>
              </a:spcAft>
            </a:pPr>
            <a:r>
              <a:rPr lang="tr-TR" dirty="0">
                <a:ea typeface="Calibri"/>
                <a:cs typeface="Times New Roman"/>
              </a:rPr>
              <a:t>Bu sembol, yangına veya patlamaya sebep olabilecek alev kullanıldığında görülür.</a:t>
            </a:r>
          </a:p>
        </p:txBody>
      </p:sp>
      <p:sp>
        <p:nvSpPr>
          <p:cNvPr id="7" name="Dikdörtgen 6"/>
          <p:cNvSpPr/>
          <p:nvPr/>
        </p:nvSpPr>
        <p:spPr>
          <a:xfrm>
            <a:off x="4614726" y="4409808"/>
            <a:ext cx="4572000" cy="1494768"/>
          </a:xfrm>
          <a:prstGeom prst="rect">
            <a:avLst/>
          </a:prstGeom>
        </p:spPr>
        <p:txBody>
          <a:bodyPr>
            <a:spAutoFit/>
          </a:bodyPr>
          <a:lstStyle/>
          <a:p>
            <a:pPr>
              <a:lnSpc>
                <a:spcPct val="115000"/>
              </a:lnSpc>
              <a:spcAft>
                <a:spcPts val="1000"/>
              </a:spcAft>
            </a:pPr>
            <a:r>
              <a:rPr lang="tr-TR" dirty="0">
                <a:ea typeface="Calibri"/>
                <a:cs typeface="Times New Roman"/>
              </a:rPr>
              <a:t>DUMAN GÜVENLİĞİ</a:t>
            </a:r>
          </a:p>
          <a:p>
            <a:pPr>
              <a:lnSpc>
                <a:spcPct val="115000"/>
              </a:lnSpc>
              <a:spcAft>
                <a:spcPts val="1000"/>
              </a:spcAft>
            </a:pPr>
            <a:r>
              <a:rPr lang="tr-TR" dirty="0">
                <a:ea typeface="Calibri"/>
                <a:cs typeface="Times New Roman"/>
              </a:rPr>
              <a:t>Bu sembol, kimyasal maddeler veya kimyasal reaksiyonlar tehlikeli dumana sebep olduklarında görülür</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2" y="4509122"/>
            <a:ext cx="1467447"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942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90872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çerik Yer Tutucusu 9"/>
          <p:cNvSpPr>
            <a:spLocks noGrp="1"/>
          </p:cNvSpPr>
          <p:nvPr>
            <p:ph idx="1"/>
          </p:nvPr>
        </p:nvSpPr>
        <p:spPr>
          <a:xfrm>
            <a:off x="1981200" y="476673"/>
            <a:ext cx="8229600" cy="5649491"/>
          </a:xfrm>
        </p:spPr>
        <p:txBody>
          <a:bodyPr/>
          <a:lstStyle/>
          <a:p>
            <a:pPr marL="0" indent="0">
              <a:lnSpc>
                <a:spcPct val="115000"/>
              </a:lnSpc>
              <a:spcAft>
                <a:spcPts val="1000"/>
              </a:spcAft>
              <a:buNone/>
            </a:pPr>
            <a:r>
              <a:rPr lang="tr-TR" b="1" dirty="0">
                <a:ea typeface="Calibri"/>
                <a:cs typeface="Times New Roman"/>
              </a:rPr>
              <a:t> </a:t>
            </a:r>
            <a:r>
              <a:rPr lang="tr-TR" b="1" dirty="0" smtClean="0">
                <a:ea typeface="Calibri"/>
                <a:cs typeface="Times New Roman"/>
              </a:rPr>
              <a:t>                             </a:t>
            </a:r>
            <a:r>
              <a:rPr lang="tr-TR" sz="1800" b="1" dirty="0">
                <a:ea typeface="Calibri"/>
                <a:cs typeface="Times New Roman"/>
              </a:rPr>
              <a:t>ELDİVEN</a:t>
            </a:r>
            <a:endParaRPr lang="tr-TR" sz="1800" b="1" dirty="0">
              <a:ea typeface="Calibri"/>
              <a:cs typeface="Times New Roman"/>
            </a:endParaRPr>
          </a:p>
          <a:p>
            <a:pPr marL="0" indent="0">
              <a:spcAft>
                <a:spcPts val="1000"/>
              </a:spcAft>
              <a:buNone/>
            </a:pPr>
            <a:r>
              <a:rPr lang="tr-TR" sz="1800" dirty="0">
                <a:ea typeface="Calibri"/>
                <a:cs typeface="Times New Roman"/>
              </a:rPr>
              <a:t>                                                    Cilde </a:t>
            </a:r>
            <a:r>
              <a:rPr lang="tr-TR" sz="1800" dirty="0">
                <a:ea typeface="Calibri"/>
                <a:cs typeface="Times New Roman"/>
              </a:rPr>
              <a:t>zararlı bazı kimyasal </a:t>
            </a:r>
            <a:r>
              <a:rPr lang="tr-TR" sz="1800" dirty="0">
                <a:ea typeface="Calibri"/>
                <a:cs typeface="Times New Roman"/>
              </a:rPr>
              <a:t>  maddelerle çalışırken eldiven          </a:t>
            </a:r>
          </a:p>
          <a:p>
            <a:pPr marL="0" indent="0">
              <a:spcAft>
                <a:spcPts val="1000"/>
              </a:spcAft>
              <a:buNone/>
            </a:pPr>
            <a:r>
              <a:rPr lang="tr-TR" sz="1800" dirty="0">
                <a:ea typeface="Calibri"/>
                <a:cs typeface="Times New Roman"/>
              </a:rPr>
              <a:t> </a:t>
            </a:r>
            <a:r>
              <a:rPr lang="tr-TR" sz="1800" dirty="0">
                <a:ea typeface="Calibri"/>
                <a:cs typeface="Times New Roman"/>
              </a:rPr>
              <a:t>                                                    kullanılması </a:t>
            </a:r>
            <a:r>
              <a:rPr lang="tr-TR" sz="1800" dirty="0">
                <a:ea typeface="Calibri"/>
                <a:cs typeface="Times New Roman"/>
              </a:rPr>
              <a:t>gerektiğini hatırlatan uyarı işareti.</a:t>
            </a:r>
          </a:p>
        </p:txBody>
      </p:sp>
      <p:sp>
        <p:nvSpPr>
          <p:cNvPr id="11" name="Dikdörtgen 10"/>
          <p:cNvSpPr/>
          <p:nvPr/>
        </p:nvSpPr>
        <p:spPr>
          <a:xfrm>
            <a:off x="4727848" y="2882022"/>
            <a:ext cx="4572000" cy="1176219"/>
          </a:xfrm>
          <a:prstGeom prst="rect">
            <a:avLst/>
          </a:prstGeom>
        </p:spPr>
        <p:txBody>
          <a:bodyPr>
            <a:spAutoFit/>
          </a:bodyPr>
          <a:lstStyle/>
          <a:p>
            <a:pPr>
              <a:lnSpc>
                <a:spcPct val="115000"/>
              </a:lnSpc>
              <a:spcAft>
                <a:spcPts val="1000"/>
              </a:spcAft>
            </a:pPr>
            <a:r>
              <a:rPr lang="tr-TR" b="1" dirty="0">
                <a:ea typeface="Calibri"/>
                <a:cs typeface="Times New Roman"/>
              </a:rPr>
              <a:t>ELEKTRİK GÜVENLİĞİ</a:t>
            </a:r>
            <a:endParaRPr lang="tr-TR" dirty="0">
              <a:ea typeface="Calibri"/>
              <a:cs typeface="Times New Roman"/>
            </a:endParaRPr>
          </a:p>
          <a:p>
            <a:pPr>
              <a:lnSpc>
                <a:spcPct val="115000"/>
              </a:lnSpc>
              <a:spcAft>
                <a:spcPts val="1000"/>
              </a:spcAft>
            </a:pPr>
            <a:r>
              <a:rPr lang="tr-TR" dirty="0">
                <a:ea typeface="Calibri"/>
                <a:cs typeface="Times New Roman"/>
              </a:rPr>
              <a:t>Bu sembol, elektrikli aletler kullanılırken dikkat edilmesi gerektiğinde görülür.</a:t>
            </a:r>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120" y="2681289"/>
            <a:ext cx="1524000" cy="133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4727848" y="4538995"/>
            <a:ext cx="4572000" cy="1176219"/>
          </a:xfrm>
          <a:prstGeom prst="rect">
            <a:avLst/>
          </a:prstGeom>
        </p:spPr>
        <p:txBody>
          <a:bodyPr>
            <a:spAutoFit/>
          </a:bodyPr>
          <a:lstStyle/>
          <a:p>
            <a:pPr>
              <a:lnSpc>
                <a:spcPct val="115000"/>
              </a:lnSpc>
              <a:spcAft>
                <a:spcPts val="1000"/>
              </a:spcAft>
            </a:pPr>
            <a:r>
              <a:rPr lang="tr-TR" b="1" dirty="0">
                <a:ea typeface="Calibri"/>
                <a:cs typeface="Times New Roman"/>
              </a:rPr>
              <a:t>YANGIN GÜVENLİĞİ</a:t>
            </a:r>
            <a:endParaRPr lang="tr-TR" dirty="0">
              <a:ea typeface="Calibri"/>
              <a:cs typeface="Times New Roman"/>
            </a:endParaRPr>
          </a:p>
          <a:p>
            <a:pPr>
              <a:lnSpc>
                <a:spcPct val="115000"/>
              </a:lnSpc>
              <a:spcAft>
                <a:spcPts val="1000"/>
              </a:spcAft>
            </a:pPr>
            <a:r>
              <a:rPr lang="tr-TR" dirty="0">
                <a:ea typeface="Calibri"/>
                <a:cs typeface="Times New Roman"/>
              </a:rPr>
              <a:t>Bu sembol, açık alev etrafında tedbir alınması gerektiğinde  görülür.</a:t>
            </a:r>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120" y="4365104"/>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664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799856" y="908720"/>
            <a:ext cx="4968552" cy="1324744"/>
          </a:xfrm>
        </p:spPr>
        <p:txBody>
          <a:bodyPr/>
          <a:lstStyle/>
          <a:p>
            <a:pPr marL="0" indent="0">
              <a:buNone/>
            </a:pPr>
            <a:r>
              <a:rPr lang="tr-TR" sz="1800" b="1" dirty="0"/>
              <a:t>GÖZ GÜVENLİĞİ</a:t>
            </a:r>
          </a:p>
          <a:p>
            <a:pPr marL="0" indent="0">
              <a:buNone/>
            </a:pPr>
            <a:r>
              <a:rPr lang="tr-TR" sz="1800" dirty="0"/>
              <a:t>Bu sembol, gözler için tehlike olduğunu gösterir. Bu sembol görüldüğünde koruyucu gözlük takılmalıdır.</a:t>
            </a:r>
          </a:p>
          <a:p>
            <a:endParaRPr lang="tr-T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764705"/>
            <a:ext cx="159702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799856" y="2438415"/>
            <a:ext cx="4572000" cy="1176219"/>
          </a:xfrm>
          <a:prstGeom prst="rect">
            <a:avLst/>
          </a:prstGeom>
        </p:spPr>
        <p:txBody>
          <a:bodyPr>
            <a:spAutoFit/>
          </a:bodyPr>
          <a:lstStyle/>
          <a:p>
            <a:pPr>
              <a:lnSpc>
                <a:spcPct val="115000"/>
              </a:lnSpc>
              <a:spcAft>
                <a:spcPts val="1000"/>
              </a:spcAft>
            </a:pPr>
            <a:r>
              <a:rPr lang="tr-TR" b="1" dirty="0">
                <a:ea typeface="Calibri"/>
                <a:cs typeface="Times New Roman"/>
              </a:rPr>
              <a:t>KESİCİ CİSİMLER GÜVENLİĞİ</a:t>
            </a:r>
            <a:endParaRPr lang="tr-TR" dirty="0">
              <a:ea typeface="Calibri"/>
              <a:cs typeface="Times New Roman"/>
            </a:endParaRPr>
          </a:p>
          <a:p>
            <a:pPr>
              <a:lnSpc>
                <a:spcPct val="115000"/>
              </a:lnSpc>
              <a:spcAft>
                <a:spcPts val="1000"/>
              </a:spcAft>
            </a:pPr>
            <a:r>
              <a:rPr lang="tr-TR" dirty="0">
                <a:ea typeface="Calibri"/>
                <a:cs typeface="Times New Roman"/>
              </a:rPr>
              <a:t>Bu sembol, kesme ve delme tehlikesi olan keskin cisimler olduğu zaman görülür.</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983" y="2438415"/>
            <a:ext cx="1603375"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799856" y="4446241"/>
            <a:ext cx="4572000" cy="1176219"/>
          </a:xfrm>
          <a:prstGeom prst="rect">
            <a:avLst/>
          </a:prstGeom>
        </p:spPr>
        <p:txBody>
          <a:bodyPr>
            <a:spAutoFit/>
          </a:bodyPr>
          <a:lstStyle/>
          <a:p>
            <a:pPr>
              <a:lnSpc>
                <a:spcPct val="115000"/>
              </a:lnSpc>
              <a:spcAft>
                <a:spcPts val="1000"/>
              </a:spcAft>
            </a:pPr>
            <a:r>
              <a:rPr lang="tr-TR" b="1" dirty="0">
                <a:ea typeface="Calibri"/>
                <a:cs typeface="Times New Roman"/>
              </a:rPr>
              <a:t>BİYOLOJİK TEHLİKE</a:t>
            </a:r>
            <a:endParaRPr lang="tr-TR" dirty="0">
              <a:ea typeface="Calibri"/>
              <a:cs typeface="Times New Roman"/>
            </a:endParaRPr>
          </a:p>
          <a:p>
            <a:pPr>
              <a:lnSpc>
                <a:spcPct val="115000"/>
              </a:lnSpc>
              <a:spcAft>
                <a:spcPts val="1000"/>
              </a:spcAft>
            </a:pPr>
            <a:r>
              <a:rPr lang="tr-TR" dirty="0">
                <a:ea typeface="Calibri"/>
                <a:cs typeface="Times New Roman"/>
              </a:rPr>
              <a:t>Bu sembol, bakteri mantar veya tek hücreli hayvan veya bitki tehlikesi olduğunda görülür.</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983" y="4437113"/>
            <a:ext cx="151866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236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27848" y="620688"/>
            <a:ext cx="5410944" cy="1224136"/>
          </a:xfrm>
        </p:spPr>
        <p:txBody>
          <a:bodyPr>
            <a:normAutofit fontScale="77500" lnSpcReduction="20000"/>
          </a:bodyPr>
          <a:lstStyle/>
          <a:p>
            <a:pPr marL="0" indent="0">
              <a:lnSpc>
                <a:spcPct val="115000"/>
              </a:lnSpc>
              <a:spcAft>
                <a:spcPts val="1000"/>
              </a:spcAft>
              <a:buNone/>
            </a:pPr>
            <a:r>
              <a:rPr lang="tr-TR" sz="2100" b="1" dirty="0">
                <a:ea typeface="Calibri"/>
                <a:cs typeface="Times New Roman"/>
              </a:rPr>
              <a:t>ISI GÜVENLİĞİ</a:t>
            </a:r>
            <a:endParaRPr lang="tr-TR" sz="2100" dirty="0">
              <a:ea typeface="Calibri"/>
              <a:cs typeface="Times New Roman"/>
            </a:endParaRPr>
          </a:p>
          <a:p>
            <a:pPr marL="0" indent="0">
              <a:lnSpc>
                <a:spcPct val="115000"/>
              </a:lnSpc>
              <a:spcAft>
                <a:spcPts val="1000"/>
              </a:spcAft>
              <a:buNone/>
            </a:pPr>
            <a:r>
              <a:rPr lang="tr-TR" sz="2100" dirty="0">
                <a:ea typeface="Calibri"/>
                <a:cs typeface="Times New Roman"/>
              </a:rPr>
              <a:t>Bu işaret sıcak cisimlerin tutulması esnasında önlem alınmasını hatırlatmak içindir.</a:t>
            </a:r>
          </a:p>
          <a:p>
            <a:pPr marL="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6" y="620688"/>
            <a:ext cx="165618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99856" y="2528758"/>
            <a:ext cx="4572000" cy="1494768"/>
          </a:xfrm>
          <a:prstGeom prst="rect">
            <a:avLst/>
          </a:prstGeom>
        </p:spPr>
        <p:txBody>
          <a:bodyPr>
            <a:spAutoFit/>
          </a:bodyPr>
          <a:lstStyle/>
          <a:p>
            <a:pPr>
              <a:lnSpc>
                <a:spcPct val="115000"/>
              </a:lnSpc>
              <a:spcAft>
                <a:spcPts val="1000"/>
              </a:spcAft>
            </a:pPr>
            <a:r>
              <a:rPr lang="tr-TR" b="1" dirty="0">
                <a:ea typeface="Calibri"/>
                <a:cs typeface="Times New Roman"/>
              </a:rPr>
              <a:t>KİMYASAL MADDE UYARISI</a:t>
            </a:r>
            <a:endParaRPr lang="tr-TR" dirty="0">
              <a:ea typeface="Calibri"/>
              <a:cs typeface="Times New Roman"/>
            </a:endParaRPr>
          </a:p>
          <a:p>
            <a:pPr>
              <a:lnSpc>
                <a:spcPct val="115000"/>
              </a:lnSpc>
              <a:spcAft>
                <a:spcPts val="1000"/>
              </a:spcAft>
            </a:pPr>
            <a:r>
              <a:rPr lang="tr-TR" dirty="0">
                <a:ea typeface="Calibri"/>
                <a:cs typeface="Times New Roman"/>
              </a:rPr>
              <a:t>Bu sembol deriye dokunması halinde yakıcı veya zehirleyici etkisi olan kimyasal maddeler kullanılırken görülür.</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38" y="2454418"/>
            <a:ext cx="1656184" cy="15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799856" y="4483948"/>
            <a:ext cx="4572000" cy="1176219"/>
          </a:xfrm>
          <a:prstGeom prst="rect">
            <a:avLst/>
          </a:prstGeom>
        </p:spPr>
        <p:txBody>
          <a:bodyPr>
            <a:spAutoFit/>
          </a:bodyPr>
          <a:lstStyle/>
          <a:p>
            <a:pPr>
              <a:lnSpc>
                <a:spcPct val="115000"/>
              </a:lnSpc>
              <a:spcAft>
                <a:spcPts val="1000"/>
              </a:spcAft>
            </a:pPr>
            <a:r>
              <a:rPr lang="tr-TR" b="1" dirty="0">
                <a:ea typeface="Calibri"/>
                <a:cs typeface="Times New Roman"/>
              </a:rPr>
              <a:t>RADYOAKTİF GÜVENLİĞİ</a:t>
            </a:r>
            <a:endParaRPr lang="tr-TR" dirty="0">
              <a:ea typeface="Calibri"/>
              <a:cs typeface="Times New Roman"/>
            </a:endParaRPr>
          </a:p>
          <a:p>
            <a:pPr>
              <a:lnSpc>
                <a:spcPct val="115000"/>
              </a:lnSpc>
              <a:spcAft>
                <a:spcPts val="1000"/>
              </a:spcAft>
            </a:pPr>
            <a:r>
              <a:rPr lang="tr-TR" dirty="0">
                <a:ea typeface="Calibri"/>
                <a:cs typeface="Times New Roman"/>
              </a:rPr>
              <a:t>Bu sembol, radyoaktif maddeler kullanırken görülür.</a:t>
            </a: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808" y="4298717"/>
            <a:ext cx="1597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93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83832" y="332658"/>
            <a:ext cx="5256584" cy="1368151"/>
          </a:xfrm>
        </p:spPr>
        <p:txBody>
          <a:bodyPr>
            <a:normAutofit lnSpcReduction="10000"/>
          </a:bodyPr>
          <a:lstStyle/>
          <a:p>
            <a:pPr marL="0" indent="0">
              <a:lnSpc>
                <a:spcPct val="115000"/>
              </a:lnSpc>
              <a:spcAft>
                <a:spcPts val="1000"/>
              </a:spcAft>
              <a:buNone/>
            </a:pPr>
            <a:r>
              <a:rPr lang="tr-TR" sz="1800" b="1" dirty="0">
                <a:ea typeface="Calibri"/>
                <a:cs typeface="Times New Roman"/>
              </a:rPr>
              <a:t>BİTKİ GÜVENLİĞİ</a:t>
            </a:r>
            <a:endParaRPr lang="tr-TR" sz="1800" dirty="0">
              <a:ea typeface="Calibri"/>
              <a:cs typeface="Times New Roman"/>
            </a:endParaRPr>
          </a:p>
          <a:p>
            <a:pPr marL="0" indent="0">
              <a:lnSpc>
                <a:spcPct val="115000"/>
              </a:lnSpc>
              <a:spcAft>
                <a:spcPts val="1000"/>
              </a:spcAft>
              <a:buNone/>
            </a:pPr>
            <a:r>
              <a:rPr lang="tr-TR" sz="1800" dirty="0">
                <a:ea typeface="Calibri"/>
                <a:cs typeface="Times New Roman"/>
              </a:rPr>
              <a:t>Bu sembol, zehirli veya dikenli bitkiler tutulacağı zaman görülür.</a:t>
            </a:r>
          </a:p>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332656"/>
            <a:ext cx="16525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590132" y="2132856"/>
            <a:ext cx="4572000" cy="1494768"/>
          </a:xfrm>
          <a:prstGeom prst="rect">
            <a:avLst/>
          </a:prstGeom>
        </p:spPr>
        <p:txBody>
          <a:bodyPr>
            <a:spAutoFit/>
          </a:bodyPr>
          <a:lstStyle/>
          <a:p>
            <a:pPr>
              <a:lnSpc>
                <a:spcPct val="115000"/>
              </a:lnSpc>
              <a:spcAft>
                <a:spcPts val="1000"/>
              </a:spcAft>
            </a:pPr>
            <a:r>
              <a:rPr lang="tr-TR" b="1" dirty="0">
                <a:ea typeface="Calibri"/>
                <a:cs typeface="Times New Roman"/>
              </a:rPr>
              <a:t>HAYVAN GÜVENLİĞİ</a:t>
            </a:r>
            <a:endParaRPr lang="tr-TR" dirty="0">
              <a:ea typeface="Calibri"/>
              <a:cs typeface="Times New Roman"/>
            </a:endParaRPr>
          </a:p>
          <a:p>
            <a:pPr>
              <a:lnSpc>
                <a:spcPct val="115000"/>
              </a:lnSpc>
              <a:spcAft>
                <a:spcPts val="1000"/>
              </a:spcAft>
            </a:pPr>
            <a:r>
              <a:rPr lang="tr-TR" dirty="0">
                <a:ea typeface="Calibri"/>
                <a:cs typeface="Times New Roman"/>
              </a:rPr>
              <a:t>Bu sembol, canlı hayvanlar üzerinde çalışırken hayvanların ve öğrenci güvenliğinin sağlanması gerektiğinde görülür.</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25" y="2197963"/>
            <a:ext cx="167640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733312" y="4077072"/>
            <a:ext cx="4572000" cy="1494768"/>
          </a:xfrm>
          <a:prstGeom prst="rect">
            <a:avLst/>
          </a:prstGeom>
        </p:spPr>
        <p:txBody>
          <a:bodyPr>
            <a:spAutoFit/>
          </a:bodyPr>
          <a:lstStyle/>
          <a:p>
            <a:pPr>
              <a:lnSpc>
                <a:spcPct val="115000"/>
              </a:lnSpc>
              <a:spcAft>
                <a:spcPts val="1000"/>
              </a:spcAft>
            </a:pPr>
            <a:r>
              <a:rPr lang="tr-TR" b="1" dirty="0">
                <a:ea typeface="Calibri"/>
                <a:cs typeface="Times New Roman"/>
              </a:rPr>
              <a:t>TASARRUFLU KULLANIM UYARISI</a:t>
            </a:r>
            <a:endParaRPr lang="tr-TR" dirty="0">
              <a:ea typeface="Calibri"/>
              <a:cs typeface="Times New Roman"/>
            </a:endParaRPr>
          </a:p>
          <a:p>
            <a:pPr>
              <a:lnSpc>
                <a:spcPct val="115000"/>
              </a:lnSpc>
              <a:spcAft>
                <a:spcPts val="1000"/>
              </a:spcAft>
            </a:pPr>
            <a:r>
              <a:rPr lang="tr-TR" dirty="0">
                <a:ea typeface="Calibri"/>
                <a:cs typeface="Times New Roman"/>
              </a:rPr>
              <a:t>Bu sembol, maddenin uygun bir şekilde kullanılmasına dikkat edilmesi gerektiğinde ortaya çıkar.</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235" y="4182426"/>
            <a:ext cx="1749425" cy="155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608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624" y="548680"/>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27848" y="836713"/>
            <a:ext cx="4572000" cy="1176219"/>
          </a:xfrm>
          <a:prstGeom prst="rect">
            <a:avLst/>
          </a:prstGeom>
        </p:spPr>
        <p:txBody>
          <a:bodyPr>
            <a:spAutoFit/>
          </a:bodyPr>
          <a:lstStyle/>
          <a:p>
            <a:pPr>
              <a:lnSpc>
                <a:spcPct val="115000"/>
              </a:lnSpc>
              <a:spcAft>
                <a:spcPts val="1000"/>
              </a:spcAft>
            </a:pPr>
            <a:r>
              <a:rPr lang="tr-TR" b="1" dirty="0">
                <a:ea typeface="Calibri"/>
                <a:cs typeface="Times New Roman"/>
              </a:rPr>
              <a:t>ZEHİRLİ MADDE UYARISI</a:t>
            </a:r>
            <a:endParaRPr lang="tr-TR" dirty="0">
              <a:ea typeface="Calibri"/>
              <a:cs typeface="Times New Roman"/>
            </a:endParaRPr>
          </a:p>
          <a:p>
            <a:pPr>
              <a:lnSpc>
                <a:spcPct val="115000"/>
              </a:lnSpc>
              <a:spcAft>
                <a:spcPts val="1000"/>
              </a:spcAft>
            </a:pPr>
            <a:r>
              <a:rPr lang="tr-TR" dirty="0">
                <a:ea typeface="Calibri"/>
                <a:cs typeface="Times New Roman"/>
              </a:rPr>
              <a:t>Bu sembol, zehirli maddeler kullanılırken görülür.</a:t>
            </a:r>
          </a:p>
        </p:txBody>
      </p:sp>
      <p:sp>
        <p:nvSpPr>
          <p:cNvPr id="5" name="Dikdörtgen 4"/>
          <p:cNvSpPr/>
          <p:nvPr/>
        </p:nvSpPr>
        <p:spPr>
          <a:xfrm>
            <a:off x="4727848" y="2686020"/>
            <a:ext cx="4572000" cy="1494768"/>
          </a:xfrm>
          <a:prstGeom prst="rect">
            <a:avLst/>
          </a:prstGeom>
        </p:spPr>
        <p:txBody>
          <a:bodyPr>
            <a:spAutoFit/>
          </a:bodyPr>
          <a:lstStyle/>
          <a:p>
            <a:pPr>
              <a:lnSpc>
                <a:spcPct val="115000"/>
              </a:lnSpc>
              <a:spcAft>
                <a:spcPts val="1000"/>
              </a:spcAft>
            </a:pPr>
            <a:r>
              <a:rPr lang="tr-TR" b="1" dirty="0">
                <a:ea typeface="Calibri"/>
                <a:cs typeface="Times New Roman"/>
              </a:rPr>
              <a:t>KIRILABİLİR CAM UYARISI</a:t>
            </a:r>
            <a:endParaRPr lang="tr-TR" dirty="0">
              <a:ea typeface="Calibri"/>
              <a:cs typeface="Times New Roman"/>
            </a:endParaRPr>
          </a:p>
          <a:p>
            <a:pPr>
              <a:lnSpc>
                <a:spcPct val="115000"/>
              </a:lnSpc>
              <a:spcAft>
                <a:spcPts val="1000"/>
              </a:spcAft>
            </a:pPr>
            <a:r>
              <a:rPr lang="tr-TR" dirty="0">
                <a:ea typeface="Calibri"/>
                <a:cs typeface="Times New Roman"/>
              </a:rPr>
              <a:t>Bu sembol yapılacak deneylerde kullanılacak cam malzemelerin kırılabilecek türden olduğunu gösterir.</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5" y="2622708"/>
            <a:ext cx="174942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49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95600" y="836712"/>
            <a:ext cx="7128792" cy="5472608"/>
          </a:xfrm>
        </p:spPr>
        <p:txBody>
          <a:bodyPr>
            <a:normAutofit fontScale="92500" lnSpcReduction="10000"/>
          </a:bodyPr>
          <a:lstStyle/>
          <a:p>
            <a:pPr marL="0" indent="0">
              <a:lnSpc>
                <a:spcPct val="150000"/>
              </a:lnSpc>
              <a:buNone/>
            </a:pPr>
            <a:r>
              <a:rPr lang="tr-TR" dirty="0" smtClean="0">
                <a:latin typeface="Times New Roman"/>
                <a:ea typeface="Calibri"/>
                <a:cs typeface="Times New Roman"/>
              </a:rPr>
              <a:t>      </a:t>
            </a:r>
            <a:r>
              <a:rPr lang="tr-TR" sz="2100" dirty="0">
                <a:latin typeface="Times New Roman"/>
                <a:ea typeface="Calibri"/>
                <a:cs typeface="Times New Roman"/>
              </a:rPr>
              <a:t>Reaktif </a:t>
            </a:r>
            <a:r>
              <a:rPr lang="tr-TR" sz="2100" dirty="0">
                <a:latin typeface="Times New Roman"/>
                <a:ea typeface="Calibri"/>
                <a:cs typeface="Times New Roman"/>
              </a:rPr>
              <a:t>kaplarının üzerindeki işaretler bir araştırmacı için çok önemlidir. Çünkü içeriği ile tüm bilgiler bu işaretler ile gösterilir ve içeriğin kullanımı ve korunması ile insan sağlığı açısından bu bilgilere uygun olarak çalışılması gerekir.</a:t>
            </a:r>
            <a:endParaRPr lang="tr-TR" sz="2100" dirty="0">
              <a:ea typeface="Calibri"/>
              <a:cs typeface="Times New Roman"/>
            </a:endParaRPr>
          </a:p>
          <a:p>
            <a:pPr marL="0" indent="0" algn="just">
              <a:lnSpc>
                <a:spcPct val="150000"/>
              </a:lnSpc>
              <a:spcAft>
                <a:spcPts val="1000"/>
              </a:spcAft>
              <a:buNone/>
            </a:pPr>
            <a:r>
              <a:rPr lang="tr-TR" sz="2100" dirty="0">
                <a:latin typeface="Times New Roman"/>
                <a:ea typeface="Calibri"/>
                <a:cs typeface="Times New Roman"/>
              </a:rPr>
              <a:t>      Aşağıda </a:t>
            </a:r>
            <a:r>
              <a:rPr lang="tr-TR" sz="2100" dirty="0">
                <a:latin typeface="Times New Roman"/>
                <a:ea typeface="Calibri"/>
                <a:cs typeface="Times New Roman"/>
              </a:rPr>
              <a:t>bu işaretlerden en çok kullanılanları özetlenerek gösterilmiştir. Özellikle risk </a:t>
            </a:r>
            <a:r>
              <a:rPr lang="tr-TR" sz="2100" dirty="0" err="1">
                <a:latin typeface="Times New Roman"/>
                <a:ea typeface="Calibri"/>
                <a:cs typeface="Times New Roman"/>
              </a:rPr>
              <a:t>piktogramları</a:t>
            </a:r>
            <a:r>
              <a:rPr lang="tr-TR" sz="2100" dirty="0">
                <a:latin typeface="Times New Roman"/>
                <a:ea typeface="Calibri"/>
                <a:cs typeface="Times New Roman"/>
              </a:rPr>
              <a:t> çalışanların sağlığı açısından çok önemli bilgiler verir ve mutlaka iyice okunup ona göre davranılması gerekir.</a:t>
            </a:r>
            <a:endParaRPr lang="tr-TR" sz="2100" dirty="0">
              <a:ea typeface="Calibri"/>
              <a:cs typeface="Times New Roman"/>
            </a:endParaRPr>
          </a:p>
          <a:p>
            <a:pPr marL="0" indent="0" algn="just">
              <a:lnSpc>
                <a:spcPct val="150000"/>
              </a:lnSpc>
              <a:spcAft>
                <a:spcPts val="1000"/>
              </a:spcAft>
              <a:buNone/>
            </a:pPr>
            <a:r>
              <a:rPr lang="tr-TR" sz="2100" dirty="0">
                <a:latin typeface="Times New Roman"/>
                <a:ea typeface="Calibri"/>
                <a:cs typeface="Times New Roman"/>
              </a:rPr>
              <a:t>      Bazı </a:t>
            </a:r>
            <a:r>
              <a:rPr lang="tr-TR" sz="2100" dirty="0">
                <a:latin typeface="Times New Roman"/>
                <a:ea typeface="Calibri"/>
                <a:cs typeface="Times New Roman"/>
              </a:rPr>
              <a:t>örnekler aşağıda gösterilmiştir:</a:t>
            </a:r>
            <a:endParaRPr lang="tr-TR" sz="2100" dirty="0">
              <a:ea typeface="Calibri"/>
              <a:cs typeface="Times New Roman"/>
            </a:endParaRPr>
          </a:p>
          <a:p>
            <a:pPr marL="0" indent="0">
              <a:buNone/>
            </a:pPr>
            <a:r>
              <a:rPr lang="tr-TR" dirty="0">
                <a:latin typeface="Times New Roman"/>
                <a:ea typeface="Calibri"/>
              </a:rPr>
              <a:t/>
            </a:r>
            <a:br>
              <a:rPr lang="tr-TR" dirty="0">
                <a:latin typeface="Times New Roman"/>
                <a:ea typeface="Calibri"/>
              </a:rPr>
            </a:br>
            <a:endParaRPr lang="tr-TR" dirty="0"/>
          </a:p>
        </p:txBody>
      </p:sp>
    </p:spTree>
    <p:extLst>
      <p:ext uri="{BB962C8B-B14F-4D97-AF65-F5344CB8AC3E}">
        <p14:creationId xmlns:p14="http://schemas.microsoft.com/office/powerpoint/2010/main" val="409912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D:\Lab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0888" y="404813"/>
            <a:ext cx="7930225" cy="5721350"/>
          </a:xfrm>
          <a:prstGeom prst="rect">
            <a:avLst/>
          </a:prstGeom>
          <a:noFill/>
          <a:ln>
            <a:noFill/>
          </a:ln>
        </p:spPr>
      </p:pic>
    </p:spTree>
    <p:extLst>
      <p:ext uri="{BB962C8B-B14F-4D97-AF65-F5344CB8AC3E}">
        <p14:creationId xmlns:p14="http://schemas.microsoft.com/office/powerpoint/2010/main" val="214592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D:\Lab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0769" y="260351"/>
            <a:ext cx="8130462" cy="5865813"/>
          </a:xfrm>
          <a:prstGeom prst="rect">
            <a:avLst/>
          </a:prstGeom>
          <a:noFill/>
          <a:ln>
            <a:noFill/>
          </a:ln>
        </p:spPr>
      </p:pic>
    </p:spTree>
    <p:extLst>
      <p:ext uri="{BB962C8B-B14F-4D97-AF65-F5344CB8AC3E}">
        <p14:creationId xmlns:p14="http://schemas.microsoft.com/office/powerpoint/2010/main" val="273810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72" y="620688"/>
            <a:ext cx="6480720" cy="5184576"/>
          </a:xfrm>
          <a:prstGeom prst="rect">
            <a:avLst/>
          </a:prstGeom>
          <a:noFill/>
          <a:ln>
            <a:noFill/>
          </a:ln>
        </p:spPr>
      </p:pic>
    </p:spTree>
    <p:extLst>
      <p:ext uri="{BB962C8B-B14F-4D97-AF65-F5344CB8AC3E}">
        <p14:creationId xmlns:p14="http://schemas.microsoft.com/office/powerpoint/2010/main" val="1886092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9656" y="332656"/>
            <a:ext cx="6480720" cy="5832648"/>
          </a:xfrm>
          <a:prstGeom prst="rect">
            <a:avLst/>
          </a:prstGeom>
          <a:noFill/>
          <a:ln>
            <a:noFill/>
          </a:ln>
        </p:spPr>
      </p:pic>
    </p:spTree>
    <p:extLst>
      <p:ext uri="{BB962C8B-B14F-4D97-AF65-F5344CB8AC3E}">
        <p14:creationId xmlns:p14="http://schemas.microsoft.com/office/powerpoint/2010/main" val="250606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9696" y="260648"/>
            <a:ext cx="5688632" cy="6192688"/>
          </a:xfrm>
          <a:prstGeom prst="rect">
            <a:avLst/>
          </a:prstGeom>
          <a:noFill/>
          <a:ln>
            <a:noFill/>
          </a:ln>
        </p:spPr>
      </p:pic>
    </p:spTree>
    <p:extLst>
      <p:ext uri="{BB962C8B-B14F-4D97-AF65-F5344CB8AC3E}">
        <p14:creationId xmlns:p14="http://schemas.microsoft.com/office/powerpoint/2010/main" val="196190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b="1" u="sng" dirty="0">
                <a:solidFill>
                  <a:srgbClr val="00B050"/>
                </a:solidFill>
                <a:ea typeface="Calibri"/>
                <a:cs typeface="Calibri"/>
              </a:rPr>
              <a:t> Ö</a:t>
            </a:r>
            <a:r>
              <a:rPr lang="en-US" b="1" u="sng" spc="-5" dirty="0">
                <a:solidFill>
                  <a:srgbClr val="00B050"/>
                </a:solidFill>
                <a:ea typeface="Calibri"/>
                <a:cs typeface="Calibri"/>
              </a:rPr>
              <a:t>NE</a:t>
            </a:r>
            <a:r>
              <a:rPr lang="en-US" b="1" u="sng" dirty="0">
                <a:solidFill>
                  <a:srgbClr val="00B050"/>
                </a:solidFill>
                <a:ea typeface="Calibri"/>
                <a:cs typeface="Calibri"/>
              </a:rPr>
              <a:t>M</a:t>
            </a:r>
            <a:r>
              <a:rPr lang="en-US" b="1" u="sng" spc="5" dirty="0">
                <a:solidFill>
                  <a:srgbClr val="00B050"/>
                </a:solidFill>
                <a:ea typeface="Calibri"/>
                <a:cs typeface="Calibri"/>
              </a:rPr>
              <a:t>L</a:t>
            </a:r>
            <a:r>
              <a:rPr lang="en-US" b="1" u="sng" dirty="0">
                <a:solidFill>
                  <a:srgbClr val="00B050"/>
                </a:solidFill>
                <a:ea typeface="Calibri"/>
                <a:cs typeface="Calibri"/>
              </a:rPr>
              <a:t>İ</a:t>
            </a:r>
            <a:r>
              <a:rPr lang="en-US" b="1" u="sng" spc="-5" dirty="0">
                <a:solidFill>
                  <a:srgbClr val="00B050"/>
                </a:solidFill>
                <a:ea typeface="Calibri"/>
                <a:cs typeface="Calibri"/>
              </a:rPr>
              <a:t> </a:t>
            </a:r>
            <a:r>
              <a:rPr lang="en-US" b="1" u="sng" spc="5" dirty="0">
                <a:solidFill>
                  <a:srgbClr val="00B050"/>
                </a:solidFill>
                <a:ea typeface="Calibri"/>
                <a:cs typeface="Calibri"/>
              </a:rPr>
              <a:t>G</a:t>
            </a:r>
            <a:r>
              <a:rPr lang="en-US" b="1" u="sng" dirty="0">
                <a:solidFill>
                  <a:srgbClr val="00B050"/>
                </a:solidFill>
                <a:ea typeface="Calibri"/>
                <a:cs typeface="Calibri"/>
              </a:rPr>
              <a:t>HS S</a:t>
            </a:r>
            <a:r>
              <a:rPr lang="en-US" b="1" u="sng" spc="-15" dirty="0">
                <a:solidFill>
                  <a:srgbClr val="00B050"/>
                </a:solidFill>
                <a:ea typeface="Calibri"/>
                <a:cs typeface="Calibri"/>
              </a:rPr>
              <a:t>E</a:t>
            </a:r>
            <a:r>
              <a:rPr lang="en-US" b="1" u="sng" dirty="0">
                <a:solidFill>
                  <a:srgbClr val="00B050"/>
                </a:solidFill>
                <a:ea typeface="Calibri"/>
                <a:cs typeface="Calibri"/>
              </a:rPr>
              <a:t>MB</a:t>
            </a:r>
            <a:r>
              <a:rPr lang="en-US" b="1" u="sng" spc="-10" dirty="0">
                <a:solidFill>
                  <a:srgbClr val="00B050"/>
                </a:solidFill>
                <a:ea typeface="Calibri"/>
                <a:cs typeface="Calibri"/>
              </a:rPr>
              <a:t>O</a:t>
            </a:r>
            <a:r>
              <a:rPr lang="en-US" b="1" u="sng" spc="5" dirty="0">
                <a:solidFill>
                  <a:srgbClr val="00B050"/>
                </a:solidFill>
                <a:ea typeface="Calibri"/>
                <a:cs typeface="Calibri"/>
              </a:rPr>
              <a:t>LL</a:t>
            </a:r>
            <a:r>
              <a:rPr lang="en-US" b="1" u="sng" spc="-5" dirty="0">
                <a:solidFill>
                  <a:srgbClr val="00B050"/>
                </a:solidFill>
                <a:ea typeface="Calibri"/>
                <a:cs typeface="Calibri"/>
              </a:rPr>
              <a:t>E</a:t>
            </a:r>
            <a:r>
              <a:rPr lang="en-US" b="1" u="sng" spc="-10" dirty="0">
                <a:solidFill>
                  <a:srgbClr val="00B050"/>
                </a:solidFill>
                <a:ea typeface="Calibri"/>
                <a:cs typeface="Calibri"/>
              </a:rPr>
              <a:t>R</a:t>
            </a:r>
            <a:r>
              <a:rPr lang="en-US" b="1" u="sng" dirty="0">
                <a:solidFill>
                  <a:srgbClr val="00B050"/>
                </a:solidFill>
                <a:ea typeface="Calibri"/>
                <a:cs typeface="Calibri"/>
              </a:rPr>
              <a:t>I</a:t>
            </a:r>
            <a:r>
              <a:rPr lang="en-US" b="1" u="sng" spc="5" dirty="0">
                <a:solidFill>
                  <a:srgbClr val="00B050"/>
                </a:solidFill>
                <a:ea typeface="Calibri"/>
                <a:cs typeface="Calibri"/>
              </a:rPr>
              <a:t> </a:t>
            </a:r>
            <a:r>
              <a:rPr lang="en-US" b="1" u="sng" dirty="0">
                <a:solidFill>
                  <a:srgbClr val="00B050"/>
                </a:solidFill>
                <a:ea typeface="Calibri"/>
                <a:cs typeface="Calibri"/>
              </a:rPr>
              <a:t>(</a:t>
            </a:r>
            <a:r>
              <a:rPr lang="en-US" b="1" u="sng" spc="-5" dirty="0">
                <a:solidFill>
                  <a:srgbClr val="00B050"/>
                </a:solidFill>
                <a:ea typeface="Calibri"/>
                <a:cs typeface="Calibri"/>
              </a:rPr>
              <a:t>P</a:t>
            </a:r>
            <a:r>
              <a:rPr lang="en-US" b="1" u="sng" spc="-10" dirty="0">
                <a:solidFill>
                  <a:srgbClr val="00B050"/>
                </a:solidFill>
                <a:ea typeface="Calibri"/>
                <a:cs typeface="Calibri"/>
              </a:rPr>
              <a:t>İ</a:t>
            </a:r>
            <a:r>
              <a:rPr lang="en-US" b="1" u="sng" dirty="0">
                <a:solidFill>
                  <a:srgbClr val="00B050"/>
                </a:solidFill>
                <a:ea typeface="Calibri"/>
                <a:cs typeface="Calibri"/>
              </a:rPr>
              <a:t>KT</a:t>
            </a:r>
            <a:r>
              <a:rPr lang="en-US" b="1" u="sng" spc="-5" dirty="0">
                <a:solidFill>
                  <a:srgbClr val="00B050"/>
                </a:solidFill>
                <a:ea typeface="Calibri"/>
                <a:cs typeface="Calibri"/>
              </a:rPr>
              <a:t>O</a:t>
            </a:r>
            <a:r>
              <a:rPr lang="en-US" b="1" u="sng" spc="5" dirty="0">
                <a:solidFill>
                  <a:srgbClr val="00B050"/>
                </a:solidFill>
                <a:ea typeface="Calibri"/>
                <a:cs typeface="Calibri"/>
              </a:rPr>
              <a:t>GR</a:t>
            </a:r>
            <a:r>
              <a:rPr lang="en-US" b="1" u="sng" spc="-5" dirty="0">
                <a:solidFill>
                  <a:srgbClr val="00B050"/>
                </a:solidFill>
                <a:ea typeface="Calibri"/>
                <a:cs typeface="Calibri"/>
              </a:rPr>
              <a:t>A</a:t>
            </a:r>
            <a:r>
              <a:rPr lang="en-US" b="1" u="sng" spc="-10" dirty="0">
                <a:solidFill>
                  <a:srgbClr val="00B050"/>
                </a:solidFill>
                <a:ea typeface="Calibri"/>
                <a:cs typeface="Calibri"/>
              </a:rPr>
              <a:t>M</a:t>
            </a:r>
            <a:r>
              <a:rPr lang="en-US" b="1" u="sng" spc="5" dirty="0">
                <a:solidFill>
                  <a:srgbClr val="00B050"/>
                </a:solidFill>
                <a:ea typeface="Calibri"/>
                <a:cs typeface="Calibri"/>
              </a:rPr>
              <a:t>L</a:t>
            </a:r>
            <a:r>
              <a:rPr lang="en-US" b="1" u="sng" spc="-5" dirty="0">
                <a:solidFill>
                  <a:srgbClr val="00B050"/>
                </a:solidFill>
                <a:ea typeface="Calibri"/>
                <a:cs typeface="Calibri"/>
              </a:rPr>
              <a:t>A</a:t>
            </a:r>
            <a:r>
              <a:rPr lang="en-US" b="1" u="sng" spc="5" dirty="0">
                <a:solidFill>
                  <a:srgbClr val="00B050"/>
                </a:solidFill>
                <a:ea typeface="Calibri"/>
                <a:cs typeface="Calibri"/>
              </a:rPr>
              <a:t>R</a:t>
            </a:r>
            <a:r>
              <a:rPr lang="en-US" b="1" u="sng" spc="-10" dirty="0">
                <a:solidFill>
                  <a:srgbClr val="00B050"/>
                </a:solidFill>
                <a:ea typeface="Calibri"/>
                <a:cs typeface="Calibri"/>
              </a:rPr>
              <a:t>I</a:t>
            </a:r>
            <a:r>
              <a:rPr lang="en-US" b="1" u="sng" dirty="0">
                <a:solidFill>
                  <a:srgbClr val="00B050"/>
                </a:solidFill>
                <a:ea typeface="Calibri"/>
                <a:cs typeface="Calibri"/>
              </a:rPr>
              <a:t>)</a:t>
            </a:r>
            <a:endParaRPr lang="tr-TR" dirty="0"/>
          </a:p>
        </p:txBody>
      </p:sp>
      <p:graphicFrame>
        <p:nvGraphicFramePr>
          <p:cNvPr id="12" name="İçerik Yer Tutucusu 11"/>
          <p:cNvGraphicFramePr>
            <a:graphicFrameLocks noGrp="1"/>
          </p:cNvGraphicFramePr>
          <p:nvPr>
            <p:ph idx="1"/>
            <p:extLst/>
          </p:nvPr>
        </p:nvGraphicFramePr>
        <p:xfrm>
          <a:off x="3411764" y="1859599"/>
          <a:ext cx="5380990" cy="1632331"/>
        </p:xfrm>
        <a:graphic>
          <a:graphicData uri="http://schemas.openxmlformats.org/drawingml/2006/table">
            <a:tbl>
              <a:tblPr firstRow="1" firstCol="1" lastRow="1" lastCol="1" bandRow="1" bandCol="1"/>
              <a:tblGrid>
                <a:gridCol w="1329055">
                  <a:extLst>
                    <a:ext uri="{9D8B030D-6E8A-4147-A177-3AD203B41FA5}">
                      <a16:colId xmlns:a16="http://schemas.microsoft.com/office/drawing/2014/main" val="20000"/>
                    </a:ext>
                  </a:extLst>
                </a:gridCol>
                <a:gridCol w="2701290">
                  <a:extLst>
                    <a:ext uri="{9D8B030D-6E8A-4147-A177-3AD203B41FA5}">
                      <a16:colId xmlns:a16="http://schemas.microsoft.com/office/drawing/2014/main" val="20001"/>
                    </a:ext>
                  </a:extLst>
                </a:gridCol>
                <a:gridCol w="1350645">
                  <a:extLst>
                    <a:ext uri="{9D8B030D-6E8A-4147-A177-3AD203B41FA5}">
                      <a16:colId xmlns:a16="http://schemas.microsoft.com/office/drawing/2014/main" val="20002"/>
                    </a:ext>
                  </a:extLst>
                </a:gridCol>
              </a:tblGrid>
              <a:tr h="347345">
                <a:tc>
                  <a:txBody>
                    <a:bodyPr/>
                    <a:lstStyle/>
                    <a:p>
                      <a:pPr>
                        <a:lnSpc>
                          <a:spcPts val="1300"/>
                        </a:lnSpc>
                        <a:spcBef>
                          <a:spcPts val="25"/>
                        </a:spcBef>
                        <a:spcAft>
                          <a:spcPts val="0"/>
                        </a:spcAft>
                      </a:pPr>
                      <a:r>
                        <a:rPr lang="en-US" sz="1300" dirty="0">
                          <a:effectLst/>
                          <a:latin typeface="Times New Roman"/>
                          <a:ea typeface="Times New Roman"/>
                          <a:cs typeface="Times New Roman"/>
                        </a:rPr>
                        <a:t> </a:t>
                      </a:r>
                      <a:endParaRPr lang="tr-TR" sz="1100" dirty="0">
                        <a:effectLst/>
                        <a:latin typeface="Calibri"/>
                        <a:ea typeface="Calibri"/>
                        <a:cs typeface="Times New Roman"/>
                      </a:endParaRPr>
                    </a:p>
                    <a:p>
                      <a:pPr marL="31623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2310">
                        <a:lnSpc>
                          <a:spcPts val="1300"/>
                        </a:lnSpc>
                        <a:spcAft>
                          <a:spcPts val="0"/>
                        </a:spcAft>
                      </a:pPr>
                      <a:r>
                        <a:rPr lang="en-US" sz="1100" b="1" dirty="0">
                          <a:effectLst/>
                          <a:latin typeface="Calibri"/>
                          <a:ea typeface="Calibri"/>
                          <a:cs typeface="Calibri"/>
                        </a:rPr>
                        <a:t>E</a:t>
                      </a:r>
                      <a:r>
                        <a:rPr lang="en-US" sz="1100" b="1" spc="5" dirty="0">
                          <a:effectLst/>
                          <a:latin typeface="Calibri"/>
                          <a:ea typeface="Calibri"/>
                          <a:cs typeface="Calibri"/>
                        </a:rPr>
                        <a:t> </a:t>
                      </a:r>
                      <a:r>
                        <a:rPr lang="en-US" sz="1100" b="1" dirty="0">
                          <a:effectLst/>
                          <a:latin typeface="Calibri"/>
                          <a:ea typeface="Calibri"/>
                          <a:cs typeface="Calibri"/>
                        </a:rPr>
                        <a:t>(Ex</a:t>
                      </a:r>
                      <a:r>
                        <a:rPr lang="en-US" sz="1100" b="1" spc="-5" dirty="0">
                          <a:effectLst/>
                          <a:latin typeface="Calibri"/>
                          <a:ea typeface="Calibri"/>
                          <a:cs typeface="Calibri"/>
                        </a:rPr>
                        <a:t>p</a:t>
                      </a:r>
                      <a:r>
                        <a:rPr lang="en-US" sz="1100" b="1" spc="5" dirty="0">
                          <a:effectLst/>
                          <a:latin typeface="Calibri"/>
                          <a:ea typeface="Calibri"/>
                          <a:cs typeface="Calibri"/>
                        </a:rPr>
                        <a:t>l</a:t>
                      </a:r>
                      <a:r>
                        <a:rPr lang="en-US" sz="1100" b="1" spc="-20" dirty="0">
                          <a:effectLst/>
                          <a:latin typeface="Calibri"/>
                          <a:ea typeface="Calibri"/>
                          <a:cs typeface="Calibri"/>
                        </a:rPr>
                        <a:t>o</a:t>
                      </a:r>
                      <a:r>
                        <a:rPr lang="en-US" sz="1100" b="1" dirty="0">
                          <a:effectLst/>
                          <a:latin typeface="Calibri"/>
                          <a:ea typeface="Calibri"/>
                          <a:cs typeface="Calibri"/>
                        </a:rPr>
                        <a:t>s</a:t>
                      </a:r>
                      <a:r>
                        <a:rPr lang="en-US" sz="1100" b="1" spc="-10" dirty="0">
                          <a:effectLst/>
                          <a:latin typeface="Calibri"/>
                          <a:ea typeface="Calibri"/>
                          <a:cs typeface="Calibri"/>
                        </a:rPr>
                        <a:t>i</a:t>
                      </a:r>
                      <a:r>
                        <a:rPr lang="en-US" sz="1100" b="1" spc="5" dirty="0">
                          <a:effectLst/>
                          <a:latin typeface="Calibri"/>
                          <a:ea typeface="Calibri"/>
                          <a:cs typeface="Calibri"/>
                        </a:rPr>
                        <a:t>v</a:t>
                      </a:r>
                      <a:r>
                        <a:rPr lang="en-US" sz="1100" b="1" spc="-5" dirty="0">
                          <a:effectLst/>
                          <a:latin typeface="Calibri"/>
                          <a:ea typeface="Calibri"/>
                          <a:cs typeface="Calibri"/>
                        </a:rPr>
                        <a:t>e</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dirty="0" err="1">
                          <a:effectLst/>
                          <a:latin typeface="Calibri"/>
                          <a:ea typeface="Calibri"/>
                          <a:cs typeface="Calibri"/>
                        </a:rPr>
                        <a:t>Pa</a:t>
                      </a:r>
                      <a:r>
                        <a:rPr lang="en-US" sz="1100" b="1" spc="-15" dirty="0" err="1">
                          <a:effectLst/>
                          <a:latin typeface="Calibri"/>
                          <a:ea typeface="Calibri"/>
                          <a:cs typeface="Calibri"/>
                        </a:rPr>
                        <a:t>t</a:t>
                      </a:r>
                      <a:r>
                        <a:rPr lang="en-US" sz="1100" b="1" spc="5" dirty="0" err="1">
                          <a:effectLst/>
                          <a:latin typeface="Calibri"/>
                          <a:ea typeface="Calibri"/>
                          <a:cs typeface="Calibri"/>
                        </a:rPr>
                        <a:t>l</a:t>
                      </a:r>
                      <a:r>
                        <a:rPr lang="en-US" sz="1100" b="1" spc="-5" dirty="0" err="1">
                          <a:effectLst/>
                          <a:latin typeface="Calibri"/>
                          <a:ea typeface="Calibri"/>
                          <a:cs typeface="Calibri"/>
                        </a:rPr>
                        <a:t>a</a:t>
                      </a:r>
                      <a:r>
                        <a:rPr lang="en-US" sz="1100" b="1" spc="5" dirty="0" err="1">
                          <a:effectLst/>
                          <a:latin typeface="Calibri"/>
                          <a:ea typeface="Calibri"/>
                          <a:cs typeface="Calibri"/>
                        </a:rPr>
                        <a:t>y</a:t>
                      </a:r>
                      <a:r>
                        <a:rPr lang="en-US" sz="1100" b="1" spc="-10" dirty="0" err="1">
                          <a:effectLst/>
                          <a:latin typeface="Calibri"/>
                          <a:ea typeface="Calibri"/>
                          <a:cs typeface="Calibri"/>
                        </a:rPr>
                        <a:t>ı</a:t>
                      </a:r>
                      <a:r>
                        <a:rPr lang="en-US" sz="1100" b="1" spc="-5" dirty="0" err="1">
                          <a:effectLst/>
                          <a:latin typeface="Calibri"/>
                          <a:ea typeface="Calibri"/>
                          <a:cs typeface="Calibri"/>
                        </a:rPr>
                        <a:t>c</a:t>
                      </a:r>
                      <a:r>
                        <a:rPr lang="en-US" sz="1100" b="1" dirty="0" err="1">
                          <a:effectLst/>
                          <a:latin typeface="Calibri"/>
                          <a:ea typeface="Calibri"/>
                          <a:cs typeface="Calibri"/>
                        </a:rPr>
                        <a:t>ı</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25"/>
                        </a:spcBef>
                        <a:spcAft>
                          <a:spcPts val="0"/>
                        </a:spcAft>
                      </a:pPr>
                      <a:r>
                        <a:rPr lang="en-US" sz="1300">
                          <a:effectLst/>
                          <a:latin typeface="Times New Roman"/>
                          <a:ea typeface="Times New Roman"/>
                          <a:cs typeface="Times New Roman"/>
                        </a:rPr>
                        <a:t> </a:t>
                      </a:r>
                      <a:endParaRPr lang="tr-TR" sz="1100">
                        <a:effectLst/>
                        <a:latin typeface="Calibri"/>
                        <a:ea typeface="Calibri"/>
                        <a:cs typeface="Times New Roman"/>
                      </a:endParaRPr>
                    </a:p>
                    <a:p>
                      <a:pPr marL="337820">
                        <a:lnSpc>
                          <a:spcPct val="115000"/>
                        </a:lnSpc>
                        <a:spcAft>
                          <a:spcPts val="0"/>
                        </a:spcAft>
                      </a:pPr>
                      <a:r>
                        <a:rPr lang="en-US" sz="1100">
                          <a:effectLst/>
                          <a:latin typeface="Calibri"/>
                          <a:ea typeface="Calibri"/>
                          <a:cs typeface="Calibri"/>
                        </a:rPr>
                        <a:t>Eski</a:t>
                      </a:r>
                      <a:r>
                        <a:rPr lang="en-US" sz="1100" spc="5">
                          <a:effectLst/>
                          <a:latin typeface="Calibri"/>
                          <a:ea typeface="Calibri"/>
                          <a:cs typeface="Calibri"/>
                        </a:rPr>
                        <a:t> </a:t>
                      </a:r>
                      <a:r>
                        <a:rPr lang="en-US" sz="1100">
                          <a:effectLst/>
                          <a:latin typeface="Calibri"/>
                          <a:ea typeface="Calibri"/>
                          <a:cs typeface="Calibri"/>
                        </a:rPr>
                        <a:t>s</a:t>
                      </a:r>
                      <a:r>
                        <a:rPr lang="en-US" sz="1100" spc="-10">
                          <a:effectLst/>
                          <a:latin typeface="Calibri"/>
                          <a:ea typeface="Calibri"/>
                          <a:cs typeface="Calibri"/>
                        </a:rPr>
                        <a:t>e</a:t>
                      </a:r>
                      <a:r>
                        <a:rPr lang="en-US" sz="1100" spc="5">
                          <a:effectLst/>
                          <a:latin typeface="Calibri"/>
                          <a:ea typeface="Calibri"/>
                          <a:cs typeface="Calibri"/>
                        </a:rPr>
                        <a:t>m</a:t>
                      </a:r>
                      <a:r>
                        <a:rPr lang="en-US" sz="1100" spc="-15">
                          <a:effectLst/>
                          <a:latin typeface="Calibri"/>
                          <a:ea typeface="Calibri"/>
                          <a:cs typeface="Calibri"/>
                        </a:rPr>
                        <a:t>b</a:t>
                      </a:r>
                      <a:r>
                        <a:rPr lang="en-US" sz="1100" spc="5">
                          <a:effectLst/>
                          <a:latin typeface="Calibri"/>
                          <a:ea typeface="Calibri"/>
                          <a:cs typeface="Calibri"/>
                        </a:rPr>
                        <a:t>o</a:t>
                      </a:r>
                      <a:r>
                        <a:rPr lang="en-US" sz="1100">
                          <a:effectLst/>
                          <a:latin typeface="Calibri"/>
                          <a:ea typeface="Calibri"/>
                          <a:cs typeface="Calibri"/>
                        </a:rPr>
                        <a:t>l</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4445">
                <a:tc>
                  <a:txBody>
                    <a:bodyPr/>
                    <a:lstStyle/>
                    <a:p>
                      <a:pPr>
                        <a:lnSpc>
                          <a:spcPts val="500"/>
                        </a:lnSpc>
                        <a:spcBef>
                          <a:spcPts val="30"/>
                        </a:spcBef>
                        <a:spcAft>
                          <a:spcPts val="0"/>
                        </a:spcAft>
                      </a:pPr>
                      <a:r>
                        <a:rPr lang="en-US" sz="55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500"/>
                        </a:lnSpc>
                        <a:spcBef>
                          <a:spcPts val="30"/>
                        </a:spcBef>
                        <a:spcAft>
                          <a:spcPts val="0"/>
                        </a:spcAft>
                      </a:pPr>
                      <a:r>
                        <a:rPr lang="en-US" sz="500" dirty="0">
                          <a:effectLst/>
                          <a:latin typeface="Times New Roman"/>
                          <a:ea typeface="Times New Roman"/>
                          <a:cs typeface="Times New Roman"/>
                        </a:rPr>
                        <a:t> </a:t>
                      </a:r>
                      <a:endParaRPr lang="tr-TR" sz="1100" dirty="0">
                        <a:effectLst/>
                        <a:latin typeface="Calibri"/>
                        <a:ea typeface="Calibri"/>
                        <a:cs typeface="Times New Roman"/>
                      </a:endParaRPr>
                    </a:p>
                    <a:p>
                      <a:pPr marL="65405" marR="38100" algn="just">
                        <a:lnSpc>
                          <a:spcPct val="115000"/>
                        </a:lnSpc>
                        <a:spcAft>
                          <a:spcPts val="0"/>
                        </a:spcAft>
                      </a:pPr>
                      <a:r>
                        <a:rPr lang="en-US" sz="1100" dirty="0" err="1">
                          <a:effectLst/>
                          <a:latin typeface="Calibri"/>
                          <a:ea typeface="Calibri"/>
                          <a:cs typeface="Calibri"/>
                        </a:rPr>
                        <a:t>Kı</a:t>
                      </a:r>
                      <a:r>
                        <a:rPr lang="en-US" sz="1100" spc="5" dirty="0" err="1">
                          <a:effectLst/>
                          <a:latin typeface="Calibri"/>
                          <a:ea typeface="Calibri"/>
                          <a:cs typeface="Calibri"/>
                        </a:rPr>
                        <a:t>v</a:t>
                      </a:r>
                      <a:r>
                        <a:rPr lang="en-US" sz="1100" dirty="0" err="1">
                          <a:effectLst/>
                          <a:latin typeface="Calibri"/>
                          <a:ea typeface="Calibri"/>
                          <a:cs typeface="Calibri"/>
                        </a:rPr>
                        <a:t>ı</a:t>
                      </a:r>
                      <a:r>
                        <a:rPr lang="en-US" sz="1100" spc="-5" dirty="0" err="1">
                          <a:effectLst/>
                          <a:latin typeface="Calibri"/>
                          <a:ea typeface="Calibri"/>
                          <a:cs typeface="Calibri"/>
                        </a:rPr>
                        <a:t>l</a:t>
                      </a:r>
                      <a:r>
                        <a:rPr lang="en-US" sz="1100" dirty="0" err="1">
                          <a:effectLst/>
                          <a:latin typeface="Calibri"/>
                          <a:ea typeface="Calibri"/>
                          <a:cs typeface="Calibri"/>
                        </a:rPr>
                        <a:t>c</a:t>
                      </a:r>
                      <a:r>
                        <a:rPr lang="en-US" sz="1100" spc="-15" dirty="0" err="1">
                          <a:effectLst/>
                          <a:latin typeface="Calibri"/>
                          <a:ea typeface="Calibri"/>
                          <a:cs typeface="Calibri"/>
                        </a:rPr>
                        <a:t>ı</a:t>
                      </a:r>
                      <a:r>
                        <a:rPr lang="en-US" sz="1100" spc="5" dirty="0" err="1">
                          <a:effectLst/>
                          <a:latin typeface="Calibri"/>
                          <a:ea typeface="Calibri"/>
                          <a:cs typeface="Calibri"/>
                        </a:rPr>
                        <a:t>m</a:t>
                      </a:r>
                      <a:r>
                        <a:rPr lang="en-US" sz="1100" dirty="0">
                          <a:effectLst/>
                          <a:latin typeface="Calibri"/>
                          <a:ea typeface="Calibri"/>
                          <a:cs typeface="Calibri"/>
                        </a:rPr>
                        <a:t>,</a:t>
                      </a:r>
                      <a:r>
                        <a:rPr lang="en-US" sz="1100" spc="10" dirty="0">
                          <a:effectLst/>
                          <a:latin typeface="Calibri"/>
                          <a:ea typeface="Calibri"/>
                          <a:cs typeface="Calibri"/>
                        </a:rPr>
                        <a:t> </a:t>
                      </a:r>
                      <a:r>
                        <a:rPr lang="en-US" sz="1100" dirty="0" err="1">
                          <a:effectLst/>
                          <a:latin typeface="Calibri"/>
                          <a:ea typeface="Calibri"/>
                          <a:cs typeface="Calibri"/>
                        </a:rPr>
                        <a:t>ıs</a:t>
                      </a:r>
                      <a:r>
                        <a:rPr lang="en-US" sz="1100" spc="-5" dirty="0" err="1">
                          <a:effectLst/>
                          <a:latin typeface="Calibri"/>
                          <a:ea typeface="Calibri"/>
                          <a:cs typeface="Calibri"/>
                        </a:rPr>
                        <a:t>ı</a:t>
                      </a:r>
                      <a:r>
                        <a:rPr lang="en-US" sz="1100" spc="-15" dirty="0" err="1">
                          <a:effectLst/>
                          <a:latin typeface="Calibri"/>
                          <a:ea typeface="Calibri"/>
                          <a:cs typeface="Calibri"/>
                        </a:rPr>
                        <a:t>n</a:t>
                      </a:r>
                      <a:r>
                        <a:rPr lang="en-US" sz="1100" spc="5" dirty="0" err="1">
                          <a:effectLst/>
                          <a:latin typeface="Calibri"/>
                          <a:ea typeface="Calibri"/>
                          <a:cs typeface="Calibri"/>
                        </a:rPr>
                        <a:t>m</a:t>
                      </a:r>
                      <a:r>
                        <a:rPr lang="en-US" sz="1100" dirty="0" err="1">
                          <a:effectLst/>
                          <a:latin typeface="Calibri"/>
                          <a:ea typeface="Calibri"/>
                          <a:cs typeface="Calibri"/>
                        </a:rPr>
                        <a:t>a</a:t>
                      </a:r>
                      <a:r>
                        <a:rPr lang="en-US" sz="1100" dirty="0">
                          <a:effectLst/>
                          <a:latin typeface="Calibri"/>
                          <a:ea typeface="Calibri"/>
                          <a:cs typeface="Calibri"/>
                        </a:rPr>
                        <a:t>,</a:t>
                      </a:r>
                      <a:r>
                        <a:rPr lang="en-US" sz="1100" spc="10" dirty="0">
                          <a:effectLst/>
                          <a:latin typeface="Calibri"/>
                          <a:ea typeface="Calibri"/>
                          <a:cs typeface="Calibri"/>
                        </a:rPr>
                        <a:t> </a:t>
                      </a:r>
                      <a:r>
                        <a:rPr lang="en-US" sz="1100" dirty="0" err="1">
                          <a:effectLst/>
                          <a:latin typeface="Calibri"/>
                          <a:ea typeface="Calibri"/>
                          <a:cs typeface="Calibri"/>
                        </a:rPr>
                        <a:t>a</a:t>
                      </a:r>
                      <a:r>
                        <a:rPr lang="en-US" sz="1100" spc="-15" dirty="0" err="1">
                          <a:effectLst/>
                          <a:latin typeface="Calibri"/>
                          <a:ea typeface="Calibri"/>
                          <a:cs typeface="Calibri"/>
                        </a:rPr>
                        <a:t>l</a:t>
                      </a:r>
                      <a:r>
                        <a:rPr lang="en-US" sz="1100" dirty="0" err="1">
                          <a:effectLst/>
                          <a:latin typeface="Calibri"/>
                          <a:ea typeface="Calibri"/>
                          <a:cs typeface="Calibri"/>
                        </a:rPr>
                        <a:t>e</a:t>
                      </a:r>
                      <a:r>
                        <a:rPr lang="en-US" sz="1100" spc="5" dirty="0" err="1">
                          <a:effectLst/>
                          <a:latin typeface="Calibri"/>
                          <a:ea typeface="Calibri"/>
                          <a:cs typeface="Calibri"/>
                        </a:rPr>
                        <a:t>v</a:t>
                      </a:r>
                      <a:r>
                        <a:rPr lang="en-US" sz="1100" dirty="0">
                          <a:effectLst/>
                          <a:latin typeface="Calibri"/>
                          <a:ea typeface="Calibri"/>
                          <a:cs typeface="Calibri"/>
                        </a:rPr>
                        <a:t>, </a:t>
                      </a:r>
                      <a:r>
                        <a:rPr lang="en-US" sz="1100" spc="5" dirty="0" err="1">
                          <a:effectLst/>
                          <a:latin typeface="Calibri"/>
                          <a:ea typeface="Calibri"/>
                          <a:cs typeface="Calibri"/>
                        </a:rPr>
                        <a:t>v</a:t>
                      </a:r>
                      <a:r>
                        <a:rPr lang="en-US" sz="1100" spc="-15" dirty="0" err="1">
                          <a:effectLst/>
                          <a:latin typeface="Calibri"/>
                          <a:ea typeface="Calibri"/>
                          <a:cs typeface="Calibri"/>
                        </a:rPr>
                        <a:t>u</a:t>
                      </a:r>
                      <a:r>
                        <a:rPr lang="en-US" sz="1100" dirty="0" err="1">
                          <a:effectLst/>
                          <a:latin typeface="Calibri"/>
                          <a:ea typeface="Calibri"/>
                          <a:cs typeface="Calibri"/>
                        </a:rPr>
                        <a:t>r</a:t>
                      </a:r>
                      <a:r>
                        <a:rPr lang="en-US" sz="1100" spc="5" dirty="0" err="1">
                          <a:effectLst/>
                          <a:latin typeface="Calibri"/>
                          <a:ea typeface="Calibri"/>
                          <a:cs typeface="Calibri"/>
                        </a:rPr>
                        <a:t>m</a:t>
                      </a:r>
                      <a:r>
                        <a:rPr lang="en-US" sz="1100" spc="10" dirty="0" err="1">
                          <a:effectLst/>
                          <a:latin typeface="Calibri"/>
                          <a:ea typeface="Calibri"/>
                          <a:cs typeface="Calibri"/>
                        </a:rPr>
                        <a:t>a</a:t>
                      </a:r>
                      <a:r>
                        <a:rPr lang="en-US" sz="1100" dirty="0">
                          <a:effectLst/>
                          <a:latin typeface="Calibri"/>
                          <a:ea typeface="Calibri"/>
                          <a:cs typeface="Calibri"/>
                        </a:rPr>
                        <a:t>,</a:t>
                      </a:r>
                      <a:r>
                        <a:rPr lang="en-US" sz="1100" spc="10" dirty="0">
                          <a:effectLst/>
                          <a:latin typeface="Calibri"/>
                          <a:ea typeface="Calibri"/>
                          <a:cs typeface="Calibri"/>
                        </a:rPr>
                        <a:t> </a:t>
                      </a:r>
                      <a:r>
                        <a:rPr lang="en-US" sz="1100" dirty="0" err="1">
                          <a:effectLst/>
                          <a:latin typeface="Calibri"/>
                          <a:ea typeface="Calibri"/>
                          <a:cs typeface="Calibri"/>
                        </a:rPr>
                        <a:t>ç</a:t>
                      </a:r>
                      <a:r>
                        <a:rPr lang="en-US" sz="1100" spc="-10" dirty="0" err="1">
                          <a:effectLst/>
                          <a:latin typeface="Calibri"/>
                          <a:ea typeface="Calibri"/>
                          <a:cs typeface="Calibri"/>
                        </a:rPr>
                        <a:t>a</a:t>
                      </a:r>
                      <a:r>
                        <a:rPr lang="en-US" sz="1100" dirty="0" err="1">
                          <a:effectLst/>
                          <a:latin typeface="Calibri"/>
                          <a:ea typeface="Calibri"/>
                          <a:cs typeface="Calibri"/>
                        </a:rPr>
                        <a:t>r</a:t>
                      </a:r>
                      <a:r>
                        <a:rPr lang="en-US" sz="1100" spc="-5" dirty="0" err="1">
                          <a:effectLst/>
                          <a:latin typeface="Calibri"/>
                          <a:ea typeface="Calibri"/>
                          <a:cs typeface="Calibri"/>
                        </a:rPr>
                        <a:t>p</a:t>
                      </a:r>
                      <a:r>
                        <a:rPr lang="en-US" sz="1100" spc="5" dirty="0" err="1">
                          <a:effectLst/>
                          <a:latin typeface="Calibri"/>
                          <a:ea typeface="Calibri"/>
                          <a:cs typeface="Calibri"/>
                        </a:rPr>
                        <a:t>m</a:t>
                      </a:r>
                      <a:r>
                        <a:rPr lang="en-US" sz="1100" dirty="0" err="1">
                          <a:effectLst/>
                          <a:latin typeface="Calibri"/>
                          <a:ea typeface="Calibri"/>
                          <a:cs typeface="Calibri"/>
                        </a:rPr>
                        <a:t>a</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dirty="0" err="1">
                          <a:effectLst/>
                          <a:latin typeface="Calibri"/>
                          <a:ea typeface="Calibri"/>
                          <a:cs typeface="Calibri"/>
                        </a:rPr>
                        <a:t>sü</a:t>
                      </a:r>
                      <a:r>
                        <a:rPr lang="en-US" sz="1100" spc="-5" dirty="0" err="1">
                          <a:effectLst/>
                          <a:latin typeface="Calibri"/>
                          <a:ea typeface="Calibri"/>
                          <a:cs typeface="Calibri"/>
                        </a:rPr>
                        <a:t>r</a:t>
                      </a:r>
                      <a:r>
                        <a:rPr lang="en-US" sz="1100" dirty="0" err="1">
                          <a:effectLst/>
                          <a:latin typeface="Calibri"/>
                          <a:ea typeface="Calibri"/>
                          <a:cs typeface="Calibri"/>
                        </a:rPr>
                        <a:t>tü</a:t>
                      </a:r>
                      <a:r>
                        <a:rPr lang="en-US" sz="1100" spc="-5" dirty="0" err="1">
                          <a:effectLst/>
                          <a:latin typeface="Calibri"/>
                          <a:ea typeface="Calibri"/>
                          <a:cs typeface="Calibri"/>
                        </a:rPr>
                        <a:t>n</a:t>
                      </a:r>
                      <a:r>
                        <a:rPr lang="en-US" sz="1100" spc="5" dirty="0" err="1">
                          <a:effectLst/>
                          <a:latin typeface="Calibri"/>
                          <a:ea typeface="Calibri"/>
                          <a:cs typeface="Calibri"/>
                        </a:rPr>
                        <a:t>m</a:t>
                      </a:r>
                      <a:r>
                        <a:rPr lang="en-US" sz="1100" spc="-10" dirty="0" err="1">
                          <a:effectLst/>
                          <a:latin typeface="Calibri"/>
                          <a:ea typeface="Calibri"/>
                          <a:cs typeface="Calibri"/>
                        </a:rPr>
                        <a:t>e</a:t>
                      </a:r>
                      <a:r>
                        <a:rPr lang="en-US" sz="1100" spc="5" dirty="0" err="1">
                          <a:effectLst/>
                          <a:latin typeface="Calibri"/>
                          <a:ea typeface="Calibri"/>
                          <a:cs typeface="Calibri"/>
                        </a:rPr>
                        <a:t>y</a:t>
                      </a:r>
                      <a:r>
                        <a:rPr lang="en-US" sz="1100" dirty="0" err="1">
                          <a:effectLst/>
                          <a:latin typeface="Calibri"/>
                          <a:ea typeface="Calibri"/>
                          <a:cs typeface="Calibri"/>
                        </a:rPr>
                        <a:t>e</a:t>
                      </a:r>
                      <a:r>
                        <a:rPr lang="en-US" sz="1100" dirty="0">
                          <a:effectLst/>
                          <a:latin typeface="Calibri"/>
                          <a:ea typeface="Calibri"/>
                          <a:cs typeface="Calibri"/>
                        </a:rPr>
                        <a:t>   </a:t>
                      </a:r>
                      <a:r>
                        <a:rPr lang="en-US" sz="1100" spc="5" dirty="0" err="1">
                          <a:effectLst/>
                          <a:latin typeface="Calibri"/>
                          <a:ea typeface="Calibri"/>
                          <a:cs typeface="Calibri"/>
                        </a:rPr>
                        <a:t>m</a:t>
                      </a:r>
                      <a:r>
                        <a:rPr lang="en-US" sz="1100" dirty="0" err="1">
                          <a:effectLst/>
                          <a:latin typeface="Calibri"/>
                          <a:ea typeface="Calibri"/>
                          <a:cs typeface="Calibri"/>
                        </a:rPr>
                        <a:t>ar</a:t>
                      </a:r>
                      <a:r>
                        <a:rPr lang="en-US" sz="1100" spc="-5" dirty="0" err="1">
                          <a:effectLst/>
                          <a:latin typeface="Calibri"/>
                          <a:ea typeface="Calibri"/>
                          <a:cs typeface="Calibri"/>
                        </a:rPr>
                        <a:t>u</a:t>
                      </a:r>
                      <a:r>
                        <a:rPr lang="en-US" sz="1100" dirty="0" err="1">
                          <a:effectLst/>
                          <a:latin typeface="Calibri"/>
                          <a:ea typeface="Calibri"/>
                          <a:cs typeface="Calibri"/>
                        </a:rPr>
                        <a:t>z</a:t>
                      </a:r>
                      <a:r>
                        <a:rPr lang="en-US" sz="1100" dirty="0">
                          <a:effectLst/>
                          <a:latin typeface="Calibri"/>
                          <a:ea typeface="Calibri"/>
                          <a:cs typeface="Calibri"/>
                        </a:rPr>
                        <a:t>   </a:t>
                      </a:r>
                      <a:r>
                        <a:rPr lang="en-US" sz="1100" dirty="0" err="1">
                          <a:effectLst/>
                          <a:latin typeface="Calibri"/>
                          <a:ea typeface="Calibri"/>
                          <a:cs typeface="Calibri"/>
                        </a:rPr>
                        <a:t>kal</a:t>
                      </a:r>
                      <a:r>
                        <a:rPr lang="en-US" sz="1100" spc="-5" dirty="0" err="1">
                          <a:effectLst/>
                          <a:latin typeface="Calibri"/>
                          <a:ea typeface="Calibri"/>
                          <a:cs typeface="Calibri"/>
                        </a:rPr>
                        <a:t>d</a:t>
                      </a:r>
                      <a:r>
                        <a:rPr lang="en-US" sz="1100" spc="-15" dirty="0" err="1">
                          <a:effectLst/>
                          <a:latin typeface="Calibri"/>
                          <a:ea typeface="Calibri"/>
                          <a:cs typeface="Calibri"/>
                        </a:rPr>
                        <a:t>ı</a:t>
                      </a:r>
                      <a:r>
                        <a:rPr lang="en-US" sz="1100" spc="-5" dirty="0" err="1">
                          <a:effectLst/>
                          <a:latin typeface="Calibri"/>
                          <a:ea typeface="Calibri"/>
                          <a:cs typeface="Calibri"/>
                        </a:rPr>
                        <a:t>ğ</a:t>
                      </a:r>
                      <a:r>
                        <a:rPr lang="en-US" sz="1100" dirty="0" err="1">
                          <a:effectLst/>
                          <a:latin typeface="Calibri"/>
                          <a:ea typeface="Calibri"/>
                          <a:cs typeface="Calibri"/>
                        </a:rPr>
                        <a:t>ı</a:t>
                      </a:r>
                      <a:r>
                        <a:rPr lang="en-US" sz="1100" spc="-5" dirty="0" err="1">
                          <a:effectLst/>
                          <a:latin typeface="Calibri"/>
                          <a:ea typeface="Calibri"/>
                          <a:cs typeface="Calibri"/>
                        </a:rPr>
                        <a:t>nd</a:t>
                      </a:r>
                      <a:r>
                        <a:rPr lang="en-US" sz="1100" dirty="0" err="1">
                          <a:effectLst/>
                          <a:latin typeface="Calibri"/>
                          <a:ea typeface="Calibri"/>
                          <a:cs typeface="Calibri"/>
                        </a:rPr>
                        <a:t>a</a:t>
                      </a:r>
                      <a:r>
                        <a:rPr lang="en-US" sz="1100" dirty="0">
                          <a:effectLst/>
                          <a:latin typeface="Calibri"/>
                          <a:ea typeface="Calibri"/>
                          <a:cs typeface="Calibri"/>
                        </a:rPr>
                        <a:t>  </a:t>
                      </a:r>
                      <a:r>
                        <a:rPr lang="en-US" sz="1100" spc="10" dirty="0">
                          <a:effectLst/>
                          <a:latin typeface="Calibri"/>
                          <a:ea typeface="Calibri"/>
                          <a:cs typeface="Calibri"/>
                        </a:rPr>
                        <a:t> </a:t>
                      </a:r>
                      <a:r>
                        <a:rPr lang="en-US" sz="1100" spc="-5" dirty="0" err="1" smtClean="0">
                          <a:effectLst/>
                          <a:latin typeface="Calibri"/>
                          <a:ea typeface="Calibri"/>
                          <a:cs typeface="Calibri"/>
                        </a:rPr>
                        <a:t>p</a:t>
                      </a:r>
                      <a:r>
                        <a:rPr lang="en-US" sz="1100" dirty="0" err="1" smtClean="0">
                          <a:effectLst/>
                          <a:latin typeface="Calibri"/>
                          <a:ea typeface="Calibri"/>
                          <a:cs typeface="Calibri"/>
                        </a:rPr>
                        <a:t>atlayab</a:t>
                      </a:r>
                      <a:r>
                        <a:rPr lang="en-US" sz="1100" spc="-5" dirty="0" err="1" smtClean="0">
                          <a:effectLst/>
                          <a:latin typeface="Calibri"/>
                          <a:ea typeface="Calibri"/>
                          <a:cs typeface="Calibri"/>
                        </a:rPr>
                        <a:t>i</a:t>
                      </a:r>
                      <a:r>
                        <a:rPr lang="en-US" sz="1100" dirty="0" err="1" smtClean="0">
                          <a:effectLst/>
                          <a:latin typeface="Calibri"/>
                          <a:ea typeface="Calibri"/>
                          <a:cs typeface="Calibri"/>
                        </a:rPr>
                        <a:t>l</a:t>
                      </a:r>
                      <a:r>
                        <a:rPr lang="en-US" sz="1100" spc="-5" dirty="0" err="1" smtClean="0">
                          <a:effectLst/>
                          <a:latin typeface="Calibri"/>
                          <a:ea typeface="Calibri"/>
                          <a:cs typeface="Calibri"/>
                        </a:rPr>
                        <a:t>i</a:t>
                      </a:r>
                      <a:r>
                        <a:rPr lang="en-US" sz="1100" dirty="0" err="1" smtClean="0">
                          <a:effectLst/>
                          <a:latin typeface="Calibri"/>
                          <a:ea typeface="Calibri"/>
                          <a:cs typeface="Calibri"/>
                        </a:rPr>
                        <a:t>r</a:t>
                      </a:r>
                      <a:r>
                        <a:rPr lang="en-US" sz="1100" dirty="0" smtClean="0">
                          <a:effectLst/>
                          <a:latin typeface="Calibri"/>
                          <a:ea typeface="Calibri"/>
                          <a:cs typeface="Calibri"/>
                        </a:rPr>
                        <a:t>).</a:t>
                      </a:r>
                      <a:r>
                        <a:rPr lang="en-US" sz="1100" spc="20" dirty="0" smtClean="0">
                          <a:effectLst/>
                          <a:latin typeface="Calibri"/>
                          <a:ea typeface="Calibri"/>
                          <a:cs typeface="Calibri"/>
                        </a:rPr>
                        <a:t> </a:t>
                      </a:r>
                      <a:r>
                        <a:rPr lang="en-US" sz="1100" dirty="0" err="1">
                          <a:effectLst/>
                          <a:latin typeface="Calibri"/>
                          <a:ea typeface="Calibri"/>
                          <a:cs typeface="Calibri"/>
                        </a:rPr>
                        <a:t>A</a:t>
                      </a:r>
                      <a:r>
                        <a:rPr lang="en-US" sz="1100" spc="-15" dirty="0" err="1">
                          <a:effectLst/>
                          <a:latin typeface="Calibri"/>
                          <a:ea typeface="Calibri"/>
                          <a:cs typeface="Calibri"/>
                        </a:rPr>
                        <a:t>t</a:t>
                      </a:r>
                      <a:r>
                        <a:rPr lang="en-US" sz="1100" dirty="0" err="1">
                          <a:effectLst/>
                          <a:latin typeface="Calibri"/>
                          <a:ea typeface="Calibri"/>
                          <a:cs typeface="Calibri"/>
                        </a:rPr>
                        <a:t>eş</a:t>
                      </a:r>
                      <a:r>
                        <a:rPr lang="en-US" sz="1100" dirty="0">
                          <a:effectLst/>
                          <a:latin typeface="Calibri"/>
                          <a:ea typeface="Calibri"/>
                          <a:cs typeface="Calibri"/>
                        </a:rPr>
                        <a:t>,</a:t>
                      </a:r>
                      <a:r>
                        <a:rPr lang="en-US" sz="1100" spc="10" dirty="0">
                          <a:effectLst/>
                          <a:latin typeface="Calibri"/>
                          <a:ea typeface="Calibri"/>
                          <a:cs typeface="Calibri"/>
                        </a:rPr>
                        <a:t> </a:t>
                      </a:r>
                      <a:r>
                        <a:rPr lang="en-US" sz="1100" dirty="0" err="1">
                          <a:effectLst/>
                          <a:latin typeface="Calibri"/>
                          <a:ea typeface="Calibri"/>
                          <a:cs typeface="Calibri"/>
                        </a:rPr>
                        <a:t>k</a:t>
                      </a:r>
                      <a:r>
                        <a:rPr lang="en-US" sz="1100" spc="-10" dirty="0" err="1">
                          <a:effectLst/>
                          <a:latin typeface="Calibri"/>
                          <a:ea typeface="Calibri"/>
                          <a:cs typeface="Calibri"/>
                        </a:rPr>
                        <a:t>ı</a:t>
                      </a:r>
                      <a:r>
                        <a:rPr lang="en-US" sz="1100" spc="5" dirty="0" err="1">
                          <a:effectLst/>
                          <a:latin typeface="Calibri"/>
                          <a:ea typeface="Calibri"/>
                          <a:cs typeface="Calibri"/>
                        </a:rPr>
                        <a:t>v</a:t>
                      </a:r>
                      <a:r>
                        <a:rPr lang="en-US" sz="1100" dirty="0" err="1">
                          <a:effectLst/>
                          <a:latin typeface="Calibri"/>
                          <a:ea typeface="Calibri"/>
                          <a:cs typeface="Calibri"/>
                        </a:rPr>
                        <a:t>ı</a:t>
                      </a:r>
                      <a:r>
                        <a:rPr lang="en-US" sz="1100" spc="-5" dirty="0" err="1">
                          <a:effectLst/>
                          <a:latin typeface="Calibri"/>
                          <a:ea typeface="Calibri"/>
                          <a:cs typeface="Calibri"/>
                        </a:rPr>
                        <a:t>l</a:t>
                      </a:r>
                      <a:r>
                        <a:rPr lang="en-US" sz="1100" dirty="0" err="1">
                          <a:effectLst/>
                          <a:latin typeface="Calibri"/>
                          <a:ea typeface="Calibri"/>
                          <a:cs typeface="Calibri"/>
                        </a:rPr>
                        <a:t>c</a:t>
                      </a:r>
                      <a:r>
                        <a:rPr lang="en-US" sz="1100" spc="-15" dirty="0" err="1">
                          <a:effectLst/>
                          <a:latin typeface="Calibri"/>
                          <a:ea typeface="Calibri"/>
                          <a:cs typeface="Calibri"/>
                        </a:rPr>
                        <a:t>ı</a:t>
                      </a:r>
                      <a:r>
                        <a:rPr lang="en-US" sz="1100" dirty="0" err="1">
                          <a:effectLst/>
                          <a:latin typeface="Calibri"/>
                          <a:ea typeface="Calibri"/>
                          <a:cs typeface="Calibri"/>
                        </a:rPr>
                        <a:t>m</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10" dirty="0">
                          <a:effectLst/>
                          <a:latin typeface="Calibri"/>
                          <a:ea typeface="Calibri"/>
                          <a:cs typeface="Calibri"/>
                        </a:rPr>
                        <a:t> </a:t>
                      </a:r>
                      <a:r>
                        <a:rPr lang="en-US" sz="1100" dirty="0" err="1">
                          <a:effectLst/>
                          <a:latin typeface="Calibri"/>
                          <a:ea typeface="Calibri"/>
                          <a:cs typeface="Calibri"/>
                        </a:rPr>
                        <a:t>ıs</a:t>
                      </a:r>
                      <a:r>
                        <a:rPr lang="en-US" sz="1100" spc="-5" dirty="0" err="1">
                          <a:effectLst/>
                          <a:latin typeface="Calibri"/>
                          <a:ea typeface="Calibri"/>
                          <a:cs typeface="Calibri"/>
                        </a:rPr>
                        <a:t>ıd</a:t>
                      </a:r>
                      <a:r>
                        <a:rPr lang="en-US" sz="1100" dirty="0" err="1">
                          <a:effectLst/>
                          <a:latin typeface="Calibri"/>
                          <a:ea typeface="Calibri"/>
                          <a:cs typeface="Calibri"/>
                        </a:rPr>
                        <a:t>an</a:t>
                      </a:r>
                      <a:r>
                        <a:rPr lang="en-US" sz="1100" dirty="0">
                          <a:effectLst/>
                          <a:latin typeface="Calibri"/>
                          <a:ea typeface="Calibri"/>
                          <a:cs typeface="Calibri"/>
                        </a:rPr>
                        <a:t> </a:t>
                      </a:r>
                      <a:r>
                        <a:rPr lang="en-US" sz="1100" spc="-5" dirty="0" err="1">
                          <a:effectLst/>
                          <a:latin typeface="Calibri"/>
                          <a:ea typeface="Calibri"/>
                          <a:cs typeface="Calibri"/>
                        </a:rPr>
                        <a:t>uz</a:t>
                      </a:r>
                      <a:r>
                        <a:rPr lang="en-US" sz="1100" dirty="0" err="1">
                          <a:effectLst/>
                          <a:latin typeface="Calibri"/>
                          <a:ea typeface="Calibri"/>
                          <a:cs typeface="Calibri"/>
                        </a:rPr>
                        <a:t>ak</a:t>
                      </a:r>
                      <a:r>
                        <a:rPr lang="en-US" sz="1100" dirty="0">
                          <a:effectLst/>
                          <a:latin typeface="Calibri"/>
                          <a:ea typeface="Calibri"/>
                          <a:cs typeface="Calibri"/>
                        </a:rPr>
                        <a:t> </a:t>
                      </a:r>
                      <a:r>
                        <a:rPr lang="en-US" sz="1100" dirty="0" err="1">
                          <a:effectLst/>
                          <a:latin typeface="Calibri"/>
                          <a:ea typeface="Calibri"/>
                          <a:cs typeface="Calibri"/>
                        </a:rPr>
                        <a:t>tutu</a:t>
                      </a:r>
                      <a:r>
                        <a:rPr lang="en-US" sz="1100" spc="-5" dirty="0" err="1">
                          <a:effectLst/>
                          <a:latin typeface="Calibri"/>
                          <a:ea typeface="Calibri"/>
                          <a:cs typeface="Calibri"/>
                        </a:rPr>
                        <a:t>l</a:t>
                      </a:r>
                      <a:r>
                        <a:rPr lang="en-US" sz="1100" spc="5" dirty="0" err="1">
                          <a:effectLst/>
                          <a:latin typeface="Calibri"/>
                          <a:ea typeface="Calibri"/>
                          <a:cs typeface="Calibri"/>
                        </a:rPr>
                        <a:t>m</a:t>
                      </a:r>
                      <a:r>
                        <a:rPr lang="en-US" sz="1100" dirty="0" err="1">
                          <a:effectLst/>
                          <a:latin typeface="Calibri"/>
                          <a:ea typeface="Calibri"/>
                          <a:cs typeface="Calibri"/>
                        </a:rPr>
                        <a:t>alı</a:t>
                      </a:r>
                      <a:r>
                        <a:rPr lang="en-US" sz="1100" spc="-5" dirty="0" err="1">
                          <a:effectLst/>
                          <a:latin typeface="Calibri"/>
                          <a:ea typeface="Calibri"/>
                          <a:cs typeface="Calibri"/>
                        </a:rPr>
                        <a:t>d</a:t>
                      </a:r>
                      <a:r>
                        <a:rPr lang="en-US" sz="1100" dirty="0" err="1">
                          <a:effectLst/>
                          <a:latin typeface="Calibri"/>
                          <a:ea typeface="Calibri"/>
                          <a:cs typeface="Calibri"/>
                        </a:rPr>
                        <a:t>ır</a:t>
                      </a:r>
                      <a:r>
                        <a:rPr lang="en-US" sz="1100" dirty="0">
                          <a:effectLst/>
                          <a:latin typeface="Calibri"/>
                          <a:ea typeface="Calibri"/>
                          <a:cs typeface="Calibri"/>
                        </a:rPr>
                        <a:t>.</a:t>
                      </a:r>
                      <a:r>
                        <a:rPr lang="en-US" sz="1100" spc="245" dirty="0">
                          <a:effectLst/>
                          <a:latin typeface="Calibri"/>
                          <a:ea typeface="Calibri"/>
                          <a:cs typeface="Calibri"/>
                        </a:rPr>
                        <a:t> </a:t>
                      </a:r>
                      <a:r>
                        <a:rPr lang="en-US" sz="1100" dirty="0" err="1">
                          <a:effectLst/>
                          <a:latin typeface="Calibri"/>
                          <a:ea typeface="Calibri"/>
                          <a:cs typeface="Calibri"/>
                        </a:rPr>
                        <a:t>U</a:t>
                      </a:r>
                      <a:r>
                        <a:rPr lang="en-US" sz="1100" spc="5" dirty="0" err="1">
                          <a:effectLst/>
                          <a:latin typeface="Calibri"/>
                          <a:ea typeface="Calibri"/>
                          <a:cs typeface="Calibri"/>
                        </a:rPr>
                        <a:t>y</a:t>
                      </a:r>
                      <a:r>
                        <a:rPr lang="en-US" sz="1100" spc="-5" dirty="0" err="1">
                          <a:effectLst/>
                          <a:latin typeface="Calibri"/>
                          <a:ea typeface="Calibri"/>
                          <a:cs typeface="Calibri"/>
                        </a:rPr>
                        <a:t>gu</a:t>
                      </a:r>
                      <a:r>
                        <a:rPr lang="en-US" sz="1100" dirty="0" err="1">
                          <a:effectLst/>
                          <a:latin typeface="Calibri"/>
                          <a:ea typeface="Calibri"/>
                          <a:cs typeface="Calibri"/>
                        </a:rPr>
                        <a:t>n</a:t>
                      </a:r>
                      <a:r>
                        <a:rPr lang="en-US" sz="1100" dirty="0">
                          <a:effectLst/>
                          <a:latin typeface="Calibri"/>
                          <a:ea typeface="Calibri"/>
                          <a:cs typeface="Calibri"/>
                        </a:rPr>
                        <a:t>  </a:t>
                      </a:r>
                      <a:r>
                        <a:rPr lang="en-US" sz="1100" spc="5" dirty="0" err="1">
                          <a:effectLst/>
                          <a:latin typeface="Calibri"/>
                          <a:ea typeface="Calibri"/>
                          <a:cs typeface="Calibri"/>
                        </a:rPr>
                        <a:t>m</a:t>
                      </a:r>
                      <a:r>
                        <a:rPr lang="en-US" sz="1100" dirty="0" err="1">
                          <a:effectLst/>
                          <a:latin typeface="Calibri"/>
                          <a:ea typeface="Calibri"/>
                          <a:cs typeface="Calibri"/>
                        </a:rPr>
                        <a:t>esa</a:t>
                      </a:r>
                      <a:r>
                        <a:rPr lang="en-US" sz="1100" spc="-10" dirty="0" err="1">
                          <a:effectLst/>
                          <a:latin typeface="Calibri"/>
                          <a:ea typeface="Calibri"/>
                          <a:cs typeface="Calibri"/>
                        </a:rPr>
                        <a:t>f</a:t>
                      </a:r>
                      <a:r>
                        <a:rPr lang="en-US" sz="1100" dirty="0" err="1">
                          <a:effectLst/>
                          <a:latin typeface="Calibri"/>
                          <a:ea typeface="Calibri"/>
                          <a:cs typeface="Calibri"/>
                        </a:rPr>
                        <a:t>ede</a:t>
                      </a:r>
                      <a:r>
                        <a:rPr lang="en-US" sz="1100" dirty="0">
                          <a:effectLst/>
                          <a:latin typeface="Calibri"/>
                          <a:ea typeface="Calibri"/>
                          <a:cs typeface="Calibri"/>
                        </a:rPr>
                        <a:t>  </a:t>
                      </a:r>
                      <a:r>
                        <a:rPr lang="en-US" sz="1100" spc="-5" dirty="0" err="1">
                          <a:effectLst/>
                          <a:latin typeface="Calibri"/>
                          <a:ea typeface="Calibri"/>
                          <a:cs typeface="Calibri"/>
                        </a:rPr>
                        <a:t>du</a:t>
                      </a:r>
                      <a:r>
                        <a:rPr lang="en-US" sz="1100" dirty="0" err="1">
                          <a:effectLst/>
                          <a:latin typeface="Calibri"/>
                          <a:ea typeface="Calibri"/>
                          <a:cs typeface="Calibri"/>
                        </a:rPr>
                        <a:t>r</a:t>
                      </a:r>
                      <a:r>
                        <a:rPr lang="en-US" sz="1100" spc="-5" dirty="0" err="1">
                          <a:effectLst/>
                          <a:latin typeface="Calibri"/>
                          <a:ea typeface="Calibri"/>
                          <a:cs typeface="Calibri"/>
                        </a:rPr>
                        <a:t>u</a:t>
                      </a:r>
                      <a:r>
                        <a:rPr lang="en-US" sz="1100" dirty="0" err="1">
                          <a:effectLst/>
                          <a:latin typeface="Calibri"/>
                          <a:ea typeface="Calibri"/>
                          <a:cs typeface="Calibri"/>
                        </a:rPr>
                        <a:t>l</a:t>
                      </a:r>
                      <a:r>
                        <a:rPr lang="en-US" sz="1100" spc="5" dirty="0" err="1">
                          <a:effectLst/>
                          <a:latin typeface="Calibri"/>
                          <a:ea typeface="Calibri"/>
                          <a:cs typeface="Calibri"/>
                        </a:rPr>
                        <a:t>m</a:t>
                      </a:r>
                      <a:r>
                        <a:rPr lang="en-US" sz="1100" dirty="0" err="1">
                          <a:effectLst/>
                          <a:latin typeface="Calibri"/>
                          <a:ea typeface="Calibri"/>
                          <a:cs typeface="Calibri"/>
                        </a:rPr>
                        <a:t>alı</a:t>
                      </a:r>
                      <a:r>
                        <a:rPr lang="en-US" sz="1100" dirty="0">
                          <a:effectLst/>
                          <a:latin typeface="Calibri"/>
                          <a:ea typeface="Calibri"/>
                          <a:cs typeface="Calibri"/>
                        </a:rPr>
                        <a:t> </a:t>
                      </a:r>
                      <a:r>
                        <a:rPr lang="en-US" sz="1100" spc="5"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dirty="0" err="1">
                          <a:effectLst/>
                          <a:latin typeface="Calibri"/>
                          <a:ea typeface="Calibri"/>
                          <a:cs typeface="Calibri"/>
                        </a:rPr>
                        <a:t>k</a:t>
                      </a:r>
                      <a:r>
                        <a:rPr lang="en-US" sz="1100" spc="5" dirty="0" err="1">
                          <a:effectLst/>
                          <a:latin typeface="Calibri"/>
                          <a:ea typeface="Calibri"/>
                          <a:cs typeface="Calibri"/>
                        </a:rPr>
                        <a:t>o</a:t>
                      </a:r>
                      <a:r>
                        <a:rPr lang="en-US" sz="1100" dirty="0" err="1">
                          <a:effectLst/>
                          <a:latin typeface="Calibri"/>
                          <a:ea typeface="Calibri"/>
                          <a:cs typeface="Calibri"/>
                        </a:rPr>
                        <a:t>r</a:t>
                      </a:r>
                      <a:r>
                        <a:rPr lang="en-US" sz="1100" spc="-5" dirty="0" err="1">
                          <a:effectLst/>
                          <a:latin typeface="Calibri"/>
                          <a:ea typeface="Calibri"/>
                          <a:cs typeface="Calibri"/>
                        </a:rPr>
                        <a:t>u</a:t>
                      </a:r>
                      <a:r>
                        <a:rPr lang="en-US" sz="1100" spc="5" dirty="0" err="1">
                          <a:effectLst/>
                          <a:latin typeface="Calibri"/>
                          <a:ea typeface="Calibri"/>
                          <a:cs typeface="Calibri"/>
                        </a:rPr>
                        <a:t>y</a:t>
                      </a:r>
                      <a:r>
                        <a:rPr lang="en-US" sz="1100" spc="-5" dirty="0" err="1">
                          <a:effectLst/>
                          <a:latin typeface="Calibri"/>
                          <a:ea typeface="Calibri"/>
                          <a:cs typeface="Calibri"/>
                        </a:rPr>
                        <a:t>u</a:t>
                      </a:r>
                      <a:r>
                        <a:rPr lang="en-US" sz="1100" dirty="0" err="1">
                          <a:effectLst/>
                          <a:latin typeface="Calibri"/>
                          <a:ea typeface="Calibri"/>
                          <a:cs typeface="Calibri"/>
                        </a:rPr>
                        <a:t>cu</a:t>
                      </a:r>
                      <a:r>
                        <a:rPr lang="en-US" sz="1100" spc="-15" dirty="0">
                          <a:effectLst/>
                          <a:latin typeface="Calibri"/>
                          <a:ea typeface="Calibri"/>
                          <a:cs typeface="Calibri"/>
                        </a:rPr>
                        <a:t> </a:t>
                      </a:r>
                      <a:r>
                        <a:rPr lang="en-US" sz="1100" dirty="0" err="1">
                          <a:effectLst/>
                          <a:latin typeface="Calibri"/>
                          <a:ea typeface="Calibri"/>
                          <a:cs typeface="Calibri"/>
                        </a:rPr>
                        <a:t>gi</a:t>
                      </a:r>
                      <a:r>
                        <a:rPr lang="en-US" sz="1100" spc="5" dirty="0" err="1">
                          <a:effectLst/>
                          <a:latin typeface="Calibri"/>
                          <a:ea typeface="Calibri"/>
                          <a:cs typeface="Calibri"/>
                        </a:rPr>
                        <a:t>y</a:t>
                      </a:r>
                      <a:r>
                        <a:rPr lang="en-US" sz="1100" dirty="0" err="1">
                          <a:effectLst/>
                          <a:latin typeface="Calibri"/>
                          <a:ea typeface="Calibri"/>
                          <a:cs typeface="Calibri"/>
                        </a:rPr>
                        <a:t>si</a:t>
                      </a:r>
                      <a:r>
                        <a:rPr lang="en-US" sz="1100" dirty="0">
                          <a:effectLst/>
                          <a:latin typeface="Calibri"/>
                          <a:ea typeface="Calibri"/>
                          <a:cs typeface="Calibri"/>
                        </a:rPr>
                        <a:t> </a:t>
                      </a:r>
                      <a:r>
                        <a:rPr lang="en-US" sz="1100" dirty="0" err="1">
                          <a:effectLst/>
                          <a:latin typeface="Calibri"/>
                          <a:ea typeface="Calibri"/>
                          <a:cs typeface="Calibri"/>
                        </a:rPr>
                        <a:t>g</a:t>
                      </a:r>
                      <a:r>
                        <a:rPr lang="en-US" sz="1100" spc="-15" dirty="0" err="1">
                          <a:effectLst/>
                          <a:latin typeface="Calibri"/>
                          <a:ea typeface="Calibri"/>
                          <a:cs typeface="Calibri"/>
                        </a:rPr>
                        <a:t>i</a:t>
                      </a:r>
                      <a:r>
                        <a:rPr lang="en-US" sz="1100" spc="5" dirty="0" err="1">
                          <a:effectLst/>
                          <a:latin typeface="Calibri"/>
                          <a:ea typeface="Calibri"/>
                          <a:cs typeface="Calibri"/>
                        </a:rPr>
                        <a:t>y</a:t>
                      </a:r>
                      <a:r>
                        <a:rPr lang="en-US" sz="1100" dirty="0" err="1">
                          <a:effectLst/>
                          <a:latin typeface="Calibri"/>
                          <a:ea typeface="Calibri"/>
                          <a:cs typeface="Calibri"/>
                        </a:rPr>
                        <a:t>il</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a:t>
                      </a:r>
                      <a:r>
                        <a:rPr lang="tr-TR" sz="1100" dirty="0">
                          <a:effectLst/>
                          <a:latin typeface="Calibri"/>
                          <a:ea typeface="Times New Roman"/>
                          <a:cs typeface="Times New Roman"/>
                        </a:rPr>
                        <a:t> Örnek </a:t>
                      </a:r>
                      <a:r>
                        <a:rPr lang="tr-TR" sz="1100" dirty="0" err="1">
                          <a:solidFill>
                            <a:srgbClr val="0000FF"/>
                          </a:solidFill>
                          <a:effectLst/>
                          <a:latin typeface="Calibri"/>
                          <a:ea typeface="Times New Roman"/>
                          <a:cs typeface="Times New Roman"/>
                          <a:hlinkClick r:id="rId2" tooltip="Trinitrotolüen (sayfa mevcut değil)"/>
                        </a:rPr>
                        <a:t>trinitrotolüen</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500"/>
                        </a:lnSpc>
                        <a:spcBef>
                          <a:spcPts val="30"/>
                        </a:spcBef>
                        <a:spcAft>
                          <a:spcPts val="0"/>
                        </a:spcAft>
                      </a:pPr>
                      <a:r>
                        <a:rPr lang="en-US" sz="55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7"/>
          <p:cNvSpPr>
            <a:spLocks noChangeArrowheads="1"/>
          </p:cNvSpPr>
          <p:nvPr/>
        </p:nvSpPr>
        <p:spPr bwMode="auto">
          <a:xfrm>
            <a:off x="3405189" y="3096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altLang="tr-TR">
              <a:latin typeface="Arial" pitchFamily="34" charset="0"/>
              <a:cs typeface="Arial" pitchFamily="34" charset="0"/>
            </a:endParaRPr>
          </a:p>
        </p:txBody>
      </p:sp>
      <p:sp>
        <p:nvSpPr>
          <p:cNvPr id="8" name="Rectangle 8"/>
          <p:cNvSpPr>
            <a:spLocks noChangeArrowheads="1"/>
          </p:cNvSpPr>
          <p:nvPr/>
        </p:nvSpPr>
        <p:spPr bwMode="auto">
          <a:xfrm>
            <a:off x="3405189" y="35538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altLang="tr-TR">
              <a:latin typeface="Arial" pitchFamily="34" charset="0"/>
              <a:cs typeface="Arial" pitchFamily="34" charset="0"/>
            </a:endParaRPr>
          </a:p>
        </p:txBody>
      </p:sp>
      <p:sp>
        <p:nvSpPr>
          <p:cNvPr id="9" name="Rectangle 9"/>
          <p:cNvSpPr>
            <a:spLocks noChangeArrowheads="1"/>
          </p:cNvSpPr>
          <p:nvPr/>
        </p:nvSpPr>
        <p:spPr bwMode="auto">
          <a:xfrm>
            <a:off x="3405189" y="40110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altLang="tr-TR">
              <a:latin typeface="Arial" pitchFamily="34" charset="0"/>
              <a:cs typeface="Arial" pitchFamily="34" charset="0"/>
            </a:endParaRPr>
          </a:p>
        </p:txBody>
      </p:sp>
      <p:sp>
        <p:nvSpPr>
          <p:cNvPr id="10" name="Rectangle 10"/>
          <p:cNvSpPr>
            <a:spLocks noChangeArrowheads="1"/>
          </p:cNvSpPr>
          <p:nvPr/>
        </p:nvSpPr>
        <p:spPr bwMode="auto">
          <a:xfrm>
            <a:off x="3405189" y="416275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tr-TR" sz="1000">
                <a:latin typeface="Arial" pitchFamily="34" charset="0"/>
                <a:ea typeface="Times New Roman" pitchFamily="18" charset="0"/>
                <a:cs typeface="Arial" pitchFamily="34" charset="0"/>
              </a:rPr>
              <a:t/>
            </a:r>
            <a:br>
              <a:rPr lang="en-US" altLang="tr-TR" sz="1000">
                <a:latin typeface="Arial" pitchFamily="34" charset="0"/>
                <a:ea typeface="Times New Roman" pitchFamily="18" charset="0"/>
                <a:cs typeface="Arial" pitchFamily="34" charset="0"/>
              </a:rPr>
            </a:br>
            <a:endParaRPr lang="en-US" altLang="tr-TR">
              <a:latin typeface="Arial" pitchFamily="34" charset="0"/>
              <a:cs typeface="Arial" pitchFamily="34" charset="0"/>
            </a:endParaRPr>
          </a:p>
        </p:txBody>
      </p:sp>
      <p:pic>
        <p:nvPicPr>
          <p:cNvPr id="2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078" y="2319338"/>
            <a:ext cx="11620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2319339"/>
            <a:ext cx="1133475" cy="113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o 12"/>
          <p:cNvGraphicFramePr>
            <a:graphicFrameLocks noGrp="1"/>
          </p:cNvGraphicFramePr>
          <p:nvPr>
            <p:extLst/>
          </p:nvPr>
        </p:nvGraphicFramePr>
        <p:xfrm>
          <a:off x="3405189" y="3738564"/>
          <a:ext cx="5380355" cy="1768221"/>
        </p:xfrm>
        <a:graphic>
          <a:graphicData uri="http://schemas.openxmlformats.org/drawingml/2006/table">
            <a:tbl>
              <a:tblPr firstRow="1" firstCol="1" lastRow="1" lastCol="1" bandRow="1" bandCol="1"/>
              <a:tblGrid>
                <a:gridCol w="1329055">
                  <a:extLst>
                    <a:ext uri="{9D8B030D-6E8A-4147-A177-3AD203B41FA5}">
                      <a16:colId xmlns:a16="http://schemas.microsoft.com/office/drawing/2014/main" val="20000"/>
                    </a:ext>
                  </a:extLst>
                </a:gridCol>
                <a:gridCol w="279082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tblGrid>
              <a:tr h="347345">
                <a:tc>
                  <a:txBody>
                    <a:bodyPr/>
                    <a:lstStyle/>
                    <a:p>
                      <a:pPr>
                        <a:lnSpc>
                          <a:spcPts val="1300"/>
                        </a:lnSpc>
                        <a:spcBef>
                          <a:spcPts val="25"/>
                        </a:spcBef>
                        <a:spcAft>
                          <a:spcPts val="0"/>
                        </a:spcAft>
                      </a:pPr>
                      <a:r>
                        <a:rPr lang="en-US" sz="1300" dirty="0">
                          <a:effectLst/>
                          <a:latin typeface="Times New Roman"/>
                          <a:ea typeface="Times New Roman"/>
                          <a:cs typeface="Times New Roman"/>
                        </a:rPr>
                        <a:t> </a:t>
                      </a:r>
                      <a:endParaRPr lang="tr-TR" sz="1100" dirty="0">
                        <a:effectLst/>
                        <a:latin typeface="Calibri"/>
                        <a:ea typeface="Calibri"/>
                        <a:cs typeface="Times New Roman"/>
                      </a:endParaRPr>
                    </a:p>
                    <a:p>
                      <a:pPr marL="31623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2625">
                        <a:lnSpc>
                          <a:spcPts val="1300"/>
                        </a:lnSpc>
                        <a:spcAft>
                          <a:spcPts val="0"/>
                        </a:spcAft>
                      </a:pPr>
                      <a:r>
                        <a:rPr lang="en-US" sz="1100" b="1">
                          <a:effectLst/>
                          <a:latin typeface="Calibri"/>
                          <a:ea typeface="Calibri"/>
                          <a:cs typeface="Calibri"/>
                        </a:rPr>
                        <a:t>O </a:t>
                      </a:r>
                      <a:r>
                        <a:rPr lang="en-US" sz="1100" b="1" spc="5">
                          <a:effectLst/>
                          <a:latin typeface="Calibri"/>
                          <a:ea typeface="Calibri"/>
                          <a:cs typeface="Calibri"/>
                        </a:rPr>
                        <a:t>(</a:t>
                      </a:r>
                      <a:r>
                        <a:rPr lang="en-US" sz="1100" b="1" spc="-5">
                          <a:effectLst/>
                          <a:latin typeface="Calibri"/>
                          <a:ea typeface="Calibri"/>
                          <a:cs typeface="Calibri"/>
                        </a:rPr>
                        <a:t>o</a:t>
                      </a:r>
                      <a:r>
                        <a:rPr lang="en-US" sz="1100" b="1">
                          <a:effectLst/>
                          <a:latin typeface="Calibri"/>
                          <a:ea typeface="Calibri"/>
                          <a:cs typeface="Calibri"/>
                        </a:rPr>
                        <a:t>xid</a:t>
                      </a:r>
                      <a:r>
                        <a:rPr lang="en-US" sz="1100" b="1" spc="-10">
                          <a:effectLst/>
                          <a:latin typeface="Calibri"/>
                          <a:ea typeface="Calibri"/>
                          <a:cs typeface="Calibri"/>
                        </a:rPr>
                        <a:t>a</a:t>
                      </a:r>
                      <a:r>
                        <a:rPr lang="en-US" sz="1100" b="1">
                          <a:effectLst/>
                          <a:latin typeface="Calibri"/>
                          <a:ea typeface="Calibri"/>
                          <a:cs typeface="Calibri"/>
                        </a:rPr>
                        <a:t>t</a:t>
                      </a:r>
                      <a:r>
                        <a:rPr lang="en-US" sz="1100" b="1" spc="-5">
                          <a:effectLst/>
                          <a:latin typeface="Calibri"/>
                          <a:ea typeface="Calibri"/>
                          <a:cs typeface="Calibri"/>
                        </a:rPr>
                        <a:t>i</a:t>
                      </a:r>
                      <a:r>
                        <a:rPr lang="en-US" sz="1100" b="1" spc="5">
                          <a:effectLst/>
                          <a:latin typeface="Calibri"/>
                          <a:ea typeface="Calibri"/>
                          <a:cs typeface="Calibri"/>
                        </a:rPr>
                        <a:t>v</a:t>
                      </a:r>
                      <a:r>
                        <a:rPr lang="en-US" sz="1100" b="1" spc="-5">
                          <a:effectLst/>
                          <a:latin typeface="Calibri"/>
                          <a:ea typeface="Calibri"/>
                          <a:cs typeface="Calibri"/>
                        </a:rPr>
                        <a:t>e</a:t>
                      </a:r>
                      <a:r>
                        <a:rPr lang="en-US" sz="1100" b="1" spc="5">
                          <a:effectLst/>
                          <a:latin typeface="Calibri"/>
                          <a:ea typeface="Calibri"/>
                          <a:cs typeface="Calibri"/>
                        </a:rPr>
                        <a:t>)</a:t>
                      </a:r>
                      <a:r>
                        <a:rPr lang="en-US" sz="1100" b="1">
                          <a:effectLst/>
                          <a:latin typeface="Calibri"/>
                          <a:ea typeface="Calibri"/>
                          <a:cs typeface="Calibri"/>
                        </a:rPr>
                        <a:t>:</a:t>
                      </a:r>
                      <a:r>
                        <a:rPr lang="en-US" sz="1100" b="1" spc="-5">
                          <a:effectLst/>
                          <a:latin typeface="Calibri"/>
                          <a:ea typeface="Calibri"/>
                          <a:cs typeface="Calibri"/>
                        </a:rPr>
                        <a:t> </a:t>
                      </a:r>
                      <a:r>
                        <a:rPr lang="en-US" sz="1100" b="1">
                          <a:effectLst/>
                          <a:latin typeface="Calibri"/>
                          <a:ea typeface="Calibri"/>
                          <a:cs typeface="Calibri"/>
                        </a:rPr>
                        <a:t>Ok</a:t>
                      </a:r>
                      <a:r>
                        <a:rPr lang="en-US" sz="1100" b="1" spc="-10">
                          <a:effectLst/>
                          <a:latin typeface="Calibri"/>
                          <a:ea typeface="Calibri"/>
                          <a:cs typeface="Calibri"/>
                        </a:rPr>
                        <a:t>s</a:t>
                      </a:r>
                      <a:r>
                        <a:rPr lang="en-US" sz="1100" b="1" spc="5">
                          <a:effectLst/>
                          <a:latin typeface="Calibri"/>
                          <a:ea typeface="Calibri"/>
                          <a:cs typeface="Calibri"/>
                        </a:rPr>
                        <a:t>i</a:t>
                      </a:r>
                      <a:r>
                        <a:rPr lang="en-US" sz="1100" b="1" spc="-10">
                          <a:effectLst/>
                          <a:latin typeface="Calibri"/>
                          <a:ea typeface="Calibri"/>
                          <a:cs typeface="Calibri"/>
                        </a:rPr>
                        <a:t>t</a:t>
                      </a:r>
                      <a:r>
                        <a:rPr lang="en-US" sz="1100" b="1" spc="5">
                          <a:effectLst/>
                          <a:latin typeface="Calibri"/>
                          <a:ea typeface="Calibri"/>
                          <a:cs typeface="Calibri"/>
                        </a:rPr>
                        <a:t>l</a:t>
                      </a:r>
                      <a:r>
                        <a:rPr lang="en-US" sz="1100" b="1" spc="-5">
                          <a:effectLst/>
                          <a:latin typeface="Calibri"/>
                          <a:ea typeface="Calibri"/>
                          <a:cs typeface="Calibri"/>
                        </a:rPr>
                        <a:t>e</a:t>
                      </a:r>
                      <a:r>
                        <a:rPr lang="en-US" sz="1100" b="1" spc="5">
                          <a:effectLst/>
                          <a:latin typeface="Calibri"/>
                          <a:ea typeface="Calibri"/>
                          <a:cs typeface="Calibri"/>
                        </a:rPr>
                        <a:t>y</a:t>
                      </a:r>
                      <a:r>
                        <a:rPr lang="en-US" sz="1100" b="1" spc="-5">
                          <a:effectLst/>
                          <a:latin typeface="Calibri"/>
                          <a:ea typeface="Calibri"/>
                          <a:cs typeface="Calibri"/>
                        </a:rPr>
                        <a:t>ic</a:t>
                      </a:r>
                      <a:r>
                        <a:rPr lang="en-US" sz="1100" b="1">
                          <a:effectLst/>
                          <a:latin typeface="Calibri"/>
                          <a:ea typeface="Calibri"/>
                          <a:cs typeface="Calibri"/>
                        </a:rPr>
                        <a:t>i</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25"/>
                        </a:spcBef>
                        <a:spcAft>
                          <a:spcPts val="0"/>
                        </a:spcAft>
                      </a:pPr>
                      <a:r>
                        <a:rPr lang="en-US" sz="1300">
                          <a:effectLst/>
                          <a:latin typeface="Times New Roman"/>
                          <a:ea typeface="Times New Roman"/>
                          <a:cs typeface="Times New Roman"/>
                        </a:rPr>
                        <a:t> </a:t>
                      </a:r>
                      <a:endParaRPr lang="tr-TR" sz="1100">
                        <a:effectLst/>
                        <a:latin typeface="Calibri"/>
                        <a:ea typeface="Calibri"/>
                        <a:cs typeface="Times New Roman"/>
                      </a:endParaRPr>
                    </a:p>
                    <a:p>
                      <a:pPr marL="293370">
                        <a:lnSpc>
                          <a:spcPct val="115000"/>
                        </a:lnSpc>
                        <a:spcAft>
                          <a:spcPts val="0"/>
                        </a:spcAft>
                      </a:pPr>
                      <a:r>
                        <a:rPr lang="en-US" sz="1100">
                          <a:effectLst/>
                          <a:latin typeface="Calibri"/>
                          <a:ea typeface="Calibri"/>
                          <a:cs typeface="Calibri"/>
                        </a:rPr>
                        <a:t>Eski</a:t>
                      </a:r>
                      <a:r>
                        <a:rPr lang="en-US" sz="1100" spc="5">
                          <a:effectLst/>
                          <a:latin typeface="Calibri"/>
                          <a:ea typeface="Calibri"/>
                          <a:cs typeface="Calibri"/>
                        </a:rPr>
                        <a:t> </a:t>
                      </a:r>
                      <a:r>
                        <a:rPr lang="en-US" sz="1100">
                          <a:effectLst/>
                          <a:latin typeface="Calibri"/>
                          <a:ea typeface="Calibri"/>
                          <a:cs typeface="Calibri"/>
                        </a:rPr>
                        <a:t>s</a:t>
                      </a:r>
                      <a:r>
                        <a:rPr lang="en-US" sz="1100" spc="-10">
                          <a:effectLst/>
                          <a:latin typeface="Calibri"/>
                          <a:ea typeface="Calibri"/>
                          <a:cs typeface="Calibri"/>
                        </a:rPr>
                        <a:t>e</a:t>
                      </a:r>
                      <a:r>
                        <a:rPr lang="en-US" sz="1100" spc="5">
                          <a:effectLst/>
                          <a:latin typeface="Calibri"/>
                          <a:ea typeface="Calibri"/>
                          <a:cs typeface="Calibri"/>
                        </a:rPr>
                        <a:t>m</a:t>
                      </a:r>
                      <a:r>
                        <a:rPr lang="en-US" sz="1100" spc="-15">
                          <a:effectLst/>
                          <a:latin typeface="Calibri"/>
                          <a:ea typeface="Calibri"/>
                          <a:cs typeface="Calibri"/>
                        </a:rPr>
                        <a:t>b</a:t>
                      </a:r>
                      <a:r>
                        <a:rPr lang="en-US" sz="1100" spc="5">
                          <a:effectLst/>
                          <a:latin typeface="Calibri"/>
                          <a:ea typeface="Calibri"/>
                          <a:cs typeface="Calibri"/>
                        </a:rPr>
                        <a:t>o</a:t>
                      </a:r>
                      <a:r>
                        <a:rPr lang="en-US" sz="1100">
                          <a:effectLst/>
                          <a:latin typeface="Calibri"/>
                          <a:ea typeface="Calibri"/>
                          <a:cs typeface="Calibri"/>
                        </a:rPr>
                        <a:t>l</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0335">
                <a:tc>
                  <a:txBody>
                    <a:bodyPr/>
                    <a:lstStyle/>
                    <a:p>
                      <a:pPr>
                        <a:lnSpc>
                          <a:spcPts val="500"/>
                        </a:lnSpc>
                        <a:spcBef>
                          <a:spcPts val="25"/>
                        </a:spcBef>
                        <a:spcAft>
                          <a:spcPts val="0"/>
                        </a:spcAft>
                      </a:pPr>
                      <a:r>
                        <a:rPr lang="en-US" sz="550">
                          <a:effectLst/>
                          <a:latin typeface="Times New Roman"/>
                          <a:ea typeface="Times New Roman"/>
                          <a:cs typeface="Times New Roman"/>
                        </a:rPr>
                        <a:t> </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38735" algn="just">
                        <a:lnSpc>
                          <a:spcPct val="115000"/>
                        </a:lnSpc>
                        <a:spcBef>
                          <a:spcPts val="460"/>
                        </a:spcBef>
                        <a:spcAft>
                          <a:spcPts val="0"/>
                        </a:spcAft>
                      </a:pPr>
                      <a:r>
                        <a:rPr lang="en-US" sz="1100" spc="-5" dirty="0" err="1">
                          <a:effectLst/>
                          <a:latin typeface="Calibri"/>
                          <a:ea typeface="Calibri"/>
                          <a:cs typeface="Calibri"/>
                        </a:rPr>
                        <a:t>H</a:t>
                      </a:r>
                      <a:r>
                        <a:rPr lang="en-US" sz="1100" dirty="0" err="1">
                          <a:effectLst/>
                          <a:latin typeface="Calibri"/>
                          <a:ea typeface="Calibri"/>
                          <a:cs typeface="Calibri"/>
                        </a:rPr>
                        <a:t>a</a:t>
                      </a:r>
                      <a:r>
                        <a:rPr lang="en-US" sz="1100" spc="5" dirty="0" err="1">
                          <a:effectLst/>
                          <a:latin typeface="Calibri"/>
                          <a:ea typeface="Calibri"/>
                          <a:cs typeface="Calibri"/>
                        </a:rPr>
                        <a:t>v</a:t>
                      </a:r>
                      <a:r>
                        <a:rPr lang="en-US" sz="1100" dirty="0" err="1">
                          <a:effectLst/>
                          <a:latin typeface="Calibri"/>
                          <a:ea typeface="Calibri"/>
                          <a:cs typeface="Calibri"/>
                        </a:rPr>
                        <a:t>asız</a:t>
                      </a:r>
                      <a:r>
                        <a:rPr lang="en-US" sz="1100" spc="10" dirty="0">
                          <a:effectLst/>
                          <a:latin typeface="Calibri"/>
                          <a:ea typeface="Calibri"/>
                          <a:cs typeface="Calibri"/>
                        </a:rPr>
                        <a:t> </a:t>
                      </a:r>
                      <a:r>
                        <a:rPr lang="en-US" sz="1100" spc="5" dirty="0" err="1">
                          <a:effectLst/>
                          <a:latin typeface="Calibri"/>
                          <a:ea typeface="Calibri"/>
                          <a:cs typeface="Calibri"/>
                        </a:rPr>
                        <a:t>o</a:t>
                      </a:r>
                      <a:r>
                        <a:rPr lang="en-US" sz="1100" spc="-15" dirty="0" err="1">
                          <a:effectLst/>
                          <a:latin typeface="Calibri"/>
                          <a:ea typeface="Calibri"/>
                          <a:cs typeface="Calibri"/>
                        </a:rPr>
                        <a:t>r</a:t>
                      </a:r>
                      <a:r>
                        <a:rPr lang="en-US" sz="1100" dirty="0" err="1">
                          <a:effectLst/>
                          <a:latin typeface="Calibri"/>
                          <a:ea typeface="Calibri"/>
                          <a:cs typeface="Calibri"/>
                        </a:rPr>
                        <a:t>t</a:t>
                      </a:r>
                      <a:r>
                        <a:rPr lang="en-US" sz="1100" spc="-10" dirty="0" err="1">
                          <a:effectLst/>
                          <a:latin typeface="Calibri"/>
                          <a:ea typeface="Calibri"/>
                          <a:cs typeface="Calibri"/>
                        </a:rPr>
                        <a:t>a</a:t>
                      </a:r>
                      <a:r>
                        <a:rPr lang="en-US" sz="1100" spc="5" dirty="0" err="1">
                          <a:effectLst/>
                          <a:latin typeface="Calibri"/>
                          <a:ea typeface="Calibri"/>
                          <a:cs typeface="Calibri"/>
                        </a:rPr>
                        <a:t>m</a:t>
                      </a:r>
                      <a:r>
                        <a:rPr lang="en-US" sz="1100" spc="-5" dirty="0" err="1">
                          <a:effectLst/>
                          <a:latin typeface="Calibri"/>
                          <a:ea typeface="Calibri"/>
                          <a:cs typeface="Calibri"/>
                        </a:rPr>
                        <a:t>d</a:t>
                      </a:r>
                      <a:r>
                        <a:rPr lang="en-US" sz="1100" dirty="0" err="1">
                          <a:effectLst/>
                          <a:latin typeface="Calibri"/>
                          <a:ea typeface="Calibri"/>
                          <a:cs typeface="Calibri"/>
                        </a:rPr>
                        <a:t>a</a:t>
                      </a:r>
                      <a:r>
                        <a:rPr lang="en-US" sz="1100" spc="15" dirty="0">
                          <a:effectLst/>
                          <a:latin typeface="Calibri"/>
                          <a:ea typeface="Calibri"/>
                          <a:cs typeface="Calibri"/>
                        </a:rPr>
                        <a:t> </a:t>
                      </a:r>
                      <a:r>
                        <a:rPr lang="en-US" sz="1100" spc="-5" dirty="0">
                          <a:effectLst/>
                          <a:latin typeface="Calibri"/>
                          <a:ea typeface="Calibri"/>
                          <a:cs typeface="Calibri"/>
                        </a:rPr>
                        <a:t>b</a:t>
                      </a:r>
                      <a:r>
                        <a:rPr lang="en-US" sz="1100" dirty="0">
                          <a:effectLst/>
                          <a:latin typeface="Calibri"/>
                          <a:ea typeface="Calibri"/>
                          <a:cs typeface="Calibri"/>
                        </a:rPr>
                        <a:t>i</a:t>
                      </a:r>
                      <a:r>
                        <a:rPr lang="en-US" sz="1100" spc="-5" dirty="0">
                          <a:effectLst/>
                          <a:latin typeface="Calibri"/>
                          <a:ea typeface="Calibri"/>
                          <a:cs typeface="Calibri"/>
                        </a:rPr>
                        <a:t>l</a:t>
                      </a:r>
                      <a:r>
                        <a:rPr lang="en-US" sz="1100" dirty="0">
                          <a:effectLst/>
                          <a:latin typeface="Calibri"/>
                          <a:ea typeface="Calibri"/>
                          <a:cs typeface="Calibri"/>
                        </a:rPr>
                        <a:t>e</a:t>
                      </a:r>
                      <a:r>
                        <a:rPr lang="en-US" sz="1100" spc="5" dirty="0">
                          <a:effectLst/>
                          <a:latin typeface="Calibri"/>
                          <a:ea typeface="Calibri"/>
                          <a:cs typeface="Calibri"/>
                        </a:rPr>
                        <a:t> </a:t>
                      </a:r>
                      <a:r>
                        <a:rPr lang="en-US" sz="1100" dirty="0" err="1">
                          <a:effectLst/>
                          <a:latin typeface="Calibri"/>
                          <a:ea typeface="Calibri"/>
                          <a:cs typeface="Calibri"/>
                        </a:rPr>
                        <a:t>alev</a:t>
                      </a:r>
                      <a:r>
                        <a:rPr lang="en-US" sz="1100" spc="20" dirty="0">
                          <a:effectLst/>
                          <a:latin typeface="Calibri"/>
                          <a:ea typeface="Calibri"/>
                          <a:cs typeface="Calibri"/>
                        </a:rPr>
                        <a:t> </a:t>
                      </a:r>
                      <a:r>
                        <a:rPr lang="en-US" sz="1100" dirty="0" err="1">
                          <a:effectLst/>
                          <a:latin typeface="Calibri"/>
                          <a:ea typeface="Calibri"/>
                          <a:cs typeface="Calibri"/>
                        </a:rPr>
                        <a:t>al</a:t>
                      </a:r>
                      <a:r>
                        <a:rPr lang="en-US" sz="1100" spc="-5" dirty="0" err="1">
                          <a:effectLst/>
                          <a:latin typeface="Calibri"/>
                          <a:ea typeface="Calibri"/>
                          <a:cs typeface="Calibri"/>
                        </a:rPr>
                        <a:t>ab</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ir</a:t>
                      </a:r>
                      <a:r>
                        <a:rPr lang="en-US" sz="1100" dirty="0">
                          <a:effectLst/>
                          <a:latin typeface="Calibri"/>
                          <a:ea typeface="Calibri"/>
                          <a:cs typeface="Calibri"/>
                        </a:rPr>
                        <a:t> </a:t>
                      </a:r>
                      <a:r>
                        <a:rPr lang="en-US" sz="1100" spc="5" dirty="0" err="1">
                          <a:effectLst/>
                          <a:latin typeface="Calibri"/>
                          <a:ea typeface="Calibri"/>
                          <a:cs typeface="Calibri"/>
                        </a:rPr>
                        <a:t>v</a:t>
                      </a:r>
                      <a:r>
                        <a:rPr lang="en-US" sz="1100" spc="-10" dirty="0" err="1">
                          <a:effectLst/>
                          <a:latin typeface="Calibri"/>
                          <a:ea typeface="Calibri"/>
                          <a:cs typeface="Calibri"/>
                        </a:rPr>
                        <a:t>e</a:t>
                      </a:r>
                      <a:r>
                        <a:rPr lang="en-US" sz="1100" spc="5" dirty="0" err="1">
                          <a:effectLst/>
                          <a:latin typeface="Calibri"/>
                          <a:ea typeface="Calibri"/>
                          <a:cs typeface="Calibri"/>
                        </a:rPr>
                        <a:t>y</a:t>
                      </a:r>
                      <a:r>
                        <a:rPr lang="en-US" sz="1100" dirty="0" err="1">
                          <a:effectLst/>
                          <a:latin typeface="Calibri"/>
                          <a:ea typeface="Calibri"/>
                          <a:cs typeface="Calibri"/>
                        </a:rPr>
                        <a:t>a</a:t>
                      </a:r>
                      <a:r>
                        <a:rPr lang="en-US" sz="1100" dirty="0">
                          <a:effectLst/>
                          <a:latin typeface="Calibri"/>
                          <a:ea typeface="Calibri"/>
                          <a:cs typeface="Calibri"/>
                        </a:rPr>
                        <a:t> </a:t>
                      </a:r>
                      <a:r>
                        <a:rPr lang="en-US" sz="1100" spc="5" dirty="0" err="1" smtClean="0">
                          <a:effectLst/>
                          <a:latin typeface="Calibri"/>
                          <a:ea typeface="Calibri"/>
                          <a:cs typeface="Calibri"/>
                        </a:rPr>
                        <a:t>y</a:t>
                      </a:r>
                      <a:r>
                        <a:rPr lang="en-US" sz="1100" dirty="0" err="1" smtClean="0">
                          <a:effectLst/>
                          <a:latin typeface="Calibri"/>
                          <a:ea typeface="Calibri"/>
                          <a:cs typeface="Calibri"/>
                        </a:rPr>
                        <a:t>a</a:t>
                      </a:r>
                      <a:r>
                        <a:rPr lang="en-US" sz="1100" spc="-5" dirty="0" err="1" smtClean="0">
                          <a:effectLst/>
                          <a:latin typeface="Calibri"/>
                          <a:ea typeface="Calibri"/>
                          <a:cs typeface="Calibri"/>
                        </a:rPr>
                        <a:t>n</a:t>
                      </a:r>
                      <a:r>
                        <a:rPr lang="en-US" sz="1100" dirty="0" err="1" smtClean="0">
                          <a:effectLst/>
                          <a:latin typeface="Calibri"/>
                          <a:ea typeface="Calibri"/>
                          <a:cs typeface="Calibri"/>
                        </a:rPr>
                        <a:t>a</a:t>
                      </a:r>
                      <a:r>
                        <a:rPr lang="en-US" sz="1100" spc="-5" dirty="0" err="1" smtClean="0">
                          <a:effectLst/>
                          <a:latin typeface="Calibri"/>
                          <a:ea typeface="Calibri"/>
                          <a:cs typeface="Calibri"/>
                        </a:rPr>
                        <a:t>b</a:t>
                      </a:r>
                      <a:r>
                        <a:rPr lang="en-US" sz="1100" dirty="0" err="1" smtClean="0">
                          <a:effectLst/>
                          <a:latin typeface="Calibri"/>
                          <a:ea typeface="Calibri"/>
                          <a:cs typeface="Calibri"/>
                        </a:rPr>
                        <a:t>ilir</a:t>
                      </a:r>
                      <a:r>
                        <a:rPr lang="en-US" sz="1100" spc="-5" dirty="0" err="1" smtClean="0">
                          <a:effectLst/>
                          <a:latin typeface="Calibri"/>
                          <a:ea typeface="Calibri"/>
                          <a:cs typeface="Calibri"/>
                        </a:rPr>
                        <a:t>l</a:t>
                      </a:r>
                      <a:r>
                        <a:rPr lang="en-US" sz="1100" dirty="0" err="1" smtClean="0">
                          <a:effectLst/>
                          <a:latin typeface="Calibri"/>
                          <a:ea typeface="Calibri"/>
                          <a:cs typeface="Calibri"/>
                        </a:rPr>
                        <a:t>er</a:t>
                      </a:r>
                      <a:r>
                        <a:rPr lang="en-US" sz="1100" dirty="0" smtClean="0">
                          <a:effectLst/>
                          <a:latin typeface="Calibri"/>
                          <a:ea typeface="Calibri"/>
                          <a:cs typeface="Calibri"/>
                        </a:rPr>
                        <a:t>. </a:t>
                      </a:r>
                      <a:r>
                        <a:rPr lang="en-US" sz="1100" dirty="0" err="1">
                          <a:effectLst/>
                          <a:latin typeface="Calibri"/>
                          <a:ea typeface="Calibri"/>
                          <a:cs typeface="Calibri"/>
                        </a:rPr>
                        <a:t>Y</a:t>
                      </a:r>
                      <a:r>
                        <a:rPr lang="en-US" sz="1100" spc="-10" dirty="0" err="1">
                          <a:effectLst/>
                          <a:latin typeface="Calibri"/>
                          <a:ea typeface="Calibri"/>
                          <a:cs typeface="Calibri"/>
                        </a:rPr>
                        <a:t>a</a:t>
                      </a:r>
                      <a:r>
                        <a:rPr lang="en-US" sz="1100" spc="-5" dirty="0" err="1">
                          <a:effectLst/>
                          <a:latin typeface="Calibri"/>
                          <a:ea typeface="Calibri"/>
                          <a:cs typeface="Calibri"/>
                        </a:rPr>
                        <a:t>n</a:t>
                      </a:r>
                      <a:r>
                        <a:rPr lang="en-US" sz="1100" dirty="0" err="1">
                          <a:effectLst/>
                          <a:latin typeface="Calibri"/>
                          <a:ea typeface="Calibri"/>
                          <a:cs typeface="Calibri"/>
                        </a:rPr>
                        <a:t>a</a:t>
                      </a:r>
                      <a:r>
                        <a:rPr lang="en-US" sz="1100" spc="-5" dirty="0" err="1">
                          <a:effectLst/>
                          <a:latin typeface="Calibri"/>
                          <a:ea typeface="Calibri"/>
                          <a:cs typeface="Calibri"/>
                        </a:rPr>
                        <a:t>b</a:t>
                      </a:r>
                      <a:r>
                        <a:rPr lang="en-US" sz="1100" dirty="0" err="1">
                          <a:effectLst/>
                          <a:latin typeface="Calibri"/>
                          <a:ea typeface="Calibri"/>
                          <a:cs typeface="Calibri"/>
                        </a:rPr>
                        <a:t>ilir</a:t>
                      </a:r>
                      <a:r>
                        <a:rPr lang="en-US" sz="1100" dirty="0">
                          <a:effectLst/>
                          <a:latin typeface="Calibri"/>
                          <a:ea typeface="Calibri"/>
                          <a:cs typeface="Calibri"/>
                        </a:rPr>
                        <a:t> </a:t>
                      </a:r>
                      <a:r>
                        <a:rPr lang="en-US" sz="1100" spc="5" dirty="0" err="1">
                          <a:effectLst/>
                          <a:latin typeface="Calibri"/>
                          <a:ea typeface="Calibri"/>
                          <a:cs typeface="Calibri"/>
                        </a:rPr>
                        <a:t>m</a:t>
                      </a:r>
                      <a:r>
                        <a:rPr lang="en-US" sz="1100" dirty="0" err="1">
                          <a:effectLst/>
                          <a:latin typeface="Calibri"/>
                          <a:ea typeface="Calibri"/>
                          <a:cs typeface="Calibri"/>
                        </a:rPr>
                        <a:t>a</a:t>
                      </a:r>
                      <a:r>
                        <a:rPr lang="en-US" sz="1100" spc="-5" dirty="0" err="1">
                          <a:effectLst/>
                          <a:latin typeface="Calibri"/>
                          <a:ea typeface="Calibri"/>
                          <a:cs typeface="Calibri"/>
                        </a:rPr>
                        <a:t>dd</a:t>
                      </a:r>
                      <a:r>
                        <a:rPr lang="en-US" sz="1100" dirty="0" err="1">
                          <a:effectLst/>
                          <a:latin typeface="Calibri"/>
                          <a:ea typeface="Calibri"/>
                          <a:cs typeface="Calibri"/>
                        </a:rPr>
                        <a:t>elerle</a:t>
                      </a:r>
                      <a:r>
                        <a:rPr lang="en-US" sz="1100" dirty="0">
                          <a:effectLst/>
                          <a:latin typeface="Calibri"/>
                          <a:ea typeface="Calibri"/>
                          <a:cs typeface="Calibri"/>
                        </a:rPr>
                        <a:t> </a:t>
                      </a:r>
                      <a:r>
                        <a:rPr lang="en-US" sz="1100" dirty="0" err="1">
                          <a:effectLst/>
                          <a:latin typeface="Calibri"/>
                          <a:ea typeface="Calibri"/>
                          <a:cs typeface="Calibri"/>
                        </a:rPr>
                        <a:t>karıştır</a:t>
                      </a:r>
                      <a:r>
                        <a:rPr lang="en-US" sz="1100" spc="-5" dirty="0" err="1">
                          <a:effectLst/>
                          <a:latin typeface="Calibri"/>
                          <a:ea typeface="Calibri"/>
                          <a:cs typeface="Calibri"/>
                        </a:rPr>
                        <a:t>ı</a:t>
                      </a:r>
                      <a:r>
                        <a:rPr lang="en-US" sz="1100" dirty="0" err="1">
                          <a:effectLst/>
                          <a:latin typeface="Calibri"/>
                          <a:ea typeface="Calibri"/>
                          <a:cs typeface="Calibri"/>
                        </a:rPr>
                        <a:t>l</a:t>
                      </a:r>
                      <a:r>
                        <a:rPr lang="en-US" sz="1100" spc="-5" dirty="0" err="1">
                          <a:effectLst/>
                          <a:latin typeface="Calibri"/>
                          <a:ea typeface="Calibri"/>
                          <a:cs typeface="Calibri"/>
                        </a:rPr>
                        <a:t>d</a:t>
                      </a:r>
                      <a:r>
                        <a:rPr lang="en-US" sz="1100" dirty="0" err="1">
                          <a:effectLst/>
                          <a:latin typeface="Calibri"/>
                          <a:ea typeface="Calibri"/>
                          <a:cs typeface="Calibri"/>
                        </a:rPr>
                        <a:t>ıkla</a:t>
                      </a:r>
                      <a:r>
                        <a:rPr lang="en-US" sz="1100" spc="-5" dirty="0" err="1">
                          <a:effectLst/>
                          <a:latin typeface="Calibri"/>
                          <a:ea typeface="Calibri"/>
                          <a:cs typeface="Calibri"/>
                        </a:rPr>
                        <a:t>r</a:t>
                      </a:r>
                      <a:r>
                        <a:rPr lang="en-US" sz="1100" dirty="0" err="1">
                          <a:effectLst/>
                          <a:latin typeface="Calibri"/>
                          <a:ea typeface="Calibri"/>
                          <a:cs typeface="Calibri"/>
                        </a:rPr>
                        <a:t>ı</a:t>
                      </a:r>
                      <a:r>
                        <a:rPr lang="en-US" sz="1100" spc="-5" dirty="0" err="1">
                          <a:effectLst/>
                          <a:latin typeface="Calibri"/>
                          <a:ea typeface="Calibri"/>
                          <a:cs typeface="Calibri"/>
                        </a:rPr>
                        <a:t>nd</a:t>
                      </a:r>
                      <a:r>
                        <a:rPr lang="en-US" sz="1100" dirty="0" err="1">
                          <a:effectLst/>
                          <a:latin typeface="Calibri"/>
                          <a:ea typeface="Calibri"/>
                          <a:cs typeface="Calibri"/>
                        </a:rPr>
                        <a:t>a</a:t>
                      </a:r>
                      <a:r>
                        <a:rPr lang="en-US" sz="1100" dirty="0">
                          <a:effectLst/>
                          <a:latin typeface="Calibri"/>
                          <a:ea typeface="Calibri"/>
                          <a:cs typeface="Calibri"/>
                        </a:rPr>
                        <a:t> </a:t>
                      </a:r>
                      <a:r>
                        <a:rPr lang="en-US" sz="1100" spc="-5" dirty="0" err="1">
                          <a:effectLst/>
                          <a:latin typeface="Calibri"/>
                          <a:ea typeface="Calibri"/>
                          <a:cs typeface="Calibri"/>
                        </a:rPr>
                        <a:t>p</a:t>
                      </a:r>
                      <a:r>
                        <a:rPr lang="en-US" sz="1100" dirty="0" err="1">
                          <a:effectLst/>
                          <a:latin typeface="Calibri"/>
                          <a:ea typeface="Calibri"/>
                          <a:cs typeface="Calibri"/>
                        </a:rPr>
                        <a:t>atl</a:t>
                      </a:r>
                      <a:r>
                        <a:rPr lang="en-US" sz="1100" spc="-15" dirty="0" err="1">
                          <a:effectLst/>
                          <a:latin typeface="Calibri"/>
                          <a:ea typeface="Calibri"/>
                          <a:cs typeface="Calibri"/>
                        </a:rPr>
                        <a:t>a</a:t>
                      </a:r>
                      <a:r>
                        <a:rPr lang="en-US" sz="1100" spc="5" dirty="0" err="1">
                          <a:effectLst/>
                          <a:latin typeface="Calibri"/>
                          <a:ea typeface="Calibri"/>
                          <a:cs typeface="Calibri"/>
                        </a:rPr>
                        <a:t>y</a:t>
                      </a:r>
                      <a:r>
                        <a:rPr lang="en-US" sz="1100" dirty="0" err="1">
                          <a:effectLst/>
                          <a:latin typeface="Calibri"/>
                          <a:ea typeface="Calibri"/>
                          <a:cs typeface="Calibri"/>
                        </a:rPr>
                        <a:t>a</a:t>
                      </a:r>
                      <a:r>
                        <a:rPr lang="en-US" sz="1100" spc="-5" dirty="0" err="1">
                          <a:effectLst/>
                          <a:latin typeface="Calibri"/>
                          <a:ea typeface="Calibri"/>
                          <a:cs typeface="Calibri"/>
                        </a:rPr>
                        <a:t>b</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ir</a:t>
                      </a:r>
                      <a:r>
                        <a:rPr lang="en-US" sz="1100" spc="-5" dirty="0" err="1">
                          <a:effectLst/>
                          <a:latin typeface="Calibri"/>
                          <a:ea typeface="Calibri"/>
                          <a:cs typeface="Calibri"/>
                        </a:rPr>
                        <a:t>l</a:t>
                      </a:r>
                      <a:r>
                        <a:rPr lang="en-US" sz="1100" dirty="0" err="1">
                          <a:effectLst/>
                          <a:latin typeface="Calibri"/>
                          <a:ea typeface="Calibri"/>
                          <a:cs typeface="Calibri"/>
                        </a:rPr>
                        <a:t>er</a:t>
                      </a:r>
                      <a:r>
                        <a:rPr lang="en-US" sz="1100" dirty="0">
                          <a:effectLst/>
                          <a:latin typeface="Calibri"/>
                          <a:ea typeface="Calibri"/>
                          <a:cs typeface="Calibri"/>
                        </a:rPr>
                        <a:t>. </a:t>
                      </a:r>
                      <a:r>
                        <a:rPr lang="en-US" sz="1100" dirty="0" err="1">
                          <a:effectLst/>
                          <a:latin typeface="Calibri"/>
                          <a:ea typeface="Calibri"/>
                          <a:cs typeface="Calibri"/>
                        </a:rPr>
                        <a:t>Yanan</a:t>
                      </a:r>
                      <a:r>
                        <a:rPr lang="en-US" sz="1100" dirty="0">
                          <a:effectLst/>
                          <a:latin typeface="Calibri"/>
                          <a:ea typeface="Calibri"/>
                          <a:cs typeface="Calibri"/>
                        </a:rPr>
                        <a:t> </a:t>
                      </a:r>
                      <a:r>
                        <a:rPr lang="en-US" sz="1100" spc="5" dirty="0" err="1">
                          <a:effectLst/>
                          <a:latin typeface="Calibri"/>
                          <a:ea typeface="Calibri"/>
                          <a:cs typeface="Calibri"/>
                        </a:rPr>
                        <a:t>m</a:t>
                      </a:r>
                      <a:r>
                        <a:rPr lang="en-US" sz="1100" dirty="0" err="1">
                          <a:effectLst/>
                          <a:latin typeface="Calibri"/>
                          <a:ea typeface="Calibri"/>
                          <a:cs typeface="Calibri"/>
                        </a:rPr>
                        <a:t>a</a:t>
                      </a:r>
                      <a:r>
                        <a:rPr lang="en-US" sz="1100" spc="-5" dirty="0" err="1">
                          <a:effectLst/>
                          <a:latin typeface="Calibri"/>
                          <a:ea typeface="Calibri"/>
                          <a:cs typeface="Calibri"/>
                        </a:rPr>
                        <a:t>dd</a:t>
                      </a:r>
                      <a:r>
                        <a:rPr lang="en-US" sz="1100" dirty="0" err="1">
                          <a:effectLst/>
                          <a:latin typeface="Calibri"/>
                          <a:ea typeface="Calibri"/>
                          <a:cs typeface="Calibri"/>
                        </a:rPr>
                        <a:t>eler</a:t>
                      </a:r>
                      <a:r>
                        <a:rPr lang="en-US" sz="1100" spc="-15" dirty="0" err="1">
                          <a:effectLst/>
                          <a:latin typeface="Calibri"/>
                          <a:ea typeface="Calibri"/>
                          <a:cs typeface="Calibri"/>
                        </a:rPr>
                        <a:t>l</a:t>
                      </a:r>
                      <a:r>
                        <a:rPr lang="en-US" sz="1100" dirty="0" err="1">
                          <a:effectLst/>
                          <a:latin typeface="Calibri"/>
                          <a:ea typeface="Calibri"/>
                          <a:cs typeface="Calibri"/>
                        </a:rPr>
                        <a:t>e</a:t>
                      </a:r>
                      <a:r>
                        <a:rPr lang="en-US" sz="1100" spc="15" dirty="0">
                          <a:effectLst/>
                          <a:latin typeface="Calibri"/>
                          <a:ea typeface="Calibri"/>
                          <a:cs typeface="Calibri"/>
                        </a:rPr>
                        <a:t> </a:t>
                      </a:r>
                      <a:r>
                        <a:rPr lang="en-US" sz="1100" spc="-10" dirty="0" err="1">
                          <a:effectLst/>
                          <a:latin typeface="Calibri"/>
                          <a:ea typeface="Calibri"/>
                          <a:cs typeface="Calibri"/>
                        </a:rPr>
                        <a:t>te</a:t>
                      </a:r>
                      <a:r>
                        <a:rPr lang="en-US" sz="1100" spc="5" dirty="0" err="1">
                          <a:effectLst/>
                          <a:latin typeface="Calibri"/>
                          <a:ea typeface="Calibri"/>
                          <a:cs typeface="Calibri"/>
                        </a:rPr>
                        <a:t>m</a:t>
                      </a:r>
                      <a:r>
                        <a:rPr lang="en-US" sz="1100" dirty="0" err="1">
                          <a:effectLst/>
                          <a:latin typeface="Calibri"/>
                          <a:ea typeface="Calibri"/>
                          <a:cs typeface="Calibri"/>
                        </a:rPr>
                        <a:t>ası</a:t>
                      </a:r>
                      <a:r>
                        <a:rPr lang="en-US" sz="1100" dirty="0">
                          <a:effectLst/>
                          <a:latin typeface="Calibri"/>
                          <a:ea typeface="Calibri"/>
                          <a:cs typeface="Calibri"/>
                        </a:rPr>
                        <a:t> </a:t>
                      </a:r>
                      <a:r>
                        <a:rPr lang="en-US" sz="1100" spc="5" dirty="0" err="1">
                          <a:effectLst/>
                          <a:latin typeface="Calibri"/>
                          <a:ea typeface="Calibri"/>
                          <a:cs typeface="Calibri"/>
                        </a:rPr>
                        <a:t>ö</a:t>
                      </a:r>
                      <a:r>
                        <a:rPr lang="en-US" sz="1100" spc="-5" dirty="0" err="1">
                          <a:effectLst/>
                          <a:latin typeface="Calibri"/>
                          <a:ea typeface="Calibri"/>
                          <a:cs typeface="Calibri"/>
                        </a:rPr>
                        <a:t>n</a:t>
                      </a:r>
                      <a:r>
                        <a:rPr lang="en-US" sz="1100" dirty="0" err="1">
                          <a:effectLst/>
                          <a:latin typeface="Calibri"/>
                          <a:ea typeface="Calibri"/>
                          <a:cs typeface="Calibri"/>
                        </a:rPr>
                        <a:t>le</a:t>
                      </a:r>
                      <a:r>
                        <a:rPr lang="en-US" sz="1100" spc="-15" dirty="0" err="1">
                          <a:effectLst/>
                          <a:latin typeface="Calibri"/>
                          <a:ea typeface="Calibri"/>
                          <a:cs typeface="Calibri"/>
                        </a:rPr>
                        <a:t>n</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a:t>
                      </a:r>
                      <a:r>
                        <a:rPr lang="en-US" sz="1100" spc="5" dirty="0">
                          <a:effectLst/>
                          <a:latin typeface="Calibri"/>
                          <a:ea typeface="Calibri"/>
                          <a:cs typeface="Calibri"/>
                        </a:rPr>
                        <a:t> </a:t>
                      </a:r>
                      <a:r>
                        <a:rPr lang="en-US" sz="1100" dirty="0" err="1">
                          <a:effectLst/>
                          <a:latin typeface="Calibri"/>
                          <a:ea typeface="Calibri"/>
                          <a:cs typeface="Calibri"/>
                        </a:rPr>
                        <a:t>Ateş</a:t>
                      </a:r>
                      <a:r>
                        <a:rPr lang="en-US" sz="1100" dirty="0">
                          <a:effectLst/>
                          <a:latin typeface="Calibri"/>
                          <a:ea typeface="Calibri"/>
                          <a:cs typeface="Calibri"/>
                        </a:rPr>
                        <a:t>, </a:t>
                      </a:r>
                      <a:r>
                        <a:rPr lang="en-US" sz="1100" dirty="0" err="1">
                          <a:effectLst/>
                          <a:latin typeface="Calibri"/>
                          <a:ea typeface="Calibri"/>
                          <a:cs typeface="Calibri"/>
                        </a:rPr>
                        <a:t>k</a:t>
                      </a:r>
                      <a:r>
                        <a:rPr lang="en-US" sz="1100" spc="-10" dirty="0" err="1">
                          <a:effectLst/>
                          <a:latin typeface="Calibri"/>
                          <a:ea typeface="Calibri"/>
                          <a:cs typeface="Calibri"/>
                        </a:rPr>
                        <a:t>ı</a:t>
                      </a:r>
                      <a:r>
                        <a:rPr lang="en-US" sz="1100" spc="5" dirty="0" err="1">
                          <a:effectLst/>
                          <a:latin typeface="Calibri"/>
                          <a:ea typeface="Calibri"/>
                          <a:cs typeface="Calibri"/>
                        </a:rPr>
                        <a:t>v</a:t>
                      </a:r>
                      <a:r>
                        <a:rPr lang="en-US" sz="1100" dirty="0" err="1">
                          <a:effectLst/>
                          <a:latin typeface="Calibri"/>
                          <a:ea typeface="Calibri"/>
                          <a:cs typeface="Calibri"/>
                        </a:rPr>
                        <a:t>ı</a:t>
                      </a:r>
                      <a:r>
                        <a:rPr lang="en-US" sz="1100" spc="-5" dirty="0" err="1">
                          <a:effectLst/>
                          <a:latin typeface="Calibri"/>
                          <a:ea typeface="Calibri"/>
                          <a:cs typeface="Calibri"/>
                        </a:rPr>
                        <a:t>l</a:t>
                      </a:r>
                      <a:r>
                        <a:rPr lang="en-US" sz="1100" dirty="0" err="1">
                          <a:effectLst/>
                          <a:latin typeface="Calibri"/>
                          <a:ea typeface="Calibri"/>
                          <a:cs typeface="Calibri"/>
                        </a:rPr>
                        <a:t>cım</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20" dirty="0">
                          <a:effectLst/>
                          <a:latin typeface="Calibri"/>
                          <a:ea typeface="Calibri"/>
                          <a:cs typeface="Calibri"/>
                        </a:rPr>
                        <a:t> </a:t>
                      </a:r>
                      <a:r>
                        <a:rPr lang="en-US" sz="1100" spc="-15" dirty="0" err="1">
                          <a:effectLst/>
                          <a:latin typeface="Calibri"/>
                          <a:ea typeface="Calibri"/>
                          <a:cs typeface="Calibri"/>
                        </a:rPr>
                        <a:t>ı</a:t>
                      </a:r>
                      <a:r>
                        <a:rPr lang="en-US" sz="1100" dirty="0" err="1">
                          <a:effectLst/>
                          <a:latin typeface="Calibri"/>
                          <a:ea typeface="Calibri"/>
                          <a:cs typeface="Calibri"/>
                        </a:rPr>
                        <a:t>sı</a:t>
                      </a:r>
                      <a:r>
                        <a:rPr lang="en-US" sz="1100" spc="-5" dirty="0" err="1">
                          <a:effectLst/>
                          <a:latin typeface="Calibri"/>
                          <a:ea typeface="Calibri"/>
                          <a:cs typeface="Calibri"/>
                        </a:rPr>
                        <a:t>d</a:t>
                      </a:r>
                      <a:r>
                        <a:rPr lang="en-US" sz="1100" dirty="0" err="1">
                          <a:effectLst/>
                          <a:latin typeface="Calibri"/>
                          <a:ea typeface="Calibri"/>
                          <a:cs typeface="Calibri"/>
                        </a:rPr>
                        <a:t>an</a:t>
                      </a:r>
                      <a:r>
                        <a:rPr lang="en-US" sz="1100" spc="15" dirty="0">
                          <a:effectLst/>
                          <a:latin typeface="Calibri"/>
                          <a:ea typeface="Calibri"/>
                          <a:cs typeface="Calibri"/>
                        </a:rPr>
                        <a:t> </a:t>
                      </a:r>
                      <a:r>
                        <a:rPr lang="en-US" sz="1100" spc="-5" dirty="0" err="1">
                          <a:effectLst/>
                          <a:latin typeface="Calibri"/>
                          <a:ea typeface="Calibri"/>
                          <a:cs typeface="Calibri"/>
                        </a:rPr>
                        <a:t>uz</a:t>
                      </a:r>
                      <a:r>
                        <a:rPr lang="en-US" sz="1100" dirty="0" err="1">
                          <a:effectLst/>
                          <a:latin typeface="Calibri"/>
                          <a:ea typeface="Calibri"/>
                          <a:cs typeface="Calibri"/>
                        </a:rPr>
                        <a:t>ak</a:t>
                      </a:r>
                      <a:r>
                        <a:rPr lang="en-US" sz="1100" spc="20" dirty="0">
                          <a:effectLst/>
                          <a:latin typeface="Calibri"/>
                          <a:ea typeface="Calibri"/>
                          <a:cs typeface="Calibri"/>
                        </a:rPr>
                        <a:t> </a:t>
                      </a:r>
                      <a:r>
                        <a:rPr lang="en-US" sz="1100" dirty="0" err="1">
                          <a:effectLst/>
                          <a:latin typeface="Calibri"/>
                          <a:ea typeface="Calibri"/>
                          <a:cs typeface="Calibri"/>
                        </a:rPr>
                        <a:t>t</a:t>
                      </a:r>
                      <a:r>
                        <a:rPr lang="en-US" sz="1100" spc="-15" dirty="0" err="1">
                          <a:effectLst/>
                          <a:latin typeface="Calibri"/>
                          <a:ea typeface="Calibri"/>
                          <a:cs typeface="Calibri"/>
                        </a:rPr>
                        <a:t>u</a:t>
                      </a:r>
                      <a:r>
                        <a:rPr lang="en-US" sz="1100" dirty="0" err="1">
                          <a:effectLst/>
                          <a:latin typeface="Calibri"/>
                          <a:ea typeface="Calibri"/>
                          <a:cs typeface="Calibri"/>
                        </a:rPr>
                        <a:t>tu</a:t>
                      </a:r>
                      <a:r>
                        <a:rPr lang="en-US" sz="1100" spc="-5" dirty="0" err="1">
                          <a:effectLst/>
                          <a:latin typeface="Calibri"/>
                          <a:ea typeface="Calibri"/>
                          <a:cs typeface="Calibri"/>
                        </a:rPr>
                        <a:t>l</a:t>
                      </a:r>
                      <a:r>
                        <a:rPr lang="en-US" sz="1100" spc="5" dirty="0" err="1">
                          <a:effectLst/>
                          <a:latin typeface="Calibri"/>
                          <a:ea typeface="Calibri"/>
                          <a:cs typeface="Calibri"/>
                        </a:rPr>
                        <a:t>m</a:t>
                      </a:r>
                      <a:r>
                        <a:rPr lang="en-US" sz="1100" dirty="0" err="1">
                          <a:effectLst/>
                          <a:latin typeface="Calibri"/>
                          <a:ea typeface="Calibri"/>
                          <a:cs typeface="Calibri"/>
                        </a:rPr>
                        <a:t>al</a:t>
                      </a:r>
                      <a:r>
                        <a:rPr lang="en-US" sz="1100" spc="-5" dirty="0" err="1">
                          <a:effectLst/>
                          <a:latin typeface="Calibri"/>
                          <a:ea typeface="Calibri"/>
                          <a:cs typeface="Calibri"/>
                        </a:rPr>
                        <a:t>ıd</a:t>
                      </a:r>
                      <a:r>
                        <a:rPr lang="en-US" sz="1100" spc="-15" dirty="0" err="1">
                          <a:effectLst/>
                          <a:latin typeface="Calibri"/>
                          <a:ea typeface="Calibri"/>
                          <a:cs typeface="Calibri"/>
                        </a:rPr>
                        <a:t>ı</a:t>
                      </a:r>
                      <a:r>
                        <a:rPr lang="en-US" sz="1100" dirty="0" err="1">
                          <a:effectLst/>
                          <a:latin typeface="Calibri"/>
                          <a:ea typeface="Calibri"/>
                          <a:cs typeface="Calibri"/>
                        </a:rPr>
                        <a:t>r</a:t>
                      </a:r>
                      <a:r>
                        <a:rPr lang="en-US" sz="1100" dirty="0">
                          <a:effectLst/>
                          <a:latin typeface="Calibri"/>
                          <a:ea typeface="Calibri"/>
                          <a:cs typeface="Calibri"/>
                        </a:rPr>
                        <a:t>.</a:t>
                      </a:r>
                      <a:r>
                        <a:rPr lang="en-US" sz="1100" spc="15" dirty="0">
                          <a:effectLst/>
                          <a:latin typeface="Calibri"/>
                          <a:ea typeface="Calibri"/>
                          <a:cs typeface="Calibri"/>
                        </a:rPr>
                        <a:t> </a:t>
                      </a:r>
                      <a:r>
                        <a:rPr lang="en-US" sz="1100" dirty="0" err="1">
                          <a:effectLst/>
                          <a:latin typeface="Calibri"/>
                          <a:ea typeface="Calibri"/>
                          <a:cs typeface="Calibri"/>
                        </a:rPr>
                        <a:t>Uyg</a:t>
                      </a:r>
                      <a:r>
                        <a:rPr lang="en-US" sz="1100" spc="-5" dirty="0" err="1">
                          <a:effectLst/>
                          <a:latin typeface="Calibri"/>
                          <a:ea typeface="Calibri"/>
                          <a:cs typeface="Calibri"/>
                        </a:rPr>
                        <a:t>u</a:t>
                      </a:r>
                      <a:r>
                        <a:rPr lang="en-US" sz="1100" dirty="0" err="1">
                          <a:effectLst/>
                          <a:latin typeface="Calibri"/>
                          <a:ea typeface="Calibri"/>
                          <a:cs typeface="Calibri"/>
                        </a:rPr>
                        <a:t>n</a:t>
                      </a:r>
                      <a:r>
                        <a:rPr lang="en-US" sz="1100" dirty="0">
                          <a:effectLst/>
                          <a:latin typeface="Calibri"/>
                          <a:ea typeface="Calibri"/>
                          <a:cs typeface="Calibri"/>
                        </a:rPr>
                        <a:t> </a:t>
                      </a:r>
                      <a:r>
                        <a:rPr lang="en-US" sz="1100" spc="5" dirty="0" err="1">
                          <a:effectLst/>
                          <a:latin typeface="Calibri"/>
                          <a:ea typeface="Calibri"/>
                          <a:cs typeface="Calibri"/>
                        </a:rPr>
                        <a:t>m</a:t>
                      </a:r>
                      <a:r>
                        <a:rPr lang="en-US" sz="1100" dirty="0" err="1">
                          <a:effectLst/>
                          <a:latin typeface="Calibri"/>
                          <a:ea typeface="Calibri"/>
                          <a:cs typeface="Calibri"/>
                        </a:rPr>
                        <a:t>esa</a:t>
                      </a:r>
                      <a:r>
                        <a:rPr lang="en-US" sz="1100" spc="-10" dirty="0" err="1">
                          <a:effectLst/>
                          <a:latin typeface="Calibri"/>
                          <a:ea typeface="Calibri"/>
                          <a:cs typeface="Calibri"/>
                        </a:rPr>
                        <a:t>f</a:t>
                      </a:r>
                      <a:r>
                        <a:rPr lang="en-US" sz="1100" dirty="0" err="1">
                          <a:effectLst/>
                          <a:latin typeface="Calibri"/>
                          <a:ea typeface="Calibri"/>
                          <a:cs typeface="Calibri"/>
                        </a:rPr>
                        <a:t>ede</a:t>
                      </a:r>
                      <a:r>
                        <a:rPr lang="en-US" sz="1100" dirty="0">
                          <a:effectLst/>
                          <a:latin typeface="Calibri"/>
                          <a:ea typeface="Calibri"/>
                          <a:cs typeface="Calibri"/>
                        </a:rPr>
                        <a:t> </a:t>
                      </a:r>
                      <a:r>
                        <a:rPr lang="en-US" sz="1100" spc="-5" dirty="0" err="1">
                          <a:effectLst/>
                          <a:latin typeface="Calibri"/>
                          <a:ea typeface="Calibri"/>
                          <a:cs typeface="Calibri"/>
                        </a:rPr>
                        <a:t>du</a:t>
                      </a:r>
                      <a:r>
                        <a:rPr lang="en-US" sz="1100" dirty="0" err="1">
                          <a:effectLst/>
                          <a:latin typeface="Calibri"/>
                          <a:ea typeface="Calibri"/>
                          <a:cs typeface="Calibri"/>
                        </a:rPr>
                        <a:t>r</a:t>
                      </a:r>
                      <a:r>
                        <a:rPr lang="en-US" sz="1100" spc="-5" dirty="0" err="1">
                          <a:effectLst/>
                          <a:latin typeface="Calibri"/>
                          <a:ea typeface="Calibri"/>
                          <a:cs typeface="Calibri"/>
                        </a:rPr>
                        <a:t>u</a:t>
                      </a:r>
                      <a:r>
                        <a:rPr lang="en-US" sz="1100" dirty="0" err="1">
                          <a:effectLst/>
                          <a:latin typeface="Calibri"/>
                          <a:ea typeface="Calibri"/>
                          <a:cs typeface="Calibri"/>
                        </a:rPr>
                        <a:t>l</a:t>
                      </a:r>
                      <a:r>
                        <a:rPr lang="en-US" sz="1100" spc="5" dirty="0" err="1">
                          <a:effectLst/>
                          <a:latin typeface="Calibri"/>
                          <a:ea typeface="Calibri"/>
                          <a:cs typeface="Calibri"/>
                        </a:rPr>
                        <a:t>m</a:t>
                      </a:r>
                      <a:r>
                        <a:rPr lang="en-US" sz="1100" dirty="0" err="1">
                          <a:effectLst/>
                          <a:latin typeface="Calibri"/>
                          <a:ea typeface="Calibri"/>
                          <a:cs typeface="Calibri"/>
                        </a:rPr>
                        <a:t>al</a:t>
                      </a:r>
                      <a:r>
                        <a:rPr lang="en-US" sz="1100" spc="-5" dirty="0" err="1">
                          <a:effectLst/>
                          <a:latin typeface="Calibri"/>
                          <a:ea typeface="Calibri"/>
                          <a:cs typeface="Calibri"/>
                        </a:rPr>
                        <a:t>ıd</a:t>
                      </a:r>
                      <a:r>
                        <a:rPr lang="en-US" sz="1100" dirty="0" err="1">
                          <a:effectLst/>
                          <a:latin typeface="Calibri"/>
                          <a:ea typeface="Calibri"/>
                          <a:cs typeface="Calibri"/>
                        </a:rPr>
                        <a:t>ır</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10" dirty="0">
                          <a:effectLst/>
                          <a:latin typeface="Calibri"/>
                          <a:ea typeface="Calibri"/>
                          <a:cs typeface="Calibri"/>
                        </a:rPr>
                        <a:t> </a:t>
                      </a:r>
                      <a:r>
                        <a:rPr lang="en-US" sz="1100" spc="-10" dirty="0" err="1">
                          <a:effectLst/>
                          <a:latin typeface="Calibri"/>
                          <a:ea typeface="Calibri"/>
                          <a:cs typeface="Calibri"/>
                        </a:rPr>
                        <a:t>k</a:t>
                      </a:r>
                      <a:r>
                        <a:rPr lang="en-US" sz="1100" spc="5" dirty="0" err="1">
                          <a:effectLst/>
                          <a:latin typeface="Calibri"/>
                          <a:ea typeface="Calibri"/>
                          <a:cs typeface="Calibri"/>
                        </a:rPr>
                        <a:t>o</a:t>
                      </a:r>
                      <a:r>
                        <a:rPr lang="en-US" sz="1100" dirty="0" err="1">
                          <a:effectLst/>
                          <a:latin typeface="Calibri"/>
                          <a:ea typeface="Calibri"/>
                          <a:cs typeface="Calibri"/>
                        </a:rPr>
                        <a:t>r</a:t>
                      </a:r>
                      <a:r>
                        <a:rPr lang="en-US" sz="1100" spc="-5" dirty="0" err="1">
                          <a:effectLst/>
                          <a:latin typeface="Calibri"/>
                          <a:ea typeface="Calibri"/>
                          <a:cs typeface="Calibri"/>
                        </a:rPr>
                        <a:t>u</a:t>
                      </a:r>
                      <a:r>
                        <a:rPr lang="en-US" sz="1100" spc="5" dirty="0" err="1">
                          <a:effectLst/>
                          <a:latin typeface="Calibri"/>
                          <a:ea typeface="Calibri"/>
                          <a:cs typeface="Calibri"/>
                        </a:rPr>
                        <a:t>y</a:t>
                      </a:r>
                      <a:r>
                        <a:rPr lang="en-US" sz="1100" spc="-5" dirty="0" err="1">
                          <a:effectLst/>
                          <a:latin typeface="Calibri"/>
                          <a:ea typeface="Calibri"/>
                          <a:cs typeface="Calibri"/>
                        </a:rPr>
                        <a:t>u</a:t>
                      </a:r>
                      <a:r>
                        <a:rPr lang="en-US" sz="1100" dirty="0" err="1">
                          <a:effectLst/>
                          <a:latin typeface="Calibri"/>
                          <a:ea typeface="Calibri"/>
                          <a:cs typeface="Calibri"/>
                        </a:rPr>
                        <a:t>cu</a:t>
                      </a:r>
                      <a:r>
                        <a:rPr lang="en-US" sz="1100" dirty="0">
                          <a:effectLst/>
                          <a:latin typeface="Calibri"/>
                          <a:ea typeface="Calibri"/>
                          <a:cs typeface="Calibri"/>
                        </a:rPr>
                        <a:t> </a:t>
                      </a:r>
                      <a:r>
                        <a:rPr lang="en-US" sz="1100" spc="-5" dirty="0" err="1">
                          <a:effectLst/>
                          <a:latin typeface="Calibri"/>
                          <a:ea typeface="Calibri"/>
                          <a:cs typeface="Calibri"/>
                        </a:rPr>
                        <a:t>g</a:t>
                      </a:r>
                      <a:r>
                        <a:rPr lang="en-US" sz="1100" spc="-15" dirty="0" err="1">
                          <a:effectLst/>
                          <a:latin typeface="Calibri"/>
                          <a:ea typeface="Calibri"/>
                          <a:cs typeface="Calibri"/>
                        </a:rPr>
                        <a:t>i</a:t>
                      </a:r>
                      <a:r>
                        <a:rPr lang="en-US" sz="1100" spc="5" dirty="0" err="1">
                          <a:effectLst/>
                          <a:latin typeface="Calibri"/>
                          <a:ea typeface="Calibri"/>
                          <a:cs typeface="Calibri"/>
                        </a:rPr>
                        <a:t>y</a:t>
                      </a:r>
                      <a:r>
                        <a:rPr lang="en-US" sz="1100" dirty="0" err="1">
                          <a:effectLst/>
                          <a:latin typeface="Calibri"/>
                          <a:ea typeface="Calibri"/>
                          <a:cs typeface="Calibri"/>
                        </a:rPr>
                        <a:t>si</a:t>
                      </a:r>
                      <a:r>
                        <a:rPr lang="en-US" sz="1100" dirty="0">
                          <a:effectLst/>
                          <a:latin typeface="Calibri"/>
                          <a:ea typeface="Calibri"/>
                          <a:cs typeface="Calibri"/>
                        </a:rPr>
                        <a:t> </a:t>
                      </a:r>
                      <a:r>
                        <a:rPr lang="en-US" sz="1100" dirty="0" err="1">
                          <a:effectLst/>
                          <a:latin typeface="Calibri"/>
                          <a:ea typeface="Calibri"/>
                          <a:cs typeface="Calibri"/>
                        </a:rPr>
                        <a:t>g</a:t>
                      </a:r>
                      <a:r>
                        <a:rPr lang="en-US" sz="1100" spc="-5" dirty="0" err="1">
                          <a:effectLst/>
                          <a:latin typeface="Calibri"/>
                          <a:ea typeface="Calibri"/>
                          <a:cs typeface="Calibri"/>
                        </a:rPr>
                        <a:t>i</a:t>
                      </a:r>
                      <a:r>
                        <a:rPr lang="en-US" sz="1100" spc="5" dirty="0" err="1">
                          <a:effectLst/>
                          <a:latin typeface="Calibri"/>
                          <a:ea typeface="Calibri"/>
                          <a:cs typeface="Calibri"/>
                        </a:rPr>
                        <a:t>y</a:t>
                      </a:r>
                      <a:r>
                        <a:rPr lang="en-US" sz="1100" dirty="0" err="1">
                          <a:effectLst/>
                          <a:latin typeface="Calibri"/>
                          <a:ea typeface="Calibri"/>
                          <a:cs typeface="Calibri"/>
                        </a:rPr>
                        <a:t>i</a:t>
                      </a:r>
                      <a:r>
                        <a:rPr lang="en-US" sz="1100" spc="-15" dirty="0" err="1">
                          <a:effectLst/>
                          <a:latin typeface="Calibri"/>
                          <a:ea typeface="Calibri"/>
                          <a:cs typeface="Calibri"/>
                        </a:rPr>
                        <a:t>l</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a:t>
                      </a:r>
                      <a:r>
                        <a:rPr lang="tr-TR" sz="1100" dirty="0">
                          <a:effectLst/>
                          <a:latin typeface="Calibri"/>
                          <a:ea typeface="Times New Roman"/>
                          <a:cs typeface="Times New Roman"/>
                        </a:rPr>
                        <a:t> Örnek : </a:t>
                      </a:r>
                      <a:r>
                        <a:rPr lang="tr-TR" sz="1100" dirty="0">
                          <a:solidFill>
                            <a:srgbClr val="0000FF"/>
                          </a:solidFill>
                          <a:effectLst/>
                          <a:latin typeface="Calibri"/>
                          <a:ea typeface="Times New Roman"/>
                          <a:cs typeface="Times New Roman"/>
                          <a:hlinkClick r:id="rId5" tooltip="Oksijen"/>
                        </a:rPr>
                        <a:t>oksijen</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500"/>
                        </a:lnSpc>
                        <a:spcBef>
                          <a:spcPts val="25"/>
                        </a:spcBef>
                        <a:spcAft>
                          <a:spcPts val="0"/>
                        </a:spcAft>
                      </a:pPr>
                      <a:r>
                        <a:rPr lang="en-US" sz="5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700"/>
                        </a:lnSpc>
                        <a:spcBef>
                          <a:spcPts val="20"/>
                        </a:spcBef>
                        <a:spcAft>
                          <a:spcPts val="0"/>
                        </a:spcAft>
                      </a:pPr>
                      <a:r>
                        <a:rPr lang="en-US" sz="7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078" y="4152871"/>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8169" y="4219547"/>
            <a:ext cx="113347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1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nvPr>
        </p:nvGraphicFramePr>
        <p:xfrm>
          <a:off x="3381424" y="404664"/>
          <a:ext cx="5380355" cy="1621536"/>
        </p:xfrm>
        <a:graphic>
          <a:graphicData uri="http://schemas.openxmlformats.org/drawingml/2006/table">
            <a:tbl>
              <a:tblPr firstRow="1" firstCol="1" lastRow="1" lastCol="1" bandRow="1" bandCol="1"/>
              <a:tblGrid>
                <a:gridCol w="1329055">
                  <a:extLst>
                    <a:ext uri="{9D8B030D-6E8A-4147-A177-3AD203B41FA5}">
                      <a16:colId xmlns:a16="http://schemas.microsoft.com/office/drawing/2014/main" val="20000"/>
                    </a:ext>
                  </a:extLst>
                </a:gridCol>
                <a:gridCol w="279082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tblGrid>
              <a:tr h="347345">
                <a:tc>
                  <a:txBody>
                    <a:bodyPr/>
                    <a:lstStyle/>
                    <a:p>
                      <a:pPr>
                        <a:lnSpc>
                          <a:spcPts val="1300"/>
                        </a:lnSpc>
                        <a:spcBef>
                          <a:spcPts val="25"/>
                        </a:spcBef>
                        <a:spcAft>
                          <a:spcPts val="0"/>
                        </a:spcAft>
                      </a:pPr>
                      <a:r>
                        <a:rPr lang="en-US" sz="1300" dirty="0">
                          <a:effectLst/>
                          <a:latin typeface="Times New Roman"/>
                          <a:ea typeface="Times New Roman"/>
                          <a:cs typeface="Times New Roman"/>
                        </a:rPr>
                        <a:t> </a:t>
                      </a:r>
                      <a:endParaRPr lang="tr-TR" sz="1100" dirty="0">
                        <a:effectLst/>
                        <a:latin typeface="Calibri"/>
                        <a:ea typeface="Calibri"/>
                        <a:cs typeface="Times New Roman"/>
                      </a:endParaRPr>
                    </a:p>
                    <a:p>
                      <a:pPr marL="31623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6145" marR="907415" algn="ctr">
                        <a:lnSpc>
                          <a:spcPts val="1300"/>
                        </a:lnSpc>
                        <a:spcAft>
                          <a:spcPts val="0"/>
                        </a:spcAft>
                      </a:pPr>
                      <a:r>
                        <a:rPr lang="en-US" sz="1100" b="1">
                          <a:effectLst/>
                          <a:latin typeface="Calibri"/>
                          <a:ea typeface="Calibri"/>
                          <a:cs typeface="Calibri"/>
                        </a:rPr>
                        <a:t>T</a:t>
                      </a:r>
                      <a:r>
                        <a:rPr lang="en-US" sz="1100" b="1" spc="5">
                          <a:effectLst/>
                          <a:latin typeface="Calibri"/>
                          <a:ea typeface="Calibri"/>
                          <a:cs typeface="Calibri"/>
                        </a:rPr>
                        <a:t> </a:t>
                      </a:r>
                      <a:r>
                        <a:rPr lang="en-US" sz="1100" b="1" spc="-5">
                          <a:effectLst/>
                          <a:latin typeface="Calibri"/>
                          <a:ea typeface="Calibri"/>
                          <a:cs typeface="Calibri"/>
                        </a:rPr>
                        <a:t>(</a:t>
                      </a:r>
                      <a:r>
                        <a:rPr lang="en-US" sz="1100" b="1" spc="5">
                          <a:effectLst/>
                          <a:latin typeface="Calibri"/>
                          <a:ea typeface="Calibri"/>
                          <a:cs typeface="Calibri"/>
                        </a:rPr>
                        <a:t>T</a:t>
                      </a:r>
                      <a:r>
                        <a:rPr lang="en-US" sz="1100" b="1" spc="-5">
                          <a:effectLst/>
                          <a:latin typeface="Calibri"/>
                          <a:ea typeface="Calibri"/>
                          <a:cs typeface="Calibri"/>
                        </a:rPr>
                        <a:t>o</a:t>
                      </a:r>
                      <a:r>
                        <a:rPr lang="en-US" sz="1100" b="1">
                          <a:effectLst/>
                          <a:latin typeface="Calibri"/>
                          <a:ea typeface="Calibri"/>
                          <a:cs typeface="Calibri"/>
                        </a:rPr>
                        <a:t>x</a:t>
                      </a:r>
                      <a:r>
                        <a:rPr lang="en-US" sz="1100" b="1" spc="-10">
                          <a:effectLst/>
                          <a:latin typeface="Calibri"/>
                          <a:ea typeface="Calibri"/>
                          <a:cs typeface="Calibri"/>
                        </a:rPr>
                        <a:t>i</a:t>
                      </a:r>
                      <a:r>
                        <a:rPr lang="en-US" sz="1100" b="1" spc="5">
                          <a:effectLst/>
                          <a:latin typeface="Calibri"/>
                          <a:ea typeface="Calibri"/>
                          <a:cs typeface="Calibri"/>
                        </a:rPr>
                        <a:t>c)</a:t>
                      </a:r>
                      <a:r>
                        <a:rPr lang="en-US" sz="1100" b="1">
                          <a:effectLst/>
                          <a:latin typeface="Calibri"/>
                          <a:ea typeface="Calibri"/>
                          <a:cs typeface="Calibri"/>
                        </a:rPr>
                        <a:t>:</a:t>
                      </a:r>
                      <a:r>
                        <a:rPr lang="en-US" sz="1100" b="1" spc="-5">
                          <a:effectLst/>
                          <a:latin typeface="Calibri"/>
                          <a:ea typeface="Calibri"/>
                          <a:cs typeface="Calibri"/>
                        </a:rPr>
                        <a:t> </a:t>
                      </a:r>
                      <a:r>
                        <a:rPr lang="en-US" sz="1100" b="1">
                          <a:effectLst/>
                          <a:latin typeface="Calibri"/>
                          <a:ea typeface="Calibri"/>
                          <a:cs typeface="Calibri"/>
                        </a:rPr>
                        <a:t>Ze</a:t>
                      </a:r>
                      <a:r>
                        <a:rPr lang="en-US" sz="1100" b="1" spc="-5">
                          <a:effectLst/>
                          <a:latin typeface="Calibri"/>
                          <a:ea typeface="Calibri"/>
                          <a:cs typeface="Calibri"/>
                        </a:rPr>
                        <a:t>hi</a:t>
                      </a:r>
                      <a:r>
                        <a:rPr lang="en-US" sz="1100" b="1" spc="5">
                          <a:effectLst/>
                          <a:latin typeface="Calibri"/>
                          <a:ea typeface="Calibri"/>
                          <a:cs typeface="Calibri"/>
                        </a:rPr>
                        <a:t>r</a:t>
                      </a:r>
                      <a:r>
                        <a:rPr lang="en-US" sz="1100" b="1" spc="-5">
                          <a:effectLst/>
                          <a:latin typeface="Calibri"/>
                          <a:ea typeface="Calibri"/>
                          <a:cs typeface="Calibri"/>
                        </a:rPr>
                        <a:t>l</a:t>
                      </a:r>
                      <a:r>
                        <a:rPr lang="en-US" sz="1100" b="1">
                          <a:effectLst/>
                          <a:latin typeface="Calibri"/>
                          <a:ea typeface="Calibri"/>
                          <a:cs typeface="Calibri"/>
                        </a:rPr>
                        <a:t>i</a:t>
                      </a:r>
                      <a:endParaRPr lang="tr-TR" sz="1100">
                        <a:effectLst/>
                        <a:latin typeface="Calibri"/>
                        <a:ea typeface="Calibri"/>
                        <a:cs typeface="Times New Roman"/>
                      </a:endParaRPr>
                    </a:p>
                    <a:p>
                      <a:pPr marL="581660" marR="582295" algn="ctr">
                        <a:lnSpc>
                          <a:spcPct val="115000"/>
                        </a:lnSpc>
                        <a:spcAft>
                          <a:spcPts val="0"/>
                        </a:spcAft>
                      </a:pPr>
                      <a:r>
                        <a:rPr lang="en-US" sz="1100" b="1" spc="5">
                          <a:effectLst/>
                          <a:latin typeface="Calibri"/>
                          <a:ea typeface="Calibri"/>
                          <a:cs typeface="Calibri"/>
                        </a:rPr>
                        <a:t>T</a:t>
                      </a:r>
                      <a:r>
                        <a:rPr lang="en-US" sz="1100" b="1">
                          <a:effectLst/>
                          <a:latin typeface="Calibri"/>
                          <a:ea typeface="Calibri"/>
                          <a:cs typeface="Calibri"/>
                        </a:rPr>
                        <a:t>+</a:t>
                      </a:r>
                      <a:r>
                        <a:rPr lang="en-US" sz="1100" b="1" spc="-5">
                          <a:effectLst/>
                          <a:latin typeface="Calibri"/>
                          <a:ea typeface="Calibri"/>
                          <a:cs typeface="Calibri"/>
                        </a:rPr>
                        <a:t> </a:t>
                      </a:r>
                      <a:r>
                        <a:rPr lang="en-US" sz="1100" b="1" spc="5">
                          <a:effectLst/>
                          <a:latin typeface="Calibri"/>
                          <a:ea typeface="Calibri"/>
                          <a:cs typeface="Calibri"/>
                        </a:rPr>
                        <a:t>(</a:t>
                      </a:r>
                      <a:r>
                        <a:rPr lang="en-US" sz="1100" b="1" spc="-5">
                          <a:effectLst/>
                          <a:latin typeface="Calibri"/>
                          <a:ea typeface="Calibri"/>
                          <a:cs typeface="Calibri"/>
                        </a:rPr>
                        <a:t>Ve</a:t>
                      </a:r>
                      <a:r>
                        <a:rPr lang="en-US" sz="1100" b="1" spc="5">
                          <a:effectLst/>
                          <a:latin typeface="Calibri"/>
                          <a:ea typeface="Calibri"/>
                          <a:cs typeface="Calibri"/>
                        </a:rPr>
                        <a:t>r</a:t>
                      </a:r>
                      <a:r>
                        <a:rPr lang="en-US" sz="1100" b="1">
                          <a:effectLst/>
                          <a:latin typeface="Calibri"/>
                          <a:ea typeface="Calibri"/>
                          <a:cs typeface="Calibri"/>
                        </a:rPr>
                        <a:t>y</a:t>
                      </a:r>
                      <a:r>
                        <a:rPr lang="en-US" sz="1100" b="1" spc="-5">
                          <a:effectLst/>
                          <a:latin typeface="Calibri"/>
                          <a:ea typeface="Calibri"/>
                          <a:cs typeface="Calibri"/>
                        </a:rPr>
                        <a:t> </a:t>
                      </a:r>
                      <a:r>
                        <a:rPr lang="en-US" sz="1100" b="1" spc="5">
                          <a:effectLst/>
                          <a:latin typeface="Calibri"/>
                          <a:ea typeface="Calibri"/>
                          <a:cs typeface="Calibri"/>
                        </a:rPr>
                        <a:t>T</a:t>
                      </a:r>
                      <a:r>
                        <a:rPr lang="en-US" sz="1100" b="1" spc="-5">
                          <a:effectLst/>
                          <a:latin typeface="Calibri"/>
                          <a:ea typeface="Calibri"/>
                          <a:cs typeface="Calibri"/>
                        </a:rPr>
                        <a:t>o</a:t>
                      </a:r>
                      <a:r>
                        <a:rPr lang="en-US" sz="1100" b="1">
                          <a:effectLst/>
                          <a:latin typeface="Calibri"/>
                          <a:ea typeface="Calibri"/>
                          <a:cs typeface="Calibri"/>
                        </a:rPr>
                        <a:t>x</a:t>
                      </a:r>
                      <a:r>
                        <a:rPr lang="en-US" sz="1100" b="1" spc="-10">
                          <a:effectLst/>
                          <a:latin typeface="Calibri"/>
                          <a:ea typeface="Calibri"/>
                          <a:cs typeface="Calibri"/>
                        </a:rPr>
                        <a:t>i</a:t>
                      </a:r>
                      <a:r>
                        <a:rPr lang="en-US" sz="1100" b="1" spc="10">
                          <a:effectLst/>
                          <a:latin typeface="Calibri"/>
                          <a:ea typeface="Calibri"/>
                          <a:cs typeface="Calibri"/>
                        </a:rPr>
                        <a:t>c</a:t>
                      </a:r>
                      <a:r>
                        <a:rPr lang="en-US" sz="1100" b="1">
                          <a:effectLst/>
                          <a:latin typeface="Calibri"/>
                          <a:ea typeface="Calibri"/>
                          <a:cs typeface="Calibri"/>
                        </a:rPr>
                        <a:t>-):</a:t>
                      </a:r>
                      <a:r>
                        <a:rPr lang="en-US" sz="1100" b="1" spc="-15">
                          <a:effectLst/>
                          <a:latin typeface="Calibri"/>
                          <a:ea typeface="Calibri"/>
                          <a:cs typeface="Calibri"/>
                        </a:rPr>
                        <a:t> </a:t>
                      </a:r>
                      <a:r>
                        <a:rPr lang="en-US" sz="1100" b="1" spc="5">
                          <a:effectLst/>
                          <a:latin typeface="Calibri"/>
                          <a:ea typeface="Calibri"/>
                          <a:cs typeface="Calibri"/>
                        </a:rPr>
                        <a:t>Ç</a:t>
                      </a:r>
                      <a:r>
                        <a:rPr lang="en-US" sz="1100" b="1" spc="-5">
                          <a:effectLst/>
                          <a:latin typeface="Calibri"/>
                          <a:ea typeface="Calibri"/>
                          <a:cs typeface="Calibri"/>
                        </a:rPr>
                        <a:t>o</a:t>
                      </a:r>
                      <a:r>
                        <a:rPr lang="en-US" sz="1100" b="1">
                          <a:effectLst/>
                          <a:latin typeface="Calibri"/>
                          <a:ea typeface="Calibri"/>
                          <a:cs typeface="Calibri"/>
                        </a:rPr>
                        <a:t>k </a:t>
                      </a:r>
                      <a:r>
                        <a:rPr lang="en-US" sz="1100" b="1" spc="5">
                          <a:effectLst/>
                          <a:latin typeface="Calibri"/>
                          <a:ea typeface="Calibri"/>
                          <a:cs typeface="Calibri"/>
                        </a:rPr>
                        <a:t>z</a:t>
                      </a:r>
                      <a:r>
                        <a:rPr lang="en-US" sz="1100" b="1" spc="-5">
                          <a:effectLst/>
                          <a:latin typeface="Calibri"/>
                          <a:ea typeface="Calibri"/>
                          <a:cs typeface="Calibri"/>
                        </a:rPr>
                        <a:t>eh</a:t>
                      </a:r>
                      <a:r>
                        <a:rPr lang="en-US" sz="1100" b="1" spc="-10">
                          <a:effectLst/>
                          <a:latin typeface="Calibri"/>
                          <a:ea typeface="Calibri"/>
                          <a:cs typeface="Calibri"/>
                        </a:rPr>
                        <a:t>i</a:t>
                      </a:r>
                      <a:r>
                        <a:rPr lang="en-US" sz="1100" b="1" spc="5">
                          <a:effectLst/>
                          <a:latin typeface="Calibri"/>
                          <a:ea typeface="Calibri"/>
                          <a:cs typeface="Calibri"/>
                        </a:rPr>
                        <a:t>r</a:t>
                      </a:r>
                      <a:r>
                        <a:rPr lang="en-US" sz="1100" b="1" spc="-10">
                          <a:effectLst/>
                          <a:latin typeface="Calibri"/>
                          <a:ea typeface="Calibri"/>
                          <a:cs typeface="Calibri"/>
                        </a:rPr>
                        <a:t>l</a:t>
                      </a:r>
                      <a:r>
                        <a:rPr lang="en-US" sz="1100" b="1">
                          <a:effectLst/>
                          <a:latin typeface="Calibri"/>
                          <a:ea typeface="Calibri"/>
                          <a:cs typeface="Calibri"/>
                        </a:rPr>
                        <a:t>i</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25"/>
                        </a:spcBef>
                        <a:spcAft>
                          <a:spcPts val="0"/>
                        </a:spcAft>
                      </a:pPr>
                      <a:r>
                        <a:rPr lang="en-US" sz="1300">
                          <a:effectLst/>
                          <a:latin typeface="Times New Roman"/>
                          <a:ea typeface="Times New Roman"/>
                          <a:cs typeface="Times New Roman"/>
                        </a:rPr>
                        <a:t> </a:t>
                      </a:r>
                      <a:endParaRPr lang="tr-TR" sz="1100">
                        <a:effectLst/>
                        <a:latin typeface="Calibri"/>
                        <a:ea typeface="Calibri"/>
                        <a:cs typeface="Times New Roman"/>
                      </a:endParaRPr>
                    </a:p>
                    <a:p>
                      <a:pPr marL="293370">
                        <a:lnSpc>
                          <a:spcPct val="115000"/>
                        </a:lnSpc>
                        <a:spcAft>
                          <a:spcPts val="0"/>
                        </a:spcAft>
                      </a:pPr>
                      <a:r>
                        <a:rPr lang="en-US" sz="1100">
                          <a:effectLst/>
                          <a:latin typeface="Calibri"/>
                          <a:ea typeface="Calibri"/>
                          <a:cs typeface="Calibri"/>
                        </a:rPr>
                        <a:t>Eski</a:t>
                      </a:r>
                      <a:r>
                        <a:rPr lang="en-US" sz="1100" spc="5">
                          <a:effectLst/>
                          <a:latin typeface="Calibri"/>
                          <a:ea typeface="Calibri"/>
                          <a:cs typeface="Calibri"/>
                        </a:rPr>
                        <a:t> </a:t>
                      </a:r>
                      <a:r>
                        <a:rPr lang="en-US" sz="1100">
                          <a:effectLst/>
                          <a:latin typeface="Calibri"/>
                          <a:ea typeface="Calibri"/>
                          <a:cs typeface="Calibri"/>
                        </a:rPr>
                        <a:t>s</a:t>
                      </a:r>
                      <a:r>
                        <a:rPr lang="en-US" sz="1100" spc="-5">
                          <a:effectLst/>
                          <a:latin typeface="Calibri"/>
                          <a:ea typeface="Calibri"/>
                          <a:cs typeface="Calibri"/>
                        </a:rPr>
                        <a:t>e</a:t>
                      </a:r>
                      <a:r>
                        <a:rPr lang="en-US" sz="1100" spc="5">
                          <a:effectLst/>
                          <a:latin typeface="Calibri"/>
                          <a:ea typeface="Calibri"/>
                          <a:cs typeface="Calibri"/>
                        </a:rPr>
                        <a:t>m</a:t>
                      </a:r>
                      <a:r>
                        <a:rPr lang="en-US" sz="1100" spc="-15">
                          <a:effectLst/>
                          <a:latin typeface="Calibri"/>
                          <a:ea typeface="Calibri"/>
                          <a:cs typeface="Calibri"/>
                        </a:rPr>
                        <a:t>b</a:t>
                      </a:r>
                      <a:r>
                        <a:rPr lang="en-US" sz="1100" spc="5">
                          <a:effectLst/>
                          <a:latin typeface="Calibri"/>
                          <a:ea typeface="Calibri"/>
                          <a:cs typeface="Calibri"/>
                        </a:rPr>
                        <a:t>o</a:t>
                      </a:r>
                      <a:r>
                        <a:rPr lang="en-US" sz="1100">
                          <a:effectLst/>
                          <a:latin typeface="Calibri"/>
                          <a:ea typeface="Calibri"/>
                          <a:cs typeface="Calibri"/>
                        </a:rPr>
                        <a:t>l</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3650">
                <a:tc>
                  <a:txBody>
                    <a:bodyPr/>
                    <a:lstStyle/>
                    <a:p>
                      <a:pPr>
                        <a:lnSpc>
                          <a:spcPts val="800"/>
                        </a:lnSpc>
                        <a:spcBef>
                          <a:spcPts val="40"/>
                        </a:spcBef>
                        <a:spcAft>
                          <a:spcPts val="0"/>
                        </a:spcAft>
                      </a:pPr>
                      <a:r>
                        <a:rPr lang="en-US" sz="85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p>
                      <a:pPr>
                        <a:lnSpc>
                          <a:spcPts val="1000"/>
                        </a:lnSpc>
                        <a:spcAft>
                          <a:spcPts val="0"/>
                        </a:spcAft>
                      </a:pPr>
                      <a:r>
                        <a:rPr lang="en-US" sz="1000">
                          <a:effectLst/>
                          <a:latin typeface="Times New Roman"/>
                          <a:ea typeface="Times New Roman"/>
                          <a:cs typeface="Times New Roman"/>
                        </a:rPr>
                        <a:t> </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800"/>
                        </a:lnSpc>
                        <a:spcBef>
                          <a:spcPts val="40"/>
                        </a:spcBef>
                        <a:spcAft>
                          <a:spcPts val="0"/>
                        </a:spcAft>
                      </a:pPr>
                      <a:r>
                        <a:rPr lang="en-US" sz="8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marL="65405" marR="37465" algn="just">
                        <a:lnSpc>
                          <a:spcPct val="115000"/>
                        </a:lnSpc>
                        <a:spcAft>
                          <a:spcPts val="0"/>
                        </a:spcAft>
                      </a:pPr>
                      <a:r>
                        <a:rPr lang="en-US" sz="1100" dirty="0" err="1">
                          <a:effectLst/>
                          <a:latin typeface="Calibri"/>
                          <a:ea typeface="Calibri"/>
                          <a:cs typeface="Calibri"/>
                        </a:rPr>
                        <a:t>Zeh</a:t>
                      </a:r>
                      <a:r>
                        <a:rPr lang="en-US" sz="1100" spc="-5" dirty="0" err="1">
                          <a:effectLst/>
                          <a:latin typeface="Calibri"/>
                          <a:ea typeface="Calibri"/>
                          <a:cs typeface="Calibri"/>
                        </a:rPr>
                        <a:t>i</a:t>
                      </a:r>
                      <a:r>
                        <a:rPr lang="en-US" sz="1100" dirty="0" err="1">
                          <a:effectLst/>
                          <a:latin typeface="Calibri"/>
                          <a:ea typeface="Calibri"/>
                          <a:cs typeface="Calibri"/>
                        </a:rPr>
                        <a:t>rli</a:t>
                      </a:r>
                      <a:r>
                        <a:rPr lang="en-US" sz="1100" dirty="0">
                          <a:effectLst/>
                          <a:latin typeface="Calibri"/>
                          <a:ea typeface="Calibri"/>
                          <a:cs typeface="Calibri"/>
                        </a:rPr>
                        <a:t> </a:t>
                      </a:r>
                      <a:r>
                        <a:rPr lang="en-US" sz="1100" spc="5" dirty="0" err="1" smtClean="0">
                          <a:effectLst/>
                          <a:latin typeface="Calibri"/>
                          <a:ea typeface="Calibri"/>
                          <a:cs typeface="Calibri"/>
                        </a:rPr>
                        <a:t>v</a:t>
                      </a:r>
                      <a:r>
                        <a:rPr lang="en-US" sz="1100" dirty="0" err="1" smtClean="0">
                          <a:effectLst/>
                          <a:latin typeface="Calibri"/>
                          <a:ea typeface="Calibri"/>
                          <a:cs typeface="Calibri"/>
                        </a:rPr>
                        <a:t>e</a:t>
                      </a:r>
                      <a:r>
                        <a:rPr lang="en-US" sz="1100" spc="5" dirty="0" smtClean="0">
                          <a:effectLst/>
                          <a:latin typeface="Calibri"/>
                          <a:ea typeface="Calibri"/>
                          <a:cs typeface="Calibri"/>
                        </a:rPr>
                        <a:t> </a:t>
                      </a:r>
                      <a:r>
                        <a:rPr lang="en-US" sz="1100" spc="-10" dirty="0" err="1">
                          <a:effectLst/>
                          <a:latin typeface="Calibri"/>
                          <a:ea typeface="Calibri"/>
                          <a:cs typeface="Calibri"/>
                        </a:rPr>
                        <a:t>ç</a:t>
                      </a:r>
                      <a:r>
                        <a:rPr lang="en-US" sz="1100" spc="5" dirty="0" err="1">
                          <a:effectLst/>
                          <a:latin typeface="Calibri"/>
                          <a:ea typeface="Calibri"/>
                          <a:cs typeface="Calibri"/>
                        </a:rPr>
                        <a:t>o</a:t>
                      </a:r>
                      <a:r>
                        <a:rPr lang="en-US" sz="1100" dirty="0" err="1">
                          <a:effectLst/>
                          <a:latin typeface="Calibri"/>
                          <a:ea typeface="Calibri"/>
                          <a:cs typeface="Calibri"/>
                        </a:rPr>
                        <a:t>k</a:t>
                      </a:r>
                      <a:r>
                        <a:rPr lang="en-US" sz="1100" spc="5" dirty="0">
                          <a:effectLst/>
                          <a:latin typeface="Calibri"/>
                          <a:ea typeface="Calibri"/>
                          <a:cs typeface="Calibri"/>
                        </a:rPr>
                        <a:t> </a:t>
                      </a:r>
                      <a:r>
                        <a:rPr lang="en-US" sz="1100" spc="-5" dirty="0" err="1" smtClean="0">
                          <a:effectLst/>
                          <a:latin typeface="Calibri"/>
                          <a:ea typeface="Calibri"/>
                          <a:cs typeface="Calibri"/>
                        </a:rPr>
                        <a:t>z</a:t>
                      </a:r>
                      <a:r>
                        <a:rPr lang="en-US" sz="1100" spc="-10" dirty="0" err="1" smtClean="0">
                          <a:effectLst/>
                          <a:latin typeface="Calibri"/>
                          <a:ea typeface="Calibri"/>
                          <a:cs typeface="Calibri"/>
                        </a:rPr>
                        <a:t>e</a:t>
                      </a:r>
                      <a:r>
                        <a:rPr lang="en-US" sz="1100" spc="-5" dirty="0" err="1" smtClean="0">
                          <a:effectLst/>
                          <a:latin typeface="Calibri"/>
                          <a:ea typeface="Calibri"/>
                          <a:cs typeface="Calibri"/>
                        </a:rPr>
                        <a:t>h</a:t>
                      </a:r>
                      <a:r>
                        <a:rPr lang="en-US" sz="1100" dirty="0" err="1" smtClean="0">
                          <a:effectLst/>
                          <a:latin typeface="Calibri"/>
                          <a:ea typeface="Calibri"/>
                          <a:cs typeface="Calibri"/>
                        </a:rPr>
                        <a:t>ir</a:t>
                      </a:r>
                      <a:r>
                        <a:rPr lang="en-US" sz="1100" spc="-5" dirty="0" err="1" smtClean="0">
                          <a:effectLst/>
                          <a:latin typeface="Calibri"/>
                          <a:ea typeface="Calibri"/>
                          <a:cs typeface="Calibri"/>
                        </a:rPr>
                        <a:t>l</a:t>
                      </a:r>
                      <a:r>
                        <a:rPr lang="en-US" sz="1100" dirty="0" err="1" smtClean="0">
                          <a:effectLst/>
                          <a:latin typeface="Calibri"/>
                          <a:ea typeface="Calibri"/>
                          <a:cs typeface="Calibri"/>
                        </a:rPr>
                        <a:t>i</a:t>
                      </a:r>
                      <a:r>
                        <a:rPr lang="en-US" sz="1100" spc="-5" dirty="0" err="1" smtClean="0">
                          <a:effectLst/>
                          <a:latin typeface="Calibri"/>
                          <a:ea typeface="Calibri"/>
                          <a:cs typeface="Calibri"/>
                        </a:rPr>
                        <a:t>d</a:t>
                      </a:r>
                      <a:r>
                        <a:rPr lang="en-US" sz="1100" dirty="0" err="1" smtClean="0">
                          <a:effectLst/>
                          <a:latin typeface="Calibri"/>
                          <a:ea typeface="Calibri"/>
                          <a:cs typeface="Calibri"/>
                        </a:rPr>
                        <a:t>ir</a:t>
                      </a:r>
                      <a:r>
                        <a:rPr lang="en-US" sz="1100" spc="-5" dirty="0" err="1" smtClean="0">
                          <a:effectLst/>
                          <a:latin typeface="Calibri"/>
                          <a:ea typeface="Calibri"/>
                          <a:cs typeface="Calibri"/>
                        </a:rPr>
                        <a:t>l</a:t>
                      </a:r>
                      <a:r>
                        <a:rPr lang="en-US" sz="1100" dirty="0" err="1" smtClean="0">
                          <a:effectLst/>
                          <a:latin typeface="Calibri"/>
                          <a:ea typeface="Calibri"/>
                          <a:cs typeface="Calibri"/>
                        </a:rPr>
                        <a:t>er</a:t>
                      </a:r>
                      <a:r>
                        <a:rPr lang="en-US" sz="1100" dirty="0" smtClean="0">
                          <a:effectLst/>
                          <a:latin typeface="Calibri"/>
                          <a:ea typeface="Calibri"/>
                          <a:cs typeface="Calibri"/>
                        </a:rPr>
                        <a:t>. </a:t>
                      </a:r>
                      <a:r>
                        <a:rPr lang="en-US" sz="1100" dirty="0" err="1">
                          <a:effectLst/>
                          <a:latin typeface="Calibri"/>
                          <a:ea typeface="Calibri"/>
                          <a:cs typeface="Calibri"/>
                        </a:rPr>
                        <a:t>A</a:t>
                      </a:r>
                      <a:r>
                        <a:rPr lang="en-US" sz="1100" spc="-10" dirty="0" err="1">
                          <a:effectLst/>
                          <a:latin typeface="Calibri"/>
                          <a:ea typeface="Calibri"/>
                          <a:cs typeface="Calibri"/>
                        </a:rPr>
                        <a:t>ğ</a:t>
                      </a:r>
                      <a:r>
                        <a:rPr lang="en-US" sz="1100" dirty="0" err="1">
                          <a:effectLst/>
                          <a:latin typeface="Calibri"/>
                          <a:ea typeface="Calibri"/>
                          <a:cs typeface="Calibri"/>
                        </a:rPr>
                        <a:t>ı</a:t>
                      </a:r>
                      <a:r>
                        <a:rPr lang="en-US" sz="1100" spc="-5" dirty="0" err="1">
                          <a:effectLst/>
                          <a:latin typeface="Calibri"/>
                          <a:ea typeface="Calibri"/>
                          <a:cs typeface="Calibri"/>
                        </a:rPr>
                        <a:t>z</a:t>
                      </a:r>
                      <a:r>
                        <a:rPr lang="en-US" sz="1100" dirty="0">
                          <a:effectLst/>
                          <a:latin typeface="Calibri"/>
                          <a:ea typeface="Calibri"/>
                          <a:cs typeface="Calibri"/>
                        </a:rPr>
                        <a:t>,</a:t>
                      </a:r>
                      <a:r>
                        <a:rPr lang="en-US" sz="1100" spc="5" dirty="0">
                          <a:effectLst/>
                          <a:latin typeface="Calibri"/>
                          <a:ea typeface="Calibri"/>
                          <a:cs typeface="Calibri"/>
                        </a:rPr>
                        <a:t> </a:t>
                      </a:r>
                      <a:r>
                        <a:rPr lang="en-US" sz="1100" spc="-5" dirty="0" err="1">
                          <a:effectLst/>
                          <a:latin typeface="Calibri"/>
                          <a:ea typeface="Calibri"/>
                          <a:cs typeface="Calibri"/>
                        </a:rPr>
                        <a:t>d</a:t>
                      </a:r>
                      <a:r>
                        <a:rPr lang="en-US" sz="1100" dirty="0" err="1">
                          <a:effectLst/>
                          <a:latin typeface="Calibri"/>
                          <a:ea typeface="Calibri"/>
                          <a:cs typeface="Calibri"/>
                        </a:rPr>
                        <a:t>eri</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5" dirty="0">
                          <a:effectLst/>
                          <a:latin typeface="Calibri"/>
                          <a:ea typeface="Calibri"/>
                          <a:cs typeface="Calibri"/>
                        </a:rPr>
                        <a:t> </a:t>
                      </a:r>
                      <a:r>
                        <a:rPr lang="en-US" sz="1100" dirty="0" err="1">
                          <a:effectLst/>
                          <a:latin typeface="Calibri"/>
                          <a:ea typeface="Calibri"/>
                          <a:cs typeface="Calibri"/>
                        </a:rPr>
                        <a:t>s</a:t>
                      </a:r>
                      <a:r>
                        <a:rPr lang="en-US" sz="1100" spc="5" dirty="0" err="1">
                          <a:effectLst/>
                          <a:latin typeface="Calibri"/>
                          <a:ea typeface="Calibri"/>
                          <a:cs typeface="Calibri"/>
                        </a:rPr>
                        <a:t>o</a:t>
                      </a:r>
                      <a:r>
                        <a:rPr lang="en-US" sz="1100" dirty="0" err="1">
                          <a:effectLst/>
                          <a:latin typeface="Calibri"/>
                          <a:ea typeface="Calibri"/>
                          <a:cs typeface="Calibri"/>
                        </a:rPr>
                        <a:t>l</a:t>
                      </a:r>
                      <a:r>
                        <a:rPr lang="en-US" sz="1100" spc="-5" dirty="0" err="1">
                          <a:effectLst/>
                          <a:latin typeface="Calibri"/>
                          <a:ea typeface="Calibri"/>
                          <a:cs typeface="Calibri"/>
                        </a:rPr>
                        <a:t>unu</a:t>
                      </a:r>
                      <a:r>
                        <a:rPr lang="en-US" sz="1100" dirty="0" err="1">
                          <a:effectLst/>
                          <a:latin typeface="Calibri"/>
                          <a:ea typeface="Calibri"/>
                          <a:cs typeface="Calibri"/>
                        </a:rPr>
                        <a:t>m</a:t>
                      </a:r>
                      <a:r>
                        <a:rPr lang="en-US" sz="1100" spc="5" dirty="0">
                          <a:effectLst/>
                          <a:latin typeface="Calibri"/>
                          <a:ea typeface="Calibri"/>
                          <a:cs typeface="Calibri"/>
                        </a:rPr>
                        <a:t> </a:t>
                      </a:r>
                      <a:r>
                        <a:rPr lang="en-US" sz="1100" spc="-10" dirty="0" err="1">
                          <a:effectLst/>
                          <a:latin typeface="Calibri"/>
                          <a:ea typeface="Calibri"/>
                          <a:cs typeface="Calibri"/>
                        </a:rPr>
                        <a:t>y</a:t>
                      </a:r>
                      <a:r>
                        <a:rPr lang="en-US" sz="1100" spc="5" dirty="0" err="1">
                          <a:effectLst/>
                          <a:latin typeface="Calibri"/>
                          <a:ea typeface="Calibri"/>
                          <a:cs typeface="Calibri"/>
                        </a:rPr>
                        <a:t>o</a:t>
                      </a:r>
                      <a:r>
                        <a:rPr lang="en-US" sz="1100" spc="-15" dirty="0" err="1">
                          <a:effectLst/>
                          <a:latin typeface="Calibri"/>
                          <a:ea typeface="Calibri"/>
                          <a:cs typeface="Calibri"/>
                        </a:rPr>
                        <a:t>l</a:t>
                      </a:r>
                      <a:r>
                        <a:rPr lang="en-US" sz="1100" dirty="0" err="1">
                          <a:effectLst/>
                          <a:latin typeface="Calibri"/>
                          <a:ea typeface="Calibri"/>
                          <a:cs typeface="Calibri"/>
                        </a:rPr>
                        <a:t>u</a:t>
                      </a:r>
                      <a:r>
                        <a:rPr lang="en-US" sz="1100" dirty="0">
                          <a:effectLst/>
                          <a:latin typeface="Calibri"/>
                          <a:ea typeface="Calibri"/>
                          <a:cs typeface="Calibri"/>
                        </a:rPr>
                        <a:t> </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e</a:t>
                      </a:r>
                      <a:r>
                        <a:rPr lang="en-US" sz="1100" spc="5" dirty="0">
                          <a:effectLst/>
                          <a:latin typeface="Calibri"/>
                          <a:ea typeface="Calibri"/>
                          <a:cs typeface="Calibri"/>
                        </a:rPr>
                        <a:t> </a:t>
                      </a:r>
                      <a:r>
                        <a:rPr lang="en-US" sz="1100" spc="-5" dirty="0" err="1">
                          <a:effectLst/>
                          <a:latin typeface="Calibri"/>
                          <a:ea typeface="Calibri"/>
                          <a:cs typeface="Calibri"/>
                        </a:rPr>
                        <a:t>z</a:t>
                      </a:r>
                      <a:r>
                        <a:rPr lang="en-US" sz="1100" dirty="0" err="1">
                          <a:effectLst/>
                          <a:latin typeface="Calibri"/>
                          <a:ea typeface="Calibri"/>
                          <a:cs typeface="Calibri"/>
                        </a:rPr>
                        <a:t>eh</a:t>
                      </a:r>
                      <a:r>
                        <a:rPr lang="en-US" sz="1100" spc="-5" dirty="0" err="1">
                          <a:effectLst/>
                          <a:latin typeface="Calibri"/>
                          <a:ea typeface="Calibri"/>
                          <a:cs typeface="Calibri"/>
                        </a:rPr>
                        <a:t>i</a:t>
                      </a:r>
                      <a:r>
                        <a:rPr lang="en-US" sz="1100" dirty="0" err="1">
                          <a:effectLst/>
                          <a:latin typeface="Calibri"/>
                          <a:ea typeface="Calibri"/>
                          <a:cs typeface="Calibri"/>
                        </a:rPr>
                        <a:t>rle</a:t>
                      </a:r>
                      <a:r>
                        <a:rPr lang="en-US" sz="1100" spc="-5" dirty="0" err="1">
                          <a:effectLst/>
                          <a:latin typeface="Calibri"/>
                          <a:ea typeface="Calibri"/>
                          <a:cs typeface="Calibri"/>
                        </a:rPr>
                        <a:t>n</a:t>
                      </a:r>
                      <a:r>
                        <a:rPr lang="en-US" sz="1100" spc="5" dirty="0" err="1">
                          <a:effectLst/>
                          <a:latin typeface="Calibri"/>
                          <a:ea typeface="Calibri"/>
                          <a:cs typeface="Calibri"/>
                        </a:rPr>
                        <a:t>m</a:t>
                      </a:r>
                      <a:r>
                        <a:rPr lang="en-US" sz="1100" dirty="0" err="1">
                          <a:effectLst/>
                          <a:latin typeface="Calibri"/>
                          <a:ea typeface="Calibri"/>
                          <a:cs typeface="Calibri"/>
                        </a:rPr>
                        <a:t>ele</a:t>
                      </a:r>
                      <a:r>
                        <a:rPr lang="en-US" sz="1100" spc="-10" dirty="0" err="1">
                          <a:effectLst/>
                          <a:latin typeface="Calibri"/>
                          <a:ea typeface="Calibri"/>
                          <a:cs typeface="Calibri"/>
                        </a:rPr>
                        <a:t>r</a:t>
                      </a:r>
                      <a:r>
                        <a:rPr lang="en-US" sz="1100" dirty="0" err="1">
                          <a:effectLst/>
                          <a:latin typeface="Calibri"/>
                          <a:ea typeface="Calibri"/>
                          <a:cs typeface="Calibri"/>
                        </a:rPr>
                        <a:t>e</a:t>
                      </a:r>
                      <a:r>
                        <a:rPr lang="en-US" sz="1100" dirty="0">
                          <a:effectLst/>
                          <a:latin typeface="Calibri"/>
                          <a:ea typeface="Calibri"/>
                          <a:cs typeface="Calibri"/>
                        </a:rPr>
                        <a:t> </a:t>
                      </a:r>
                      <a:r>
                        <a:rPr lang="en-US" sz="1100" spc="5" dirty="0" err="1">
                          <a:effectLst/>
                          <a:latin typeface="Calibri"/>
                          <a:ea typeface="Calibri"/>
                          <a:cs typeface="Calibri"/>
                        </a:rPr>
                        <a:t>yo</a:t>
                      </a:r>
                      <a:r>
                        <a:rPr lang="en-US" sz="1100" dirty="0" err="1">
                          <a:effectLst/>
                          <a:latin typeface="Calibri"/>
                          <a:ea typeface="Calibri"/>
                          <a:cs typeface="Calibri"/>
                        </a:rPr>
                        <a:t>l</a:t>
                      </a:r>
                      <a:r>
                        <a:rPr lang="en-US" sz="1100" spc="5" dirty="0">
                          <a:effectLst/>
                          <a:latin typeface="Calibri"/>
                          <a:ea typeface="Calibri"/>
                          <a:cs typeface="Calibri"/>
                        </a:rPr>
                        <a:t> </a:t>
                      </a:r>
                      <a:r>
                        <a:rPr lang="en-US" sz="1100" dirty="0" err="1">
                          <a:effectLst/>
                          <a:latin typeface="Calibri"/>
                          <a:ea typeface="Calibri"/>
                          <a:cs typeface="Calibri"/>
                        </a:rPr>
                        <a:t>açar</a:t>
                      </a:r>
                      <a:r>
                        <a:rPr lang="en-US" sz="1100" dirty="0">
                          <a:effectLst/>
                          <a:latin typeface="Calibri"/>
                          <a:ea typeface="Calibri"/>
                          <a:cs typeface="Calibri"/>
                        </a:rPr>
                        <a:t>. </a:t>
                      </a:r>
                      <a:r>
                        <a:rPr lang="en-US" sz="1100" dirty="0" err="1">
                          <a:effectLst/>
                          <a:latin typeface="Calibri"/>
                          <a:ea typeface="Calibri"/>
                          <a:cs typeface="Calibri"/>
                        </a:rPr>
                        <a:t>V</a:t>
                      </a:r>
                      <a:r>
                        <a:rPr lang="en-US" sz="1100" spc="-5" dirty="0" err="1">
                          <a:effectLst/>
                          <a:latin typeface="Calibri"/>
                          <a:ea typeface="Calibri"/>
                          <a:cs typeface="Calibri"/>
                        </a:rPr>
                        <a:t>ü</a:t>
                      </a:r>
                      <a:r>
                        <a:rPr lang="en-US" sz="1100" dirty="0" err="1">
                          <a:effectLst/>
                          <a:latin typeface="Calibri"/>
                          <a:ea typeface="Calibri"/>
                          <a:cs typeface="Calibri"/>
                        </a:rPr>
                        <a:t>cut</a:t>
                      </a:r>
                      <a:r>
                        <a:rPr lang="en-US" sz="1100" spc="5" dirty="0">
                          <a:effectLst/>
                          <a:latin typeface="Calibri"/>
                          <a:ea typeface="Calibri"/>
                          <a:cs typeface="Calibri"/>
                        </a:rPr>
                        <a:t> </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e</a:t>
                      </a:r>
                      <a:r>
                        <a:rPr lang="en-US" sz="1100" spc="5" dirty="0">
                          <a:effectLst/>
                          <a:latin typeface="Calibri"/>
                          <a:ea typeface="Calibri"/>
                          <a:cs typeface="Calibri"/>
                        </a:rPr>
                        <a:t> </a:t>
                      </a:r>
                      <a:r>
                        <a:rPr lang="en-US" sz="1100" dirty="0" err="1">
                          <a:effectLst/>
                          <a:latin typeface="Calibri"/>
                          <a:ea typeface="Calibri"/>
                          <a:cs typeface="Calibri"/>
                        </a:rPr>
                        <a:t>t</a:t>
                      </a:r>
                      <a:r>
                        <a:rPr lang="en-US" sz="1100" spc="5"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as</a:t>
                      </a:r>
                      <a:r>
                        <a:rPr lang="en-US" sz="1100" spc="5" dirty="0">
                          <a:effectLst/>
                          <a:latin typeface="Calibri"/>
                          <a:ea typeface="Calibri"/>
                          <a:cs typeface="Calibri"/>
                        </a:rPr>
                        <a:t> </a:t>
                      </a:r>
                      <a:r>
                        <a:rPr lang="en-US" sz="1100" dirty="0" err="1">
                          <a:effectLst/>
                          <a:latin typeface="Calibri"/>
                          <a:ea typeface="Calibri"/>
                          <a:cs typeface="Calibri"/>
                        </a:rPr>
                        <a:t>e</a:t>
                      </a:r>
                      <a:r>
                        <a:rPr lang="en-US" sz="1100" spc="5" dirty="0" err="1">
                          <a:effectLst/>
                          <a:latin typeface="Calibri"/>
                          <a:ea typeface="Calibri"/>
                          <a:cs typeface="Calibri"/>
                        </a:rPr>
                        <a:t>t</a:t>
                      </a:r>
                      <a:r>
                        <a:rPr lang="en-US" sz="1100" dirty="0" err="1">
                          <a:effectLst/>
                          <a:latin typeface="Calibri"/>
                          <a:ea typeface="Calibri"/>
                          <a:cs typeface="Calibri"/>
                        </a:rPr>
                        <a:t>tiri</a:t>
                      </a:r>
                      <a:r>
                        <a:rPr lang="en-US" sz="1100" spc="-5" dirty="0" err="1">
                          <a:effectLst/>
                          <a:latin typeface="Calibri"/>
                          <a:ea typeface="Calibri"/>
                          <a:cs typeface="Calibri"/>
                        </a:rPr>
                        <a:t>lm</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 </a:t>
                      </a:r>
                      <a:r>
                        <a:rPr lang="en-US" sz="1100" dirty="0" err="1">
                          <a:effectLst/>
                          <a:latin typeface="Calibri"/>
                          <a:ea typeface="Calibri"/>
                          <a:cs typeface="Calibri"/>
                        </a:rPr>
                        <a:t>Kanser</a:t>
                      </a:r>
                      <a:r>
                        <a:rPr lang="en-US" sz="1100" dirty="0">
                          <a:effectLst/>
                          <a:latin typeface="Calibri"/>
                          <a:ea typeface="Calibri"/>
                          <a:cs typeface="Calibri"/>
                        </a:rPr>
                        <a:t> </a:t>
                      </a:r>
                      <a:r>
                        <a:rPr lang="en-US" sz="1100" dirty="0" err="1">
                          <a:effectLst/>
                          <a:latin typeface="Calibri"/>
                          <a:ea typeface="Calibri"/>
                          <a:cs typeface="Calibri"/>
                        </a:rPr>
                        <a:t>ri</a:t>
                      </a:r>
                      <a:r>
                        <a:rPr lang="en-US" sz="1100" spc="-15" dirty="0" err="1">
                          <a:effectLst/>
                          <a:latin typeface="Calibri"/>
                          <a:ea typeface="Calibri"/>
                          <a:cs typeface="Calibri"/>
                        </a:rPr>
                        <a:t>s</a:t>
                      </a:r>
                      <a:r>
                        <a:rPr lang="en-US" sz="1100" dirty="0" err="1">
                          <a:effectLst/>
                          <a:latin typeface="Calibri"/>
                          <a:ea typeface="Calibri"/>
                          <a:cs typeface="Calibri"/>
                        </a:rPr>
                        <a:t>ki</a:t>
                      </a:r>
                      <a:r>
                        <a:rPr lang="en-US" sz="1100" dirty="0">
                          <a:effectLst/>
                          <a:latin typeface="Calibri"/>
                          <a:ea typeface="Calibri"/>
                          <a:cs typeface="Calibri"/>
                        </a:rPr>
                        <a:t> </a:t>
                      </a:r>
                      <a:r>
                        <a:rPr lang="en-US" sz="1100" spc="5" dirty="0" err="1">
                          <a:effectLst/>
                          <a:latin typeface="Calibri"/>
                          <a:ea typeface="Calibri"/>
                          <a:cs typeface="Calibri"/>
                        </a:rPr>
                        <a:t>t</a:t>
                      </a:r>
                      <a:r>
                        <a:rPr lang="en-US" sz="1100" dirty="0" err="1">
                          <a:effectLst/>
                          <a:latin typeface="Calibri"/>
                          <a:ea typeface="Calibri"/>
                          <a:cs typeface="Calibri"/>
                        </a:rPr>
                        <a:t>aşı</a:t>
                      </a:r>
                      <a:r>
                        <a:rPr lang="en-US" sz="1100" spc="-5" dirty="0" err="1">
                          <a:effectLst/>
                          <a:latin typeface="Calibri"/>
                          <a:ea typeface="Calibri"/>
                          <a:cs typeface="Calibri"/>
                        </a:rPr>
                        <a:t>r</a:t>
                      </a:r>
                      <a:r>
                        <a:rPr lang="en-US" sz="1100" dirty="0" err="1">
                          <a:effectLst/>
                          <a:latin typeface="Calibri"/>
                          <a:ea typeface="Calibri"/>
                          <a:cs typeface="Calibri"/>
                        </a:rPr>
                        <a:t>la</a:t>
                      </a:r>
                      <a:r>
                        <a:rPr lang="en-US" sz="1100" spc="-5" dirty="0" err="1">
                          <a:effectLst/>
                          <a:latin typeface="Calibri"/>
                          <a:ea typeface="Calibri"/>
                          <a:cs typeface="Calibri"/>
                        </a:rPr>
                        <a:t>r</a:t>
                      </a:r>
                      <a:r>
                        <a:rPr lang="en-US" sz="1100" dirty="0">
                          <a:effectLst/>
                          <a:latin typeface="Calibri"/>
                          <a:ea typeface="Calibri"/>
                          <a:cs typeface="Calibri"/>
                        </a:rPr>
                        <a:t>.</a:t>
                      </a:r>
                      <a:r>
                        <a:rPr lang="tr-TR" sz="1100" dirty="0">
                          <a:effectLst/>
                          <a:latin typeface="Calibri"/>
                          <a:ea typeface="Times New Roman"/>
                          <a:cs typeface="Times New Roman"/>
                        </a:rPr>
                        <a:t> Örnek : </a:t>
                      </a:r>
                      <a:r>
                        <a:rPr lang="tr-TR" sz="1100" dirty="0" smtClean="0">
                          <a:solidFill>
                            <a:srgbClr val="0000FF"/>
                          </a:solidFill>
                          <a:effectLst/>
                          <a:latin typeface="Calibri"/>
                          <a:ea typeface="Times New Roman"/>
                          <a:cs typeface="Times New Roman"/>
                        </a:rPr>
                        <a:t>Baryum klorür</a:t>
                      </a:r>
                      <a:r>
                        <a:rPr lang="tr-TR" sz="1100" dirty="0" smtClean="0">
                          <a:effectLst/>
                          <a:latin typeface="Calibri"/>
                          <a:ea typeface="Times New Roman"/>
                          <a:cs typeface="Times New Roman"/>
                        </a:rPr>
                        <a:t>, </a:t>
                      </a:r>
                      <a:r>
                        <a:rPr lang="tr-TR" sz="1100" dirty="0">
                          <a:effectLst/>
                          <a:latin typeface="Calibri"/>
                          <a:ea typeface="Times New Roman"/>
                          <a:cs typeface="Times New Roman"/>
                        </a:rPr>
                        <a:t>Örnek : </a:t>
                      </a:r>
                      <a:r>
                        <a:rPr lang="tr-TR" sz="1100" dirty="0">
                          <a:solidFill>
                            <a:srgbClr val="0000FF"/>
                          </a:solidFill>
                          <a:effectLst/>
                          <a:latin typeface="Calibri"/>
                          <a:ea typeface="Times New Roman"/>
                          <a:cs typeface="Times New Roman"/>
                          <a:hlinkClick r:id="rId2" tooltip="Nikotin"/>
                        </a:rPr>
                        <a:t>nikotin</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800"/>
                        </a:lnSpc>
                        <a:spcBef>
                          <a:spcPts val="4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07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705" y="836712"/>
            <a:ext cx="122762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8014" y="836713"/>
            <a:ext cx="1023937" cy="1019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nvPr>
        </p:nvGraphicFramePr>
        <p:xfrm>
          <a:off x="3431705" y="2204865"/>
          <a:ext cx="5380990" cy="1602486"/>
        </p:xfrm>
        <a:graphic>
          <a:graphicData uri="http://schemas.openxmlformats.org/drawingml/2006/table">
            <a:tbl>
              <a:tblPr firstRow="1" firstCol="1" lastRow="1" lastCol="1" bandRow="1" bandCol="1"/>
              <a:tblGrid>
                <a:gridCol w="1313815">
                  <a:extLst>
                    <a:ext uri="{9D8B030D-6E8A-4147-A177-3AD203B41FA5}">
                      <a16:colId xmlns:a16="http://schemas.microsoft.com/office/drawing/2014/main" val="20000"/>
                    </a:ext>
                  </a:extLst>
                </a:gridCol>
                <a:gridCol w="2915920">
                  <a:extLst>
                    <a:ext uri="{9D8B030D-6E8A-4147-A177-3AD203B41FA5}">
                      <a16:colId xmlns:a16="http://schemas.microsoft.com/office/drawing/2014/main" val="20001"/>
                    </a:ext>
                  </a:extLst>
                </a:gridCol>
                <a:gridCol w="1151255">
                  <a:extLst>
                    <a:ext uri="{9D8B030D-6E8A-4147-A177-3AD203B41FA5}">
                      <a16:colId xmlns:a16="http://schemas.microsoft.com/office/drawing/2014/main" val="20002"/>
                    </a:ext>
                  </a:extLst>
                </a:gridCol>
              </a:tblGrid>
              <a:tr h="312343">
                <a:tc>
                  <a:txBody>
                    <a:bodyPr/>
                    <a:lstStyle/>
                    <a:p>
                      <a:pPr>
                        <a:lnSpc>
                          <a:spcPts val="1300"/>
                        </a:lnSpc>
                        <a:spcBef>
                          <a:spcPts val="35"/>
                        </a:spcBef>
                        <a:spcAft>
                          <a:spcPts val="0"/>
                        </a:spcAft>
                      </a:pPr>
                      <a:r>
                        <a:rPr lang="en-US" sz="1300" dirty="0">
                          <a:effectLst/>
                          <a:latin typeface="Times New Roman"/>
                          <a:ea typeface="Times New Roman"/>
                          <a:cs typeface="Times New Roman"/>
                        </a:rPr>
                        <a:t> </a:t>
                      </a:r>
                      <a:endParaRPr lang="tr-TR" sz="1100" dirty="0">
                        <a:effectLst/>
                        <a:latin typeface="Calibri"/>
                        <a:ea typeface="Calibri"/>
                        <a:cs typeface="Times New Roman"/>
                      </a:endParaRPr>
                    </a:p>
                    <a:p>
                      <a:pPr marL="30861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2765" marR="531495" algn="ctr">
                        <a:lnSpc>
                          <a:spcPts val="1300"/>
                        </a:lnSpc>
                        <a:spcAft>
                          <a:spcPts val="0"/>
                        </a:spcAft>
                      </a:pPr>
                      <a:r>
                        <a:rPr lang="en-US" sz="1100" b="1" dirty="0">
                          <a:effectLst/>
                          <a:latin typeface="Calibri"/>
                          <a:ea typeface="Calibri"/>
                          <a:cs typeface="Calibri"/>
                        </a:rPr>
                        <a:t>F (Fl</a:t>
                      </a:r>
                      <a:r>
                        <a:rPr lang="en-US" sz="1100" b="1" spc="-5" dirty="0">
                          <a:effectLst/>
                          <a:latin typeface="Calibri"/>
                          <a:ea typeface="Calibri"/>
                          <a:cs typeface="Calibri"/>
                        </a:rPr>
                        <a:t>a</a:t>
                      </a:r>
                      <a:r>
                        <a:rPr lang="en-US" sz="1100" b="1" spc="-10" dirty="0">
                          <a:effectLst/>
                          <a:latin typeface="Calibri"/>
                          <a:ea typeface="Calibri"/>
                          <a:cs typeface="Calibri"/>
                        </a:rPr>
                        <a:t>m</a:t>
                      </a:r>
                      <a:r>
                        <a:rPr lang="en-US" sz="1100" b="1" dirty="0">
                          <a:effectLst/>
                          <a:latin typeface="Calibri"/>
                          <a:ea typeface="Calibri"/>
                          <a:cs typeface="Calibri"/>
                        </a:rPr>
                        <a:t>ma</a:t>
                      </a:r>
                      <a:r>
                        <a:rPr lang="en-US" sz="1100" b="1" spc="-10" dirty="0">
                          <a:effectLst/>
                          <a:latin typeface="Calibri"/>
                          <a:ea typeface="Calibri"/>
                          <a:cs typeface="Calibri"/>
                        </a:rPr>
                        <a:t>b</a:t>
                      </a:r>
                      <a:r>
                        <a:rPr lang="en-US" sz="1100" b="1" spc="5" dirty="0">
                          <a:effectLst/>
                          <a:latin typeface="Calibri"/>
                          <a:ea typeface="Calibri"/>
                          <a:cs typeface="Calibri"/>
                        </a:rPr>
                        <a:t>l</a:t>
                      </a:r>
                      <a:r>
                        <a:rPr lang="en-US" sz="1100" b="1" spc="-5" dirty="0">
                          <a:effectLst/>
                          <a:latin typeface="Calibri"/>
                          <a:ea typeface="Calibri"/>
                          <a:cs typeface="Calibri"/>
                        </a:rPr>
                        <a:t>e</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spc="5" dirty="0" err="1">
                          <a:effectLst/>
                          <a:latin typeface="Calibri"/>
                          <a:ea typeface="Calibri"/>
                          <a:cs typeface="Calibri"/>
                        </a:rPr>
                        <a:t>Y</a:t>
                      </a:r>
                      <a:r>
                        <a:rPr lang="en-US" sz="1100" b="1" spc="-5" dirty="0" err="1">
                          <a:effectLst/>
                          <a:latin typeface="Calibri"/>
                          <a:ea typeface="Calibri"/>
                          <a:cs typeface="Calibri"/>
                        </a:rPr>
                        <a:t>an</a:t>
                      </a:r>
                      <a:r>
                        <a:rPr lang="en-US" sz="1100" b="1" spc="-10" dirty="0" err="1">
                          <a:effectLst/>
                          <a:latin typeface="Calibri"/>
                          <a:ea typeface="Calibri"/>
                          <a:cs typeface="Calibri"/>
                        </a:rPr>
                        <a:t>ı</a:t>
                      </a:r>
                      <a:r>
                        <a:rPr lang="en-US" sz="1100" b="1" spc="5" dirty="0" err="1">
                          <a:effectLst/>
                          <a:latin typeface="Calibri"/>
                          <a:ea typeface="Calibri"/>
                          <a:cs typeface="Calibri"/>
                        </a:rPr>
                        <a:t>c</a:t>
                      </a:r>
                      <a:r>
                        <a:rPr lang="en-US" sz="1100" b="1" spc="-10" dirty="0" err="1">
                          <a:effectLst/>
                          <a:latin typeface="Calibri"/>
                          <a:ea typeface="Calibri"/>
                          <a:cs typeface="Calibri"/>
                        </a:rPr>
                        <a:t>ı</a:t>
                      </a:r>
                      <a:r>
                        <a:rPr lang="en-US" sz="1100" b="1" dirty="0">
                          <a:effectLst/>
                          <a:latin typeface="Calibri"/>
                          <a:ea typeface="Calibri"/>
                          <a:cs typeface="Calibri"/>
                        </a:rPr>
                        <a:t>,</a:t>
                      </a:r>
                      <a:r>
                        <a:rPr lang="en-US" sz="1100" b="1" spc="15" dirty="0">
                          <a:effectLst/>
                          <a:latin typeface="Calibri"/>
                          <a:ea typeface="Calibri"/>
                          <a:cs typeface="Calibri"/>
                        </a:rPr>
                        <a:t> </a:t>
                      </a:r>
                      <a:r>
                        <a:rPr lang="en-US" sz="1100" b="1" spc="-5" dirty="0" err="1">
                          <a:effectLst/>
                          <a:latin typeface="Calibri"/>
                          <a:ea typeface="Calibri"/>
                          <a:cs typeface="Calibri"/>
                        </a:rPr>
                        <a:t>pa</a:t>
                      </a:r>
                      <a:r>
                        <a:rPr lang="en-US" sz="1100" b="1" spc="-10" dirty="0" err="1">
                          <a:effectLst/>
                          <a:latin typeface="Calibri"/>
                          <a:ea typeface="Calibri"/>
                          <a:cs typeface="Calibri"/>
                        </a:rPr>
                        <a:t>rl</a:t>
                      </a:r>
                      <a:r>
                        <a:rPr lang="en-US" sz="1100" b="1" spc="-5" dirty="0" err="1">
                          <a:effectLst/>
                          <a:latin typeface="Calibri"/>
                          <a:ea typeface="Calibri"/>
                          <a:cs typeface="Calibri"/>
                        </a:rPr>
                        <a:t>a</a:t>
                      </a:r>
                      <a:r>
                        <a:rPr lang="en-US" sz="1100" b="1" spc="5" dirty="0" err="1">
                          <a:effectLst/>
                          <a:latin typeface="Calibri"/>
                          <a:ea typeface="Calibri"/>
                          <a:cs typeface="Calibri"/>
                        </a:rPr>
                        <a:t>yı</a:t>
                      </a:r>
                      <a:r>
                        <a:rPr lang="en-US" sz="1100" b="1" spc="-5" dirty="0" err="1">
                          <a:effectLst/>
                          <a:latin typeface="Calibri"/>
                          <a:ea typeface="Calibri"/>
                          <a:cs typeface="Calibri"/>
                        </a:rPr>
                        <a:t>c</a:t>
                      </a:r>
                      <a:r>
                        <a:rPr lang="en-US" sz="1100" b="1" dirty="0" err="1">
                          <a:effectLst/>
                          <a:latin typeface="Calibri"/>
                          <a:ea typeface="Calibri"/>
                          <a:cs typeface="Calibri"/>
                        </a:rPr>
                        <a:t>ı</a:t>
                      </a:r>
                      <a:endParaRPr lang="tr-TR" sz="1100" dirty="0">
                        <a:effectLst/>
                        <a:latin typeface="Calibri"/>
                        <a:ea typeface="Calibri"/>
                        <a:cs typeface="Times New Roman"/>
                      </a:endParaRPr>
                    </a:p>
                    <a:p>
                      <a:pPr marL="46355" marR="48895" algn="ctr">
                        <a:lnSpc>
                          <a:spcPct val="115000"/>
                        </a:lnSpc>
                        <a:spcAft>
                          <a:spcPts val="0"/>
                        </a:spcAft>
                      </a:pPr>
                      <a:r>
                        <a:rPr lang="en-US" sz="1100" b="1" dirty="0">
                          <a:effectLst/>
                          <a:latin typeface="Calibri"/>
                          <a:ea typeface="Calibri"/>
                          <a:cs typeface="Calibri"/>
                        </a:rPr>
                        <a:t>F+</a:t>
                      </a:r>
                      <a:r>
                        <a:rPr lang="en-US" sz="1100" b="1" spc="5" dirty="0">
                          <a:effectLst/>
                          <a:latin typeface="Calibri"/>
                          <a:ea typeface="Calibri"/>
                          <a:cs typeface="Calibri"/>
                        </a:rPr>
                        <a:t> </a:t>
                      </a:r>
                      <a:r>
                        <a:rPr lang="en-US" sz="1100" b="1" dirty="0">
                          <a:effectLst/>
                          <a:latin typeface="Calibri"/>
                          <a:ea typeface="Calibri"/>
                          <a:cs typeface="Calibri"/>
                        </a:rPr>
                        <a:t>(Ex</a:t>
                      </a:r>
                      <a:r>
                        <a:rPr lang="en-US" sz="1100" b="1" spc="-10" dirty="0">
                          <a:effectLst/>
                          <a:latin typeface="Calibri"/>
                          <a:ea typeface="Calibri"/>
                          <a:cs typeface="Calibri"/>
                        </a:rPr>
                        <a:t>t</a:t>
                      </a:r>
                      <a:r>
                        <a:rPr lang="en-US" sz="1100" b="1" spc="5" dirty="0">
                          <a:effectLst/>
                          <a:latin typeface="Calibri"/>
                          <a:ea typeface="Calibri"/>
                          <a:cs typeface="Calibri"/>
                        </a:rPr>
                        <a:t>r</a:t>
                      </a:r>
                      <a:r>
                        <a:rPr lang="en-US" sz="1100" b="1" spc="-5" dirty="0">
                          <a:effectLst/>
                          <a:latin typeface="Calibri"/>
                          <a:ea typeface="Calibri"/>
                          <a:cs typeface="Calibri"/>
                        </a:rPr>
                        <a:t>e</a:t>
                      </a:r>
                      <a:r>
                        <a:rPr lang="en-US" sz="1100" b="1" dirty="0">
                          <a:effectLst/>
                          <a:latin typeface="Calibri"/>
                          <a:ea typeface="Calibri"/>
                          <a:cs typeface="Calibri"/>
                        </a:rPr>
                        <a:t>me</a:t>
                      </a:r>
                      <a:r>
                        <a:rPr lang="en-US" sz="1100" b="1" spc="-10" dirty="0">
                          <a:effectLst/>
                          <a:latin typeface="Calibri"/>
                          <a:ea typeface="Calibri"/>
                          <a:cs typeface="Calibri"/>
                        </a:rPr>
                        <a:t>l</a:t>
                      </a:r>
                      <a:r>
                        <a:rPr lang="en-US" sz="1100" b="1" dirty="0">
                          <a:effectLst/>
                          <a:latin typeface="Calibri"/>
                          <a:ea typeface="Calibri"/>
                          <a:cs typeface="Calibri"/>
                        </a:rPr>
                        <a:t>y</a:t>
                      </a:r>
                      <a:r>
                        <a:rPr lang="en-US" sz="1100" b="1" spc="5" dirty="0">
                          <a:effectLst/>
                          <a:latin typeface="Calibri"/>
                          <a:ea typeface="Calibri"/>
                          <a:cs typeface="Calibri"/>
                        </a:rPr>
                        <a:t> </a:t>
                      </a:r>
                      <a:r>
                        <a:rPr lang="en-US" sz="1100" b="1" spc="-10" dirty="0">
                          <a:effectLst/>
                          <a:latin typeface="Calibri"/>
                          <a:ea typeface="Calibri"/>
                          <a:cs typeface="Calibri"/>
                        </a:rPr>
                        <a:t>F</a:t>
                      </a:r>
                      <a:r>
                        <a:rPr lang="en-US" sz="1100" b="1" spc="5" dirty="0">
                          <a:effectLst/>
                          <a:latin typeface="Calibri"/>
                          <a:ea typeface="Calibri"/>
                          <a:cs typeface="Calibri"/>
                        </a:rPr>
                        <a:t>l</a:t>
                      </a:r>
                      <a:r>
                        <a:rPr lang="en-US" sz="1100" b="1" spc="-5" dirty="0">
                          <a:effectLst/>
                          <a:latin typeface="Calibri"/>
                          <a:ea typeface="Calibri"/>
                          <a:cs typeface="Calibri"/>
                        </a:rPr>
                        <a:t>a</a:t>
                      </a:r>
                      <a:r>
                        <a:rPr lang="en-US" sz="1100" b="1" dirty="0">
                          <a:effectLst/>
                          <a:latin typeface="Calibri"/>
                          <a:ea typeface="Calibri"/>
                          <a:cs typeface="Calibri"/>
                        </a:rPr>
                        <a:t>m</a:t>
                      </a:r>
                      <a:r>
                        <a:rPr lang="en-US" sz="1100" b="1" spc="5" dirty="0">
                          <a:effectLst/>
                          <a:latin typeface="Calibri"/>
                          <a:ea typeface="Calibri"/>
                          <a:cs typeface="Calibri"/>
                        </a:rPr>
                        <a:t>m</a:t>
                      </a:r>
                      <a:r>
                        <a:rPr lang="en-US" sz="1100" b="1" spc="-5" dirty="0">
                          <a:effectLst/>
                          <a:latin typeface="Calibri"/>
                          <a:ea typeface="Calibri"/>
                          <a:cs typeface="Calibri"/>
                        </a:rPr>
                        <a:t>ab</a:t>
                      </a:r>
                      <a:r>
                        <a:rPr lang="en-US" sz="1100" b="1" spc="5" dirty="0">
                          <a:effectLst/>
                          <a:latin typeface="Calibri"/>
                          <a:ea typeface="Calibri"/>
                          <a:cs typeface="Calibri"/>
                        </a:rPr>
                        <a:t>l</a:t>
                      </a:r>
                      <a:r>
                        <a:rPr lang="en-US" sz="1100" b="1" spc="-15" dirty="0">
                          <a:effectLst/>
                          <a:latin typeface="Calibri"/>
                          <a:ea typeface="Calibri"/>
                          <a:cs typeface="Calibri"/>
                        </a:rPr>
                        <a:t>e</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spc="5" dirty="0" err="1">
                          <a:effectLst/>
                          <a:latin typeface="Calibri"/>
                          <a:ea typeface="Calibri"/>
                          <a:cs typeface="Calibri"/>
                        </a:rPr>
                        <a:t>A</a:t>
                      </a:r>
                      <a:r>
                        <a:rPr lang="en-US" sz="1100" b="1" spc="-10" dirty="0" err="1">
                          <a:effectLst/>
                          <a:latin typeface="Calibri"/>
                          <a:ea typeface="Calibri"/>
                          <a:cs typeface="Calibri"/>
                        </a:rPr>
                        <a:t>ş</a:t>
                      </a:r>
                      <a:r>
                        <a:rPr lang="en-US" sz="1100" b="1" spc="5" dirty="0" err="1">
                          <a:effectLst/>
                          <a:latin typeface="Calibri"/>
                          <a:ea typeface="Calibri"/>
                          <a:cs typeface="Calibri"/>
                        </a:rPr>
                        <a:t>ı</a:t>
                      </a:r>
                      <a:r>
                        <a:rPr lang="en-US" sz="1100" b="1" spc="-10" dirty="0" err="1">
                          <a:effectLst/>
                          <a:latin typeface="Calibri"/>
                          <a:ea typeface="Calibri"/>
                          <a:cs typeface="Calibri"/>
                        </a:rPr>
                        <a:t>r</a:t>
                      </a:r>
                      <a:r>
                        <a:rPr lang="en-US" sz="1100" b="1" dirty="0" err="1">
                          <a:effectLst/>
                          <a:latin typeface="Calibri"/>
                          <a:ea typeface="Calibri"/>
                          <a:cs typeface="Calibri"/>
                        </a:rPr>
                        <a:t>ı</a:t>
                      </a:r>
                      <a:r>
                        <a:rPr lang="en-US" sz="1100" b="1" spc="5" dirty="0">
                          <a:effectLst/>
                          <a:latin typeface="Calibri"/>
                          <a:ea typeface="Calibri"/>
                          <a:cs typeface="Calibri"/>
                        </a:rPr>
                        <a:t> </a:t>
                      </a:r>
                      <a:r>
                        <a:rPr lang="en-US" sz="1100" b="1" spc="5" dirty="0" err="1">
                          <a:effectLst/>
                          <a:latin typeface="Calibri"/>
                          <a:ea typeface="Calibri"/>
                          <a:cs typeface="Calibri"/>
                        </a:rPr>
                        <a:t>y</a:t>
                      </a:r>
                      <a:r>
                        <a:rPr lang="en-US" sz="1100" b="1" spc="-5" dirty="0" err="1">
                          <a:effectLst/>
                          <a:latin typeface="Calibri"/>
                          <a:ea typeface="Calibri"/>
                          <a:cs typeface="Calibri"/>
                        </a:rPr>
                        <a:t>an</a:t>
                      </a:r>
                      <a:r>
                        <a:rPr lang="en-US" sz="1100" b="1" spc="-10" dirty="0" err="1">
                          <a:effectLst/>
                          <a:latin typeface="Calibri"/>
                          <a:ea typeface="Calibri"/>
                          <a:cs typeface="Calibri"/>
                        </a:rPr>
                        <a:t>ı</a:t>
                      </a:r>
                      <a:r>
                        <a:rPr lang="en-US" sz="1100" b="1" spc="-5" dirty="0" err="1">
                          <a:effectLst/>
                          <a:latin typeface="Calibri"/>
                          <a:ea typeface="Calibri"/>
                          <a:cs typeface="Calibri"/>
                        </a:rPr>
                        <a:t>c</a:t>
                      </a:r>
                      <a:r>
                        <a:rPr lang="en-US" sz="1100" b="1" spc="5" dirty="0" err="1">
                          <a:effectLst/>
                          <a:latin typeface="Calibri"/>
                          <a:ea typeface="Calibri"/>
                          <a:cs typeface="Calibri"/>
                        </a:rPr>
                        <a:t>ı</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spc="-5" dirty="0" err="1">
                          <a:effectLst/>
                          <a:latin typeface="Calibri"/>
                          <a:ea typeface="Calibri"/>
                          <a:cs typeface="Calibri"/>
                        </a:rPr>
                        <a:t>pa</a:t>
                      </a:r>
                      <a:r>
                        <a:rPr lang="en-US" sz="1100" b="1" spc="-10" dirty="0" err="1">
                          <a:effectLst/>
                          <a:latin typeface="Calibri"/>
                          <a:ea typeface="Calibri"/>
                          <a:cs typeface="Calibri"/>
                        </a:rPr>
                        <a:t>r</a:t>
                      </a:r>
                      <a:r>
                        <a:rPr lang="en-US" sz="1100" b="1" spc="5" dirty="0" err="1">
                          <a:effectLst/>
                          <a:latin typeface="Calibri"/>
                          <a:ea typeface="Calibri"/>
                          <a:cs typeface="Calibri"/>
                        </a:rPr>
                        <a:t>l</a:t>
                      </a:r>
                      <a:r>
                        <a:rPr lang="en-US" sz="1100" b="1" spc="-5" dirty="0" err="1">
                          <a:effectLst/>
                          <a:latin typeface="Calibri"/>
                          <a:ea typeface="Calibri"/>
                          <a:cs typeface="Calibri"/>
                        </a:rPr>
                        <a:t>a</a:t>
                      </a:r>
                      <a:r>
                        <a:rPr lang="en-US" sz="1100" b="1" spc="5" dirty="0" err="1">
                          <a:effectLst/>
                          <a:latin typeface="Calibri"/>
                          <a:ea typeface="Calibri"/>
                          <a:cs typeface="Calibri"/>
                        </a:rPr>
                        <a:t>y</a:t>
                      </a:r>
                      <a:r>
                        <a:rPr lang="en-US" sz="1100" b="1" spc="-10" dirty="0" err="1">
                          <a:effectLst/>
                          <a:latin typeface="Calibri"/>
                          <a:ea typeface="Calibri"/>
                          <a:cs typeface="Calibri"/>
                        </a:rPr>
                        <a:t>ı</a:t>
                      </a:r>
                      <a:r>
                        <a:rPr lang="en-US" sz="1100" b="1" spc="-5" dirty="0" err="1">
                          <a:effectLst/>
                          <a:latin typeface="Calibri"/>
                          <a:ea typeface="Calibri"/>
                          <a:cs typeface="Calibri"/>
                        </a:rPr>
                        <a:t>c</a:t>
                      </a:r>
                      <a:r>
                        <a:rPr lang="en-US" sz="1100" b="1" dirty="0" err="1">
                          <a:effectLst/>
                          <a:latin typeface="Calibri"/>
                          <a:ea typeface="Calibri"/>
                          <a:cs typeface="Calibri"/>
                        </a:rPr>
                        <a:t>ı</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35"/>
                        </a:spcBef>
                        <a:spcAft>
                          <a:spcPts val="0"/>
                        </a:spcAft>
                      </a:pPr>
                      <a:r>
                        <a:rPr lang="en-US" sz="1300">
                          <a:effectLst/>
                          <a:latin typeface="Times New Roman"/>
                          <a:ea typeface="Times New Roman"/>
                          <a:cs typeface="Times New Roman"/>
                        </a:rPr>
                        <a:t> </a:t>
                      </a:r>
                      <a:endParaRPr lang="tr-TR" sz="1100">
                        <a:effectLst/>
                        <a:latin typeface="Calibri"/>
                        <a:ea typeface="Calibri"/>
                        <a:cs typeface="Times New Roman"/>
                      </a:endParaRPr>
                    </a:p>
                    <a:p>
                      <a:pPr marL="238760">
                        <a:lnSpc>
                          <a:spcPct val="115000"/>
                        </a:lnSpc>
                        <a:spcAft>
                          <a:spcPts val="0"/>
                        </a:spcAft>
                      </a:pPr>
                      <a:r>
                        <a:rPr lang="en-US" sz="1100">
                          <a:effectLst/>
                          <a:latin typeface="Calibri"/>
                          <a:ea typeface="Calibri"/>
                          <a:cs typeface="Calibri"/>
                        </a:rPr>
                        <a:t>Eski</a:t>
                      </a:r>
                      <a:r>
                        <a:rPr lang="en-US" sz="1100" spc="5">
                          <a:effectLst/>
                          <a:latin typeface="Calibri"/>
                          <a:ea typeface="Calibri"/>
                          <a:cs typeface="Calibri"/>
                        </a:rPr>
                        <a:t> </a:t>
                      </a:r>
                      <a:r>
                        <a:rPr lang="en-US" sz="1100">
                          <a:effectLst/>
                          <a:latin typeface="Calibri"/>
                          <a:ea typeface="Calibri"/>
                          <a:cs typeface="Calibri"/>
                        </a:rPr>
                        <a:t>s</a:t>
                      </a:r>
                      <a:r>
                        <a:rPr lang="en-US" sz="1100" spc="-10">
                          <a:effectLst/>
                          <a:latin typeface="Calibri"/>
                          <a:ea typeface="Calibri"/>
                          <a:cs typeface="Calibri"/>
                        </a:rPr>
                        <a:t>e</a:t>
                      </a:r>
                      <a:r>
                        <a:rPr lang="en-US" sz="1100" spc="5">
                          <a:effectLst/>
                          <a:latin typeface="Calibri"/>
                          <a:ea typeface="Calibri"/>
                          <a:cs typeface="Calibri"/>
                        </a:rPr>
                        <a:t>m</a:t>
                      </a:r>
                      <a:r>
                        <a:rPr lang="en-US" sz="1100" spc="-15">
                          <a:effectLst/>
                          <a:latin typeface="Calibri"/>
                          <a:ea typeface="Calibri"/>
                          <a:cs typeface="Calibri"/>
                        </a:rPr>
                        <a:t>b</a:t>
                      </a:r>
                      <a:r>
                        <a:rPr lang="en-US" sz="1100" spc="5">
                          <a:effectLst/>
                          <a:latin typeface="Calibri"/>
                          <a:ea typeface="Calibri"/>
                          <a:cs typeface="Calibri"/>
                        </a:rPr>
                        <a:t>o</a:t>
                      </a:r>
                      <a:r>
                        <a:rPr lang="en-US" sz="1100">
                          <a:effectLst/>
                          <a:latin typeface="Calibri"/>
                          <a:ea typeface="Calibri"/>
                          <a:cs typeface="Calibri"/>
                        </a:rPr>
                        <a:t>l</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9825">
                <a:tc>
                  <a:txBody>
                    <a:bodyPr/>
                    <a:lstStyle/>
                    <a:p>
                      <a:pPr>
                        <a:lnSpc>
                          <a:spcPts val="800"/>
                        </a:lnSpc>
                        <a:spcBef>
                          <a:spcPts val="5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smtClean="0">
                          <a:effectLst/>
                          <a:latin typeface="Times New Roman"/>
                          <a:ea typeface="Times New Roman"/>
                          <a:cs typeface="Times New Roman"/>
                        </a:rPr>
                        <a:t> </a:t>
                      </a:r>
                      <a:endParaRPr lang="tr-TR" sz="1100" dirty="0" smtClean="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38735" algn="just">
                        <a:lnSpc>
                          <a:spcPct val="114000"/>
                        </a:lnSpc>
                        <a:spcBef>
                          <a:spcPts val="300"/>
                        </a:spcBef>
                        <a:spcAft>
                          <a:spcPts val="0"/>
                        </a:spcAft>
                      </a:pPr>
                      <a:r>
                        <a:rPr lang="en-US" sz="1100" dirty="0" err="1">
                          <a:effectLst/>
                          <a:latin typeface="Calibri"/>
                          <a:ea typeface="Calibri"/>
                          <a:cs typeface="Calibri"/>
                        </a:rPr>
                        <a:t>Yan</a:t>
                      </a:r>
                      <a:r>
                        <a:rPr lang="en-US" sz="1100" spc="-5" dirty="0" err="1">
                          <a:effectLst/>
                          <a:latin typeface="Calibri"/>
                          <a:ea typeface="Calibri"/>
                          <a:cs typeface="Calibri"/>
                        </a:rPr>
                        <a:t>ı</a:t>
                      </a:r>
                      <a:r>
                        <a:rPr lang="en-US" sz="1100" dirty="0" err="1">
                          <a:effectLst/>
                          <a:latin typeface="Calibri"/>
                          <a:ea typeface="Calibri"/>
                          <a:cs typeface="Calibri"/>
                        </a:rPr>
                        <a:t>cı</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spc="-5" dirty="0" err="1">
                          <a:effectLst/>
                          <a:latin typeface="Calibri"/>
                          <a:ea typeface="Calibri"/>
                          <a:cs typeface="Calibri"/>
                        </a:rPr>
                        <a:t>p</a:t>
                      </a:r>
                      <a:r>
                        <a:rPr lang="en-US" sz="1100" dirty="0" err="1">
                          <a:effectLst/>
                          <a:latin typeface="Calibri"/>
                          <a:ea typeface="Calibri"/>
                          <a:cs typeface="Calibri"/>
                        </a:rPr>
                        <a:t>ar</a:t>
                      </a:r>
                      <a:r>
                        <a:rPr lang="en-US" sz="1100" spc="-5" dirty="0" err="1">
                          <a:effectLst/>
                          <a:latin typeface="Calibri"/>
                          <a:ea typeface="Calibri"/>
                          <a:cs typeface="Calibri"/>
                        </a:rPr>
                        <a:t>l</a:t>
                      </a:r>
                      <a:r>
                        <a:rPr lang="en-US" sz="1100" dirty="0" err="1">
                          <a:effectLst/>
                          <a:latin typeface="Calibri"/>
                          <a:ea typeface="Calibri"/>
                          <a:cs typeface="Calibri"/>
                        </a:rPr>
                        <a:t>ayıcıla</a:t>
                      </a:r>
                      <a:r>
                        <a:rPr lang="en-US" sz="1100" spc="-5" dirty="0" err="1">
                          <a:effectLst/>
                          <a:latin typeface="Calibri"/>
                          <a:ea typeface="Calibri"/>
                          <a:cs typeface="Calibri"/>
                        </a:rPr>
                        <a:t>rd</a:t>
                      </a:r>
                      <a:r>
                        <a:rPr lang="en-US" sz="1100" dirty="0" err="1">
                          <a:effectLst/>
                          <a:latin typeface="Calibri"/>
                          <a:ea typeface="Calibri"/>
                          <a:cs typeface="Calibri"/>
                        </a:rPr>
                        <a:t>ır</a:t>
                      </a:r>
                      <a:r>
                        <a:rPr lang="en-US" sz="1100" dirty="0">
                          <a:effectLst/>
                          <a:latin typeface="Calibri"/>
                          <a:ea typeface="Calibri"/>
                          <a:cs typeface="Calibri"/>
                        </a:rPr>
                        <a:t>.  </a:t>
                      </a:r>
                      <a:r>
                        <a:rPr lang="en-US" sz="1100" spc="25" dirty="0">
                          <a:effectLst/>
                          <a:latin typeface="Calibri"/>
                          <a:ea typeface="Calibri"/>
                          <a:cs typeface="Calibri"/>
                        </a:rPr>
                        <a:t> </a:t>
                      </a:r>
                      <a:r>
                        <a:rPr lang="en-US" sz="1100" dirty="0" err="1">
                          <a:effectLst/>
                          <a:latin typeface="Calibri"/>
                          <a:ea typeface="Calibri"/>
                          <a:cs typeface="Calibri"/>
                        </a:rPr>
                        <a:t>A</a:t>
                      </a:r>
                      <a:r>
                        <a:rPr lang="en-US" sz="1100" spc="-5" dirty="0" err="1">
                          <a:effectLst/>
                          <a:latin typeface="Calibri"/>
                          <a:ea typeface="Calibri"/>
                          <a:cs typeface="Calibri"/>
                        </a:rPr>
                        <a:t>l</a:t>
                      </a:r>
                      <a:r>
                        <a:rPr lang="en-US" sz="1100" dirty="0" err="1">
                          <a:effectLst/>
                          <a:latin typeface="Calibri"/>
                          <a:ea typeface="Calibri"/>
                          <a:cs typeface="Calibri"/>
                        </a:rPr>
                        <a:t>e</a:t>
                      </a:r>
                      <a:r>
                        <a:rPr lang="en-US" sz="1100" spc="5" dirty="0" err="1">
                          <a:effectLst/>
                          <a:latin typeface="Calibri"/>
                          <a:ea typeface="Calibri"/>
                          <a:cs typeface="Calibri"/>
                        </a:rPr>
                        <a:t>v</a:t>
                      </a:r>
                      <a:r>
                        <a:rPr lang="en-US" sz="1100" dirty="0" err="1">
                          <a:effectLst/>
                          <a:latin typeface="Calibri"/>
                          <a:ea typeface="Calibri"/>
                          <a:cs typeface="Calibri"/>
                        </a:rPr>
                        <a:t>le</a:t>
                      </a:r>
                      <a:r>
                        <a:rPr lang="en-US" sz="1100" spc="-15" dirty="0" err="1">
                          <a:effectLst/>
                          <a:latin typeface="Calibri"/>
                          <a:ea typeface="Calibri"/>
                          <a:cs typeface="Calibri"/>
                        </a:rPr>
                        <a:t>n</a:t>
                      </a:r>
                      <a:r>
                        <a:rPr lang="en-US" sz="1100" spc="5" dirty="0" err="1">
                          <a:effectLst/>
                          <a:latin typeface="Calibri"/>
                          <a:ea typeface="Calibri"/>
                          <a:cs typeface="Calibri"/>
                        </a:rPr>
                        <a:t>m</a:t>
                      </a:r>
                      <a:r>
                        <a:rPr lang="en-US" sz="1100" dirty="0" err="1">
                          <a:effectLst/>
                          <a:latin typeface="Calibri"/>
                          <a:ea typeface="Calibri"/>
                          <a:cs typeface="Calibri"/>
                        </a:rPr>
                        <a:t>e</a:t>
                      </a:r>
                      <a:r>
                        <a:rPr lang="en-US" sz="1100" dirty="0">
                          <a:effectLst/>
                          <a:latin typeface="Calibri"/>
                          <a:ea typeface="Calibri"/>
                          <a:cs typeface="Calibri"/>
                        </a:rPr>
                        <a:t> </a:t>
                      </a:r>
                      <a:r>
                        <a:rPr lang="en-US" sz="1100" spc="-5" dirty="0" err="1">
                          <a:effectLst/>
                          <a:latin typeface="Calibri"/>
                          <a:ea typeface="Calibri"/>
                          <a:cs typeface="Calibri"/>
                        </a:rPr>
                        <a:t>n</a:t>
                      </a:r>
                      <a:r>
                        <a:rPr lang="en-US" sz="1100" spc="5" dirty="0" err="1">
                          <a:effectLst/>
                          <a:latin typeface="Calibri"/>
                          <a:ea typeface="Calibri"/>
                          <a:cs typeface="Calibri"/>
                        </a:rPr>
                        <a:t>o</a:t>
                      </a:r>
                      <a:r>
                        <a:rPr lang="en-US" sz="1100" dirty="0" err="1">
                          <a:effectLst/>
                          <a:latin typeface="Calibri"/>
                          <a:ea typeface="Calibri"/>
                          <a:cs typeface="Calibri"/>
                        </a:rPr>
                        <a:t>ktası</a:t>
                      </a:r>
                      <a:r>
                        <a:rPr lang="en-US" sz="1100" dirty="0">
                          <a:effectLst/>
                          <a:latin typeface="Calibri"/>
                          <a:ea typeface="Calibri"/>
                          <a:cs typeface="Calibri"/>
                        </a:rPr>
                        <a:t> </a:t>
                      </a:r>
                      <a:r>
                        <a:rPr lang="en-US" sz="1100" dirty="0" err="1">
                          <a:effectLst/>
                          <a:latin typeface="Calibri"/>
                          <a:ea typeface="Calibri"/>
                          <a:cs typeface="Calibri"/>
                        </a:rPr>
                        <a:t>sıf</a:t>
                      </a:r>
                      <a:r>
                        <a:rPr lang="en-US" sz="1100" spc="-5" dirty="0" err="1">
                          <a:effectLst/>
                          <a:latin typeface="Calibri"/>
                          <a:ea typeface="Calibri"/>
                          <a:cs typeface="Calibri"/>
                        </a:rPr>
                        <a:t>ı</a:t>
                      </a:r>
                      <a:r>
                        <a:rPr lang="en-US" sz="1100" dirty="0" err="1">
                          <a:effectLst/>
                          <a:latin typeface="Calibri"/>
                          <a:ea typeface="Calibri"/>
                          <a:cs typeface="Calibri"/>
                        </a:rPr>
                        <a:t>r</a:t>
                      </a:r>
                      <a:r>
                        <a:rPr lang="en-US" sz="1100" spc="15" dirty="0">
                          <a:effectLst/>
                          <a:latin typeface="Calibri"/>
                          <a:ea typeface="Calibri"/>
                          <a:cs typeface="Calibri"/>
                        </a:rPr>
                        <a:t> </a:t>
                      </a:r>
                      <a:r>
                        <a:rPr lang="en-US" sz="1100" spc="-5" dirty="0" err="1">
                          <a:effectLst/>
                          <a:latin typeface="Calibri"/>
                          <a:ea typeface="Calibri"/>
                          <a:cs typeface="Calibri"/>
                        </a:rPr>
                        <a:t>d</a:t>
                      </a:r>
                      <a:r>
                        <a:rPr lang="en-US" sz="1100" dirty="0" err="1">
                          <a:effectLst/>
                          <a:latin typeface="Calibri"/>
                          <a:ea typeface="Calibri"/>
                          <a:cs typeface="Calibri"/>
                        </a:rPr>
                        <a:t>e</a:t>
                      </a:r>
                      <a:r>
                        <a:rPr lang="en-US" sz="1100" spc="-10" dirty="0" err="1">
                          <a:effectLst/>
                          <a:latin typeface="Calibri"/>
                          <a:ea typeface="Calibri"/>
                          <a:cs typeface="Calibri"/>
                        </a:rPr>
                        <a:t>r</a:t>
                      </a:r>
                      <a:r>
                        <a:rPr lang="en-US" sz="1100" dirty="0" err="1">
                          <a:effectLst/>
                          <a:latin typeface="Calibri"/>
                          <a:ea typeface="Calibri"/>
                          <a:cs typeface="Calibri"/>
                        </a:rPr>
                        <a:t>ec</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in</a:t>
                      </a:r>
                      <a:r>
                        <a:rPr lang="en-US" sz="1100" spc="10" dirty="0">
                          <a:effectLst/>
                          <a:latin typeface="Calibri"/>
                          <a:ea typeface="Calibri"/>
                          <a:cs typeface="Calibri"/>
                        </a:rPr>
                        <a:t> </a:t>
                      </a:r>
                      <a:r>
                        <a:rPr lang="en-US" sz="1100" dirty="0" err="1">
                          <a:effectLst/>
                          <a:latin typeface="Calibri"/>
                          <a:ea typeface="Calibri"/>
                          <a:cs typeface="Calibri"/>
                        </a:rPr>
                        <a:t>altı</a:t>
                      </a:r>
                      <a:r>
                        <a:rPr lang="en-US" sz="110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spc="5" dirty="0">
                          <a:effectLst/>
                          <a:latin typeface="Calibri"/>
                          <a:ea typeface="Calibri"/>
                          <a:cs typeface="Calibri"/>
                        </a:rPr>
                        <a:t> </a:t>
                      </a:r>
                      <a:r>
                        <a:rPr lang="en-US" sz="1100" dirty="0" err="1">
                          <a:effectLst/>
                          <a:latin typeface="Calibri"/>
                          <a:ea typeface="Calibri"/>
                          <a:cs typeface="Calibri"/>
                        </a:rPr>
                        <a:t>ka</a:t>
                      </a:r>
                      <a:r>
                        <a:rPr lang="en-US" sz="1100" spc="5" dirty="0" err="1">
                          <a:effectLst/>
                          <a:latin typeface="Calibri"/>
                          <a:ea typeface="Calibri"/>
                          <a:cs typeface="Calibri"/>
                        </a:rPr>
                        <a:t>y</a:t>
                      </a:r>
                      <a:r>
                        <a:rPr lang="en-US" sz="1100" spc="-5" dirty="0" err="1">
                          <a:effectLst/>
                          <a:latin typeface="Calibri"/>
                          <a:ea typeface="Calibri"/>
                          <a:cs typeface="Calibri"/>
                        </a:rPr>
                        <a:t>n</a:t>
                      </a:r>
                      <a:r>
                        <a:rPr lang="en-US" sz="1100" spc="-15" dirty="0" err="1">
                          <a:effectLst/>
                          <a:latin typeface="Calibri"/>
                          <a:ea typeface="Calibri"/>
                          <a:cs typeface="Calibri"/>
                        </a:rPr>
                        <a:t>a</a:t>
                      </a:r>
                      <a:r>
                        <a:rPr lang="en-US" sz="1100" spc="5" dirty="0" err="1">
                          <a:effectLst/>
                          <a:latin typeface="Calibri"/>
                          <a:ea typeface="Calibri"/>
                          <a:cs typeface="Calibri"/>
                        </a:rPr>
                        <a:t>m</a:t>
                      </a:r>
                      <a:r>
                        <a:rPr lang="en-US" sz="1100" dirty="0" err="1">
                          <a:effectLst/>
                          <a:latin typeface="Calibri"/>
                          <a:ea typeface="Calibri"/>
                          <a:cs typeface="Calibri"/>
                        </a:rPr>
                        <a:t>a</a:t>
                      </a:r>
                      <a:r>
                        <a:rPr lang="en-US" sz="1100" spc="15" dirty="0">
                          <a:effectLst/>
                          <a:latin typeface="Calibri"/>
                          <a:ea typeface="Calibri"/>
                          <a:cs typeface="Calibri"/>
                        </a:rPr>
                        <a:t> </a:t>
                      </a:r>
                      <a:r>
                        <a:rPr lang="en-US" sz="1100" spc="-15" dirty="0" err="1">
                          <a:effectLst/>
                          <a:latin typeface="Calibri"/>
                          <a:ea typeface="Calibri"/>
                          <a:cs typeface="Calibri"/>
                        </a:rPr>
                        <a:t>n</a:t>
                      </a:r>
                      <a:r>
                        <a:rPr lang="en-US" sz="1100" spc="5" dirty="0" err="1">
                          <a:effectLst/>
                          <a:latin typeface="Calibri"/>
                          <a:ea typeface="Calibri"/>
                          <a:cs typeface="Calibri"/>
                        </a:rPr>
                        <a:t>o</a:t>
                      </a:r>
                      <a:r>
                        <a:rPr lang="en-US" sz="1100" dirty="0" err="1">
                          <a:effectLst/>
                          <a:latin typeface="Calibri"/>
                          <a:ea typeface="Calibri"/>
                          <a:cs typeface="Calibri"/>
                        </a:rPr>
                        <a:t>k</a:t>
                      </a:r>
                      <a:r>
                        <a:rPr lang="en-US" sz="1100" spc="-10" dirty="0" err="1">
                          <a:effectLst/>
                          <a:latin typeface="Calibri"/>
                          <a:ea typeface="Calibri"/>
                          <a:cs typeface="Calibri"/>
                        </a:rPr>
                        <a:t>t</a:t>
                      </a:r>
                      <a:r>
                        <a:rPr lang="en-US" sz="1100" dirty="0" err="1">
                          <a:effectLst/>
                          <a:latin typeface="Calibri"/>
                          <a:ea typeface="Calibri"/>
                          <a:cs typeface="Calibri"/>
                        </a:rPr>
                        <a:t>ası</a:t>
                      </a:r>
                      <a:r>
                        <a:rPr lang="en-US" sz="1100" dirty="0">
                          <a:effectLst/>
                          <a:latin typeface="Calibri"/>
                          <a:ea typeface="Calibri"/>
                          <a:cs typeface="Calibri"/>
                        </a:rPr>
                        <a:t> </a:t>
                      </a:r>
                      <a:r>
                        <a:rPr lang="en-US" sz="1100" spc="5" dirty="0" err="1">
                          <a:effectLst/>
                          <a:latin typeface="Calibri"/>
                          <a:ea typeface="Calibri"/>
                          <a:cs typeface="Calibri"/>
                        </a:rPr>
                        <a:t>m</a:t>
                      </a:r>
                      <a:r>
                        <a:rPr lang="en-US" sz="1100" dirty="0" err="1">
                          <a:effectLst/>
                          <a:latin typeface="Calibri"/>
                          <a:ea typeface="Calibri"/>
                          <a:cs typeface="Calibri"/>
                        </a:rPr>
                        <a:t>aks</a:t>
                      </a:r>
                      <a:r>
                        <a:rPr lang="en-US" sz="1100" spc="-15" dirty="0" err="1">
                          <a:effectLst/>
                          <a:latin typeface="Calibri"/>
                          <a:ea typeface="Calibri"/>
                          <a:cs typeface="Calibri"/>
                        </a:rPr>
                        <a:t>i</a:t>
                      </a:r>
                      <a:r>
                        <a:rPr lang="en-US" sz="1100" spc="5" dirty="0" err="1">
                          <a:effectLst/>
                          <a:latin typeface="Calibri"/>
                          <a:ea typeface="Calibri"/>
                          <a:cs typeface="Calibri"/>
                        </a:rPr>
                        <a:t>m</a:t>
                      </a:r>
                      <a:r>
                        <a:rPr lang="en-US" sz="1100" spc="-15" dirty="0" err="1">
                          <a:effectLst/>
                          <a:latin typeface="Calibri"/>
                          <a:ea typeface="Calibri"/>
                          <a:cs typeface="Calibri"/>
                        </a:rPr>
                        <a:t>u</a:t>
                      </a:r>
                      <a:r>
                        <a:rPr lang="en-US" sz="1100" dirty="0" err="1">
                          <a:effectLst/>
                          <a:latin typeface="Calibri"/>
                          <a:ea typeface="Calibri"/>
                          <a:cs typeface="Calibri"/>
                        </a:rPr>
                        <a:t>m</a:t>
                      </a:r>
                      <a:r>
                        <a:rPr lang="en-US" sz="1100" spc="10" dirty="0">
                          <a:effectLst/>
                          <a:latin typeface="Calibri"/>
                          <a:ea typeface="Calibri"/>
                          <a:cs typeface="Calibri"/>
                        </a:rPr>
                        <a:t> </a:t>
                      </a:r>
                      <a:r>
                        <a:rPr lang="en-US" sz="1100" spc="-10" dirty="0">
                          <a:effectLst/>
                          <a:latin typeface="Calibri"/>
                          <a:ea typeface="Calibri"/>
                          <a:cs typeface="Calibri"/>
                        </a:rPr>
                        <a:t>3</a:t>
                      </a:r>
                      <a:r>
                        <a:rPr lang="en-US" sz="1100" dirty="0">
                          <a:effectLst/>
                          <a:latin typeface="Calibri"/>
                          <a:ea typeface="Calibri"/>
                          <a:cs typeface="Calibri"/>
                        </a:rPr>
                        <a:t>5</a:t>
                      </a:r>
                      <a:r>
                        <a:rPr lang="en-US" sz="1100" spc="5" dirty="0">
                          <a:effectLst/>
                          <a:latin typeface="Calibri"/>
                          <a:ea typeface="Calibri"/>
                          <a:cs typeface="Calibri"/>
                        </a:rPr>
                        <a:t> </a:t>
                      </a:r>
                      <a:r>
                        <a:rPr lang="en-US" sz="1100" spc="-5" dirty="0" err="1">
                          <a:effectLst/>
                          <a:latin typeface="Calibri"/>
                          <a:ea typeface="Calibri"/>
                          <a:cs typeface="Calibri"/>
                        </a:rPr>
                        <a:t>d</a:t>
                      </a:r>
                      <a:r>
                        <a:rPr lang="en-US" sz="1100" dirty="0" err="1">
                          <a:effectLst/>
                          <a:latin typeface="Calibri"/>
                          <a:ea typeface="Calibri"/>
                          <a:cs typeface="Calibri"/>
                        </a:rPr>
                        <a:t>ere</a:t>
                      </a:r>
                      <a:r>
                        <a:rPr lang="en-US" sz="1100" spc="-10" dirty="0" err="1">
                          <a:effectLst/>
                          <a:latin typeface="Calibri"/>
                          <a:ea typeface="Calibri"/>
                          <a:cs typeface="Calibri"/>
                        </a:rPr>
                        <a:t>c</a:t>
                      </a:r>
                      <a:r>
                        <a:rPr lang="en-US" sz="1100" dirty="0" err="1">
                          <a:effectLst/>
                          <a:latin typeface="Calibri"/>
                          <a:ea typeface="Calibri"/>
                          <a:cs typeface="Calibri"/>
                        </a:rPr>
                        <a:t>e</a:t>
                      </a:r>
                      <a:r>
                        <a:rPr lang="en-US" sz="1100" spc="5" dirty="0">
                          <a:effectLst/>
                          <a:latin typeface="Calibri"/>
                          <a:ea typeface="Calibri"/>
                          <a:cs typeface="Calibri"/>
                        </a:rPr>
                        <a:t> </a:t>
                      </a:r>
                      <a:r>
                        <a:rPr lang="en-US" sz="1100" spc="5" dirty="0" err="1">
                          <a:effectLst/>
                          <a:latin typeface="Calibri"/>
                          <a:ea typeface="Calibri"/>
                          <a:cs typeface="Calibri"/>
                        </a:rPr>
                        <a:t>o</a:t>
                      </a:r>
                      <a:r>
                        <a:rPr lang="en-US" sz="1100" dirty="0" err="1">
                          <a:effectLst/>
                          <a:latin typeface="Calibri"/>
                          <a:ea typeface="Calibri"/>
                          <a:cs typeface="Calibri"/>
                        </a:rPr>
                        <a:t>l</a:t>
                      </a:r>
                      <a:r>
                        <a:rPr lang="en-US" sz="1100" spc="-15" dirty="0" err="1">
                          <a:effectLst/>
                          <a:latin typeface="Calibri"/>
                          <a:ea typeface="Calibri"/>
                          <a:cs typeface="Calibri"/>
                        </a:rPr>
                        <a:t>a</a:t>
                      </a:r>
                      <a:r>
                        <a:rPr lang="en-US" sz="1100" dirty="0" err="1">
                          <a:effectLst/>
                          <a:latin typeface="Calibri"/>
                          <a:ea typeface="Calibri"/>
                          <a:cs typeface="Calibri"/>
                        </a:rPr>
                        <a:t>n</a:t>
                      </a:r>
                      <a:r>
                        <a:rPr lang="en-US" sz="1100" dirty="0">
                          <a:effectLst/>
                          <a:latin typeface="Calibri"/>
                          <a:ea typeface="Calibri"/>
                          <a:cs typeface="Calibri"/>
                        </a:rPr>
                        <a:t> </a:t>
                      </a:r>
                      <a:r>
                        <a:rPr lang="en-US" sz="1100" dirty="0" err="1">
                          <a:effectLst/>
                          <a:latin typeface="Calibri"/>
                          <a:ea typeface="Calibri"/>
                          <a:cs typeface="Calibri"/>
                        </a:rPr>
                        <a:t>sıvı</a:t>
                      </a:r>
                      <a:r>
                        <a:rPr lang="en-US" sz="1100" spc="-5" dirty="0" err="1">
                          <a:effectLst/>
                          <a:latin typeface="Calibri"/>
                          <a:ea typeface="Calibri"/>
                          <a:cs typeface="Calibri"/>
                        </a:rPr>
                        <a:t>l</a:t>
                      </a:r>
                      <a:r>
                        <a:rPr lang="en-US" sz="1100" dirty="0" err="1">
                          <a:effectLst/>
                          <a:latin typeface="Calibri"/>
                          <a:ea typeface="Calibri"/>
                          <a:cs typeface="Calibri"/>
                        </a:rPr>
                        <a:t>ar</a:t>
                      </a:r>
                      <a:r>
                        <a:rPr lang="en-US" sz="1100" dirty="0">
                          <a:effectLst/>
                          <a:latin typeface="Calibri"/>
                          <a:ea typeface="Calibri"/>
                          <a:cs typeface="Calibri"/>
                        </a:rPr>
                        <a:t>. </a:t>
                      </a:r>
                      <a:r>
                        <a:rPr lang="en-US" sz="1100" dirty="0" err="1">
                          <a:effectLst/>
                          <a:latin typeface="Calibri"/>
                          <a:ea typeface="Calibri"/>
                          <a:cs typeface="Calibri"/>
                        </a:rPr>
                        <a:t>A</a:t>
                      </a:r>
                      <a:r>
                        <a:rPr lang="en-US" sz="1100" spc="-10" dirty="0" err="1">
                          <a:effectLst/>
                          <a:latin typeface="Calibri"/>
                          <a:ea typeface="Calibri"/>
                          <a:cs typeface="Calibri"/>
                        </a:rPr>
                        <a:t>ğ</a:t>
                      </a:r>
                      <a:r>
                        <a:rPr lang="en-US" sz="1100" spc="15" dirty="0" err="1">
                          <a:effectLst/>
                          <a:latin typeface="Calibri"/>
                          <a:ea typeface="Calibri"/>
                          <a:cs typeface="Calibri"/>
                        </a:rPr>
                        <a:t>ı</a:t>
                      </a:r>
                      <a:r>
                        <a:rPr lang="en-US" sz="1100" spc="-5" dirty="0" err="1">
                          <a:effectLst/>
                          <a:latin typeface="Calibri"/>
                          <a:ea typeface="Calibri"/>
                          <a:cs typeface="Calibri"/>
                        </a:rPr>
                        <a:t>z</a:t>
                      </a:r>
                      <a:r>
                        <a:rPr lang="en-US" sz="1100" dirty="0">
                          <a:effectLst/>
                          <a:latin typeface="Calibri"/>
                          <a:ea typeface="Calibri"/>
                          <a:cs typeface="Calibri"/>
                        </a:rPr>
                        <a:t>,</a:t>
                      </a:r>
                      <a:r>
                        <a:rPr lang="en-US" sz="1100" spc="5" dirty="0">
                          <a:effectLst/>
                          <a:latin typeface="Calibri"/>
                          <a:ea typeface="Calibri"/>
                          <a:cs typeface="Calibri"/>
                        </a:rPr>
                        <a:t> </a:t>
                      </a:r>
                      <a:r>
                        <a:rPr lang="en-US" sz="1100" spc="-5" dirty="0" err="1">
                          <a:effectLst/>
                          <a:latin typeface="Calibri"/>
                          <a:ea typeface="Calibri"/>
                          <a:cs typeface="Calibri"/>
                        </a:rPr>
                        <a:t>d</a:t>
                      </a:r>
                      <a:r>
                        <a:rPr lang="en-US" sz="1100" dirty="0" err="1">
                          <a:effectLst/>
                          <a:latin typeface="Calibri"/>
                          <a:ea typeface="Calibri"/>
                          <a:cs typeface="Calibri"/>
                        </a:rPr>
                        <a:t>eri</a:t>
                      </a:r>
                      <a:r>
                        <a:rPr lang="en-US" sz="1100" spc="5"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dirty="0" err="1">
                          <a:effectLst/>
                          <a:latin typeface="Calibri"/>
                          <a:ea typeface="Calibri"/>
                          <a:cs typeface="Calibri"/>
                        </a:rPr>
                        <a:t>s</a:t>
                      </a:r>
                      <a:r>
                        <a:rPr lang="en-US" sz="1100" spc="5" dirty="0" err="1">
                          <a:effectLst/>
                          <a:latin typeface="Calibri"/>
                          <a:ea typeface="Calibri"/>
                          <a:cs typeface="Calibri"/>
                        </a:rPr>
                        <a:t>o</a:t>
                      </a:r>
                      <a:r>
                        <a:rPr lang="en-US" sz="1100" dirty="0" err="1">
                          <a:effectLst/>
                          <a:latin typeface="Calibri"/>
                          <a:ea typeface="Calibri"/>
                          <a:cs typeface="Calibri"/>
                        </a:rPr>
                        <a:t>l</a:t>
                      </a:r>
                      <a:r>
                        <a:rPr lang="en-US" sz="1100" spc="-5" dirty="0" err="1">
                          <a:effectLst/>
                          <a:latin typeface="Calibri"/>
                          <a:ea typeface="Calibri"/>
                          <a:cs typeface="Calibri"/>
                        </a:rPr>
                        <a:t>unu</a:t>
                      </a:r>
                      <a:r>
                        <a:rPr lang="en-US" sz="1100" dirty="0" err="1">
                          <a:effectLst/>
                          <a:latin typeface="Calibri"/>
                          <a:ea typeface="Calibri"/>
                          <a:cs typeface="Calibri"/>
                        </a:rPr>
                        <a:t>m</a:t>
                      </a:r>
                      <a:r>
                        <a:rPr lang="en-US" sz="1100" spc="10" dirty="0">
                          <a:effectLst/>
                          <a:latin typeface="Calibri"/>
                          <a:ea typeface="Calibri"/>
                          <a:cs typeface="Calibri"/>
                        </a:rPr>
                        <a:t> </a:t>
                      </a:r>
                      <a:r>
                        <a:rPr lang="en-US" sz="1100" spc="-10" dirty="0" err="1">
                          <a:effectLst/>
                          <a:latin typeface="Calibri"/>
                          <a:ea typeface="Calibri"/>
                          <a:cs typeface="Calibri"/>
                        </a:rPr>
                        <a:t>y</a:t>
                      </a:r>
                      <a:r>
                        <a:rPr lang="en-US" sz="1100" spc="5" dirty="0" err="1">
                          <a:effectLst/>
                          <a:latin typeface="Calibri"/>
                          <a:ea typeface="Calibri"/>
                          <a:cs typeface="Calibri"/>
                        </a:rPr>
                        <a:t>o</a:t>
                      </a:r>
                      <a:r>
                        <a:rPr lang="en-US" sz="1100" dirty="0" err="1">
                          <a:effectLst/>
                          <a:latin typeface="Calibri"/>
                          <a:ea typeface="Calibri"/>
                          <a:cs typeface="Calibri"/>
                        </a:rPr>
                        <a:t>lu</a:t>
                      </a:r>
                      <a:r>
                        <a:rPr lang="en-US" sz="1100" dirty="0">
                          <a:effectLst/>
                          <a:latin typeface="Calibri"/>
                          <a:ea typeface="Calibri"/>
                          <a:cs typeface="Calibri"/>
                        </a:rPr>
                        <a:t> </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e</a:t>
                      </a:r>
                      <a:r>
                        <a:rPr lang="en-US" sz="1100" spc="5" dirty="0">
                          <a:effectLst/>
                          <a:latin typeface="Calibri"/>
                          <a:ea typeface="Calibri"/>
                          <a:cs typeface="Calibri"/>
                        </a:rPr>
                        <a:t> </a:t>
                      </a:r>
                      <a:r>
                        <a:rPr lang="en-US" sz="1100" spc="-5" dirty="0" err="1">
                          <a:effectLst/>
                          <a:latin typeface="Calibri"/>
                          <a:ea typeface="Calibri"/>
                          <a:cs typeface="Calibri"/>
                        </a:rPr>
                        <a:t>z</a:t>
                      </a:r>
                      <a:r>
                        <a:rPr lang="en-US" sz="1100" dirty="0" err="1">
                          <a:effectLst/>
                          <a:latin typeface="Calibri"/>
                          <a:ea typeface="Calibri"/>
                          <a:cs typeface="Calibri"/>
                        </a:rPr>
                        <a:t>eh</a:t>
                      </a:r>
                      <a:r>
                        <a:rPr lang="en-US" sz="1100" spc="-5" dirty="0" err="1">
                          <a:effectLst/>
                          <a:latin typeface="Calibri"/>
                          <a:ea typeface="Calibri"/>
                          <a:cs typeface="Calibri"/>
                        </a:rPr>
                        <a:t>i</a:t>
                      </a:r>
                      <a:r>
                        <a:rPr lang="en-US" sz="1100" dirty="0" err="1">
                          <a:effectLst/>
                          <a:latin typeface="Calibri"/>
                          <a:ea typeface="Calibri"/>
                          <a:cs typeface="Calibri"/>
                        </a:rPr>
                        <a:t>rle</a:t>
                      </a:r>
                      <a:r>
                        <a:rPr lang="en-US" sz="1100" spc="-5" dirty="0" err="1">
                          <a:effectLst/>
                          <a:latin typeface="Calibri"/>
                          <a:ea typeface="Calibri"/>
                          <a:cs typeface="Calibri"/>
                        </a:rPr>
                        <a:t>n</a:t>
                      </a:r>
                      <a:r>
                        <a:rPr lang="en-US" sz="1100" spc="5" dirty="0" err="1">
                          <a:effectLst/>
                          <a:latin typeface="Calibri"/>
                          <a:ea typeface="Calibri"/>
                          <a:cs typeface="Calibri"/>
                        </a:rPr>
                        <a:t>m</a:t>
                      </a:r>
                      <a:r>
                        <a:rPr lang="en-US" sz="1100" dirty="0" err="1">
                          <a:effectLst/>
                          <a:latin typeface="Calibri"/>
                          <a:ea typeface="Calibri"/>
                          <a:cs typeface="Calibri"/>
                        </a:rPr>
                        <a:t>e</a:t>
                      </a:r>
                      <a:r>
                        <a:rPr lang="en-US" sz="1100" spc="-10" dirty="0" err="1">
                          <a:effectLst/>
                          <a:latin typeface="Calibri"/>
                          <a:ea typeface="Calibri"/>
                          <a:cs typeface="Calibri"/>
                        </a:rPr>
                        <a:t>l</a:t>
                      </a:r>
                      <a:r>
                        <a:rPr lang="en-US" sz="1100" dirty="0" err="1">
                          <a:effectLst/>
                          <a:latin typeface="Calibri"/>
                          <a:ea typeface="Calibri"/>
                          <a:cs typeface="Calibri"/>
                        </a:rPr>
                        <a:t>ere</a:t>
                      </a:r>
                      <a:r>
                        <a:rPr lang="en-US" sz="1100" spc="10" dirty="0">
                          <a:effectLst/>
                          <a:latin typeface="Calibri"/>
                          <a:ea typeface="Calibri"/>
                          <a:cs typeface="Calibri"/>
                        </a:rPr>
                        <a:t> </a:t>
                      </a:r>
                      <a:r>
                        <a:rPr lang="en-US" sz="1100" spc="-10" dirty="0" err="1">
                          <a:effectLst/>
                          <a:latin typeface="Calibri"/>
                          <a:ea typeface="Calibri"/>
                          <a:cs typeface="Calibri"/>
                        </a:rPr>
                        <a:t>y</a:t>
                      </a:r>
                      <a:r>
                        <a:rPr lang="en-US" sz="1100" spc="5" dirty="0" err="1">
                          <a:effectLst/>
                          <a:latin typeface="Calibri"/>
                          <a:ea typeface="Calibri"/>
                          <a:cs typeface="Calibri"/>
                        </a:rPr>
                        <a:t>o</a:t>
                      </a:r>
                      <a:r>
                        <a:rPr lang="en-US" sz="1100" dirty="0" err="1">
                          <a:effectLst/>
                          <a:latin typeface="Calibri"/>
                          <a:ea typeface="Calibri"/>
                          <a:cs typeface="Calibri"/>
                        </a:rPr>
                        <a:t>l</a:t>
                      </a:r>
                      <a:r>
                        <a:rPr lang="en-US" sz="1100" spc="5" dirty="0">
                          <a:effectLst/>
                          <a:latin typeface="Calibri"/>
                          <a:ea typeface="Calibri"/>
                          <a:cs typeface="Calibri"/>
                        </a:rPr>
                        <a:t> </a:t>
                      </a:r>
                      <a:r>
                        <a:rPr lang="en-US" sz="1100" dirty="0" err="1">
                          <a:effectLst/>
                          <a:latin typeface="Calibri"/>
                          <a:ea typeface="Calibri"/>
                          <a:cs typeface="Calibri"/>
                        </a:rPr>
                        <a:t>açar</a:t>
                      </a:r>
                      <a:r>
                        <a:rPr lang="en-US" sz="1100" dirty="0">
                          <a:effectLst/>
                          <a:latin typeface="Calibri"/>
                          <a:ea typeface="Calibri"/>
                          <a:cs typeface="Calibri"/>
                        </a:rPr>
                        <a:t>. </a:t>
                      </a:r>
                      <a:r>
                        <a:rPr lang="en-US" sz="1100" dirty="0" err="1">
                          <a:effectLst/>
                          <a:latin typeface="Calibri"/>
                          <a:ea typeface="Calibri"/>
                          <a:cs typeface="Calibri"/>
                        </a:rPr>
                        <a:t>V</a:t>
                      </a:r>
                      <a:r>
                        <a:rPr lang="en-US" sz="1100" spc="-5" dirty="0" err="1">
                          <a:effectLst/>
                          <a:latin typeface="Calibri"/>
                          <a:ea typeface="Calibri"/>
                          <a:cs typeface="Calibri"/>
                        </a:rPr>
                        <a:t>ü</a:t>
                      </a:r>
                      <a:r>
                        <a:rPr lang="en-US" sz="1100" dirty="0" err="1">
                          <a:effectLst/>
                          <a:latin typeface="Calibri"/>
                          <a:ea typeface="Calibri"/>
                          <a:cs typeface="Calibri"/>
                        </a:rPr>
                        <a:t>cut</a:t>
                      </a:r>
                      <a:r>
                        <a:rPr lang="en-US" sz="1100" dirty="0">
                          <a:effectLst/>
                          <a:latin typeface="Calibri"/>
                          <a:ea typeface="Calibri"/>
                          <a:cs typeface="Calibri"/>
                        </a:rPr>
                        <a:t> </a:t>
                      </a:r>
                      <a:r>
                        <a:rPr lang="en-US" sz="1100" dirty="0" err="1">
                          <a:effectLst/>
                          <a:latin typeface="Calibri"/>
                          <a:ea typeface="Calibri"/>
                          <a:cs typeface="Calibri"/>
                        </a:rPr>
                        <a:t>i</a:t>
                      </a:r>
                      <a:r>
                        <a:rPr lang="en-US" sz="1100" spc="-5" dirty="0" err="1">
                          <a:effectLst/>
                          <a:latin typeface="Calibri"/>
                          <a:ea typeface="Calibri"/>
                          <a:cs typeface="Calibri"/>
                        </a:rPr>
                        <a:t>l</a:t>
                      </a:r>
                      <a:r>
                        <a:rPr lang="en-US" sz="1100" dirty="0" err="1">
                          <a:effectLst/>
                          <a:latin typeface="Calibri"/>
                          <a:ea typeface="Calibri"/>
                          <a:cs typeface="Calibri"/>
                        </a:rPr>
                        <a:t>e</a:t>
                      </a:r>
                      <a:r>
                        <a:rPr lang="en-US" sz="1100" dirty="0">
                          <a:effectLst/>
                          <a:latin typeface="Calibri"/>
                          <a:ea typeface="Calibri"/>
                          <a:cs typeface="Calibri"/>
                        </a:rPr>
                        <a:t> </a:t>
                      </a:r>
                      <a:r>
                        <a:rPr lang="en-US" sz="1100" spc="85" dirty="0">
                          <a:effectLst/>
                          <a:latin typeface="Calibri"/>
                          <a:ea typeface="Calibri"/>
                          <a:cs typeface="Calibri"/>
                        </a:rPr>
                        <a:t> </a:t>
                      </a:r>
                      <a:r>
                        <a:rPr lang="en-US" sz="1100" dirty="0" err="1">
                          <a:effectLst/>
                          <a:latin typeface="Calibri"/>
                          <a:ea typeface="Calibri"/>
                          <a:cs typeface="Calibri"/>
                        </a:rPr>
                        <a:t>t</a:t>
                      </a:r>
                      <a:r>
                        <a:rPr lang="en-US" sz="1100" spc="5" dirty="0" err="1">
                          <a:effectLst/>
                          <a:latin typeface="Calibri"/>
                          <a:ea typeface="Calibri"/>
                          <a:cs typeface="Calibri"/>
                        </a:rPr>
                        <a:t>em</a:t>
                      </a:r>
                      <a:r>
                        <a:rPr lang="en-US" sz="1100" spc="-15" dirty="0" err="1">
                          <a:effectLst/>
                          <a:latin typeface="Calibri"/>
                          <a:ea typeface="Calibri"/>
                          <a:cs typeface="Calibri"/>
                        </a:rPr>
                        <a:t>a</a:t>
                      </a:r>
                      <a:r>
                        <a:rPr lang="en-US" sz="1100" dirty="0" err="1">
                          <a:effectLst/>
                          <a:latin typeface="Calibri"/>
                          <a:ea typeface="Calibri"/>
                          <a:cs typeface="Calibri"/>
                        </a:rPr>
                        <a:t>s</a:t>
                      </a:r>
                      <a:r>
                        <a:rPr lang="en-US" sz="1100" dirty="0">
                          <a:effectLst/>
                          <a:latin typeface="Calibri"/>
                          <a:ea typeface="Calibri"/>
                          <a:cs typeface="Calibri"/>
                        </a:rPr>
                        <a:t> </a:t>
                      </a:r>
                      <a:r>
                        <a:rPr lang="en-US" sz="1100" spc="85" dirty="0">
                          <a:effectLst/>
                          <a:latin typeface="Calibri"/>
                          <a:ea typeface="Calibri"/>
                          <a:cs typeface="Calibri"/>
                        </a:rPr>
                        <a:t> </a:t>
                      </a:r>
                      <a:r>
                        <a:rPr lang="en-US" sz="1100" dirty="0" err="1">
                          <a:effectLst/>
                          <a:latin typeface="Calibri"/>
                          <a:ea typeface="Calibri"/>
                          <a:cs typeface="Calibri"/>
                        </a:rPr>
                        <a:t>e</a:t>
                      </a:r>
                      <a:r>
                        <a:rPr lang="en-US" sz="1100" spc="5" dirty="0" err="1">
                          <a:effectLst/>
                          <a:latin typeface="Calibri"/>
                          <a:ea typeface="Calibri"/>
                          <a:cs typeface="Calibri"/>
                        </a:rPr>
                        <a:t>t</a:t>
                      </a:r>
                      <a:r>
                        <a:rPr lang="en-US" sz="1100" dirty="0" err="1">
                          <a:effectLst/>
                          <a:latin typeface="Calibri"/>
                          <a:ea typeface="Calibri"/>
                          <a:cs typeface="Calibri"/>
                        </a:rPr>
                        <a:t>tiri</a:t>
                      </a:r>
                      <a:r>
                        <a:rPr lang="en-US" sz="1100" spc="-15" dirty="0" err="1">
                          <a:effectLst/>
                          <a:latin typeface="Calibri"/>
                          <a:ea typeface="Calibri"/>
                          <a:cs typeface="Calibri"/>
                        </a:rPr>
                        <a:t>l</a:t>
                      </a:r>
                      <a:r>
                        <a:rPr lang="en-US" sz="1100" spc="5" dirty="0" err="1">
                          <a:effectLst/>
                          <a:latin typeface="Calibri"/>
                          <a:ea typeface="Calibri"/>
                          <a:cs typeface="Calibri"/>
                        </a:rPr>
                        <a:t>m</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dirty="0" err="1">
                          <a:effectLst/>
                          <a:latin typeface="Calibri"/>
                          <a:ea typeface="Calibri"/>
                          <a:cs typeface="Calibri"/>
                        </a:rPr>
                        <a:t>eli</a:t>
                      </a:r>
                      <a:r>
                        <a:rPr lang="en-US" sz="1100" spc="-5" dirty="0" err="1">
                          <a:effectLst/>
                          <a:latin typeface="Calibri"/>
                          <a:ea typeface="Calibri"/>
                          <a:cs typeface="Calibri"/>
                        </a:rPr>
                        <a:t>d</a:t>
                      </a:r>
                      <a:r>
                        <a:rPr lang="en-US" sz="1100" dirty="0" err="1">
                          <a:effectLst/>
                          <a:latin typeface="Calibri"/>
                          <a:ea typeface="Calibri"/>
                          <a:cs typeface="Calibri"/>
                        </a:rPr>
                        <a:t>ir</a:t>
                      </a:r>
                      <a:r>
                        <a:rPr lang="en-US" sz="1100" dirty="0">
                          <a:effectLst/>
                          <a:latin typeface="Calibri"/>
                          <a:ea typeface="Calibri"/>
                          <a:cs typeface="Calibri"/>
                        </a:rPr>
                        <a:t>.       </a:t>
                      </a:r>
                      <a:r>
                        <a:rPr lang="en-US" sz="1100" dirty="0" err="1">
                          <a:effectLst/>
                          <a:latin typeface="Calibri"/>
                          <a:ea typeface="Calibri"/>
                          <a:cs typeface="Calibri"/>
                        </a:rPr>
                        <a:t>Ateş</a:t>
                      </a:r>
                      <a:r>
                        <a:rPr lang="en-US" sz="1100" dirty="0">
                          <a:effectLst/>
                          <a:latin typeface="Calibri"/>
                          <a:ea typeface="Calibri"/>
                          <a:cs typeface="Calibri"/>
                        </a:rPr>
                        <a:t>, </a:t>
                      </a:r>
                      <a:r>
                        <a:rPr lang="en-US" sz="1100" spc="85" dirty="0">
                          <a:effectLst/>
                          <a:latin typeface="Calibri"/>
                          <a:ea typeface="Calibri"/>
                          <a:cs typeface="Calibri"/>
                        </a:rPr>
                        <a:t> </a:t>
                      </a:r>
                      <a:r>
                        <a:rPr lang="en-US" sz="1100" dirty="0" err="1">
                          <a:effectLst/>
                          <a:latin typeface="Calibri"/>
                          <a:ea typeface="Calibri"/>
                          <a:cs typeface="Calibri"/>
                        </a:rPr>
                        <a:t>kı</a:t>
                      </a:r>
                      <a:r>
                        <a:rPr lang="en-US" sz="1100" spc="5" dirty="0" err="1">
                          <a:effectLst/>
                          <a:latin typeface="Calibri"/>
                          <a:ea typeface="Calibri"/>
                          <a:cs typeface="Calibri"/>
                        </a:rPr>
                        <a:t>v</a:t>
                      </a:r>
                      <a:r>
                        <a:rPr lang="en-US" sz="1100" dirty="0" err="1">
                          <a:effectLst/>
                          <a:latin typeface="Calibri"/>
                          <a:ea typeface="Calibri"/>
                          <a:cs typeface="Calibri"/>
                        </a:rPr>
                        <a:t>ı</a:t>
                      </a:r>
                      <a:r>
                        <a:rPr lang="en-US" sz="1100" spc="-5" dirty="0" err="1">
                          <a:effectLst/>
                          <a:latin typeface="Calibri"/>
                          <a:ea typeface="Calibri"/>
                          <a:cs typeface="Calibri"/>
                        </a:rPr>
                        <a:t>l</a:t>
                      </a:r>
                      <a:r>
                        <a:rPr lang="en-US" sz="1100" dirty="0" err="1">
                          <a:effectLst/>
                          <a:latin typeface="Calibri"/>
                          <a:ea typeface="Calibri"/>
                          <a:cs typeface="Calibri"/>
                        </a:rPr>
                        <a:t>cım</a:t>
                      </a:r>
                      <a:r>
                        <a:rPr lang="en-US" sz="1100" dirty="0">
                          <a:effectLst/>
                          <a:latin typeface="Calibri"/>
                          <a:ea typeface="Calibri"/>
                          <a:cs typeface="Calibri"/>
                        </a:rPr>
                        <a:t> </a:t>
                      </a:r>
                      <a:r>
                        <a:rPr lang="en-US" sz="1100" spc="90" dirty="0">
                          <a:effectLst/>
                          <a:latin typeface="Calibri"/>
                          <a:ea typeface="Calibri"/>
                          <a:cs typeface="Calibri"/>
                        </a:rPr>
                        <a:t> </a:t>
                      </a:r>
                      <a:r>
                        <a:rPr lang="en-US" sz="1100" spc="-5" dirty="0" err="1">
                          <a:effectLst/>
                          <a:latin typeface="Calibri"/>
                          <a:ea typeface="Calibri"/>
                          <a:cs typeface="Calibri"/>
                        </a:rPr>
                        <a:t>v</a:t>
                      </a:r>
                      <a:r>
                        <a:rPr lang="en-US" sz="1100" dirty="0" err="1">
                          <a:effectLst/>
                          <a:latin typeface="Calibri"/>
                          <a:ea typeface="Calibri"/>
                          <a:cs typeface="Calibri"/>
                        </a:rPr>
                        <a:t>e</a:t>
                      </a:r>
                      <a:r>
                        <a:rPr lang="en-US" sz="1100" dirty="0">
                          <a:effectLst/>
                          <a:latin typeface="Calibri"/>
                          <a:ea typeface="Calibri"/>
                          <a:cs typeface="Calibri"/>
                        </a:rPr>
                        <a:t> </a:t>
                      </a:r>
                      <a:r>
                        <a:rPr lang="en-US" sz="1100" dirty="0" err="1">
                          <a:effectLst/>
                          <a:latin typeface="Calibri"/>
                          <a:ea typeface="Calibri"/>
                          <a:cs typeface="Calibri"/>
                        </a:rPr>
                        <a:t>ıs</a:t>
                      </a:r>
                      <a:r>
                        <a:rPr lang="en-US" sz="1100" spc="-5" dirty="0" err="1">
                          <a:effectLst/>
                          <a:latin typeface="Calibri"/>
                          <a:ea typeface="Calibri"/>
                          <a:cs typeface="Calibri"/>
                        </a:rPr>
                        <a:t>ıd</a:t>
                      </a:r>
                      <a:r>
                        <a:rPr lang="en-US" sz="1100" dirty="0" err="1">
                          <a:effectLst/>
                          <a:latin typeface="Calibri"/>
                          <a:ea typeface="Calibri"/>
                          <a:cs typeface="Calibri"/>
                        </a:rPr>
                        <a:t>an</a:t>
                      </a:r>
                      <a:r>
                        <a:rPr lang="en-US" sz="1100" spc="-5" dirty="0">
                          <a:effectLst/>
                          <a:latin typeface="Calibri"/>
                          <a:ea typeface="Calibri"/>
                          <a:cs typeface="Calibri"/>
                        </a:rPr>
                        <a:t> </a:t>
                      </a:r>
                      <a:r>
                        <a:rPr lang="en-US" sz="1100" dirty="0" err="1">
                          <a:effectLst/>
                          <a:latin typeface="Calibri"/>
                          <a:ea typeface="Calibri"/>
                          <a:cs typeface="Calibri"/>
                        </a:rPr>
                        <a:t>u</a:t>
                      </a:r>
                      <a:r>
                        <a:rPr lang="en-US" sz="1100" spc="-5" dirty="0" err="1">
                          <a:effectLst/>
                          <a:latin typeface="Calibri"/>
                          <a:ea typeface="Calibri"/>
                          <a:cs typeface="Calibri"/>
                        </a:rPr>
                        <a:t>z</a:t>
                      </a:r>
                      <a:r>
                        <a:rPr lang="en-US" sz="1100" dirty="0" err="1">
                          <a:effectLst/>
                          <a:latin typeface="Calibri"/>
                          <a:ea typeface="Calibri"/>
                          <a:cs typeface="Calibri"/>
                        </a:rPr>
                        <a:t>ak</a:t>
                      </a:r>
                      <a:r>
                        <a:rPr lang="en-US" sz="1100" spc="5" dirty="0">
                          <a:effectLst/>
                          <a:latin typeface="Calibri"/>
                          <a:ea typeface="Calibri"/>
                          <a:cs typeface="Calibri"/>
                        </a:rPr>
                        <a:t> </a:t>
                      </a:r>
                      <a:r>
                        <a:rPr lang="en-US" sz="1100" dirty="0" err="1">
                          <a:effectLst/>
                          <a:latin typeface="Calibri"/>
                          <a:ea typeface="Calibri"/>
                          <a:cs typeface="Calibri"/>
                        </a:rPr>
                        <a:t>tutu</a:t>
                      </a:r>
                      <a:r>
                        <a:rPr lang="en-US" sz="1100" spc="-5" dirty="0" err="1">
                          <a:effectLst/>
                          <a:latin typeface="Calibri"/>
                          <a:ea typeface="Calibri"/>
                          <a:cs typeface="Calibri"/>
                        </a:rPr>
                        <a:t>l</a:t>
                      </a:r>
                      <a:r>
                        <a:rPr lang="en-US" sz="1100" spc="5" dirty="0" err="1">
                          <a:effectLst/>
                          <a:latin typeface="Calibri"/>
                          <a:ea typeface="Calibri"/>
                          <a:cs typeface="Calibri"/>
                        </a:rPr>
                        <a:t>m</a:t>
                      </a:r>
                      <a:r>
                        <a:rPr lang="en-US" sz="1100" dirty="0" err="1">
                          <a:effectLst/>
                          <a:latin typeface="Calibri"/>
                          <a:ea typeface="Calibri"/>
                          <a:cs typeface="Calibri"/>
                        </a:rPr>
                        <a:t>al</a:t>
                      </a:r>
                      <a:r>
                        <a:rPr lang="en-US" sz="1100" spc="-5" dirty="0" err="1">
                          <a:effectLst/>
                          <a:latin typeface="Calibri"/>
                          <a:ea typeface="Calibri"/>
                          <a:cs typeface="Calibri"/>
                        </a:rPr>
                        <a:t>ıd</a:t>
                      </a:r>
                      <a:r>
                        <a:rPr lang="en-US" sz="1100" dirty="0" err="1">
                          <a:effectLst/>
                          <a:latin typeface="Calibri"/>
                          <a:ea typeface="Calibri"/>
                          <a:cs typeface="Calibri"/>
                        </a:rPr>
                        <a:t>ır</a:t>
                      </a:r>
                      <a:r>
                        <a:rPr lang="en-US" sz="1100" dirty="0">
                          <a:effectLst/>
                          <a:latin typeface="Calibri"/>
                          <a:ea typeface="Calibri"/>
                          <a:cs typeface="Calibri"/>
                        </a:rPr>
                        <a:t>.</a:t>
                      </a:r>
                      <a:r>
                        <a:rPr lang="tr-TR" sz="1100" dirty="0">
                          <a:effectLst/>
                          <a:latin typeface="Calibri"/>
                          <a:ea typeface="Times New Roman"/>
                          <a:cs typeface="Times New Roman"/>
                        </a:rPr>
                        <a:t> Örnek : </a:t>
                      </a:r>
                      <a:r>
                        <a:rPr lang="tr-TR" sz="1100" u="sng" dirty="0">
                          <a:solidFill>
                            <a:srgbClr val="0000FF"/>
                          </a:solidFill>
                          <a:effectLst/>
                          <a:latin typeface="Calibri"/>
                          <a:ea typeface="Times New Roman"/>
                          <a:cs typeface="Times New Roman"/>
                          <a:hlinkClick r:id="rId5" tooltip="Etil alkol"/>
                        </a:rPr>
                        <a:t>etil alkol</a:t>
                      </a:r>
                      <a:r>
                        <a:rPr lang="tr-TR" sz="1100" dirty="0">
                          <a:effectLst/>
                          <a:latin typeface="Calibri"/>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800"/>
                        </a:lnSpc>
                        <a:spcBef>
                          <a:spcPts val="5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o 5"/>
          <p:cNvGraphicFramePr>
            <a:graphicFrameLocks noGrp="1"/>
          </p:cNvGraphicFramePr>
          <p:nvPr>
            <p:extLst/>
          </p:nvPr>
        </p:nvGraphicFramePr>
        <p:xfrm>
          <a:off x="3431705" y="3933057"/>
          <a:ext cx="5380990" cy="1784731"/>
        </p:xfrm>
        <a:graphic>
          <a:graphicData uri="http://schemas.openxmlformats.org/drawingml/2006/table">
            <a:tbl>
              <a:tblPr firstRow="1" firstCol="1" lastRow="1" lastCol="1" bandRow="1" bandCol="1"/>
              <a:tblGrid>
                <a:gridCol w="1313815">
                  <a:extLst>
                    <a:ext uri="{9D8B030D-6E8A-4147-A177-3AD203B41FA5}">
                      <a16:colId xmlns:a16="http://schemas.microsoft.com/office/drawing/2014/main" val="20000"/>
                    </a:ext>
                  </a:extLst>
                </a:gridCol>
                <a:gridCol w="2862580">
                  <a:extLst>
                    <a:ext uri="{9D8B030D-6E8A-4147-A177-3AD203B41FA5}">
                      <a16:colId xmlns:a16="http://schemas.microsoft.com/office/drawing/2014/main" val="20001"/>
                    </a:ext>
                  </a:extLst>
                </a:gridCol>
                <a:gridCol w="1204595">
                  <a:extLst>
                    <a:ext uri="{9D8B030D-6E8A-4147-A177-3AD203B41FA5}">
                      <a16:colId xmlns:a16="http://schemas.microsoft.com/office/drawing/2014/main" val="20002"/>
                    </a:ext>
                  </a:extLst>
                </a:gridCol>
              </a:tblGrid>
              <a:tr h="347980">
                <a:tc>
                  <a:txBody>
                    <a:bodyPr/>
                    <a:lstStyle/>
                    <a:p>
                      <a:pPr>
                        <a:lnSpc>
                          <a:spcPts val="1300"/>
                        </a:lnSpc>
                        <a:spcBef>
                          <a:spcPts val="25"/>
                        </a:spcBef>
                        <a:spcAft>
                          <a:spcPts val="0"/>
                        </a:spcAft>
                      </a:pPr>
                      <a:r>
                        <a:rPr lang="en-US" sz="1300" dirty="0">
                          <a:effectLst/>
                          <a:latin typeface="Times New Roman"/>
                          <a:ea typeface="Times New Roman"/>
                          <a:cs typeface="Times New Roman"/>
                        </a:rPr>
                        <a:t> </a:t>
                      </a:r>
                      <a:endParaRPr lang="tr-TR" sz="1100" dirty="0">
                        <a:effectLst/>
                        <a:latin typeface="Calibri"/>
                        <a:ea typeface="Calibri"/>
                        <a:cs typeface="Times New Roman"/>
                      </a:endParaRPr>
                    </a:p>
                    <a:p>
                      <a:pPr marL="308610">
                        <a:lnSpc>
                          <a:spcPct val="115000"/>
                        </a:lnSpc>
                        <a:spcAft>
                          <a:spcPts val="0"/>
                        </a:spcAft>
                      </a:pPr>
                      <a:r>
                        <a:rPr lang="en-US" sz="1100" dirty="0" err="1">
                          <a:effectLst/>
                          <a:latin typeface="Calibri"/>
                          <a:ea typeface="Calibri"/>
                          <a:cs typeface="Calibri"/>
                        </a:rPr>
                        <a:t>Y</a:t>
                      </a:r>
                      <a:r>
                        <a:rPr lang="en-US" sz="1100" spc="5" dirty="0" err="1">
                          <a:effectLst/>
                          <a:latin typeface="Calibri"/>
                          <a:ea typeface="Calibri"/>
                          <a:cs typeface="Calibri"/>
                        </a:rPr>
                        <a:t>e</a:t>
                      </a:r>
                      <a:r>
                        <a:rPr lang="en-US" sz="1100" spc="-5" dirty="0" err="1">
                          <a:effectLst/>
                          <a:latin typeface="Calibri"/>
                          <a:ea typeface="Calibri"/>
                          <a:cs typeface="Calibri"/>
                        </a:rPr>
                        <a:t>n</a:t>
                      </a:r>
                      <a:r>
                        <a:rPr lang="en-US" sz="1100" dirty="0" err="1">
                          <a:effectLst/>
                          <a:latin typeface="Calibri"/>
                          <a:ea typeface="Calibri"/>
                          <a:cs typeface="Calibri"/>
                        </a:rPr>
                        <a:t>i</a:t>
                      </a:r>
                      <a:r>
                        <a:rPr lang="en-US" sz="1100" dirty="0">
                          <a:effectLst/>
                          <a:latin typeface="Calibri"/>
                          <a:ea typeface="Calibri"/>
                          <a:cs typeface="Calibri"/>
                        </a:rPr>
                        <a:t> </a:t>
                      </a:r>
                      <a:r>
                        <a:rPr lang="en-US" sz="1100" dirty="0" err="1">
                          <a:effectLst/>
                          <a:latin typeface="Calibri"/>
                          <a:ea typeface="Calibri"/>
                          <a:cs typeface="Calibri"/>
                        </a:rPr>
                        <a:t>s</a:t>
                      </a:r>
                      <a:r>
                        <a:rPr lang="en-US" sz="1100" spc="-10" dirty="0" err="1">
                          <a:effectLst/>
                          <a:latin typeface="Calibri"/>
                          <a:ea typeface="Calibri"/>
                          <a:cs typeface="Calibri"/>
                        </a:rPr>
                        <a:t>e</a:t>
                      </a:r>
                      <a:r>
                        <a:rPr lang="en-US" sz="1100" spc="5" dirty="0" err="1">
                          <a:effectLst/>
                          <a:latin typeface="Calibri"/>
                          <a:ea typeface="Calibri"/>
                          <a:cs typeface="Calibri"/>
                        </a:rPr>
                        <a:t>m</a:t>
                      </a:r>
                      <a:r>
                        <a:rPr lang="en-US" sz="1100" spc="-15" dirty="0" err="1">
                          <a:effectLst/>
                          <a:latin typeface="Calibri"/>
                          <a:ea typeface="Calibri"/>
                          <a:cs typeface="Calibri"/>
                        </a:rPr>
                        <a:t>b</a:t>
                      </a:r>
                      <a:r>
                        <a:rPr lang="en-US" sz="1100" spc="5" dirty="0" err="1">
                          <a:effectLst/>
                          <a:latin typeface="Calibri"/>
                          <a:ea typeface="Calibri"/>
                          <a:cs typeface="Calibri"/>
                        </a:rPr>
                        <a:t>o</a:t>
                      </a:r>
                      <a:r>
                        <a:rPr lang="en-US" sz="1100" dirty="0" err="1">
                          <a:effectLst/>
                          <a:latin typeface="Calibri"/>
                          <a:ea typeface="Calibri"/>
                          <a:cs typeface="Calibri"/>
                        </a:rPr>
                        <a:t>l</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0100">
                        <a:lnSpc>
                          <a:spcPts val="1300"/>
                        </a:lnSpc>
                        <a:spcAft>
                          <a:spcPts val="0"/>
                        </a:spcAft>
                      </a:pPr>
                      <a:r>
                        <a:rPr lang="en-US" sz="1100" b="1" dirty="0">
                          <a:effectLst/>
                          <a:latin typeface="Calibri"/>
                          <a:ea typeface="Calibri"/>
                          <a:cs typeface="Calibri"/>
                        </a:rPr>
                        <a:t>C</a:t>
                      </a:r>
                      <a:r>
                        <a:rPr lang="en-US" sz="1100" b="1" spc="5" dirty="0">
                          <a:effectLst/>
                          <a:latin typeface="Calibri"/>
                          <a:ea typeface="Calibri"/>
                          <a:cs typeface="Calibri"/>
                        </a:rPr>
                        <a:t> </a:t>
                      </a:r>
                      <a:r>
                        <a:rPr lang="en-US" sz="1100" b="1" spc="-5" dirty="0">
                          <a:effectLst/>
                          <a:latin typeface="Calibri"/>
                          <a:ea typeface="Calibri"/>
                          <a:cs typeface="Calibri"/>
                        </a:rPr>
                        <a:t>(</a:t>
                      </a:r>
                      <a:r>
                        <a:rPr lang="en-US" sz="1100" b="1" spc="5" dirty="0">
                          <a:effectLst/>
                          <a:latin typeface="Calibri"/>
                          <a:ea typeface="Calibri"/>
                          <a:cs typeface="Calibri"/>
                        </a:rPr>
                        <a:t>C</a:t>
                      </a:r>
                      <a:r>
                        <a:rPr lang="en-US" sz="1100" b="1" spc="-5" dirty="0">
                          <a:effectLst/>
                          <a:latin typeface="Calibri"/>
                          <a:ea typeface="Calibri"/>
                          <a:cs typeface="Calibri"/>
                        </a:rPr>
                        <a:t>o</a:t>
                      </a:r>
                      <a:r>
                        <a:rPr lang="en-US" sz="1100" b="1" spc="5" dirty="0">
                          <a:effectLst/>
                          <a:latin typeface="Calibri"/>
                          <a:ea typeface="Calibri"/>
                          <a:cs typeface="Calibri"/>
                        </a:rPr>
                        <a:t>rr</a:t>
                      </a:r>
                      <a:r>
                        <a:rPr lang="en-US" sz="1100" b="1" spc="-5" dirty="0">
                          <a:effectLst/>
                          <a:latin typeface="Calibri"/>
                          <a:ea typeface="Calibri"/>
                          <a:cs typeface="Calibri"/>
                        </a:rPr>
                        <a:t>o</a:t>
                      </a:r>
                      <a:r>
                        <a:rPr lang="en-US" sz="1100" b="1" spc="-10" dirty="0">
                          <a:effectLst/>
                          <a:latin typeface="Calibri"/>
                          <a:ea typeface="Calibri"/>
                          <a:cs typeface="Calibri"/>
                        </a:rPr>
                        <a:t>s</a:t>
                      </a:r>
                      <a:r>
                        <a:rPr lang="en-US" sz="1100" b="1" spc="5" dirty="0">
                          <a:effectLst/>
                          <a:latin typeface="Calibri"/>
                          <a:ea typeface="Calibri"/>
                          <a:cs typeface="Calibri"/>
                        </a:rPr>
                        <a:t>iv</a:t>
                      </a:r>
                      <a:r>
                        <a:rPr lang="en-US" sz="1100" b="1" spc="-15" dirty="0">
                          <a:effectLst/>
                          <a:latin typeface="Calibri"/>
                          <a:ea typeface="Calibri"/>
                          <a:cs typeface="Calibri"/>
                        </a:rPr>
                        <a:t>e</a:t>
                      </a:r>
                      <a:r>
                        <a:rPr lang="en-US" sz="1100" b="1" dirty="0">
                          <a:effectLst/>
                          <a:latin typeface="Calibri"/>
                          <a:ea typeface="Calibri"/>
                          <a:cs typeface="Calibri"/>
                        </a:rPr>
                        <a:t>)</a:t>
                      </a:r>
                      <a:r>
                        <a:rPr lang="en-US" sz="1100" b="1" spc="5" dirty="0">
                          <a:effectLst/>
                          <a:latin typeface="Calibri"/>
                          <a:ea typeface="Calibri"/>
                          <a:cs typeface="Calibri"/>
                        </a:rPr>
                        <a:t> </a:t>
                      </a:r>
                      <a:r>
                        <a:rPr lang="en-US" sz="1100" b="1" dirty="0">
                          <a:effectLst/>
                          <a:latin typeface="Calibri"/>
                          <a:ea typeface="Calibri"/>
                          <a:cs typeface="Calibri"/>
                        </a:rPr>
                        <a:t>: </a:t>
                      </a:r>
                      <a:r>
                        <a:rPr lang="en-US" sz="1100" b="1" spc="-5" dirty="0" err="1">
                          <a:effectLst/>
                          <a:latin typeface="Calibri"/>
                          <a:ea typeface="Calibri"/>
                          <a:cs typeface="Calibri"/>
                        </a:rPr>
                        <a:t>Ko</a:t>
                      </a:r>
                      <a:r>
                        <a:rPr lang="en-US" sz="1100" b="1" spc="5" dirty="0" err="1">
                          <a:effectLst/>
                          <a:latin typeface="Calibri"/>
                          <a:ea typeface="Calibri"/>
                          <a:cs typeface="Calibri"/>
                        </a:rPr>
                        <a:t>r</a:t>
                      </a:r>
                      <a:r>
                        <a:rPr lang="en-US" sz="1100" b="1" spc="-5" dirty="0" err="1">
                          <a:effectLst/>
                          <a:latin typeface="Calibri"/>
                          <a:ea typeface="Calibri"/>
                          <a:cs typeface="Calibri"/>
                        </a:rPr>
                        <a:t>oz</a:t>
                      </a:r>
                      <a:r>
                        <a:rPr lang="en-US" sz="1100" b="1" spc="5" dirty="0" err="1">
                          <a:effectLst/>
                          <a:latin typeface="Calibri"/>
                          <a:ea typeface="Calibri"/>
                          <a:cs typeface="Calibri"/>
                        </a:rPr>
                        <a:t>i</a:t>
                      </a:r>
                      <a:r>
                        <a:rPr lang="en-US" sz="1100" b="1" dirty="0" err="1">
                          <a:effectLst/>
                          <a:latin typeface="Calibri"/>
                          <a:ea typeface="Calibri"/>
                          <a:cs typeface="Calibri"/>
                        </a:rPr>
                        <a:t>f</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25"/>
                        </a:spcBef>
                        <a:spcAft>
                          <a:spcPts val="0"/>
                        </a:spcAft>
                      </a:pPr>
                      <a:r>
                        <a:rPr lang="en-US" sz="1300">
                          <a:effectLst/>
                          <a:latin typeface="Times New Roman"/>
                          <a:ea typeface="Times New Roman"/>
                          <a:cs typeface="Times New Roman"/>
                        </a:rPr>
                        <a:t> </a:t>
                      </a:r>
                      <a:endParaRPr lang="tr-TR" sz="1100">
                        <a:effectLst/>
                        <a:latin typeface="Calibri"/>
                        <a:ea typeface="Calibri"/>
                        <a:cs typeface="Times New Roman"/>
                      </a:endParaRPr>
                    </a:p>
                    <a:p>
                      <a:pPr marL="266065">
                        <a:lnSpc>
                          <a:spcPct val="115000"/>
                        </a:lnSpc>
                        <a:spcAft>
                          <a:spcPts val="0"/>
                        </a:spcAft>
                      </a:pPr>
                      <a:r>
                        <a:rPr lang="en-US" sz="1100">
                          <a:effectLst/>
                          <a:latin typeface="Calibri"/>
                          <a:ea typeface="Calibri"/>
                          <a:cs typeface="Calibri"/>
                        </a:rPr>
                        <a:t>Eski</a:t>
                      </a:r>
                      <a:r>
                        <a:rPr lang="en-US" sz="1100" spc="5">
                          <a:effectLst/>
                          <a:latin typeface="Calibri"/>
                          <a:ea typeface="Calibri"/>
                          <a:cs typeface="Calibri"/>
                        </a:rPr>
                        <a:t> </a:t>
                      </a:r>
                      <a:r>
                        <a:rPr lang="en-US" sz="1100">
                          <a:effectLst/>
                          <a:latin typeface="Calibri"/>
                          <a:ea typeface="Calibri"/>
                          <a:cs typeface="Calibri"/>
                        </a:rPr>
                        <a:t>s</a:t>
                      </a:r>
                      <a:r>
                        <a:rPr lang="en-US" sz="1100" spc="-10">
                          <a:effectLst/>
                          <a:latin typeface="Calibri"/>
                          <a:ea typeface="Calibri"/>
                          <a:cs typeface="Calibri"/>
                        </a:rPr>
                        <a:t>e</a:t>
                      </a:r>
                      <a:r>
                        <a:rPr lang="en-US" sz="1100" spc="5">
                          <a:effectLst/>
                          <a:latin typeface="Calibri"/>
                          <a:ea typeface="Calibri"/>
                          <a:cs typeface="Calibri"/>
                        </a:rPr>
                        <a:t>m</a:t>
                      </a:r>
                      <a:r>
                        <a:rPr lang="en-US" sz="1100" spc="-15">
                          <a:effectLst/>
                          <a:latin typeface="Calibri"/>
                          <a:ea typeface="Calibri"/>
                          <a:cs typeface="Calibri"/>
                        </a:rPr>
                        <a:t>b</a:t>
                      </a:r>
                      <a:r>
                        <a:rPr lang="en-US" sz="1100" spc="5">
                          <a:effectLst/>
                          <a:latin typeface="Calibri"/>
                          <a:ea typeface="Calibri"/>
                          <a:cs typeface="Calibri"/>
                        </a:rPr>
                        <a:t>o</a:t>
                      </a:r>
                      <a:r>
                        <a:rPr lang="en-US" sz="1100">
                          <a:effectLst/>
                          <a:latin typeface="Calibri"/>
                          <a:ea typeface="Calibri"/>
                          <a:cs typeface="Calibri"/>
                        </a:rPr>
                        <a:t>l</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6845">
                <a:tc>
                  <a:txBody>
                    <a:bodyPr/>
                    <a:lstStyle/>
                    <a:p>
                      <a:pPr>
                        <a:lnSpc>
                          <a:spcPts val="800"/>
                        </a:lnSpc>
                        <a:spcBef>
                          <a:spcPts val="4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37465" algn="just">
                        <a:lnSpc>
                          <a:spcPct val="114000"/>
                        </a:lnSpc>
                        <a:spcBef>
                          <a:spcPts val="300"/>
                        </a:spcBef>
                        <a:spcAft>
                          <a:spcPts val="0"/>
                        </a:spcAft>
                      </a:pPr>
                      <a:r>
                        <a:rPr lang="en-US" sz="1100">
                          <a:effectLst/>
                          <a:latin typeface="Calibri"/>
                          <a:ea typeface="Calibri"/>
                          <a:cs typeface="Calibri"/>
                        </a:rPr>
                        <a:t>Ca</a:t>
                      </a:r>
                      <a:r>
                        <a:rPr lang="en-US" sz="1100" spc="-5">
                          <a:effectLst/>
                          <a:latin typeface="Calibri"/>
                          <a:ea typeface="Calibri"/>
                          <a:cs typeface="Calibri"/>
                        </a:rPr>
                        <a:t>n</a:t>
                      </a:r>
                      <a:r>
                        <a:rPr lang="en-US" sz="1100">
                          <a:effectLst/>
                          <a:latin typeface="Calibri"/>
                          <a:ea typeface="Calibri"/>
                          <a:cs typeface="Calibri"/>
                        </a:rPr>
                        <a:t>lı</a:t>
                      </a:r>
                      <a:r>
                        <a:rPr lang="en-US" sz="1100" spc="15">
                          <a:effectLst/>
                          <a:latin typeface="Calibri"/>
                          <a:ea typeface="Calibri"/>
                          <a:cs typeface="Calibri"/>
                        </a:rPr>
                        <a:t> </a:t>
                      </a:r>
                      <a:r>
                        <a:rPr lang="en-US" sz="1100" spc="-5">
                          <a:effectLst/>
                          <a:latin typeface="Calibri"/>
                          <a:ea typeface="Calibri"/>
                          <a:cs typeface="Calibri"/>
                        </a:rPr>
                        <a:t>d</a:t>
                      </a:r>
                      <a:r>
                        <a:rPr lang="en-US" sz="1100" spc="5">
                          <a:effectLst/>
                          <a:latin typeface="Calibri"/>
                          <a:ea typeface="Calibri"/>
                          <a:cs typeface="Calibri"/>
                        </a:rPr>
                        <a:t>o</a:t>
                      </a:r>
                      <a:r>
                        <a:rPr lang="en-US" sz="1100">
                          <a:effectLst/>
                          <a:latin typeface="Calibri"/>
                          <a:ea typeface="Calibri"/>
                          <a:cs typeface="Calibri"/>
                        </a:rPr>
                        <a:t>kuyu</a:t>
                      </a:r>
                      <a:r>
                        <a:rPr lang="en-US" sz="1100" spc="5">
                          <a:effectLst/>
                          <a:latin typeface="Calibri"/>
                          <a:ea typeface="Calibri"/>
                          <a:cs typeface="Calibri"/>
                        </a:rPr>
                        <a:t> </a:t>
                      </a:r>
                      <a:r>
                        <a:rPr lang="en-US" sz="1100">
                          <a:effectLst/>
                          <a:latin typeface="Calibri"/>
                          <a:ea typeface="Calibri"/>
                          <a:cs typeface="Calibri"/>
                        </a:rPr>
                        <a:t>tah</a:t>
                      </a:r>
                      <a:r>
                        <a:rPr lang="en-US" sz="1100" spc="-5">
                          <a:effectLst/>
                          <a:latin typeface="Calibri"/>
                          <a:ea typeface="Calibri"/>
                          <a:cs typeface="Calibri"/>
                        </a:rPr>
                        <a:t>r</a:t>
                      </a:r>
                      <a:r>
                        <a:rPr lang="en-US" sz="1100">
                          <a:effectLst/>
                          <a:latin typeface="Calibri"/>
                          <a:ea typeface="Calibri"/>
                          <a:cs typeface="Calibri"/>
                        </a:rPr>
                        <a:t>ip eden</a:t>
                      </a:r>
                      <a:r>
                        <a:rPr lang="en-US" sz="1100" spc="15">
                          <a:effectLst/>
                          <a:latin typeface="Calibri"/>
                          <a:ea typeface="Calibri"/>
                          <a:cs typeface="Calibri"/>
                        </a:rPr>
                        <a:t> </a:t>
                      </a:r>
                      <a:r>
                        <a:rPr lang="en-US" sz="1100" spc="5">
                          <a:effectLst/>
                          <a:latin typeface="Calibri"/>
                          <a:ea typeface="Calibri"/>
                          <a:cs typeface="Calibri"/>
                        </a:rPr>
                        <a:t>y</a:t>
                      </a:r>
                      <a:r>
                        <a:rPr lang="en-US" sz="1100">
                          <a:effectLst/>
                          <a:latin typeface="Calibri"/>
                          <a:ea typeface="Calibri"/>
                          <a:cs typeface="Calibri"/>
                        </a:rPr>
                        <a:t>a</a:t>
                      </a:r>
                      <a:r>
                        <a:rPr lang="en-US" sz="1100" spc="-5">
                          <a:effectLst/>
                          <a:latin typeface="Calibri"/>
                          <a:ea typeface="Calibri"/>
                          <a:cs typeface="Calibri"/>
                        </a:rPr>
                        <a:t>d</a:t>
                      </a:r>
                      <a:r>
                        <a:rPr lang="en-US" sz="1100">
                          <a:effectLst/>
                          <a:latin typeface="Calibri"/>
                          <a:ea typeface="Calibri"/>
                          <a:cs typeface="Calibri"/>
                        </a:rPr>
                        <a:t>a</a:t>
                      </a:r>
                      <a:r>
                        <a:rPr lang="en-US" sz="1100" spc="15">
                          <a:effectLst/>
                          <a:latin typeface="Calibri"/>
                          <a:ea typeface="Calibri"/>
                          <a:cs typeface="Calibri"/>
                        </a:rPr>
                        <a:t> </a:t>
                      </a:r>
                      <a:r>
                        <a:rPr lang="en-US" sz="1100" spc="-15">
                          <a:effectLst/>
                          <a:latin typeface="Calibri"/>
                          <a:ea typeface="Calibri"/>
                          <a:cs typeface="Calibri"/>
                        </a:rPr>
                        <a:t>d</a:t>
                      </a:r>
                      <a:r>
                        <a:rPr lang="en-US" sz="1100">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iri aşı</a:t>
                      </a:r>
                      <a:r>
                        <a:rPr lang="en-US" sz="1100" spc="-5">
                          <a:effectLst/>
                          <a:latin typeface="Calibri"/>
                          <a:ea typeface="Calibri"/>
                          <a:cs typeface="Calibri"/>
                        </a:rPr>
                        <a:t>nd</a:t>
                      </a:r>
                      <a:r>
                        <a:rPr lang="en-US" sz="1100">
                          <a:effectLst/>
                          <a:latin typeface="Calibri"/>
                          <a:ea typeface="Calibri"/>
                          <a:cs typeface="Calibri"/>
                        </a:rPr>
                        <a:t>ır</a:t>
                      </a:r>
                      <a:r>
                        <a:rPr lang="en-US" sz="1100" spc="-5">
                          <a:effectLst/>
                          <a:latin typeface="Calibri"/>
                          <a:ea typeface="Calibri"/>
                          <a:cs typeface="Calibri"/>
                        </a:rPr>
                        <a:t>an</a:t>
                      </a:r>
                      <a:r>
                        <a:rPr lang="en-US" sz="1100" spc="5">
                          <a:effectLst/>
                          <a:latin typeface="Calibri"/>
                          <a:ea typeface="Calibri"/>
                          <a:cs typeface="Calibri"/>
                        </a:rPr>
                        <a:t>/</a:t>
                      </a:r>
                      <a:r>
                        <a:rPr lang="en-US" sz="1100" spc="-5">
                          <a:effectLst/>
                          <a:latin typeface="Calibri"/>
                          <a:ea typeface="Calibri"/>
                          <a:cs typeface="Calibri"/>
                        </a:rPr>
                        <a:t>p</a:t>
                      </a:r>
                      <a:r>
                        <a:rPr lang="en-US" sz="1100">
                          <a:effectLst/>
                          <a:latin typeface="Calibri"/>
                          <a:ea typeface="Calibri"/>
                          <a:cs typeface="Calibri"/>
                        </a:rPr>
                        <a:t>asla</a:t>
                      </a:r>
                      <a:r>
                        <a:rPr lang="en-US" sz="1100" spc="-5">
                          <a:effectLst/>
                          <a:latin typeface="Calibri"/>
                          <a:ea typeface="Calibri"/>
                          <a:cs typeface="Calibri"/>
                        </a:rPr>
                        <a:t>nd</a:t>
                      </a:r>
                      <a:r>
                        <a:rPr lang="en-US" sz="1100">
                          <a:effectLst/>
                          <a:latin typeface="Calibri"/>
                          <a:ea typeface="Calibri"/>
                          <a:cs typeface="Calibri"/>
                        </a:rPr>
                        <a:t>ır</a:t>
                      </a:r>
                      <a:r>
                        <a:rPr lang="en-US" sz="1100" spc="-5">
                          <a:effectLst/>
                          <a:latin typeface="Calibri"/>
                          <a:ea typeface="Calibri"/>
                          <a:cs typeface="Calibri"/>
                        </a:rPr>
                        <a:t>a</a:t>
                      </a:r>
                      <a:r>
                        <a:rPr lang="en-US" sz="1100">
                          <a:effectLst/>
                          <a:latin typeface="Calibri"/>
                          <a:ea typeface="Calibri"/>
                          <a:cs typeface="Calibri"/>
                        </a:rPr>
                        <a:t>n </a:t>
                      </a:r>
                      <a:r>
                        <a:rPr lang="en-US" sz="1100" spc="5">
                          <a:effectLst/>
                          <a:latin typeface="Calibri"/>
                          <a:ea typeface="Calibri"/>
                          <a:cs typeface="Calibri"/>
                        </a:rPr>
                        <a:t>m</a:t>
                      </a:r>
                      <a:r>
                        <a:rPr lang="en-US" sz="1100">
                          <a:effectLst/>
                          <a:latin typeface="Calibri"/>
                          <a:ea typeface="Calibri"/>
                          <a:cs typeface="Calibri"/>
                        </a:rPr>
                        <a:t>a</a:t>
                      </a:r>
                      <a:r>
                        <a:rPr lang="en-US" sz="1100" spc="-5">
                          <a:effectLst/>
                          <a:latin typeface="Calibri"/>
                          <a:ea typeface="Calibri"/>
                          <a:cs typeface="Calibri"/>
                        </a:rPr>
                        <a:t>dd</a:t>
                      </a:r>
                      <a:r>
                        <a:rPr lang="en-US" sz="1100">
                          <a:effectLst/>
                          <a:latin typeface="Calibri"/>
                          <a:ea typeface="Calibri"/>
                          <a:cs typeface="Calibri"/>
                        </a:rPr>
                        <a:t>elerd</a:t>
                      </a:r>
                      <a:r>
                        <a:rPr lang="en-US" sz="1100" spc="-5">
                          <a:effectLst/>
                          <a:latin typeface="Calibri"/>
                          <a:ea typeface="Calibri"/>
                          <a:cs typeface="Calibri"/>
                        </a:rPr>
                        <a:t>i</a:t>
                      </a:r>
                      <a:r>
                        <a:rPr lang="en-US" sz="1100">
                          <a:effectLst/>
                          <a:latin typeface="Calibri"/>
                          <a:ea typeface="Calibri"/>
                          <a:cs typeface="Calibri"/>
                        </a:rPr>
                        <a:t>r. </a:t>
                      </a:r>
                      <a:r>
                        <a:rPr lang="en-US" sz="1100" spc="5">
                          <a:effectLst/>
                          <a:latin typeface="Calibri"/>
                          <a:ea typeface="Calibri"/>
                          <a:cs typeface="Calibri"/>
                        </a:rPr>
                        <a:t>D</a:t>
                      </a:r>
                      <a:r>
                        <a:rPr lang="en-US" sz="1100">
                          <a:effectLst/>
                          <a:latin typeface="Calibri"/>
                          <a:ea typeface="Calibri"/>
                          <a:cs typeface="Calibri"/>
                        </a:rPr>
                        <a:t>eri</a:t>
                      </a:r>
                      <a:r>
                        <a:rPr lang="en-US" sz="1100" spc="-10">
                          <a:effectLst/>
                          <a:latin typeface="Calibri"/>
                          <a:ea typeface="Calibri"/>
                          <a:cs typeface="Calibri"/>
                        </a:rPr>
                        <a:t>y</a:t>
                      </a:r>
                      <a:r>
                        <a:rPr lang="en-US" sz="1100">
                          <a:effectLst/>
                          <a:latin typeface="Calibri"/>
                          <a:ea typeface="Calibri"/>
                          <a:cs typeface="Calibri"/>
                        </a:rPr>
                        <a:t>e</a:t>
                      </a:r>
                      <a:r>
                        <a:rPr lang="en-US" sz="1100" spc="5">
                          <a:effectLst/>
                          <a:latin typeface="Calibri"/>
                          <a:ea typeface="Calibri"/>
                          <a:cs typeface="Calibri"/>
                        </a:rPr>
                        <a:t> v</a:t>
                      </a:r>
                      <a:r>
                        <a:rPr lang="en-US" sz="1100">
                          <a:effectLst/>
                          <a:latin typeface="Calibri"/>
                          <a:ea typeface="Calibri"/>
                          <a:cs typeface="Calibri"/>
                        </a:rPr>
                        <a:t>e</a:t>
                      </a:r>
                      <a:r>
                        <a:rPr lang="en-US" sz="1100" spc="15">
                          <a:effectLst/>
                          <a:latin typeface="Calibri"/>
                          <a:ea typeface="Calibri"/>
                          <a:cs typeface="Calibri"/>
                        </a:rPr>
                        <a:t> </a:t>
                      </a:r>
                      <a:r>
                        <a:rPr lang="en-US" sz="1100" spc="-15">
                          <a:effectLst/>
                          <a:latin typeface="Calibri"/>
                          <a:ea typeface="Calibri"/>
                          <a:cs typeface="Calibri"/>
                        </a:rPr>
                        <a:t>g</a:t>
                      </a:r>
                      <a:r>
                        <a:rPr lang="en-US" sz="1100" spc="5">
                          <a:effectLst/>
                          <a:latin typeface="Calibri"/>
                          <a:ea typeface="Calibri"/>
                          <a:cs typeface="Calibri"/>
                        </a:rPr>
                        <a:t>ö</a:t>
                      </a:r>
                      <a:r>
                        <a:rPr lang="en-US" sz="1100" spc="-5">
                          <a:effectLst/>
                          <a:latin typeface="Calibri"/>
                          <a:ea typeface="Calibri"/>
                          <a:cs typeface="Calibri"/>
                        </a:rPr>
                        <a:t>z</a:t>
                      </a:r>
                      <a:r>
                        <a:rPr lang="en-US" sz="1100">
                          <a:effectLst/>
                          <a:latin typeface="Calibri"/>
                          <a:ea typeface="Calibri"/>
                          <a:cs typeface="Calibri"/>
                        </a:rPr>
                        <a:t>e</a:t>
                      </a:r>
                      <a:r>
                        <a:rPr lang="en-US" sz="1100" spc="15">
                          <a:effectLst/>
                          <a:latin typeface="Calibri"/>
                          <a:ea typeface="Calibri"/>
                          <a:cs typeface="Calibri"/>
                        </a:rPr>
                        <a:t> </a:t>
                      </a:r>
                      <a:r>
                        <a:rPr lang="en-US" sz="1100" spc="-5">
                          <a:effectLst/>
                          <a:latin typeface="Calibri"/>
                          <a:ea typeface="Calibri"/>
                          <a:cs typeface="Calibri"/>
                        </a:rPr>
                        <a:t>h</a:t>
                      </a:r>
                      <a:r>
                        <a:rPr lang="en-US" sz="1100">
                          <a:effectLst/>
                          <a:latin typeface="Calibri"/>
                          <a:ea typeface="Calibri"/>
                          <a:cs typeface="Calibri"/>
                        </a:rPr>
                        <a:t>asar </a:t>
                      </a:r>
                      <a:r>
                        <a:rPr lang="en-US" sz="1100" spc="5">
                          <a:effectLst/>
                          <a:latin typeface="Calibri"/>
                          <a:ea typeface="Calibri"/>
                          <a:cs typeface="Calibri"/>
                        </a:rPr>
                        <a:t>v</a:t>
                      </a:r>
                      <a:r>
                        <a:rPr lang="en-US" sz="1100" spc="-10">
                          <a:effectLst/>
                          <a:latin typeface="Calibri"/>
                          <a:ea typeface="Calibri"/>
                          <a:cs typeface="Calibri"/>
                        </a:rPr>
                        <a:t>e</a:t>
                      </a:r>
                      <a:r>
                        <a:rPr lang="en-US" sz="1100">
                          <a:effectLst/>
                          <a:latin typeface="Calibri"/>
                          <a:ea typeface="Calibri"/>
                          <a:cs typeface="Calibri"/>
                        </a:rPr>
                        <a:t>ri</a:t>
                      </a:r>
                      <a:r>
                        <a:rPr lang="en-US" sz="1100" spc="-15">
                          <a:effectLst/>
                          <a:latin typeface="Calibri"/>
                          <a:ea typeface="Calibri"/>
                          <a:cs typeface="Calibri"/>
                        </a:rPr>
                        <a:t>r</a:t>
                      </a:r>
                      <a:r>
                        <a:rPr lang="en-US" sz="1100">
                          <a:effectLst/>
                          <a:latin typeface="Calibri"/>
                          <a:ea typeface="Calibri"/>
                          <a:cs typeface="Calibri"/>
                        </a:rPr>
                        <a:t>le</a:t>
                      </a:r>
                      <a:r>
                        <a:rPr lang="en-US" sz="1100" spc="5">
                          <a:effectLst/>
                          <a:latin typeface="Calibri"/>
                          <a:ea typeface="Calibri"/>
                          <a:cs typeface="Calibri"/>
                        </a:rPr>
                        <a:t>r</a:t>
                      </a:r>
                      <a:r>
                        <a:rPr lang="en-US" sz="1100">
                          <a:effectLst/>
                          <a:latin typeface="Calibri"/>
                          <a:ea typeface="Calibri"/>
                          <a:cs typeface="Calibri"/>
                        </a:rPr>
                        <a:t>.</a:t>
                      </a:r>
                      <a:r>
                        <a:rPr lang="en-US" sz="1100" spc="10">
                          <a:effectLst/>
                          <a:latin typeface="Calibri"/>
                          <a:ea typeface="Calibri"/>
                          <a:cs typeface="Calibri"/>
                        </a:rPr>
                        <a:t> </a:t>
                      </a:r>
                      <a:r>
                        <a:rPr lang="en-US" sz="1100">
                          <a:effectLst/>
                          <a:latin typeface="Calibri"/>
                          <a:ea typeface="Calibri"/>
                          <a:cs typeface="Calibri"/>
                        </a:rPr>
                        <a:t>G</a:t>
                      </a:r>
                      <a:r>
                        <a:rPr lang="en-US" sz="1100" spc="5">
                          <a:effectLst/>
                          <a:latin typeface="Calibri"/>
                          <a:ea typeface="Calibri"/>
                          <a:cs typeface="Calibri"/>
                        </a:rPr>
                        <a:t>ö</a:t>
                      </a:r>
                      <a:r>
                        <a:rPr lang="en-US" sz="1100" spc="-5">
                          <a:effectLst/>
                          <a:latin typeface="Calibri"/>
                          <a:ea typeface="Calibri"/>
                          <a:cs typeface="Calibri"/>
                        </a:rPr>
                        <a:t>z</a:t>
                      </a:r>
                      <a:r>
                        <a:rPr lang="en-US" sz="1100">
                          <a:effectLst/>
                          <a:latin typeface="Calibri"/>
                          <a:ea typeface="Calibri"/>
                          <a:cs typeface="Calibri"/>
                        </a:rPr>
                        <a:t>leri </a:t>
                      </a:r>
                      <a:r>
                        <a:rPr lang="en-US" sz="1100" spc="-5">
                          <a:effectLst/>
                          <a:latin typeface="Calibri"/>
                          <a:ea typeface="Calibri"/>
                          <a:cs typeface="Calibri"/>
                        </a:rPr>
                        <a:t>v</a:t>
                      </a:r>
                      <a:r>
                        <a:rPr lang="en-US" sz="1100">
                          <a:effectLst/>
                          <a:latin typeface="Calibri"/>
                          <a:ea typeface="Calibri"/>
                          <a:cs typeface="Calibri"/>
                        </a:rPr>
                        <a:t>e</a:t>
                      </a:r>
                      <a:r>
                        <a:rPr lang="en-US" sz="1100" spc="15">
                          <a:effectLst/>
                          <a:latin typeface="Calibri"/>
                          <a:ea typeface="Calibri"/>
                          <a:cs typeface="Calibri"/>
                        </a:rPr>
                        <a:t> </a:t>
                      </a:r>
                      <a:r>
                        <a:rPr lang="en-US" sz="1100" spc="-5">
                          <a:effectLst/>
                          <a:latin typeface="Calibri"/>
                          <a:ea typeface="Calibri"/>
                          <a:cs typeface="Calibri"/>
                        </a:rPr>
                        <a:t>d</a:t>
                      </a:r>
                      <a:r>
                        <a:rPr lang="en-US" sz="1100">
                          <a:effectLst/>
                          <a:latin typeface="Calibri"/>
                          <a:ea typeface="Calibri"/>
                          <a:cs typeface="Calibri"/>
                        </a:rPr>
                        <a:t>eriyi k</a:t>
                      </a:r>
                      <a:r>
                        <a:rPr lang="en-US" sz="1100" spc="5">
                          <a:effectLst/>
                          <a:latin typeface="Calibri"/>
                          <a:ea typeface="Calibri"/>
                          <a:cs typeface="Calibri"/>
                        </a:rPr>
                        <a:t>o</a:t>
                      </a:r>
                      <a:r>
                        <a:rPr lang="en-US" sz="1100">
                          <a:effectLst/>
                          <a:latin typeface="Calibri"/>
                          <a:ea typeface="Calibri"/>
                          <a:cs typeface="Calibri"/>
                        </a:rPr>
                        <a:t>r</a:t>
                      </a:r>
                      <a:r>
                        <a:rPr lang="en-US" sz="1100" spc="-15">
                          <a:effectLst/>
                          <a:latin typeface="Calibri"/>
                          <a:ea typeface="Calibri"/>
                          <a:cs typeface="Calibri"/>
                        </a:rPr>
                        <a:t>u</a:t>
                      </a:r>
                      <a:r>
                        <a:rPr lang="en-US" sz="1100" spc="5">
                          <a:effectLst/>
                          <a:latin typeface="Calibri"/>
                          <a:ea typeface="Calibri"/>
                          <a:cs typeface="Calibri"/>
                        </a:rPr>
                        <a:t>m</a:t>
                      </a:r>
                      <a:r>
                        <a:rPr lang="en-US" sz="1100">
                          <a:effectLst/>
                          <a:latin typeface="Calibri"/>
                          <a:ea typeface="Calibri"/>
                          <a:cs typeface="Calibri"/>
                        </a:rPr>
                        <a:t>ak</a:t>
                      </a:r>
                      <a:r>
                        <a:rPr lang="en-US" sz="1100" spc="10">
                          <a:effectLst/>
                          <a:latin typeface="Calibri"/>
                          <a:ea typeface="Calibri"/>
                          <a:cs typeface="Calibri"/>
                        </a:rPr>
                        <a:t> </a:t>
                      </a:r>
                      <a:r>
                        <a:rPr lang="en-US" sz="1100">
                          <a:effectLst/>
                          <a:latin typeface="Calibri"/>
                          <a:ea typeface="Calibri"/>
                          <a:cs typeface="Calibri"/>
                        </a:rPr>
                        <a:t>için </a:t>
                      </a:r>
                      <a:r>
                        <a:rPr lang="en-US" sz="1100" spc="5">
                          <a:effectLst/>
                          <a:latin typeface="Calibri"/>
                          <a:ea typeface="Calibri"/>
                          <a:cs typeface="Calibri"/>
                        </a:rPr>
                        <a:t>ö</a:t>
                      </a:r>
                      <a:r>
                        <a:rPr lang="en-US" sz="1100" spc="-15">
                          <a:effectLst/>
                          <a:latin typeface="Calibri"/>
                          <a:ea typeface="Calibri"/>
                          <a:cs typeface="Calibri"/>
                        </a:rPr>
                        <a:t>z</a:t>
                      </a:r>
                      <a:r>
                        <a:rPr lang="en-US" sz="1100">
                          <a:effectLst/>
                          <a:latin typeface="Calibri"/>
                          <a:ea typeface="Calibri"/>
                          <a:cs typeface="Calibri"/>
                        </a:rPr>
                        <a:t>el</a:t>
                      </a:r>
                      <a:r>
                        <a:rPr lang="en-US" sz="1100" spc="10">
                          <a:effectLst/>
                          <a:latin typeface="Calibri"/>
                          <a:ea typeface="Calibri"/>
                          <a:cs typeface="Calibri"/>
                        </a:rPr>
                        <a:t> </a:t>
                      </a:r>
                      <a:r>
                        <a:rPr lang="en-US" sz="1100" spc="5">
                          <a:effectLst/>
                          <a:latin typeface="Calibri"/>
                          <a:ea typeface="Calibri"/>
                          <a:cs typeface="Calibri"/>
                        </a:rPr>
                        <a:t>ö</a:t>
                      </a:r>
                      <a:r>
                        <a:rPr lang="en-US" sz="1100" spc="-5">
                          <a:effectLst/>
                          <a:latin typeface="Calibri"/>
                          <a:ea typeface="Calibri"/>
                          <a:cs typeface="Calibri"/>
                        </a:rPr>
                        <a:t>n</a:t>
                      </a:r>
                      <a:r>
                        <a:rPr lang="en-US" sz="1100">
                          <a:effectLst/>
                          <a:latin typeface="Calibri"/>
                          <a:ea typeface="Calibri"/>
                          <a:cs typeface="Calibri"/>
                        </a:rPr>
                        <a:t>l</a:t>
                      </a:r>
                      <a:r>
                        <a:rPr lang="en-US" sz="1100" spc="-10">
                          <a:effectLst/>
                          <a:latin typeface="Calibri"/>
                          <a:ea typeface="Calibri"/>
                          <a:cs typeface="Calibri"/>
                        </a:rPr>
                        <a:t>e</a:t>
                      </a:r>
                      <a:r>
                        <a:rPr lang="en-US" sz="1100" spc="5">
                          <a:effectLst/>
                          <a:latin typeface="Calibri"/>
                          <a:ea typeface="Calibri"/>
                          <a:cs typeface="Calibri"/>
                        </a:rPr>
                        <a:t>m</a:t>
                      </a:r>
                      <a:r>
                        <a:rPr lang="en-US" sz="1100">
                          <a:effectLst/>
                          <a:latin typeface="Calibri"/>
                          <a:ea typeface="Calibri"/>
                          <a:cs typeface="Calibri"/>
                        </a:rPr>
                        <a:t>l</a:t>
                      </a:r>
                      <a:r>
                        <a:rPr lang="en-US" sz="1100" spc="-10">
                          <a:effectLst/>
                          <a:latin typeface="Calibri"/>
                          <a:ea typeface="Calibri"/>
                          <a:cs typeface="Calibri"/>
                        </a:rPr>
                        <a:t>e</a:t>
                      </a:r>
                      <a:r>
                        <a:rPr lang="en-US" sz="1100">
                          <a:effectLst/>
                          <a:latin typeface="Calibri"/>
                          <a:ea typeface="Calibri"/>
                          <a:cs typeface="Calibri"/>
                        </a:rPr>
                        <a:t>r</a:t>
                      </a:r>
                      <a:r>
                        <a:rPr lang="en-US" sz="1100" spc="5">
                          <a:effectLst/>
                          <a:latin typeface="Calibri"/>
                          <a:ea typeface="Calibri"/>
                          <a:cs typeface="Calibri"/>
                        </a:rPr>
                        <a:t> </a:t>
                      </a:r>
                      <a:r>
                        <a:rPr lang="en-US" sz="1100">
                          <a:effectLst/>
                          <a:latin typeface="Calibri"/>
                          <a:ea typeface="Calibri"/>
                          <a:cs typeface="Calibri"/>
                        </a:rPr>
                        <a:t>a</a:t>
                      </a:r>
                      <a:r>
                        <a:rPr lang="en-US" sz="1100" spc="10">
                          <a:effectLst/>
                          <a:latin typeface="Calibri"/>
                          <a:ea typeface="Calibri"/>
                          <a:cs typeface="Calibri"/>
                        </a:rPr>
                        <a:t>l</a:t>
                      </a:r>
                      <a:r>
                        <a:rPr lang="en-US" sz="1100">
                          <a:effectLst/>
                          <a:latin typeface="Calibri"/>
                          <a:ea typeface="Calibri"/>
                          <a:cs typeface="Calibri"/>
                        </a:rPr>
                        <a:t>ı</a:t>
                      </a:r>
                      <a:r>
                        <a:rPr lang="en-US" sz="1100" spc="-5">
                          <a:effectLst/>
                          <a:latin typeface="Calibri"/>
                          <a:ea typeface="Calibri"/>
                          <a:cs typeface="Calibri"/>
                        </a:rPr>
                        <a:t>n</a:t>
                      </a:r>
                      <a:r>
                        <a:rPr lang="en-US" sz="1100" spc="5">
                          <a:effectLst/>
                          <a:latin typeface="Calibri"/>
                          <a:ea typeface="Calibri"/>
                          <a:cs typeface="Calibri"/>
                        </a:rPr>
                        <a:t>m</a:t>
                      </a:r>
                      <a:r>
                        <a:rPr lang="en-US" sz="1100">
                          <a:effectLst/>
                          <a:latin typeface="Calibri"/>
                          <a:ea typeface="Calibri"/>
                          <a:cs typeface="Calibri"/>
                        </a:rPr>
                        <a:t>al</a:t>
                      </a:r>
                      <a:r>
                        <a:rPr lang="en-US" sz="1100" spc="-5">
                          <a:effectLst/>
                          <a:latin typeface="Calibri"/>
                          <a:ea typeface="Calibri"/>
                          <a:cs typeface="Calibri"/>
                        </a:rPr>
                        <a:t>ı</a:t>
                      </a:r>
                      <a:r>
                        <a:rPr lang="en-US" sz="1100">
                          <a:effectLst/>
                          <a:latin typeface="Calibri"/>
                          <a:ea typeface="Calibri"/>
                          <a:cs typeface="Calibri"/>
                        </a:rPr>
                        <a:t>,</a:t>
                      </a:r>
                      <a:r>
                        <a:rPr lang="en-US" sz="1100" spc="10">
                          <a:effectLst/>
                          <a:latin typeface="Calibri"/>
                          <a:ea typeface="Calibri"/>
                          <a:cs typeface="Calibri"/>
                        </a:rPr>
                        <a:t> </a:t>
                      </a:r>
                      <a:r>
                        <a:rPr lang="en-US" sz="1100">
                          <a:effectLst/>
                          <a:latin typeface="Calibri"/>
                          <a:ea typeface="Calibri"/>
                          <a:cs typeface="Calibri"/>
                        </a:rPr>
                        <a:t>k</a:t>
                      </a:r>
                      <a:r>
                        <a:rPr lang="en-US" sz="1100" spc="5">
                          <a:effectLst/>
                          <a:latin typeface="Calibri"/>
                          <a:ea typeface="Calibri"/>
                          <a:cs typeface="Calibri"/>
                        </a:rPr>
                        <a:t>o</a:t>
                      </a:r>
                      <a:r>
                        <a:rPr lang="en-US" sz="1100">
                          <a:effectLst/>
                          <a:latin typeface="Calibri"/>
                          <a:ea typeface="Calibri"/>
                          <a:cs typeface="Calibri"/>
                        </a:rPr>
                        <a:t>r</a:t>
                      </a:r>
                      <a:r>
                        <a:rPr lang="en-US" sz="1100" spc="-15">
                          <a:effectLst/>
                          <a:latin typeface="Calibri"/>
                          <a:ea typeface="Calibri"/>
                          <a:cs typeface="Calibri"/>
                        </a:rPr>
                        <a:t>u</a:t>
                      </a:r>
                      <a:r>
                        <a:rPr lang="en-US" sz="1100" spc="5">
                          <a:effectLst/>
                          <a:latin typeface="Calibri"/>
                          <a:ea typeface="Calibri"/>
                          <a:cs typeface="Calibri"/>
                        </a:rPr>
                        <a:t>y</a:t>
                      </a:r>
                      <a:r>
                        <a:rPr lang="en-US" sz="1100" spc="-5">
                          <a:effectLst/>
                          <a:latin typeface="Calibri"/>
                          <a:ea typeface="Calibri"/>
                          <a:cs typeface="Calibri"/>
                        </a:rPr>
                        <a:t>u</a:t>
                      </a:r>
                      <a:r>
                        <a:rPr lang="en-US" sz="1100">
                          <a:effectLst/>
                          <a:latin typeface="Calibri"/>
                          <a:ea typeface="Calibri"/>
                          <a:cs typeface="Calibri"/>
                        </a:rPr>
                        <a:t>cu </a:t>
                      </a:r>
                      <a:r>
                        <a:rPr lang="en-US" sz="1100" spc="-5">
                          <a:effectLst/>
                          <a:latin typeface="Calibri"/>
                          <a:ea typeface="Calibri"/>
                          <a:cs typeface="Calibri"/>
                        </a:rPr>
                        <a:t>g</a:t>
                      </a:r>
                      <a:r>
                        <a:rPr lang="en-US" sz="1100">
                          <a:effectLst/>
                          <a:latin typeface="Calibri"/>
                          <a:ea typeface="Calibri"/>
                          <a:cs typeface="Calibri"/>
                        </a:rPr>
                        <a:t>iysi</a:t>
                      </a:r>
                      <a:r>
                        <a:rPr lang="en-US" sz="1100" spc="10">
                          <a:effectLst/>
                          <a:latin typeface="Calibri"/>
                          <a:ea typeface="Calibri"/>
                          <a:cs typeface="Calibri"/>
                        </a:rPr>
                        <a:t> </a:t>
                      </a:r>
                      <a:r>
                        <a:rPr lang="en-US" sz="1100" spc="-5">
                          <a:effectLst/>
                          <a:latin typeface="Calibri"/>
                          <a:ea typeface="Calibri"/>
                          <a:cs typeface="Calibri"/>
                        </a:rPr>
                        <a:t>g</a:t>
                      </a:r>
                      <a:r>
                        <a:rPr lang="en-US" sz="1100">
                          <a:effectLst/>
                          <a:latin typeface="Calibri"/>
                          <a:ea typeface="Calibri"/>
                          <a:cs typeface="Calibri"/>
                        </a:rPr>
                        <a:t>iyil</a:t>
                      </a:r>
                      <a:r>
                        <a:rPr lang="en-US" sz="1100" spc="-5">
                          <a:effectLst/>
                          <a:latin typeface="Calibri"/>
                          <a:ea typeface="Calibri"/>
                          <a:cs typeface="Calibri"/>
                        </a:rPr>
                        <a:t>m</a:t>
                      </a:r>
                      <a:r>
                        <a:rPr lang="en-US" sz="1100">
                          <a:effectLst/>
                          <a:latin typeface="Calibri"/>
                          <a:ea typeface="Calibri"/>
                          <a:cs typeface="Calibri"/>
                        </a:rPr>
                        <a:t>eli</a:t>
                      </a:r>
                      <a:r>
                        <a:rPr lang="en-US" sz="1100" spc="10">
                          <a:effectLst/>
                          <a:latin typeface="Calibri"/>
                          <a:ea typeface="Calibri"/>
                          <a:cs typeface="Calibri"/>
                        </a:rPr>
                        <a:t> </a:t>
                      </a:r>
                      <a:r>
                        <a:rPr lang="en-US" sz="1100" spc="-5">
                          <a:effectLst/>
                          <a:latin typeface="Calibri"/>
                          <a:ea typeface="Calibri"/>
                          <a:cs typeface="Calibri"/>
                        </a:rPr>
                        <a:t>v</a:t>
                      </a:r>
                      <a:r>
                        <a:rPr lang="en-US" sz="1100">
                          <a:effectLst/>
                          <a:latin typeface="Calibri"/>
                          <a:ea typeface="Calibri"/>
                          <a:cs typeface="Calibri"/>
                        </a:rPr>
                        <a:t>e</a:t>
                      </a:r>
                      <a:r>
                        <a:rPr lang="en-US" sz="1100" spc="15">
                          <a:effectLst/>
                          <a:latin typeface="Calibri"/>
                          <a:ea typeface="Calibri"/>
                          <a:cs typeface="Calibri"/>
                        </a:rPr>
                        <a:t> </a:t>
                      </a:r>
                      <a:r>
                        <a:rPr lang="en-US" sz="1100">
                          <a:effectLst/>
                          <a:latin typeface="Calibri"/>
                          <a:ea typeface="Calibri"/>
                          <a:cs typeface="Calibri"/>
                        </a:rPr>
                        <a:t>b</a:t>
                      </a:r>
                      <a:r>
                        <a:rPr lang="en-US" sz="1100" spc="-5">
                          <a:effectLst/>
                          <a:latin typeface="Calibri"/>
                          <a:ea typeface="Calibri"/>
                          <a:cs typeface="Calibri"/>
                        </a:rPr>
                        <a:t>uh</a:t>
                      </a:r>
                      <a:r>
                        <a:rPr lang="en-US" sz="1100">
                          <a:effectLst/>
                          <a:latin typeface="Calibri"/>
                          <a:ea typeface="Calibri"/>
                          <a:cs typeface="Calibri"/>
                        </a:rPr>
                        <a:t>arı</a:t>
                      </a:r>
                      <a:r>
                        <a:rPr lang="en-US" sz="1100" spc="5">
                          <a:effectLst/>
                          <a:latin typeface="Calibri"/>
                          <a:ea typeface="Calibri"/>
                          <a:cs typeface="Calibri"/>
                        </a:rPr>
                        <a:t> </a:t>
                      </a:r>
                      <a:r>
                        <a:rPr lang="en-US" sz="1100">
                          <a:effectLst/>
                          <a:latin typeface="Calibri"/>
                          <a:ea typeface="Calibri"/>
                          <a:cs typeface="Calibri"/>
                        </a:rPr>
                        <a:t>s</a:t>
                      </a:r>
                      <a:r>
                        <a:rPr lang="en-US" sz="1100" spc="5">
                          <a:effectLst/>
                          <a:latin typeface="Calibri"/>
                          <a:ea typeface="Calibri"/>
                          <a:cs typeface="Calibri"/>
                        </a:rPr>
                        <a:t>o</a:t>
                      </a:r>
                      <a:r>
                        <a:rPr lang="en-US" sz="1100">
                          <a:effectLst/>
                          <a:latin typeface="Calibri"/>
                          <a:ea typeface="Calibri"/>
                          <a:cs typeface="Calibri"/>
                        </a:rPr>
                        <a:t>l</a:t>
                      </a:r>
                      <a:r>
                        <a:rPr lang="en-US" sz="1100" spc="-5">
                          <a:effectLst/>
                          <a:latin typeface="Calibri"/>
                          <a:ea typeface="Calibri"/>
                          <a:cs typeface="Calibri"/>
                        </a:rPr>
                        <a:t>unu</a:t>
                      </a:r>
                      <a:r>
                        <a:rPr lang="en-US" sz="1100">
                          <a:effectLst/>
                          <a:latin typeface="Calibri"/>
                          <a:ea typeface="Calibri"/>
                          <a:cs typeface="Calibri"/>
                        </a:rPr>
                        <a:t>m </a:t>
                      </a:r>
                      <a:r>
                        <a:rPr lang="en-US" sz="1100" spc="5">
                          <a:effectLst/>
                          <a:latin typeface="Calibri"/>
                          <a:ea typeface="Calibri"/>
                          <a:cs typeface="Calibri"/>
                        </a:rPr>
                        <a:t>yo</a:t>
                      </a:r>
                      <a:r>
                        <a:rPr lang="en-US" sz="1100">
                          <a:effectLst/>
                          <a:latin typeface="Calibri"/>
                          <a:ea typeface="Calibri"/>
                          <a:cs typeface="Calibri"/>
                        </a:rPr>
                        <a:t>l</a:t>
                      </a:r>
                      <a:r>
                        <a:rPr lang="en-US" sz="1100" spc="-5">
                          <a:effectLst/>
                          <a:latin typeface="Calibri"/>
                          <a:ea typeface="Calibri"/>
                          <a:cs typeface="Calibri"/>
                        </a:rPr>
                        <a:t>u</a:t>
                      </a:r>
                      <a:r>
                        <a:rPr lang="en-US" sz="1100" spc="5">
                          <a:effectLst/>
                          <a:latin typeface="Calibri"/>
                          <a:ea typeface="Calibri"/>
                          <a:cs typeface="Calibri"/>
                        </a:rPr>
                        <a:t>y</a:t>
                      </a:r>
                      <a:r>
                        <a:rPr lang="en-US" sz="1100" spc="-15">
                          <a:effectLst/>
                          <a:latin typeface="Calibri"/>
                          <a:ea typeface="Calibri"/>
                          <a:cs typeface="Calibri"/>
                        </a:rPr>
                        <a:t>l</a:t>
                      </a:r>
                      <a:r>
                        <a:rPr lang="en-US" sz="1100">
                          <a:effectLst/>
                          <a:latin typeface="Calibri"/>
                          <a:ea typeface="Calibri"/>
                          <a:cs typeface="Calibri"/>
                        </a:rPr>
                        <a:t>a al</a:t>
                      </a:r>
                      <a:r>
                        <a:rPr lang="en-US" sz="1100" spc="-5">
                          <a:effectLst/>
                          <a:latin typeface="Calibri"/>
                          <a:ea typeface="Calibri"/>
                          <a:cs typeface="Calibri"/>
                        </a:rPr>
                        <a:t>ın</a:t>
                      </a:r>
                      <a:r>
                        <a:rPr lang="en-US" sz="1100" spc="5">
                          <a:effectLst/>
                          <a:latin typeface="Calibri"/>
                          <a:ea typeface="Calibri"/>
                          <a:cs typeface="Calibri"/>
                        </a:rPr>
                        <a:t>m</a:t>
                      </a:r>
                      <a:r>
                        <a:rPr lang="en-US" sz="1100">
                          <a:effectLst/>
                          <a:latin typeface="Calibri"/>
                          <a:ea typeface="Calibri"/>
                          <a:cs typeface="Calibri"/>
                        </a:rPr>
                        <a:t>a</a:t>
                      </a:r>
                      <a:r>
                        <a:rPr lang="en-US" sz="1100" spc="-5">
                          <a:effectLst/>
                          <a:latin typeface="Calibri"/>
                          <a:ea typeface="Calibri"/>
                          <a:cs typeface="Calibri"/>
                        </a:rPr>
                        <a:t>m</a:t>
                      </a:r>
                      <a:r>
                        <a:rPr lang="en-US" sz="1100">
                          <a:effectLst/>
                          <a:latin typeface="Calibri"/>
                          <a:ea typeface="Calibri"/>
                          <a:cs typeface="Calibri"/>
                        </a:rPr>
                        <a:t>al</a:t>
                      </a:r>
                      <a:r>
                        <a:rPr lang="en-US" sz="1100" spc="-5">
                          <a:effectLst/>
                          <a:latin typeface="Calibri"/>
                          <a:ea typeface="Calibri"/>
                          <a:cs typeface="Calibri"/>
                        </a:rPr>
                        <a:t>ıd</a:t>
                      </a:r>
                      <a:r>
                        <a:rPr lang="en-US" sz="1100">
                          <a:effectLst/>
                          <a:latin typeface="Calibri"/>
                          <a:ea typeface="Calibri"/>
                          <a:cs typeface="Calibri"/>
                        </a:rPr>
                        <a:t>ır. </a:t>
                      </a:r>
                      <a:r>
                        <a:rPr lang="en-US" sz="1100" spc="5">
                          <a:effectLst/>
                          <a:latin typeface="Calibri"/>
                          <a:ea typeface="Calibri"/>
                          <a:cs typeface="Calibri"/>
                        </a:rPr>
                        <a:t>M</a:t>
                      </a:r>
                      <a:r>
                        <a:rPr lang="en-US" sz="1100" spc="-10">
                          <a:effectLst/>
                          <a:latin typeface="Calibri"/>
                          <a:ea typeface="Calibri"/>
                          <a:cs typeface="Calibri"/>
                        </a:rPr>
                        <a:t>e</a:t>
                      </a:r>
                      <a:r>
                        <a:rPr lang="en-US" sz="1100">
                          <a:effectLst/>
                          <a:latin typeface="Calibri"/>
                          <a:ea typeface="Calibri"/>
                          <a:cs typeface="Calibri"/>
                        </a:rPr>
                        <a:t>taller</a:t>
                      </a:r>
                      <a:r>
                        <a:rPr lang="en-US" sz="1100" spc="-5">
                          <a:effectLst/>
                          <a:latin typeface="Calibri"/>
                          <a:ea typeface="Calibri"/>
                          <a:cs typeface="Calibri"/>
                        </a:rPr>
                        <a:t>d</a:t>
                      </a:r>
                      <a:r>
                        <a:rPr lang="en-US" sz="1100">
                          <a:effectLst/>
                          <a:latin typeface="Calibri"/>
                          <a:ea typeface="Calibri"/>
                          <a:cs typeface="Calibri"/>
                        </a:rPr>
                        <a:t>en</a:t>
                      </a:r>
                      <a:r>
                        <a:rPr lang="en-US" sz="1100" spc="-10">
                          <a:effectLst/>
                          <a:latin typeface="Calibri"/>
                          <a:ea typeface="Calibri"/>
                          <a:cs typeface="Calibri"/>
                        </a:rPr>
                        <a:t> </a:t>
                      </a:r>
                      <a:r>
                        <a:rPr lang="en-US" sz="1100">
                          <a:effectLst/>
                          <a:latin typeface="Calibri"/>
                          <a:ea typeface="Calibri"/>
                          <a:cs typeface="Calibri"/>
                        </a:rPr>
                        <a:t>u</a:t>
                      </a:r>
                      <a:r>
                        <a:rPr lang="en-US" sz="1100" spc="-5">
                          <a:effectLst/>
                          <a:latin typeface="Calibri"/>
                          <a:ea typeface="Calibri"/>
                          <a:cs typeface="Calibri"/>
                        </a:rPr>
                        <a:t>z</a:t>
                      </a:r>
                      <a:r>
                        <a:rPr lang="en-US" sz="1100">
                          <a:effectLst/>
                          <a:latin typeface="Calibri"/>
                          <a:ea typeface="Calibri"/>
                          <a:cs typeface="Calibri"/>
                        </a:rPr>
                        <a:t>ak</a:t>
                      </a:r>
                      <a:r>
                        <a:rPr lang="en-US" sz="1100" spc="5">
                          <a:effectLst/>
                          <a:latin typeface="Calibri"/>
                          <a:ea typeface="Calibri"/>
                          <a:cs typeface="Calibri"/>
                        </a:rPr>
                        <a:t> </a:t>
                      </a:r>
                      <a:r>
                        <a:rPr lang="en-US" sz="1100">
                          <a:effectLst/>
                          <a:latin typeface="Calibri"/>
                          <a:ea typeface="Calibri"/>
                          <a:cs typeface="Calibri"/>
                        </a:rPr>
                        <a:t>tutu</a:t>
                      </a:r>
                      <a:r>
                        <a:rPr lang="en-US" sz="1100" spc="-15">
                          <a:effectLst/>
                          <a:latin typeface="Calibri"/>
                          <a:ea typeface="Calibri"/>
                          <a:cs typeface="Calibri"/>
                        </a:rPr>
                        <a:t>l</a:t>
                      </a:r>
                      <a:r>
                        <a:rPr lang="en-US" sz="1100" spc="5">
                          <a:effectLst/>
                          <a:latin typeface="Calibri"/>
                          <a:ea typeface="Calibri"/>
                          <a:cs typeface="Calibri"/>
                        </a:rPr>
                        <a:t>m</a:t>
                      </a:r>
                      <a:r>
                        <a:rPr lang="en-US" sz="1100">
                          <a:effectLst/>
                          <a:latin typeface="Calibri"/>
                          <a:ea typeface="Calibri"/>
                          <a:cs typeface="Calibri"/>
                        </a:rPr>
                        <a:t>al</a:t>
                      </a:r>
                      <a:r>
                        <a:rPr lang="en-US" sz="1100" spc="-5">
                          <a:effectLst/>
                          <a:latin typeface="Calibri"/>
                          <a:ea typeface="Calibri"/>
                          <a:cs typeface="Calibri"/>
                        </a:rPr>
                        <a:t>ıd</a:t>
                      </a:r>
                      <a:r>
                        <a:rPr lang="en-US" sz="1100">
                          <a:effectLst/>
                          <a:latin typeface="Calibri"/>
                          <a:ea typeface="Calibri"/>
                          <a:cs typeface="Calibri"/>
                        </a:rPr>
                        <a:t>ır.</a:t>
                      </a:r>
                      <a:r>
                        <a:rPr lang="tr-TR" sz="1100">
                          <a:effectLst/>
                          <a:latin typeface="Calibri"/>
                          <a:ea typeface="Times New Roman"/>
                          <a:cs typeface="Times New Roman"/>
                        </a:rPr>
                        <a:t> Örnek : </a:t>
                      </a:r>
                      <a:r>
                        <a:rPr lang="tr-TR" sz="1100" u="sng">
                          <a:solidFill>
                            <a:srgbClr val="0000FF"/>
                          </a:solidFill>
                          <a:effectLst/>
                          <a:latin typeface="Calibri"/>
                          <a:ea typeface="Times New Roman"/>
                          <a:cs typeface="Times New Roman"/>
                          <a:hlinkClick r:id="rId6" tooltip="Hidroklorik asit"/>
                        </a:rPr>
                        <a:t>hidroklorik asit</a:t>
                      </a:r>
                      <a:endParaRPr lang="tr-TR"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800"/>
                        </a:lnSpc>
                        <a:spcBef>
                          <a:spcPts val="40"/>
                        </a:spcBef>
                        <a:spcAft>
                          <a:spcPts val="0"/>
                        </a:spcAft>
                      </a:pPr>
                      <a:r>
                        <a:rPr lang="en-US" sz="85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p>
                      <a:pPr>
                        <a:lnSpc>
                          <a:spcPts val="1000"/>
                        </a:lnSpc>
                        <a:spcAft>
                          <a:spcPts val="0"/>
                        </a:spcAft>
                      </a:pPr>
                      <a:r>
                        <a:rPr lang="en-US" sz="1000" dirty="0">
                          <a:effectLst/>
                          <a:latin typeface="Times New Roman"/>
                          <a:ea typeface="Times New Roman"/>
                          <a:cs typeface="Times New Roman"/>
                        </a:rPr>
                        <a:t> </a:t>
                      </a:r>
                      <a:endParaRPr lang="tr-TR"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1545" y="2620548"/>
            <a:ext cx="11144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932" y="2734848"/>
            <a:ext cx="9715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27" y="4437112"/>
            <a:ext cx="11049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8937" y="4475212"/>
            <a:ext cx="10001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88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Geniş ekran</PresentationFormat>
  <Paragraphs>253</Paragraphs>
  <Slides>17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Algerian</vt:lpstr>
      <vt:lpstr>Arial</vt:lpstr>
      <vt:lpstr>Calibri</vt:lpstr>
      <vt:lpstr>Calibri Light</vt:lpstr>
      <vt:lpstr>FrankRuehl</vt:lpstr>
      <vt:lpstr>GungsuhChe</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 ÖNEMLİ GHS SEMBOLLERI (PİKTOGRAMLARI)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sevinc</dc:creator>
  <cp:lastModifiedBy>sevinc</cp:lastModifiedBy>
  <cp:revision>2</cp:revision>
  <dcterms:created xsi:type="dcterms:W3CDTF">2018-04-06T06:21:55Z</dcterms:created>
  <dcterms:modified xsi:type="dcterms:W3CDTF">2018-04-06T06:22:27Z</dcterms:modified>
</cp:coreProperties>
</file>