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3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tLrDgyeGME&amp;t=63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cOapqWYOw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PgKAZLLYo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cOapqWYOws" TargetMode="External"/><Relationship Id="rId2" Type="http://schemas.openxmlformats.org/officeDocument/2006/relationships/hyperlink" Target="https://www.youtube.com/watch?v=MPgKAZLLYo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LtLrDgyeGME&amp;t=6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70025"/>
          </a:xfrm>
        </p:spPr>
        <p:txBody>
          <a:bodyPr/>
          <a:lstStyle/>
          <a:p>
            <a:r>
              <a:rPr lang="en-GB" dirty="0"/>
              <a:t>Karol </a:t>
            </a:r>
            <a:r>
              <a:rPr lang="en-GB" dirty="0" err="1"/>
              <a:t>Szymanowski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75656" y="1700808"/>
            <a:ext cx="6400800" cy="4896544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1026" name="Picture 2" descr="C:\Users\User\Desktop\220px-Karol_Szymanowsk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772816"/>
            <a:ext cx="3769713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1114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Karol Szymanowski - życie i twórczość - ciekawy program</a:t>
            </a:r>
            <a:br>
              <a:rPr lang="pl-PL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https://www.youtube.com/watch?v=LtLrDgyeGME&amp;t=63s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1901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10 faktów o KAROLU SZYMANOWSKIM</a:t>
            </a:r>
            <a:br>
              <a:rPr lang="pl-PL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https://www.youtube.com/watch?v=ecOapqWYOws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4556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Pieśni</a:t>
            </a:r>
            <a:r>
              <a:rPr lang="tr-TR" dirty="0"/>
              <a:t> </a:t>
            </a:r>
            <a:r>
              <a:rPr lang="tr-TR" dirty="0" err="1"/>
              <a:t>miłosne</a:t>
            </a:r>
            <a:r>
              <a:rPr lang="tr-TR" dirty="0"/>
              <a:t> </a:t>
            </a:r>
            <a:r>
              <a:rPr lang="tr-TR" dirty="0" err="1"/>
              <a:t>Hafiza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www.youtube.com/watch?v=MPgKAZLLYo0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1847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www.youtube.com/watch?v=MPgKAZLLYo0</a:t>
            </a:r>
            <a:endParaRPr lang="tr-TR" dirty="0" smtClean="0"/>
          </a:p>
          <a:p>
            <a:r>
              <a:rPr lang="tr-TR" dirty="0">
                <a:hlinkClick r:id="rId3"/>
              </a:rPr>
              <a:t>https://www.youtube.com/watch?v=ecOapqWYOws</a:t>
            </a:r>
            <a:endParaRPr lang="tr-TR" dirty="0"/>
          </a:p>
          <a:p>
            <a:r>
              <a:rPr lang="tr-TR" dirty="0">
                <a:hlinkClick r:id="rId4"/>
              </a:rPr>
              <a:t>https://www.youtube.com/watch?v=LtLrDgyeGME&amp;t=63s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295449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38</Words>
  <Application>Microsoft Office PowerPoint</Application>
  <PresentationFormat>Ekran Gösterisi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Karol Szymanowski</vt:lpstr>
      <vt:lpstr>Karol Szymanowski - życie i twórczość - ciekawy program </vt:lpstr>
      <vt:lpstr>10 faktów o KAROLU SZYMANOWSKIM </vt:lpstr>
      <vt:lpstr>Pieśni miłosne Hafiza</vt:lpstr>
      <vt:lpstr>Kaynaklar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Chopin</dc:title>
  <dc:creator>nevra vardal</dc:creator>
  <cp:lastModifiedBy>nevra vardal</cp:lastModifiedBy>
  <cp:revision>8</cp:revision>
  <dcterms:created xsi:type="dcterms:W3CDTF">2020-05-22T10:07:50Z</dcterms:created>
  <dcterms:modified xsi:type="dcterms:W3CDTF">2020-05-22T12:10:16Z</dcterms:modified>
</cp:coreProperties>
</file>