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AD78-4B0C-4C41-A92F-0F007BC59E51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4E8E-4480-44AC-8F9F-A1D173B486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8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2AD78-4B0C-4C41-A92F-0F007BC59E51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4E8E-4480-44AC-8F9F-A1D173B486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03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tr-TR" smtClean="0"/>
              <a:t>Plant Identification</a:t>
            </a:r>
            <a:br>
              <a:rPr lang="en-US" altLang="tr-TR" smtClean="0"/>
            </a:b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0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Methods of identification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7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Modern Identification Keys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4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Identification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tr-TR" smtClean="0"/>
              <a:t>Plant Identification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6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Methods of identification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9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Methods of identification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8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Methods of identification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7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Methods of identification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Methods of identification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7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Methods of identification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1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Methods of identification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59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Ekran Gösterisi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Plant Identification </vt:lpstr>
      <vt:lpstr>Plant Identification</vt:lpstr>
      <vt:lpstr>Methods of identification</vt:lpstr>
      <vt:lpstr>Methods of identification</vt:lpstr>
      <vt:lpstr>Methods of identification</vt:lpstr>
      <vt:lpstr>Methods of identification</vt:lpstr>
      <vt:lpstr>Methods of identification</vt:lpstr>
      <vt:lpstr>Methods of identification</vt:lpstr>
      <vt:lpstr>Methods of identification</vt:lpstr>
      <vt:lpstr>Methods of identification</vt:lpstr>
      <vt:lpstr>Modern Identification Keys</vt:lpstr>
      <vt:lpstr>Identification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Identification </dc:title>
  <dc:creator>isabaskose@gmail.com</dc:creator>
  <cp:lastModifiedBy>isabaskose@gmail.com</cp:lastModifiedBy>
  <cp:revision>1</cp:revision>
  <dcterms:created xsi:type="dcterms:W3CDTF">2020-01-24T12:26:13Z</dcterms:created>
  <dcterms:modified xsi:type="dcterms:W3CDTF">2020-01-24T12:26:14Z</dcterms:modified>
</cp:coreProperties>
</file>