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2"/>
  </p:notesMasterIdLst>
  <p:sldIdLst>
    <p:sldId id="256" r:id="rId2"/>
    <p:sldId id="258" r:id="rId3"/>
    <p:sldId id="261" r:id="rId4"/>
    <p:sldId id="262" r:id="rId5"/>
    <p:sldId id="265" r:id="rId6"/>
    <p:sldId id="267" r:id="rId7"/>
    <p:sldId id="266" r:id="rId8"/>
    <p:sldId id="268" r:id="rId9"/>
    <p:sldId id="264" r:id="rId10"/>
    <p:sldId id="269" r:id="rId11"/>
    <p:sldId id="270" r:id="rId12"/>
    <p:sldId id="271" r:id="rId13"/>
    <p:sldId id="276" r:id="rId14"/>
    <p:sldId id="272" r:id="rId15"/>
    <p:sldId id="279" r:id="rId16"/>
    <p:sldId id="278" r:id="rId17"/>
    <p:sldId id="273" r:id="rId18"/>
    <p:sldId id="275" r:id="rId19"/>
    <p:sldId id="274" r:id="rId20"/>
    <p:sldId id="277" r:id="rId2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419" autoAdjust="0"/>
  </p:normalViewPr>
  <p:slideViewPr>
    <p:cSldViewPr snapToGrid="0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ED93A3-13A0-4F28-968C-D508948478CA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75FC590-0302-4172-9A24-DD002AA6AA0B}" type="pres">
      <dgm:prSet presAssocID="{E9ED93A3-13A0-4F28-968C-D508948478C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F9E6FFAD-7C3E-4732-97E2-50D746DED427}" type="presOf" srcId="{E9ED93A3-13A0-4F28-968C-D508948478CA}" destId="{675FC590-0302-4172-9A24-DD002AA6AA0B}" srcOrd="0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F14277-BF33-4FE9-A73F-5BD656D2A2CD}" type="doc">
      <dgm:prSet loTypeId="urn:microsoft.com/office/officeart/2005/8/layout/hierarchy1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5FCD39DF-AB6A-4DB5-B792-FCBEEFBA40BD}">
      <dgm:prSet custT="1"/>
      <dgm:spPr/>
      <dgm:t>
        <a:bodyPr/>
        <a:lstStyle/>
        <a:p>
          <a:r>
            <a:rPr lang="tr-TR" sz="2800" b="1" dirty="0" err="1"/>
            <a:t>Ortodontik</a:t>
          </a:r>
          <a:r>
            <a:rPr lang="tr-TR" sz="2800" b="1" dirty="0"/>
            <a:t> hareketli apareyler</a:t>
          </a:r>
        </a:p>
      </dgm:t>
    </dgm:pt>
    <dgm:pt modelId="{2CEC859D-231C-4B1F-9DBE-1ED4BF954193}" type="parTrans" cxnId="{F2FE73B4-E524-478B-A601-911BACE88AEB}">
      <dgm:prSet/>
      <dgm:spPr/>
      <dgm:t>
        <a:bodyPr/>
        <a:lstStyle/>
        <a:p>
          <a:endParaRPr lang="tr-TR" sz="2000" b="1" dirty="0"/>
        </a:p>
      </dgm:t>
    </dgm:pt>
    <dgm:pt modelId="{1BDAE396-1BFF-4651-A64E-EEECBD187378}" type="sibTrans" cxnId="{F2FE73B4-E524-478B-A601-911BACE88AEB}">
      <dgm:prSet/>
      <dgm:spPr/>
      <dgm:t>
        <a:bodyPr/>
        <a:lstStyle/>
        <a:p>
          <a:endParaRPr lang="tr-TR" sz="2000" b="1" dirty="0"/>
        </a:p>
      </dgm:t>
    </dgm:pt>
    <dgm:pt modelId="{B360366A-37C4-4667-AE8E-AC19F692A617}">
      <dgm:prSet phldrT="[Metin]" custT="1"/>
      <dgm:spPr/>
      <dgm:t>
        <a:bodyPr/>
        <a:lstStyle/>
        <a:p>
          <a:r>
            <a:rPr lang="tr-TR" sz="2800" b="1" dirty="0"/>
            <a:t>Ağız dışı apareyler</a:t>
          </a:r>
        </a:p>
      </dgm:t>
    </dgm:pt>
    <dgm:pt modelId="{30635960-4EEB-4F86-A12F-4120405B9280}" type="parTrans" cxnId="{BD163068-560B-48E2-B295-4FF12B38FABA}">
      <dgm:prSet/>
      <dgm:spPr/>
      <dgm:t>
        <a:bodyPr/>
        <a:lstStyle/>
        <a:p>
          <a:endParaRPr lang="tr-TR" sz="2000" b="1" dirty="0"/>
        </a:p>
      </dgm:t>
    </dgm:pt>
    <dgm:pt modelId="{81ECD8F7-907E-4441-AC0E-D9B0C0FC13C8}" type="sibTrans" cxnId="{BD163068-560B-48E2-B295-4FF12B38FABA}">
      <dgm:prSet/>
      <dgm:spPr/>
      <dgm:t>
        <a:bodyPr/>
        <a:lstStyle/>
        <a:p>
          <a:endParaRPr lang="tr-TR" sz="2000" b="1" dirty="0"/>
        </a:p>
      </dgm:t>
    </dgm:pt>
    <dgm:pt modelId="{F58A9467-8680-42B3-AF7D-FFD30E42DBC7}">
      <dgm:prSet phldrT="[Metin]" custT="1"/>
      <dgm:spPr/>
      <dgm:t>
        <a:bodyPr/>
        <a:lstStyle/>
        <a:p>
          <a:r>
            <a:rPr lang="tr-TR" sz="2800" b="1" dirty="0"/>
            <a:t>Ağız içi apareyler</a:t>
          </a:r>
        </a:p>
      </dgm:t>
    </dgm:pt>
    <dgm:pt modelId="{336AF555-8952-4BED-84C3-CCF0D186F72E}" type="parTrans" cxnId="{B664744D-5FA0-438A-8520-44774E7ABE69}">
      <dgm:prSet/>
      <dgm:spPr/>
      <dgm:t>
        <a:bodyPr/>
        <a:lstStyle/>
        <a:p>
          <a:endParaRPr lang="tr-TR" sz="2000" b="1" dirty="0"/>
        </a:p>
      </dgm:t>
    </dgm:pt>
    <dgm:pt modelId="{CD054334-FE2C-41FB-BA1A-4DF6E1DD4D5D}" type="sibTrans" cxnId="{B664744D-5FA0-438A-8520-44774E7ABE69}">
      <dgm:prSet/>
      <dgm:spPr/>
      <dgm:t>
        <a:bodyPr/>
        <a:lstStyle/>
        <a:p>
          <a:endParaRPr lang="tr-TR" sz="2000" b="1" dirty="0"/>
        </a:p>
      </dgm:t>
    </dgm:pt>
    <dgm:pt modelId="{CED92DD7-8EAD-4C9F-A41E-05531348AA84}" type="pres">
      <dgm:prSet presAssocID="{8CF14277-BF33-4FE9-A73F-5BD656D2A2C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6EFDBB3-00AE-441A-BCAE-64BAAF5ECB66}" type="pres">
      <dgm:prSet presAssocID="{5FCD39DF-AB6A-4DB5-B792-FCBEEFBA40BD}" presName="hierRoot1" presStyleCnt="0"/>
      <dgm:spPr/>
    </dgm:pt>
    <dgm:pt modelId="{026FA34B-27C1-42A2-AD14-FFE394A6FA55}" type="pres">
      <dgm:prSet presAssocID="{5FCD39DF-AB6A-4DB5-B792-FCBEEFBA40BD}" presName="composite" presStyleCnt="0"/>
      <dgm:spPr/>
    </dgm:pt>
    <dgm:pt modelId="{D6534A6F-D70C-4BBB-BEE4-CDFA1865F2D1}" type="pres">
      <dgm:prSet presAssocID="{5FCD39DF-AB6A-4DB5-B792-FCBEEFBA40BD}" presName="background" presStyleLbl="node0" presStyleIdx="0" presStyleCnt="1"/>
      <dgm:spPr/>
    </dgm:pt>
    <dgm:pt modelId="{816EC01B-BFA5-4678-A6B7-62AC3D58025B}" type="pres">
      <dgm:prSet presAssocID="{5FCD39DF-AB6A-4DB5-B792-FCBEEFBA40BD}" presName="text" presStyleLbl="fgAcc0" presStyleIdx="0" presStyleCnt="1">
        <dgm:presLayoutVars>
          <dgm:chPref val="3"/>
        </dgm:presLayoutVars>
      </dgm:prSet>
      <dgm:spPr/>
    </dgm:pt>
    <dgm:pt modelId="{A4B65EA6-6B6E-47CF-BCD6-CB800EE9106E}" type="pres">
      <dgm:prSet presAssocID="{5FCD39DF-AB6A-4DB5-B792-FCBEEFBA40BD}" presName="hierChild2" presStyleCnt="0"/>
      <dgm:spPr/>
    </dgm:pt>
    <dgm:pt modelId="{528E5940-722C-4F4F-A40D-AD1CE55524BD}" type="pres">
      <dgm:prSet presAssocID="{30635960-4EEB-4F86-A12F-4120405B9280}" presName="Name10" presStyleLbl="parChTrans1D2" presStyleIdx="0" presStyleCnt="2"/>
      <dgm:spPr/>
    </dgm:pt>
    <dgm:pt modelId="{12D1C89C-C14A-40BE-883D-F65E144867C3}" type="pres">
      <dgm:prSet presAssocID="{B360366A-37C4-4667-AE8E-AC19F692A617}" presName="hierRoot2" presStyleCnt="0"/>
      <dgm:spPr/>
    </dgm:pt>
    <dgm:pt modelId="{D7481FD2-5684-4531-99DC-1935BDD4BDC1}" type="pres">
      <dgm:prSet presAssocID="{B360366A-37C4-4667-AE8E-AC19F692A617}" presName="composite2" presStyleCnt="0"/>
      <dgm:spPr/>
    </dgm:pt>
    <dgm:pt modelId="{6F77CE58-D16C-457A-8503-E73AF4DFEF48}" type="pres">
      <dgm:prSet presAssocID="{B360366A-37C4-4667-AE8E-AC19F692A617}" presName="background2" presStyleLbl="node2" presStyleIdx="0" presStyleCnt="2"/>
      <dgm:spPr/>
    </dgm:pt>
    <dgm:pt modelId="{0FD6E484-B35B-4A4C-BBF6-CC545E82C9EF}" type="pres">
      <dgm:prSet presAssocID="{B360366A-37C4-4667-AE8E-AC19F692A617}" presName="text2" presStyleLbl="fgAcc2" presStyleIdx="0" presStyleCnt="2">
        <dgm:presLayoutVars>
          <dgm:chPref val="3"/>
        </dgm:presLayoutVars>
      </dgm:prSet>
      <dgm:spPr/>
    </dgm:pt>
    <dgm:pt modelId="{A6657DD0-6F7B-4621-BEF2-5D35590350FD}" type="pres">
      <dgm:prSet presAssocID="{B360366A-37C4-4667-AE8E-AC19F692A617}" presName="hierChild3" presStyleCnt="0"/>
      <dgm:spPr/>
    </dgm:pt>
    <dgm:pt modelId="{3CC7579B-0650-4B63-9B1F-52E710B96C48}" type="pres">
      <dgm:prSet presAssocID="{336AF555-8952-4BED-84C3-CCF0D186F72E}" presName="Name10" presStyleLbl="parChTrans1D2" presStyleIdx="1" presStyleCnt="2"/>
      <dgm:spPr/>
    </dgm:pt>
    <dgm:pt modelId="{34C3ED02-5664-4D3C-88CD-0A33CE9E8900}" type="pres">
      <dgm:prSet presAssocID="{F58A9467-8680-42B3-AF7D-FFD30E42DBC7}" presName="hierRoot2" presStyleCnt="0"/>
      <dgm:spPr/>
    </dgm:pt>
    <dgm:pt modelId="{666C0F79-76F6-4D33-B630-0B321A7E9EE6}" type="pres">
      <dgm:prSet presAssocID="{F58A9467-8680-42B3-AF7D-FFD30E42DBC7}" presName="composite2" presStyleCnt="0"/>
      <dgm:spPr/>
    </dgm:pt>
    <dgm:pt modelId="{94873808-5639-4270-8DE7-81188C89ABB4}" type="pres">
      <dgm:prSet presAssocID="{F58A9467-8680-42B3-AF7D-FFD30E42DBC7}" presName="background2" presStyleLbl="node2" presStyleIdx="1" presStyleCnt="2"/>
      <dgm:spPr/>
    </dgm:pt>
    <dgm:pt modelId="{3CECB05F-8291-493D-A929-2AC33073BBEF}" type="pres">
      <dgm:prSet presAssocID="{F58A9467-8680-42B3-AF7D-FFD30E42DBC7}" presName="text2" presStyleLbl="fgAcc2" presStyleIdx="1" presStyleCnt="2">
        <dgm:presLayoutVars>
          <dgm:chPref val="3"/>
        </dgm:presLayoutVars>
      </dgm:prSet>
      <dgm:spPr/>
    </dgm:pt>
    <dgm:pt modelId="{0A8418EE-3E78-47F6-9D4C-DDE135411742}" type="pres">
      <dgm:prSet presAssocID="{F58A9467-8680-42B3-AF7D-FFD30E42DBC7}" presName="hierChild3" presStyleCnt="0"/>
      <dgm:spPr/>
    </dgm:pt>
  </dgm:ptLst>
  <dgm:cxnLst>
    <dgm:cxn modelId="{33D9833F-552C-456C-BD75-FE26547C5B6D}" type="presOf" srcId="{336AF555-8952-4BED-84C3-CCF0D186F72E}" destId="{3CC7579B-0650-4B63-9B1F-52E710B96C48}" srcOrd="0" destOrd="0" presId="urn:microsoft.com/office/officeart/2005/8/layout/hierarchy1"/>
    <dgm:cxn modelId="{B664744D-5FA0-438A-8520-44774E7ABE69}" srcId="{5FCD39DF-AB6A-4DB5-B792-FCBEEFBA40BD}" destId="{F58A9467-8680-42B3-AF7D-FFD30E42DBC7}" srcOrd="1" destOrd="0" parTransId="{336AF555-8952-4BED-84C3-CCF0D186F72E}" sibTransId="{CD054334-FE2C-41FB-BA1A-4DF6E1DD4D5D}"/>
    <dgm:cxn modelId="{FA882E67-C929-4E5A-83A5-4C6A9C9BC138}" type="presOf" srcId="{30635960-4EEB-4F86-A12F-4120405B9280}" destId="{528E5940-722C-4F4F-A40D-AD1CE55524BD}" srcOrd="0" destOrd="0" presId="urn:microsoft.com/office/officeart/2005/8/layout/hierarchy1"/>
    <dgm:cxn modelId="{BD163068-560B-48E2-B295-4FF12B38FABA}" srcId="{5FCD39DF-AB6A-4DB5-B792-FCBEEFBA40BD}" destId="{B360366A-37C4-4667-AE8E-AC19F692A617}" srcOrd="0" destOrd="0" parTransId="{30635960-4EEB-4F86-A12F-4120405B9280}" sibTransId="{81ECD8F7-907E-4441-AC0E-D9B0C0FC13C8}"/>
    <dgm:cxn modelId="{4A14A079-0197-4BDE-A315-6AE4384ED238}" type="presOf" srcId="{8CF14277-BF33-4FE9-A73F-5BD656D2A2CD}" destId="{CED92DD7-8EAD-4C9F-A41E-05531348AA84}" srcOrd="0" destOrd="0" presId="urn:microsoft.com/office/officeart/2005/8/layout/hierarchy1"/>
    <dgm:cxn modelId="{6558D47A-DD9A-4335-9160-D20165D40225}" type="presOf" srcId="{B360366A-37C4-4667-AE8E-AC19F692A617}" destId="{0FD6E484-B35B-4A4C-BBF6-CC545E82C9EF}" srcOrd="0" destOrd="0" presId="urn:microsoft.com/office/officeart/2005/8/layout/hierarchy1"/>
    <dgm:cxn modelId="{88548E86-CD6D-43F9-B2F9-F4FAD2106651}" type="presOf" srcId="{F58A9467-8680-42B3-AF7D-FFD30E42DBC7}" destId="{3CECB05F-8291-493D-A929-2AC33073BBEF}" srcOrd="0" destOrd="0" presId="urn:microsoft.com/office/officeart/2005/8/layout/hierarchy1"/>
    <dgm:cxn modelId="{125948A2-DCBE-484F-8445-4555FE0EC17A}" type="presOf" srcId="{5FCD39DF-AB6A-4DB5-B792-FCBEEFBA40BD}" destId="{816EC01B-BFA5-4678-A6B7-62AC3D58025B}" srcOrd="0" destOrd="0" presId="urn:microsoft.com/office/officeart/2005/8/layout/hierarchy1"/>
    <dgm:cxn modelId="{F2FE73B4-E524-478B-A601-911BACE88AEB}" srcId="{8CF14277-BF33-4FE9-A73F-5BD656D2A2CD}" destId="{5FCD39DF-AB6A-4DB5-B792-FCBEEFBA40BD}" srcOrd="0" destOrd="0" parTransId="{2CEC859D-231C-4B1F-9DBE-1ED4BF954193}" sibTransId="{1BDAE396-1BFF-4651-A64E-EEECBD187378}"/>
    <dgm:cxn modelId="{DFB26B8C-7E59-497A-98EE-B3A0F6E4D125}" type="presParOf" srcId="{CED92DD7-8EAD-4C9F-A41E-05531348AA84}" destId="{76EFDBB3-00AE-441A-BCAE-64BAAF5ECB66}" srcOrd="0" destOrd="0" presId="urn:microsoft.com/office/officeart/2005/8/layout/hierarchy1"/>
    <dgm:cxn modelId="{293861BA-4B5C-4AE6-B695-FFE599EAEF91}" type="presParOf" srcId="{76EFDBB3-00AE-441A-BCAE-64BAAF5ECB66}" destId="{026FA34B-27C1-42A2-AD14-FFE394A6FA55}" srcOrd="0" destOrd="0" presId="urn:microsoft.com/office/officeart/2005/8/layout/hierarchy1"/>
    <dgm:cxn modelId="{26BAA4E6-8EFA-486B-AD5F-9A92B0199A65}" type="presParOf" srcId="{026FA34B-27C1-42A2-AD14-FFE394A6FA55}" destId="{D6534A6F-D70C-4BBB-BEE4-CDFA1865F2D1}" srcOrd="0" destOrd="0" presId="urn:microsoft.com/office/officeart/2005/8/layout/hierarchy1"/>
    <dgm:cxn modelId="{841AC1F6-C45C-40D5-81D7-954E7F97EC94}" type="presParOf" srcId="{026FA34B-27C1-42A2-AD14-FFE394A6FA55}" destId="{816EC01B-BFA5-4678-A6B7-62AC3D58025B}" srcOrd="1" destOrd="0" presId="urn:microsoft.com/office/officeart/2005/8/layout/hierarchy1"/>
    <dgm:cxn modelId="{0FE92E99-965C-4550-BCAB-2722851C5981}" type="presParOf" srcId="{76EFDBB3-00AE-441A-BCAE-64BAAF5ECB66}" destId="{A4B65EA6-6B6E-47CF-BCD6-CB800EE9106E}" srcOrd="1" destOrd="0" presId="urn:microsoft.com/office/officeart/2005/8/layout/hierarchy1"/>
    <dgm:cxn modelId="{9465C7B8-232F-4EB3-99A9-87C64960BFDC}" type="presParOf" srcId="{A4B65EA6-6B6E-47CF-BCD6-CB800EE9106E}" destId="{528E5940-722C-4F4F-A40D-AD1CE55524BD}" srcOrd="0" destOrd="0" presId="urn:microsoft.com/office/officeart/2005/8/layout/hierarchy1"/>
    <dgm:cxn modelId="{A487FECC-15CA-4FEE-AA49-4A38762C247C}" type="presParOf" srcId="{A4B65EA6-6B6E-47CF-BCD6-CB800EE9106E}" destId="{12D1C89C-C14A-40BE-883D-F65E144867C3}" srcOrd="1" destOrd="0" presId="urn:microsoft.com/office/officeart/2005/8/layout/hierarchy1"/>
    <dgm:cxn modelId="{524F9556-61EE-49D9-B217-FE80067BC07D}" type="presParOf" srcId="{12D1C89C-C14A-40BE-883D-F65E144867C3}" destId="{D7481FD2-5684-4531-99DC-1935BDD4BDC1}" srcOrd="0" destOrd="0" presId="urn:microsoft.com/office/officeart/2005/8/layout/hierarchy1"/>
    <dgm:cxn modelId="{3C0E18D4-27D4-498C-BC50-24B7CAF8AE4D}" type="presParOf" srcId="{D7481FD2-5684-4531-99DC-1935BDD4BDC1}" destId="{6F77CE58-D16C-457A-8503-E73AF4DFEF48}" srcOrd="0" destOrd="0" presId="urn:microsoft.com/office/officeart/2005/8/layout/hierarchy1"/>
    <dgm:cxn modelId="{D9DF2E47-2A78-4CD1-BC67-18AB0B6C1A55}" type="presParOf" srcId="{D7481FD2-5684-4531-99DC-1935BDD4BDC1}" destId="{0FD6E484-B35B-4A4C-BBF6-CC545E82C9EF}" srcOrd="1" destOrd="0" presId="urn:microsoft.com/office/officeart/2005/8/layout/hierarchy1"/>
    <dgm:cxn modelId="{9FDBF515-DA82-434C-BC06-CC6590B0E4FB}" type="presParOf" srcId="{12D1C89C-C14A-40BE-883D-F65E144867C3}" destId="{A6657DD0-6F7B-4621-BEF2-5D35590350FD}" srcOrd="1" destOrd="0" presId="urn:microsoft.com/office/officeart/2005/8/layout/hierarchy1"/>
    <dgm:cxn modelId="{F5811999-936F-4CD7-A218-6D6D9AF950C8}" type="presParOf" srcId="{A4B65EA6-6B6E-47CF-BCD6-CB800EE9106E}" destId="{3CC7579B-0650-4B63-9B1F-52E710B96C48}" srcOrd="2" destOrd="0" presId="urn:microsoft.com/office/officeart/2005/8/layout/hierarchy1"/>
    <dgm:cxn modelId="{DD9743D5-BE5F-4DD9-A3D0-D79AD9D76746}" type="presParOf" srcId="{A4B65EA6-6B6E-47CF-BCD6-CB800EE9106E}" destId="{34C3ED02-5664-4D3C-88CD-0A33CE9E8900}" srcOrd="3" destOrd="0" presId="urn:microsoft.com/office/officeart/2005/8/layout/hierarchy1"/>
    <dgm:cxn modelId="{53BB063B-82F8-4F95-9E33-5B7762B99B7A}" type="presParOf" srcId="{34C3ED02-5664-4D3C-88CD-0A33CE9E8900}" destId="{666C0F79-76F6-4D33-B630-0B321A7E9EE6}" srcOrd="0" destOrd="0" presId="urn:microsoft.com/office/officeart/2005/8/layout/hierarchy1"/>
    <dgm:cxn modelId="{9D6C0301-46BE-49C9-84A5-85E56CBDC422}" type="presParOf" srcId="{666C0F79-76F6-4D33-B630-0B321A7E9EE6}" destId="{94873808-5639-4270-8DE7-81188C89ABB4}" srcOrd="0" destOrd="0" presId="urn:microsoft.com/office/officeart/2005/8/layout/hierarchy1"/>
    <dgm:cxn modelId="{D7CA2FED-F507-4C19-BFB0-7678AD7748E1}" type="presParOf" srcId="{666C0F79-76F6-4D33-B630-0B321A7E9EE6}" destId="{3CECB05F-8291-493D-A929-2AC33073BBEF}" srcOrd="1" destOrd="0" presId="urn:microsoft.com/office/officeart/2005/8/layout/hierarchy1"/>
    <dgm:cxn modelId="{64BA7061-7210-4350-8EC4-9E3396A6F164}" type="presParOf" srcId="{34C3ED02-5664-4D3C-88CD-0A33CE9E8900}" destId="{0A8418EE-3E78-47F6-9D4C-DDE13541174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B37285-D14F-4D6B-BBD9-47FEA2ED4131}" type="doc">
      <dgm:prSet loTypeId="urn:microsoft.com/office/officeart/2005/8/layout/hierarchy3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14BF1C66-B4FA-4643-A5CB-AA1331D30DDC}">
      <dgm:prSet phldrT="[Metin]"/>
      <dgm:spPr/>
      <dgm:t>
        <a:bodyPr/>
        <a:lstStyle/>
        <a:p>
          <a:r>
            <a:rPr lang="tr-TR" dirty="0"/>
            <a:t>Aktif </a:t>
          </a:r>
        </a:p>
      </dgm:t>
    </dgm:pt>
    <dgm:pt modelId="{1D706B1E-809E-464A-9416-D9FED7E3AE26}" type="parTrans" cxnId="{8C1DD8A9-159C-4D1E-8657-E9DA42A42C7D}">
      <dgm:prSet/>
      <dgm:spPr/>
      <dgm:t>
        <a:bodyPr/>
        <a:lstStyle/>
        <a:p>
          <a:endParaRPr lang="tr-TR"/>
        </a:p>
      </dgm:t>
    </dgm:pt>
    <dgm:pt modelId="{FF92E4D5-7629-4A78-AFFB-274465DE7159}" type="sibTrans" cxnId="{8C1DD8A9-159C-4D1E-8657-E9DA42A42C7D}">
      <dgm:prSet/>
      <dgm:spPr/>
      <dgm:t>
        <a:bodyPr/>
        <a:lstStyle/>
        <a:p>
          <a:endParaRPr lang="tr-TR"/>
        </a:p>
      </dgm:t>
    </dgm:pt>
    <dgm:pt modelId="{45331FC1-3F9A-4C1F-B45C-B93C1FEB84A3}">
      <dgm:prSet phldrT="[Metin]"/>
      <dgm:spPr/>
      <dgm:t>
        <a:bodyPr/>
        <a:lstStyle/>
        <a:p>
          <a:r>
            <a:rPr lang="tr-TR" dirty="0"/>
            <a:t>Fonksiyonel</a:t>
          </a:r>
        </a:p>
      </dgm:t>
    </dgm:pt>
    <dgm:pt modelId="{62DAA278-B7DF-4017-8A74-DA53DE8E864A}" type="parTrans" cxnId="{FF4DA8CE-8914-47DF-8192-C927AFA34960}">
      <dgm:prSet/>
      <dgm:spPr/>
      <dgm:t>
        <a:bodyPr/>
        <a:lstStyle/>
        <a:p>
          <a:endParaRPr lang="tr-TR"/>
        </a:p>
      </dgm:t>
    </dgm:pt>
    <dgm:pt modelId="{674501C4-9772-48E2-B479-988B7D6C55FA}" type="sibTrans" cxnId="{FF4DA8CE-8914-47DF-8192-C927AFA34960}">
      <dgm:prSet/>
      <dgm:spPr/>
      <dgm:t>
        <a:bodyPr/>
        <a:lstStyle/>
        <a:p>
          <a:endParaRPr lang="tr-TR"/>
        </a:p>
      </dgm:t>
    </dgm:pt>
    <dgm:pt modelId="{9E042356-84BB-493F-A5E3-FB1679AF12BA}">
      <dgm:prSet phldrT="[Metin]"/>
      <dgm:spPr/>
      <dgm:t>
        <a:bodyPr/>
        <a:lstStyle/>
        <a:p>
          <a:r>
            <a:rPr lang="tr-TR" dirty="0"/>
            <a:t>Mekanik (</a:t>
          </a:r>
          <a:r>
            <a:rPr lang="tr-TR" dirty="0" err="1"/>
            <a:t>ekspansiyon</a:t>
          </a:r>
          <a:r>
            <a:rPr lang="tr-TR" dirty="0"/>
            <a:t> plakları </a:t>
          </a:r>
          <a:r>
            <a:rPr lang="tr-TR" dirty="0" err="1"/>
            <a:t>vs</a:t>
          </a:r>
          <a:r>
            <a:rPr lang="tr-TR" dirty="0"/>
            <a:t>)</a:t>
          </a:r>
        </a:p>
      </dgm:t>
    </dgm:pt>
    <dgm:pt modelId="{B3520341-C775-42A7-850A-F48F7A62D301}" type="parTrans" cxnId="{21078CFC-1B2A-4B13-9DEF-AC82A9CE2A0F}">
      <dgm:prSet/>
      <dgm:spPr/>
      <dgm:t>
        <a:bodyPr/>
        <a:lstStyle/>
        <a:p>
          <a:endParaRPr lang="tr-TR"/>
        </a:p>
      </dgm:t>
    </dgm:pt>
    <dgm:pt modelId="{FB3504C0-316D-40C1-8CF3-F522024E82EB}" type="sibTrans" cxnId="{21078CFC-1B2A-4B13-9DEF-AC82A9CE2A0F}">
      <dgm:prSet/>
      <dgm:spPr/>
      <dgm:t>
        <a:bodyPr/>
        <a:lstStyle/>
        <a:p>
          <a:endParaRPr lang="tr-TR"/>
        </a:p>
      </dgm:t>
    </dgm:pt>
    <dgm:pt modelId="{43640CC7-6AE9-4371-8DE6-F62C206199A1}">
      <dgm:prSet phldrT="[Metin]"/>
      <dgm:spPr/>
      <dgm:t>
        <a:bodyPr/>
        <a:lstStyle/>
        <a:p>
          <a:r>
            <a:rPr lang="tr-TR" dirty="0"/>
            <a:t>Pasif </a:t>
          </a:r>
        </a:p>
      </dgm:t>
    </dgm:pt>
    <dgm:pt modelId="{CBA4962B-DA86-45CC-B0E0-9CE4A159C6F1}" type="parTrans" cxnId="{FE30431B-3790-4860-AB23-812502FDD8C8}">
      <dgm:prSet/>
      <dgm:spPr/>
      <dgm:t>
        <a:bodyPr/>
        <a:lstStyle/>
        <a:p>
          <a:endParaRPr lang="tr-TR"/>
        </a:p>
      </dgm:t>
    </dgm:pt>
    <dgm:pt modelId="{357E83F6-F25B-419E-BA91-CD61BEEDC55B}" type="sibTrans" cxnId="{FE30431B-3790-4860-AB23-812502FDD8C8}">
      <dgm:prSet/>
      <dgm:spPr/>
      <dgm:t>
        <a:bodyPr/>
        <a:lstStyle/>
        <a:p>
          <a:endParaRPr lang="tr-TR"/>
        </a:p>
      </dgm:t>
    </dgm:pt>
    <dgm:pt modelId="{85DA5FE1-B63C-4967-9AAA-9FABDB9C32A4}">
      <dgm:prSet phldrT="[Metin]"/>
      <dgm:spPr/>
      <dgm:t>
        <a:bodyPr/>
        <a:lstStyle/>
        <a:p>
          <a:r>
            <a:rPr lang="tr-TR" dirty="0"/>
            <a:t>Yer tutucu</a:t>
          </a:r>
        </a:p>
      </dgm:t>
    </dgm:pt>
    <dgm:pt modelId="{158C884E-0D92-47CE-AC50-3EA349CA725F}" type="parTrans" cxnId="{27D01FBE-16A8-4C3A-BB91-C572591DEF40}">
      <dgm:prSet/>
      <dgm:spPr/>
      <dgm:t>
        <a:bodyPr/>
        <a:lstStyle/>
        <a:p>
          <a:endParaRPr lang="tr-TR"/>
        </a:p>
      </dgm:t>
    </dgm:pt>
    <dgm:pt modelId="{9905D436-3E09-44EC-882C-F505BED9057D}" type="sibTrans" cxnId="{27D01FBE-16A8-4C3A-BB91-C572591DEF40}">
      <dgm:prSet/>
      <dgm:spPr/>
      <dgm:t>
        <a:bodyPr/>
        <a:lstStyle/>
        <a:p>
          <a:endParaRPr lang="tr-TR"/>
        </a:p>
      </dgm:t>
    </dgm:pt>
    <dgm:pt modelId="{51552A97-4CF6-40E1-A7EB-6CB57E2B8BEF}">
      <dgm:prSet phldrT="[Metin]"/>
      <dgm:spPr/>
      <dgm:t>
        <a:bodyPr/>
        <a:lstStyle/>
        <a:p>
          <a:r>
            <a:rPr lang="tr-TR" dirty="0" err="1"/>
            <a:t>Retainer</a:t>
          </a:r>
          <a:r>
            <a:rPr lang="tr-TR" dirty="0"/>
            <a:t> (</a:t>
          </a:r>
          <a:r>
            <a:rPr lang="tr-TR" dirty="0" err="1"/>
            <a:t>Hawley</a:t>
          </a:r>
          <a:r>
            <a:rPr lang="tr-TR" dirty="0"/>
            <a:t> plağı- </a:t>
          </a:r>
          <a:r>
            <a:rPr lang="tr-TR" dirty="0" err="1"/>
            <a:t>Essix</a:t>
          </a:r>
          <a:r>
            <a:rPr lang="tr-TR" dirty="0"/>
            <a:t> plakları)</a:t>
          </a:r>
        </a:p>
      </dgm:t>
    </dgm:pt>
    <dgm:pt modelId="{DE954711-9A9C-4AD1-AB64-1BD7216E4710}" type="parTrans" cxnId="{1F26D563-BD60-48B3-B51A-1C3AD618E4CD}">
      <dgm:prSet/>
      <dgm:spPr/>
      <dgm:t>
        <a:bodyPr/>
        <a:lstStyle/>
        <a:p>
          <a:endParaRPr lang="tr-TR"/>
        </a:p>
      </dgm:t>
    </dgm:pt>
    <dgm:pt modelId="{64620AD3-47D1-4FE6-8E68-D2D968974C53}" type="sibTrans" cxnId="{1F26D563-BD60-48B3-B51A-1C3AD618E4CD}">
      <dgm:prSet/>
      <dgm:spPr/>
      <dgm:t>
        <a:bodyPr/>
        <a:lstStyle/>
        <a:p>
          <a:endParaRPr lang="tr-TR"/>
        </a:p>
      </dgm:t>
    </dgm:pt>
    <dgm:pt modelId="{55E03829-409B-46DC-80F5-DCEC35DC3F70}" type="pres">
      <dgm:prSet presAssocID="{89B37285-D14F-4D6B-BBD9-47FEA2ED413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366F5FD-C36E-47DC-8078-6D3F420BBA5B}" type="pres">
      <dgm:prSet presAssocID="{14BF1C66-B4FA-4643-A5CB-AA1331D30DDC}" presName="root" presStyleCnt="0"/>
      <dgm:spPr/>
    </dgm:pt>
    <dgm:pt modelId="{A540310E-A7F3-48CD-A5A9-B2F28CD28925}" type="pres">
      <dgm:prSet presAssocID="{14BF1C66-B4FA-4643-A5CB-AA1331D30DDC}" presName="rootComposite" presStyleCnt="0"/>
      <dgm:spPr/>
    </dgm:pt>
    <dgm:pt modelId="{1C74BA0D-C066-44FB-9BC3-5402C83C42E5}" type="pres">
      <dgm:prSet presAssocID="{14BF1C66-B4FA-4643-A5CB-AA1331D30DDC}" presName="rootText" presStyleLbl="node1" presStyleIdx="0" presStyleCnt="2"/>
      <dgm:spPr/>
    </dgm:pt>
    <dgm:pt modelId="{9D222080-897A-4B27-95A8-F88D739F2DF9}" type="pres">
      <dgm:prSet presAssocID="{14BF1C66-B4FA-4643-A5CB-AA1331D30DDC}" presName="rootConnector" presStyleLbl="node1" presStyleIdx="0" presStyleCnt="2"/>
      <dgm:spPr/>
    </dgm:pt>
    <dgm:pt modelId="{745364AD-0F00-4FED-A89D-47E8003C35C2}" type="pres">
      <dgm:prSet presAssocID="{14BF1C66-B4FA-4643-A5CB-AA1331D30DDC}" presName="childShape" presStyleCnt="0"/>
      <dgm:spPr/>
    </dgm:pt>
    <dgm:pt modelId="{29722F37-530B-4562-A693-A29B7DE89E85}" type="pres">
      <dgm:prSet presAssocID="{62DAA278-B7DF-4017-8A74-DA53DE8E864A}" presName="Name13" presStyleLbl="parChTrans1D2" presStyleIdx="0" presStyleCnt="4"/>
      <dgm:spPr/>
    </dgm:pt>
    <dgm:pt modelId="{B52591F7-0C5E-4280-93C6-95B1A042CD32}" type="pres">
      <dgm:prSet presAssocID="{45331FC1-3F9A-4C1F-B45C-B93C1FEB84A3}" presName="childText" presStyleLbl="bgAcc1" presStyleIdx="0" presStyleCnt="4">
        <dgm:presLayoutVars>
          <dgm:bulletEnabled val="1"/>
        </dgm:presLayoutVars>
      </dgm:prSet>
      <dgm:spPr/>
    </dgm:pt>
    <dgm:pt modelId="{8C4EA55E-5FCE-4B4C-AA12-844D41476CFB}" type="pres">
      <dgm:prSet presAssocID="{B3520341-C775-42A7-850A-F48F7A62D301}" presName="Name13" presStyleLbl="parChTrans1D2" presStyleIdx="1" presStyleCnt="4"/>
      <dgm:spPr/>
    </dgm:pt>
    <dgm:pt modelId="{D250E7A9-CE49-4380-823B-C693FF4979E5}" type="pres">
      <dgm:prSet presAssocID="{9E042356-84BB-493F-A5E3-FB1679AF12BA}" presName="childText" presStyleLbl="bgAcc1" presStyleIdx="1" presStyleCnt="4">
        <dgm:presLayoutVars>
          <dgm:bulletEnabled val="1"/>
        </dgm:presLayoutVars>
      </dgm:prSet>
      <dgm:spPr/>
    </dgm:pt>
    <dgm:pt modelId="{2D15F693-0750-43C1-A8A3-8D54D0D4D7BB}" type="pres">
      <dgm:prSet presAssocID="{43640CC7-6AE9-4371-8DE6-F62C206199A1}" presName="root" presStyleCnt="0"/>
      <dgm:spPr/>
    </dgm:pt>
    <dgm:pt modelId="{943310B7-F8F4-480B-B9C5-B940401F8538}" type="pres">
      <dgm:prSet presAssocID="{43640CC7-6AE9-4371-8DE6-F62C206199A1}" presName="rootComposite" presStyleCnt="0"/>
      <dgm:spPr/>
    </dgm:pt>
    <dgm:pt modelId="{2C1676BA-807A-48CC-BE4C-BFBB2F5C6A3F}" type="pres">
      <dgm:prSet presAssocID="{43640CC7-6AE9-4371-8DE6-F62C206199A1}" presName="rootText" presStyleLbl="node1" presStyleIdx="1" presStyleCnt="2"/>
      <dgm:spPr/>
    </dgm:pt>
    <dgm:pt modelId="{63FABD47-51DB-47E7-A2E5-ACE27F7A4B6B}" type="pres">
      <dgm:prSet presAssocID="{43640CC7-6AE9-4371-8DE6-F62C206199A1}" presName="rootConnector" presStyleLbl="node1" presStyleIdx="1" presStyleCnt="2"/>
      <dgm:spPr/>
    </dgm:pt>
    <dgm:pt modelId="{7F007A72-F064-48C5-9A64-30C89A73A347}" type="pres">
      <dgm:prSet presAssocID="{43640CC7-6AE9-4371-8DE6-F62C206199A1}" presName="childShape" presStyleCnt="0"/>
      <dgm:spPr/>
    </dgm:pt>
    <dgm:pt modelId="{B6448256-2A19-44C4-9AD5-18A37BF893DE}" type="pres">
      <dgm:prSet presAssocID="{158C884E-0D92-47CE-AC50-3EA349CA725F}" presName="Name13" presStyleLbl="parChTrans1D2" presStyleIdx="2" presStyleCnt="4"/>
      <dgm:spPr/>
    </dgm:pt>
    <dgm:pt modelId="{784A4737-A461-49F7-B118-30A054DF31D4}" type="pres">
      <dgm:prSet presAssocID="{85DA5FE1-B63C-4967-9AAA-9FABDB9C32A4}" presName="childText" presStyleLbl="bgAcc1" presStyleIdx="2" presStyleCnt="4">
        <dgm:presLayoutVars>
          <dgm:bulletEnabled val="1"/>
        </dgm:presLayoutVars>
      </dgm:prSet>
      <dgm:spPr/>
    </dgm:pt>
    <dgm:pt modelId="{36B341B3-7A71-43D7-BD16-489AD11A4391}" type="pres">
      <dgm:prSet presAssocID="{DE954711-9A9C-4AD1-AB64-1BD7216E4710}" presName="Name13" presStyleLbl="parChTrans1D2" presStyleIdx="3" presStyleCnt="4"/>
      <dgm:spPr/>
    </dgm:pt>
    <dgm:pt modelId="{31F51E07-A347-4E81-82DC-F9F1593D08CE}" type="pres">
      <dgm:prSet presAssocID="{51552A97-4CF6-40E1-A7EB-6CB57E2B8BEF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41E1A701-A670-4738-BE79-1828F60550C2}" type="presOf" srcId="{51552A97-4CF6-40E1-A7EB-6CB57E2B8BEF}" destId="{31F51E07-A347-4E81-82DC-F9F1593D08CE}" srcOrd="0" destOrd="0" presId="urn:microsoft.com/office/officeart/2005/8/layout/hierarchy3"/>
    <dgm:cxn modelId="{F5FB2E05-1F02-4115-A138-F2A92E7F8A04}" type="presOf" srcId="{14BF1C66-B4FA-4643-A5CB-AA1331D30DDC}" destId="{9D222080-897A-4B27-95A8-F88D739F2DF9}" srcOrd="1" destOrd="0" presId="urn:microsoft.com/office/officeart/2005/8/layout/hierarchy3"/>
    <dgm:cxn modelId="{FE30431B-3790-4860-AB23-812502FDD8C8}" srcId="{89B37285-D14F-4D6B-BBD9-47FEA2ED4131}" destId="{43640CC7-6AE9-4371-8DE6-F62C206199A1}" srcOrd="1" destOrd="0" parTransId="{CBA4962B-DA86-45CC-B0E0-9CE4A159C6F1}" sibTransId="{357E83F6-F25B-419E-BA91-CD61BEEDC55B}"/>
    <dgm:cxn modelId="{9FA3AF22-F50D-4BC6-B529-3FA2D27101C0}" type="presOf" srcId="{85DA5FE1-B63C-4967-9AAA-9FABDB9C32A4}" destId="{784A4737-A461-49F7-B118-30A054DF31D4}" srcOrd="0" destOrd="0" presId="urn:microsoft.com/office/officeart/2005/8/layout/hierarchy3"/>
    <dgm:cxn modelId="{1AF62C36-02C9-4307-AFD3-386188461961}" type="presOf" srcId="{89B37285-D14F-4D6B-BBD9-47FEA2ED4131}" destId="{55E03829-409B-46DC-80F5-DCEC35DC3F70}" srcOrd="0" destOrd="0" presId="urn:microsoft.com/office/officeart/2005/8/layout/hierarchy3"/>
    <dgm:cxn modelId="{1F26D563-BD60-48B3-B51A-1C3AD618E4CD}" srcId="{43640CC7-6AE9-4371-8DE6-F62C206199A1}" destId="{51552A97-4CF6-40E1-A7EB-6CB57E2B8BEF}" srcOrd="1" destOrd="0" parTransId="{DE954711-9A9C-4AD1-AB64-1BD7216E4710}" sibTransId="{64620AD3-47D1-4FE6-8E68-D2D968974C53}"/>
    <dgm:cxn modelId="{3706C689-2723-409F-9A29-6DEF701F05E0}" type="presOf" srcId="{43640CC7-6AE9-4371-8DE6-F62C206199A1}" destId="{63FABD47-51DB-47E7-A2E5-ACE27F7A4B6B}" srcOrd="1" destOrd="0" presId="urn:microsoft.com/office/officeart/2005/8/layout/hierarchy3"/>
    <dgm:cxn modelId="{D8069C8B-5F00-45FC-8826-4B009CBAB7C0}" type="presOf" srcId="{14BF1C66-B4FA-4643-A5CB-AA1331D30DDC}" destId="{1C74BA0D-C066-44FB-9BC3-5402C83C42E5}" srcOrd="0" destOrd="0" presId="urn:microsoft.com/office/officeart/2005/8/layout/hierarchy3"/>
    <dgm:cxn modelId="{0E63B69A-848A-42AA-BBAB-93A78997A5A1}" type="presOf" srcId="{43640CC7-6AE9-4371-8DE6-F62C206199A1}" destId="{2C1676BA-807A-48CC-BE4C-BFBB2F5C6A3F}" srcOrd="0" destOrd="0" presId="urn:microsoft.com/office/officeart/2005/8/layout/hierarchy3"/>
    <dgm:cxn modelId="{8C1DD8A9-159C-4D1E-8657-E9DA42A42C7D}" srcId="{89B37285-D14F-4D6B-BBD9-47FEA2ED4131}" destId="{14BF1C66-B4FA-4643-A5CB-AA1331D30DDC}" srcOrd="0" destOrd="0" parTransId="{1D706B1E-809E-464A-9416-D9FED7E3AE26}" sibTransId="{FF92E4D5-7629-4A78-AFFB-274465DE7159}"/>
    <dgm:cxn modelId="{27D01FBE-16A8-4C3A-BB91-C572591DEF40}" srcId="{43640CC7-6AE9-4371-8DE6-F62C206199A1}" destId="{85DA5FE1-B63C-4967-9AAA-9FABDB9C32A4}" srcOrd="0" destOrd="0" parTransId="{158C884E-0D92-47CE-AC50-3EA349CA725F}" sibTransId="{9905D436-3E09-44EC-882C-F505BED9057D}"/>
    <dgm:cxn modelId="{EC656CC4-ABE1-4EBC-B33E-9A9CD0E43DCE}" type="presOf" srcId="{45331FC1-3F9A-4C1F-B45C-B93C1FEB84A3}" destId="{B52591F7-0C5E-4280-93C6-95B1A042CD32}" srcOrd="0" destOrd="0" presId="urn:microsoft.com/office/officeart/2005/8/layout/hierarchy3"/>
    <dgm:cxn modelId="{FF4DA8CE-8914-47DF-8192-C927AFA34960}" srcId="{14BF1C66-B4FA-4643-A5CB-AA1331D30DDC}" destId="{45331FC1-3F9A-4C1F-B45C-B93C1FEB84A3}" srcOrd="0" destOrd="0" parTransId="{62DAA278-B7DF-4017-8A74-DA53DE8E864A}" sibTransId="{674501C4-9772-48E2-B479-988B7D6C55FA}"/>
    <dgm:cxn modelId="{1BA3D3D5-2DCB-4AE8-89A2-9230F60733F7}" type="presOf" srcId="{9E042356-84BB-493F-A5E3-FB1679AF12BA}" destId="{D250E7A9-CE49-4380-823B-C693FF4979E5}" srcOrd="0" destOrd="0" presId="urn:microsoft.com/office/officeart/2005/8/layout/hierarchy3"/>
    <dgm:cxn modelId="{12A127E3-279E-4AF6-96AF-0D27D2A82BB0}" type="presOf" srcId="{B3520341-C775-42A7-850A-F48F7A62D301}" destId="{8C4EA55E-5FCE-4B4C-AA12-844D41476CFB}" srcOrd="0" destOrd="0" presId="urn:microsoft.com/office/officeart/2005/8/layout/hierarchy3"/>
    <dgm:cxn modelId="{5D5614EC-DF78-46DF-9FE5-CFD046081563}" type="presOf" srcId="{62DAA278-B7DF-4017-8A74-DA53DE8E864A}" destId="{29722F37-530B-4562-A693-A29B7DE89E85}" srcOrd="0" destOrd="0" presId="urn:microsoft.com/office/officeart/2005/8/layout/hierarchy3"/>
    <dgm:cxn modelId="{8EF9EBEE-D4F7-42C9-8490-49B86D006758}" type="presOf" srcId="{158C884E-0D92-47CE-AC50-3EA349CA725F}" destId="{B6448256-2A19-44C4-9AD5-18A37BF893DE}" srcOrd="0" destOrd="0" presId="urn:microsoft.com/office/officeart/2005/8/layout/hierarchy3"/>
    <dgm:cxn modelId="{21078CFC-1B2A-4B13-9DEF-AC82A9CE2A0F}" srcId="{14BF1C66-B4FA-4643-A5CB-AA1331D30DDC}" destId="{9E042356-84BB-493F-A5E3-FB1679AF12BA}" srcOrd="1" destOrd="0" parTransId="{B3520341-C775-42A7-850A-F48F7A62D301}" sibTransId="{FB3504C0-316D-40C1-8CF3-F522024E82EB}"/>
    <dgm:cxn modelId="{F26C17FE-7A5A-4CF7-8B07-91EFE536A08C}" type="presOf" srcId="{DE954711-9A9C-4AD1-AB64-1BD7216E4710}" destId="{36B341B3-7A71-43D7-BD16-489AD11A4391}" srcOrd="0" destOrd="0" presId="urn:microsoft.com/office/officeart/2005/8/layout/hierarchy3"/>
    <dgm:cxn modelId="{2F38715A-937E-4F45-8C25-A5BF3839B4E2}" type="presParOf" srcId="{55E03829-409B-46DC-80F5-DCEC35DC3F70}" destId="{7366F5FD-C36E-47DC-8078-6D3F420BBA5B}" srcOrd="0" destOrd="0" presId="urn:microsoft.com/office/officeart/2005/8/layout/hierarchy3"/>
    <dgm:cxn modelId="{4B53E67D-2ACC-4D89-BAEE-99DFF97F18C1}" type="presParOf" srcId="{7366F5FD-C36E-47DC-8078-6D3F420BBA5B}" destId="{A540310E-A7F3-48CD-A5A9-B2F28CD28925}" srcOrd="0" destOrd="0" presId="urn:microsoft.com/office/officeart/2005/8/layout/hierarchy3"/>
    <dgm:cxn modelId="{2558A5A2-F9A5-4262-ABA3-F383B10A5199}" type="presParOf" srcId="{A540310E-A7F3-48CD-A5A9-B2F28CD28925}" destId="{1C74BA0D-C066-44FB-9BC3-5402C83C42E5}" srcOrd="0" destOrd="0" presId="urn:microsoft.com/office/officeart/2005/8/layout/hierarchy3"/>
    <dgm:cxn modelId="{61F41790-B253-417E-82D6-BE3D51BFC923}" type="presParOf" srcId="{A540310E-A7F3-48CD-A5A9-B2F28CD28925}" destId="{9D222080-897A-4B27-95A8-F88D739F2DF9}" srcOrd="1" destOrd="0" presId="urn:microsoft.com/office/officeart/2005/8/layout/hierarchy3"/>
    <dgm:cxn modelId="{9822B9EE-0A52-4303-AD88-FA9F93E5D9E1}" type="presParOf" srcId="{7366F5FD-C36E-47DC-8078-6D3F420BBA5B}" destId="{745364AD-0F00-4FED-A89D-47E8003C35C2}" srcOrd="1" destOrd="0" presId="urn:microsoft.com/office/officeart/2005/8/layout/hierarchy3"/>
    <dgm:cxn modelId="{4E2A2708-3C69-46CC-B185-34804128780B}" type="presParOf" srcId="{745364AD-0F00-4FED-A89D-47E8003C35C2}" destId="{29722F37-530B-4562-A693-A29B7DE89E85}" srcOrd="0" destOrd="0" presId="urn:microsoft.com/office/officeart/2005/8/layout/hierarchy3"/>
    <dgm:cxn modelId="{FFA330C6-9A26-4F11-A8C6-BEEC6DA3C7A1}" type="presParOf" srcId="{745364AD-0F00-4FED-A89D-47E8003C35C2}" destId="{B52591F7-0C5E-4280-93C6-95B1A042CD32}" srcOrd="1" destOrd="0" presId="urn:microsoft.com/office/officeart/2005/8/layout/hierarchy3"/>
    <dgm:cxn modelId="{4599A3BC-B886-464C-B569-9EB4288DB4C4}" type="presParOf" srcId="{745364AD-0F00-4FED-A89D-47E8003C35C2}" destId="{8C4EA55E-5FCE-4B4C-AA12-844D41476CFB}" srcOrd="2" destOrd="0" presId="urn:microsoft.com/office/officeart/2005/8/layout/hierarchy3"/>
    <dgm:cxn modelId="{5F2CDFE5-8B05-45F6-80AC-0017C734F66A}" type="presParOf" srcId="{745364AD-0F00-4FED-A89D-47E8003C35C2}" destId="{D250E7A9-CE49-4380-823B-C693FF4979E5}" srcOrd="3" destOrd="0" presId="urn:microsoft.com/office/officeart/2005/8/layout/hierarchy3"/>
    <dgm:cxn modelId="{660C3113-78F3-413C-99BC-6AF5A35B85E7}" type="presParOf" srcId="{55E03829-409B-46DC-80F5-DCEC35DC3F70}" destId="{2D15F693-0750-43C1-A8A3-8D54D0D4D7BB}" srcOrd="1" destOrd="0" presId="urn:microsoft.com/office/officeart/2005/8/layout/hierarchy3"/>
    <dgm:cxn modelId="{7CB566FC-FB07-49B3-8817-E42E91977030}" type="presParOf" srcId="{2D15F693-0750-43C1-A8A3-8D54D0D4D7BB}" destId="{943310B7-F8F4-480B-B9C5-B940401F8538}" srcOrd="0" destOrd="0" presId="urn:microsoft.com/office/officeart/2005/8/layout/hierarchy3"/>
    <dgm:cxn modelId="{8CB5803B-8617-492E-9755-91E1C1A9B344}" type="presParOf" srcId="{943310B7-F8F4-480B-B9C5-B940401F8538}" destId="{2C1676BA-807A-48CC-BE4C-BFBB2F5C6A3F}" srcOrd="0" destOrd="0" presId="urn:microsoft.com/office/officeart/2005/8/layout/hierarchy3"/>
    <dgm:cxn modelId="{A42B372E-1F94-499C-9341-7CF46911EE0D}" type="presParOf" srcId="{943310B7-F8F4-480B-B9C5-B940401F8538}" destId="{63FABD47-51DB-47E7-A2E5-ACE27F7A4B6B}" srcOrd="1" destOrd="0" presId="urn:microsoft.com/office/officeart/2005/8/layout/hierarchy3"/>
    <dgm:cxn modelId="{3FA9288A-2D69-4BD7-9717-8B5F47F67838}" type="presParOf" srcId="{2D15F693-0750-43C1-A8A3-8D54D0D4D7BB}" destId="{7F007A72-F064-48C5-9A64-30C89A73A347}" srcOrd="1" destOrd="0" presId="urn:microsoft.com/office/officeart/2005/8/layout/hierarchy3"/>
    <dgm:cxn modelId="{D9A15B45-0A4A-4600-A1E3-924220A14FF1}" type="presParOf" srcId="{7F007A72-F064-48C5-9A64-30C89A73A347}" destId="{B6448256-2A19-44C4-9AD5-18A37BF893DE}" srcOrd="0" destOrd="0" presId="urn:microsoft.com/office/officeart/2005/8/layout/hierarchy3"/>
    <dgm:cxn modelId="{3C93DFB4-CCAF-4CA2-93CF-D1BC47CB06E1}" type="presParOf" srcId="{7F007A72-F064-48C5-9A64-30C89A73A347}" destId="{784A4737-A461-49F7-B118-30A054DF31D4}" srcOrd="1" destOrd="0" presId="urn:microsoft.com/office/officeart/2005/8/layout/hierarchy3"/>
    <dgm:cxn modelId="{FAF059E5-A431-4359-BB47-B64CBE3DE0E9}" type="presParOf" srcId="{7F007A72-F064-48C5-9A64-30C89A73A347}" destId="{36B341B3-7A71-43D7-BD16-489AD11A4391}" srcOrd="2" destOrd="0" presId="urn:microsoft.com/office/officeart/2005/8/layout/hierarchy3"/>
    <dgm:cxn modelId="{6A7E378C-F374-4C8B-83F1-2FF929CA9B22}" type="presParOf" srcId="{7F007A72-F064-48C5-9A64-30C89A73A347}" destId="{31F51E07-A347-4E81-82DC-F9F1593D08C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7579B-0650-4B63-9B1F-52E710B96C48}">
      <dsp:nvSpPr>
        <dsp:cNvPr id="0" name=""/>
        <dsp:cNvSpPr/>
      </dsp:nvSpPr>
      <dsp:spPr>
        <a:xfrm>
          <a:off x="4649878" y="1723693"/>
          <a:ext cx="1657941" cy="789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700"/>
              </a:lnTo>
              <a:lnTo>
                <a:pt x="1657941" y="537700"/>
              </a:lnTo>
              <a:lnTo>
                <a:pt x="1657941" y="789029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8E5940-722C-4F4F-A40D-AD1CE55524BD}">
      <dsp:nvSpPr>
        <dsp:cNvPr id="0" name=""/>
        <dsp:cNvSpPr/>
      </dsp:nvSpPr>
      <dsp:spPr>
        <a:xfrm>
          <a:off x="2991936" y="1723693"/>
          <a:ext cx="1657941" cy="789029"/>
        </a:xfrm>
        <a:custGeom>
          <a:avLst/>
          <a:gdLst/>
          <a:ahLst/>
          <a:cxnLst/>
          <a:rect l="0" t="0" r="0" b="0"/>
          <a:pathLst>
            <a:path>
              <a:moveTo>
                <a:pt x="1657941" y="0"/>
              </a:moveTo>
              <a:lnTo>
                <a:pt x="1657941" y="537700"/>
              </a:lnTo>
              <a:lnTo>
                <a:pt x="0" y="537700"/>
              </a:lnTo>
              <a:lnTo>
                <a:pt x="0" y="789029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34A6F-D70C-4BBB-BEE4-CDFA1865F2D1}">
      <dsp:nvSpPr>
        <dsp:cNvPr id="0" name=""/>
        <dsp:cNvSpPr/>
      </dsp:nvSpPr>
      <dsp:spPr>
        <a:xfrm>
          <a:off x="3293380" y="941"/>
          <a:ext cx="2712995" cy="17227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16EC01B-BFA5-4678-A6B7-62AC3D58025B}">
      <dsp:nvSpPr>
        <dsp:cNvPr id="0" name=""/>
        <dsp:cNvSpPr/>
      </dsp:nvSpPr>
      <dsp:spPr>
        <a:xfrm>
          <a:off x="3594824" y="287313"/>
          <a:ext cx="2712995" cy="1722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 err="1"/>
            <a:t>Ortodontik</a:t>
          </a:r>
          <a:r>
            <a:rPr lang="tr-TR" sz="2800" b="1" kern="1200" dirty="0"/>
            <a:t> hareketli apareyler</a:t>
          </a:r>
        </a:p>
      </dsp:txBody>
      <dsp:txXfrm>
        <a:off x="3645282" y="337771"/>
        <a:ext cx="2612079" cy="1621836"/>
      </dsp:txXfrm>
    </dsp:sp>
    <dsp:sp modelId="{6F77CE58-D16C-457A-8503-E73AF4DFEF48}">
      <dsp:nvSpPr>
        <dsp:cNvPr id="0" name=""/>
        <dsp:cNvSpPr/>
      </dsp:nvSpPr>
      <dsp:spPr>
        <a:xfrm>
          <a:off x="1635438" y="2512722"/>
          <a:ext cx="2712995" cy="17227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FD6E484-B35B-4A4C-BBF6-CC545E82C9EF}">
      <dsp:nvSpPr>
        <dsp:cNvPr id="0" name=""/>
        <dsp:cNvSpPr/>
      </dsp:nvSpPr>
      <dsp:spPr>
        <a:xfrm>
          <a:off x="1936882" y="2799094"/>
          <a:ext cx="2712995" cy="1722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/>
            <a:t>Ağız dışı apareyler</a:t>
          </a:r>
        </a:p>
      </dsp:txBody>
      <dsp:txXfrm>
        <a:off x="1987340" y="2849552"/>
        <a:ext cx="2612079" cy="1621836"/>
      </dsp:txXfrm>
    </dsp:sp>
    <dsp:sp modelId="{94873808-5639-4270-8DE7-81188C89ABB4}">
      <dsp:nvSpPr>
        <dsp:cNvPr id="0" name=""/>
        <dsp:cNvSpPr/>
      </dsp:nvSpPr>
      <dsp:spPr>
        <a:xfrm>
          <a:off x="4951321" y="2512722"/>
          <a:ext cx="2712995" cy="17227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ECB05F-8291-493D-A929-2AC33073BBEF}">
      <dsp:nvSpPr>
        <dsp:cNvPr id="0" name=""/>
        <dsp:cNvSpPr/>
      </dsp:nvSpPr>
      <dsp:spPr>
        <a:xfrm>
          <a:off x="5252765" y="2799094"/>
          <a:ext cx="2712995" cy="1722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 dirty="0"/>
            <a:t>Ağız içi apareyler</a:t>
          </a:r>
        </a:p>
      </dsp:txBody>
      <dsp:txXfrm>
        <a:off x="5303223" y="2849552"/>
        <a:ext cx="2612079" cy="16218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4BA0D-C066-44FB-9BC3-5402C83C42E5}">
      <dsp:nvSpPr>
        <dsp:cNvPr id="0" name=""/>
        <dsp:cNvSpPr/>
      </dsp:nvSpPr>
      <dsp:spPr>
        <a:xfrm>
          <a:off x="1628748" y="827"/>
          <a:ext cx="2200388" cy="11001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500" kern="1200" dirty="0"/>
            <a:t>Aktif </a:t>
          </a:r>
        </a:p>
      </dsp:txBody>
      <dsp:txXfrm>
        <a:off x="1660972" y="33051"/>
        <a:ext cx="2135940" cy="1035746"/>
      </dsp:txXfrm>
    </dsp:sp>
    <dsp:sp modelId="{29722F37-530B-4562-A693-A29B7DE89E85}">
      <dsp:nvSpPr>
        <dsp:cNvPr id="0" name=""/>
        <dsp:cNvSpPr/>
      </dsp:nvSpPr>
      <dsp:spPr>
        <a:xfrm>
          <a:off x="1848787" y="1101021"/>
          <a:ext cx="220038" cy="825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5145"/>
              </a:lnTo>
              <a:lnTo>
                <a:pt x="220038" y="825145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2591F7-0C5E-4280-93C6-95B1A042CD32}">
      <dsp:nvSpPr>
        <dsp:cNvPr id="0" name=""/>
        <dsp:cNvSpPr/>
      </dsp:nvSpPr>
      <dsp:spPr>
        <a:xfrm>
          <a:off x="2068825" y="1376069"/>
          <a:ext cx="1760310" cy="11001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Fonksiyonel</a:t>
          </a:r>
        </a:p>
      </dsp:txBody>
      <dsp:txXfrm>
        <a:off x="2101049" y="1408293"/>
        <a:ext cx="1695862" cy="1035746"/>
      </dsp:txXfrm>
    </dsp:sp>
    <dsp:sp modelId="{8C4EA55E-5FCE-4B4C-AA12-844D41476CFB}">
      <dsp:nvSpPr>
        <dsp:cNvPr id="0" name=""/>
        <dsp:cNvSpPr/>
      </dsp:nvSpPr>
      <dsp:spPr>
        <a:xfrm>
          <a:off x="1848787" y="1101021"/>
          <a:ext cx="220038" cy="22003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0388"/>
              </a:lnTo>
              <a:lnTo>
                <a:pt x="220038" y="2200388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50E7A9-CE49-4380-823B-C693FF4979E5}">
      <dsp:nvSpPr>
        <dsp:cNvPr id="0" name=""/>
        <dsp:cNvSpPr/>
      </dsp:nvSpPr>
      <dsp:spPr>
        <a:xfrm>
          <a:off x="2068825" y="2751312"/>
          <a:ext cx="1760310" cy="11001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829754"/>
              <a:satOff val="-2939"/>
              <a:lumOff val="-3987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Mekanik (</a:t>
          </a:r>
          <a:r>
            <a:rPr lang="tr-TR" sz="2200" kern="1200" dirty="0" err="1"/>
            <a:t>ekspansiyon</a:t>
          </a:r>
          <a:r>
            <a:rPr lang="tr-TR" sz="2200" kern="1200" dirty="0"/>
            <a:t> plakları </a:t>
          </a:r>
          <a:r>
            <a:rPr lang="tr-TR" sz="2200" kern="1200" dirty="0" err="1"/>
            <a:t>vs</a:t>
          </a:r>
          <a:r>
            <a:rPr lang="tr-TR" sz="2200" kern="1200" dirty="0"/>
            <a:t>)</a:t>
          </a:r>
        </a:p>
      </dsp:txBody>
      <dsp:txXfrm>
        <a:off x="2101049" y="2783536"/>
        <a:ext cx="1695862" cy="1035746"/>
      </dsp:txXfrm>
    </dsp:sp>
    <dsp:sp modelId="{2C1676BA-807A-48CC-BE4C-BFBB2F5C6A3F}">
      <dsp:nvSpPr>
        <dsp:cNvPr id="0" name=""/>
        <dsp:cNvSpPr/>
      </dsp:nvSpPr>
      <dsp:spPr>
        <a:xfrm>
          <a:off x="4379233" y="827"/>
          <a:ext cx="2200388" cy="11001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5">
                <a:hueOff val="2489263"/>
                <a:satOff val="-8818"/>
                <a:lumOff val="-11961"/>
                <a:alphaOff val="0"/>
                <a:shade val="74000"/>
                <a:satMod val="130000"/>
                <a:lumMod val="90000"/>
              </a:schemeClr>
              <a:schemeClr val="accent5">
                <a:hueOff val="2489263"/>
                <a:satOff val="-8818"/>
                <a:lumOff val="-11961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6500" kern="1200" dirty="0"/>
            <a:t>Pasif </a:t>
          </a:r>
        </a:p>
      </dsp:txBody>
      <dsp:txXfrm>
        <a:off x="4411457" y="33051"/>
        <a:ext cx="2135940" cy="1035746"/>
      </dsp:txXfrm>
    </dsp:sp>
    <dsp:sp modelId="{B6448256-2A19-44C4-9AD5-18A37BF893DE}">
      <dsp:nvSpPr>
        <dsp:cNvPr id="0" name=""/>
        <dsp:cNvSpPr/>
      </dsp:nvSpPr>
      <dsp:spPr>
        <a:xfrm>
          <a:off x="4599272" y="1101021"/>
          <a:ext cx="220038" cy="825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5145"/>
              </a:lnTo>
              <a:lnTo>
                <a:pt x="220038" y="825145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4A4737-A461-49F7-B118-30A054DF31D4}">
      <dsp:nvSpPr>
        <dsp:cNvPr id="0" name=""/>
        <dsp:cNvSpPr/>
      </dsp:nvSpPr>
      <dsp:spPr>
        <a:xfrm>
          <a:off x="4819311" y="1376069"/>
          <a:ext cx="1760310" cy="11001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659509"/>
              <a:satOff val="-5879"/>
              <a:lumOff val="-7974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Yer tutucu</a:t>
          </a:r>
        </a:p>
      </dsp:txBody>
      <dsp:txXfrm>
        <a:off x="4851535" y="1408293"/>
        <a:ext cx="1695862" cy="1035746"/>
      </dsp:txXfrm>
    </dsp:sp>
    <dsp:sp modelId="{36B341B3-7A71-43D7-BD16-489AD11A4391}">
      <dsp:nvSpPr>
        <dsp:cNvPr id="0" name=""/>
        <dsp:cNvSpPr/>
      </dsp:nvSpPr>
      <dsp:spPr>
        <a:xfrm>
          <a:off x="4599272" y="1101021"/>
          <a:ext cx="220038" cy="22003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0388"/>
              </a:lnTo>
              <a:lnTo>
                <a:pt x="220038" y="2200388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51E07-A347-4E81-82DC-F9F1593D08CE}">
      <dsp:nvSpPr>
        <dsp:cNvPr id="0" name=""/>
        <dsp:cNvSpPr/>
      </dsp:nvSpPr>
      <dsp:spPr>
        <a:xfrm>
          <a:off x="4819311" y="2751312"/>
          <a:ext cx="1760310" cy="11001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2489263"/>
              <a:satOff val="-8818"/>
              <a:lumOff val="-11961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 err="1"/>
            <a:t>Retainer</a:t>
          </a:r>
          <a:r>
            <a:rPr lang="tr-TR" sz="2200" kern="1200" dirty="0"/>
            <a:t> (</a:t>
          </a:r>
          <a:r>
            <a:rPr lang="tr-TR" sz="2200" kern="1200" dirty="0" err="1"/>
            <a:t>Hawley</a:t>
          </a:r>
          <a:r>
            <a:rPr lang="tr-TR" sz="2200" kern="1200" dirty="0"/>
            <a:t> plağı- </a:t>
          </a:r>
          <a:r>
            <a:rPr lang="tr-TR" sz="2200" kern="1200" dirty="0" err="1"/>
            <a:t>Essix</a:t>
          </a:r>
          <a:r>
            <a:rPr lang="tr-TR" sz="2200" kern="1200" dirty="0"/>
            <a:t> plakları)</a:t>
          </a:r>
        </a:p>
      </dsp:txBody>
      <dsp:txXfrm>
        <a:off x="4851535" y="2783536"/>
        <a:ext cx="1695862" cy="10357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388D7-CE41-48E1-B57C-D1BF5642DE07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574B1-91BC-429D-9F45-12096B676C6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526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88E5D-8F08-421A-B972-2712F96BDE42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277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574B1-91BC-429D-9F45-12096B676C66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6344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574B1-91BC-429D-9F45-12096B676C66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8517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574B1-91BC-429D-9F45-12096B676C66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6247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574B1-91BC-429D-9F45-12096B676C66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2874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4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1786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884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639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5891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606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57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242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49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320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900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4900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441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07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766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85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26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334B2D6-7B7C-4CDA-B60C-9DB0FE7D5085}" type="datetimeFigureOut">
              <a:rPr lang="tr-TR" smtClean="0"/>
              <a:t>2.05.2020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4AD4F1A-E6EF-42E3-963C-3EA3862CEAB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724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err="1"/>
              <a:t>Ortodontik</a:t>
            </a:r>
            <a:r>
              <a:rPr lang="tr-TR" dirty="0"/>
              <a:t> haraketli apareyler ve kullanımı</a:t>
            </a:r>
          </a:p>
        </p:txBody>
      </p:sp>
      <p:sp>
        <p:nvSpPr>
          <p:cNvPr id="5" name="Alt Başlık 4">
            <a:extLst>
              <a:ext uri="{FF2B5EF4-FFF2-40B4-BE49-F238E27FC236}">
                <a16:creationId xmlns:a16="http://schemas.microsoft.com/office/drawing/2014/main" id="{B48771D8-7491-9D4C-AC4F-4E15EE8220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9989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2" descr="F:\ara sfha\hatice\HATİCE NUR ÖĞÜT DT.SEZER 23-12-2011\DSC_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3535" y="1265765"/>
            <a:ext cx="2472390" cy="3718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F:\ara sfha\hatice\HATİCE NUR ÖĞÜT DT.SEZER 23-12-2011\DSC_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254" y="1250950"/>
            <a:ext cx="2472390" cy="3718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F:\ara sfha\hatice\HATİCE NUR ÖĞÜT(28-04-1999) DT.SEZER 12-01-2011\DSC_0187.JPG"/>
          <p:cNvPicPr>
            <a:picLocks noChangeAspect="1" noChangeArrowheads="1"/>
          </p:cNvPicPr>
          <p:nvPr/>
        </p:nvPicPr>
        <p:blipFill>
          <a:blip r:embed="rId4" cstate="print"/>
          <a:srcRect t="6673"/>
          <a:stretch>
            <a:fillRect/>
          </a:stretch>
        </p:blipFill>
        <p:spPr bwMode="auto">
          <a:xfrm>
            <a:off x="9612317" y="255270"/>
            <a:ext cx="2160776" cy="3032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 descr="F:\ara sfha\hatice\HATİCE NUR ÖĞÜT(28-04-1999) DT.SEZER 12-01-2011\DSC_0186.JPG"/>
          <p:cNvPicPr>
            <a:picLocks noChangeAspect="1" noChangeArrowheads="1"/>
          </p:cNvPicPr>
          <p:nvPr/>
        </p:nvPicPr>
        <p:blipFill>
          <a:blip r:embed="rId5" cstate="print"/>
          <a:srcRect t="3049" b="5112"/>
          <a:stretch>
            <a:fillRect/>
          </a:stretch>
        </p:blipFill>
        <p:spPr bwMode="auto">
          <a:xfrm>
            <a:off x="6884611" y="188134"/>
            <a:ext cx="2236783" cy="3089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 descr="F:\ara sfha\hatice\HATİCE NUR ÖĞÜT(28-04-1999) DT.SEZER 13-01-2012\DSC_0017.JPG"/>
          <p:cNvPicPr>
            <a:picLocks noChangeAspect="1" noChangeArrowheads="1"/>
          </p:cNvPicPr>
          <p:nvPr/>
        </p:nvPicPr>
        <p:blipFill>
          <a:blip r:embed="rId6" cstate="print"/>
          <a:srcRect l="1947" t="6069" b="-916"/>
          <a:stretch>
            <a:fillRect/>
          </a:stretch>
        </p:blipFill>
        <p:spPr bwMode="auto">
          <a:xfrm>
            <a:off x="9606579" y="3384233"/>
            <a:ext cx="2168561" cy="3154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7" descr="F:\ara sfha\hatice\HATİCE NUR ÖĞÜT(28-04-1999) DT.SEZER 13-01-2012\DSC_0016.JPG"/>
          <p:cNvPicPr>
            <a:picLocks noChangeAspect="1" noChangeArrowheads="1"/>
          </p:cNvPicPr>
          <p:nvPr/>
        </p:nvPicPr>
        <p:blipFill>
          <a:blip r:embed="rId7" cstate="print"/>
          <a:srcRect l="1898" t="3008" b="4916"/>
          <a:stretch>
            <a:fillRect/>
          </a:stretch>
        </p:blipFill>
        <p:spPr bwMode="auto">
          <a:xfrm>
            <a:off x="6911788" y="3399473"/>
            <a:ext cx="2224143" cy="3139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A8AFF66F-7EC6-DC4D-863C-463EAFE2EBAD}"/>
              </a:ext>
            </a:extLst>
          </p:cNvPr>
          <p:cNvSpPr/>
          <p:nvPr/>
        </p:nvSpPr>
        <p:spPr>
          <a:xfrm>
            <a:off x="1084727" y="2967396"/>
            <a:ext cx="1401288" cy="32063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C5EB1B89-17B2-1F4E-B2ED-4B6F569B7815}"/>
              </a:ext>
            </a:extLst>
          </p:cNvPr>
          <p:cNvSpPr/>
          <p:nvPr/>
        </p:nvSpPr>
        <p:spPr>
          <a:xfrm>
            <a:off x="4884830" y="2963144"/>
            <a:ext cx="496655" cy="32063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199F89CF-58B5-E943-A948-62AFA3809384}"/>
              </a:ext>
            </a:extLst>
          </p:cNvPr>
          <p:cNvSpPr/>
          <p:nvPr/>
        </p:nvSpPr>
        <p:spPr>
          <a:xfrm>
            <a:off x="7218477" y="1573253"/>
            <a:ext cx="1401288" cy="32063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9DF0FF85-18D5-D546-BAEA-AB0A106F4907}"/>
              </a:ext>
            </a:extLst>
          </p:cNvPr>
          <p:cNvSpPr/>
          <p:nvPr/>
        </p:nvSpPr>
        <p:spPr>
          <a:xfrm>
            <a:off x="11018580" y="1569001"/>
            <a:ext cx="496655" cy="32063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id="{3DE6D0BE-2101-BA4C-8474-47E32D21B9CC}"/>
              </a:ext>
            </a:extLst>
          </p:cNvPr>
          <p:cNvSpPr/>
          <p:nvPr/>
        </p:nvSpPr>
        <p:spPr>
          <a:xfrm>
            <a:off x="7277852" y="4823691"/>
            <a:ext cx="1401288" cy="32063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0569CA27-E702-CF40-9634-9F95653BD607}"/>
              </a:ext>
            </a:extLst>
          </p:cNvPr>
          <p:cNvSpPr/>
          <p:nvPr/>
        </p:nvSpPr>
        <p:spPr>
          <a:xfrm>
            <a:off x="11018580" y="4819439"/>
            <a:ext cx="496655" cy="32063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810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AĞIZ İÇİ APAREYLER</a:t>
            </a:r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2738701356"/>
              </p:ext>
            </p:extLst>
          </p:nvPr>
        </p:nvGraphicFramePr>
        <p:xfrm>
          <a:off x="1951630" y="2285999"/>
          <a:ext cx="8208370" cy="3852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8209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Fonksiyonel apareyler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1775345" cy="404632"/>
          </a:xfrm>
        </p:spPr>
        <p:txBody>
          <a:bodyPr>
            <a:normAutofit fontScale="92500" lnSpcReduction="10000"/>
          </a:bodyPr>
          <a:lstStyle/>
          <a:p>
            <a:r>
              <a:rPr lang="tr-TR" dirty="0" err="1"/>
              <a:t>Monoblok</a:t>
            </a:r>
            <a:r>
              <a:rPr lang="tr-TR" dirty="0"/>
              <a:t> </a:t>
            </a:r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3665562" y="2556932"/>
            <a:ext cx="1775345" cy="4046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Twinblok</a:t>
            </a:r>
            <a:endParaRPr lang="tr-TR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6513398" y="2556932"/>
            <a:ext cx="1775345" cy="4046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/>
              <a:t>Frankel</a:t>
            </a:r>
            <a:r>
              <a:rPr lang="tr-TR" dirty="0"/>
              <a:t> </a:t>
            </a:r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8407020" y="2556932"/>
            <a:ext cx="3234520" cy="4046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Oral </a:t>
            </a:r>
            <a:r>
              <a:rPr lang="tr-TR" dirty="0" err="1"/>
              <a:t>screen-vestibul</a:t>
            </a:r>
            <a:r>
              <a:rPr lang="tr-TR" dirty="0"/>
              <a:t> </a:t>
            </a:r>
            <a:r>
              <a:rPr lang="tr-TR" dirty="0" err="1"/>
              <a:t>screen</a:t>
            </a:r>
            <a:r>
              <a:rPr lang="tr-TR" dirty="0"/>
              <a:t> </a:t>
            </a:r>
          </a:p>
        </p:txBody>
      </p:sp>
      <p:pic>
        <p:nvPicPr>
          <p:cNvPr id="1026" name="Picture 2" descr="Image result for monoblock applian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r="12499"/>
          <a:stretch/>
        </p:blipFill>
        <p:spPr bwMode="auto">
          <a:xfrm>
            <a:off x="265790" y="3232497"/>
            <a:ext cx="2811287" cy="252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win b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496" y="3524375"/>
            <a:ext cx="2657475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rankel 2 applia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90" y="3524375"/>
            <a:ext cx="2884912" cy="216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oral scre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631" y="3100102"/>
            <a:ext cx="202882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oral scre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142" y="5467476"/>
            <a:ext cx="1728912" cy="129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641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Alışkanlık Kırıcılar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63" y="2272751"/>
            <a:ext cx="4105598" cy="281786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036" y="2285999"/>
            <a:ext cx="3938723" cy="2804616"/>
          </a:xfrm>
          <a:prstGeom prst="rect">
            <a:avLst/>
          </a:prstGeom>
        </p:spPr>
      </p:pic>
      <p:pic>
        <p:nvPicPr>
          <p:cNvPr id="1028" name="Picture 4" descr="habit breaker appliance ile ilgili g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75" y="982132"/>
            <a:ext cx="2830104" cy="471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4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0" y="639098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21" y="3183480"/>
            <a:ext cx="4301534" cy="286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21" y="639098"/>
            <a:ext cx="4525844" cy="226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948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2133B84-1962-234D-A7AA-F2531622C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56"/>
          <a:stretch/>
        </p:blipFill>
        <p:spPr>
          <a:xfrm>
            <a:off x="957075" y="246041"/>
            <a:ext cx="9515663" cy="642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38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8image3056">
            <a:extLst>
              <a:ext uri="{FF2B5EF4-FFF2-40B4-BE49-F238E27FC236}">
                <a16:creationId xmlns:a16="http://schemas.microsoft.com/office/drawing/2014/main" id="{F48A98D2-23AF-0448-9246-5424764E3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43" y="1749742"/>
            <a:ext cx="4536043" cy="301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8image3224">
            <a:extLst>
              <a:ext uri="{FF2B5EF4-FFF2-40B4-BE49-F238E27FC236}">
                <a16:creationId xmlns:a16="http://schemas.microsoft.com/office/drawing/2014/main" id="{95B59576-2BBA-F240-9E95-BC4F2357A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08" y="1737902"/>
            <a:ext cx="4571670" cy="303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323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Ekspansiyon</a:t>
            </a:r>
            <a:r>
              <a:rPr lang="tr-TR" dirty="0"/>
              <a:t> plakları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r="6819"/>
          <a:stretch/>
        </p:blipFill>
        <p:spPr bwMode="auto">
          <a:xfrm>
            <a:off x="409433" y="2059964"/>
            <a:ext cx="3821373" cy="330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removable applia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352" y="3219440"/>
            <a:ext cx="3499017" cy="2328437"/>
          </a:xfrm>
          <a:prstGeom prst="rect">
            <a:avLst/>
          </a:prstGeom>
        </p:spPr>
      </p:pic>
      <p:pic>
        <p:nvPicPr>
          <p:cNvPr id="3080" name="Picture 8" descr="Image result for bonded rapid palatal expan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145" y="1976901"/>
            <a:ext cx="3765033" cy="28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936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Distalizasyon</a:t>
            </a:r>
            <a:r>
              <a:rPr lang="tr-TR" dirty="0"/>
              <a:t> apareyleri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 descr="distalizasyon apareyleri ile ilgili görsel sonuc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3" b="11855"/>
          <a:stretch/>
        </p:blipFill>
        <p:spPr bwMode="auto">
          <a:xfrm>
            <a:off x="678033" y="2851579"/>
            <a:ext cx="3078943" cy="25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890" y="2851579"/>
            <a:ext cx="3573816" cy="253929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09" y="2851579"/>
            <a:ext cx="3815873" cy="25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09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Yer tutucular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815" y="2285999"/>
            <a:ext cx="5790271" cy="3367811"/>
          </a:xfrm>
          <a:prstGeom prst="rect">
            <a:avLst/>
          </a:prstGeom>
        </p:spPr>
      </p:pic>
      <p:pic>
        <p:nvPicPr>
          <p:cNvPr id="2050" name="Picture 2" descr="yer tutucular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" y="2285999"/>
            <a:ext cx="5290972" cy="336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l Yukarı Ok 4">
            <a:extLst>
              <a:ext uri="{FF2B5EF4-FFF2-40B4-BE49-F238E27FC236}">
                <a16:creationId xmlns:a16="http://schemas.microsoft.com/office/drawing/2014/main" id="{9E13689E-FE5F-8F41-8CC3-5AF5F16606A5}"/>
              </a:ext>
            </a:extLst>
          </p:cNvPr>
          <p:cNvSpPr/>
          <p:nvPr/>
        </p:nvSpPr>
        <p:spPr>
          <a:xfrm rot="7649984">
            <a:off x="7922923" y="1321841"/>
            <a:ext cx="630149" cy="624447"/>
          </a:xfrm>
          <a:prstGeom prst="leftUpArrow">
            <a:avLst>
              <a:gd name="adj1" fmla="val 16137"/>
              <a:gd name="adj2" fmla="val 16614"/>
              <a:gd name="adj3" fmla="val 25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D880BF51-3CFF-474E-963F-43C97C5814E4}"/>
              </a:ext>
            </a:extLst>
          </p:cNvPr>
          <p:cNvSpPr/>
          <p:nvPr/>
        </p:nvSpPr>
        <p:spPr>
          <a:xfrm>
            <a:off x="8324603" y="982132"/>
            <a:ext cx="914400" cy="3716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AKTİF</a:t>
            </a:r>
          </a:p>
        </p:txBody>
      </p:sp>
      <p:sp>
        <p:nvSpPr>
          <p:cNvPr id="8" name="Yuvarlatılmış Dikdörtgen 7">
            <a:extLst>
              <a:ext uri="{FF2B5EF4-FFF2-40B4-BE49-F238E27FC236}">
                <a16:creationId xmlns:a16="http://schemas.microsoft.com/office/drawing/2014/main" id="{C3D3AA23-6438-BC43-851C-14946FBF84A1}"/>
              </a:ext>
            </a:extLst>
          </p:cNvPr>
          <p:cNvSpPr/>
          <p:nvPr/>
        </p:nvSpPr>
        <p:spPr>
          <a:xfrm>
            <a:off x="8379826" y="1747084"/>
            <a:ext cx="914400" cy="3716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PASİF</a:t>
            </a:r>
          </a:p>
        </p:txBody>
      </p:sp>
      <p:sp>
        <p:nvSpPr>
          <p:cNvPr id="7" name="5 Köşeli Yıldız 6">
            <a:extLst>
              <a:ext uri="{FF2B5EF4-FFF2-40B4-BE49-F238E27FC236}">
                <a16:creationId xmlns:a16="http://schemas.microsoft.com/office/drawing/2014/main" id="{3927DD52-8F28-5649-96EE-9E2DEFF0A600}"/>
              </a:ext>
            </a:extLst>
          </p:cNvPr>
          <p:cNvSpPr/>
          <p:nvPr/>
        </p:nvSpPr>
        <p:spPr>
          <a:xfrm>
            <a:off x="9239003" y="890766"/>
            <a:ext cx="405727" cy="371655"/>
          </a:xfrm>
          <a:prstGeom prst="star5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9912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7" y="945230"/>
            <a:ext cx="4717743" cy="477671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/>
          <a:srcRect r="45338"/>
          <a:stretch/>
        </p:blipFill>
        <p:spPr>
          <a:xfrm>
            <a:off x="4953000" y="177420"/>
            <a:ext cx="4337343" cy="4583025"/>
          </a:xfrm>
          <a:prstGeom prst="rect">
            <a:avLst/>
          </a:prstGeom>
        </p:spPr>
      </p:pic>
      <p:pic>
        <p:nvPicPr>
          <p:cNvPr id="6" name="Picture 3" descr="C:\Users\berika kadıoğlu\Desktop\ertuğrul\2. ERTUĞRUL EKİCİ DT.SEZER 08-02-2011\DSC_01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31362"/>
            <a:ext cx="4291850" cy="2853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l="58774"/>
          <a:stretch/>
        </p:blipFill>
        <p:spPr>
          <a:xfrm>
            <a:off x="9178497" y="615680"/>
            <a:ext cx="2808786" cy="393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5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69399" y="705782"/>
            <a:ext cx="4800597" cy="1303867"/>
          </a:xfrm>
        </p:spPr>
        <p:txBody>
          <a:bodyPr>
            <a:normAutofit fontScale="90000"/>
          </a:bodyPr>
          <a:lstStyle/>
          <a:p>
            <a:r>
              <a:rPr lang="tr-TR" dirty="0"/>
              <a:t>Pekiştirme Apareyleri</a:t>
            </a:r>
          </a:p>
        </p:txBody>
      </p:sp>
      <p:pic>
        <p:nvPicPr>
          <p:cNvPr id="4098" name="Picture 2" descr="hawley retainer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93" y="614148"/>
            <a:ext cx="5124194" cy="213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awley retainer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93" y="3634520"/>
            <a:ext cx="5124194" cy="24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8159377" y="2787410"/>
            <a:ext cx="1885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Essix</a:t>
            </a:r>
            <a:r>
              <a:rPr lang="tr-TR" dirty="0"/>
              <a:t> plakları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8022607" y="6081072"/>
            <a:ext cx="213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Hawley</a:t>
            </a:r>
            <a:r>
              <a:rPr lang="tr-TR" dirty="0"/>
              <a:t> plakları</a:t>
            </a:r>
          </a:p>
        </p:txBody>
      </p:sp>
      <p:pic>
        <p:nvPicPr>
          <p:cNvPr id="4102" name="Picture 6" descr="hawley retainer ile ilgili g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686" y="3014076"/>
            <a:ext cx="3013207" cy="325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ingual retainer ile ilgili g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42" y="2213962"/>
            <a:ext cx="5412712" cy="344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etin kutusu 9"/>
          <p:cNvSpPr txBox="1"/>
          <p:nvPr/>
        </p:nvSpPr>
        <p:spPr>
          <a:xfrm>
            <a:off x="2350870" y="5675135"/>
            <a:ext cx="213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Lingual</a:t>
            </a:r>
            <a:r>
              <a:rPr lang="tr-TR" dirty="0"/>
              <a:t> </a:t>
            </a:r>
            <a:r>
              <a:rPr lang="tr-TR" dirty="0" err="1"/>
              <a:t>Retainer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4595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2964572412"/>
              </p:ext>
            </p:extLst>
          </p:nvPr>
        </p:nvGraphicFramePr>
        <p:xfrm>
          <a:off x="1295402" y="982132"/>
          <a:ext cx="9601196" cy="1303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İçerik Yer Tutucus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7526342"/>
              </p:ext>
            </p:extLst>
          </p:nvPr>
        </p:nvGraphicFramePr>
        <p:xfrm>
          <a:off x="1295400" y="742951"/>
          <a:ext cx="9601200" cy="4522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12"/>
          <a:srcRect l="58774"/>
          <a:stretch/>
        </p:blipFill>
        <p:spPr>
          <a:xfrm>
            <a:off x="226296" y="3109408"/>
            <a:ext cx="2544390" cy="3564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982" y="3613945"/>
            <a:ext cx="2631813" cy="2631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9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AĞIZ DIŞI APAREYLER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4042718" cy="532257"/>
          </a:xfrm>
        </p:spPr>
        <p:txBody>
          <a:bodyPr/>
          <a:lstStyle/>
          <a:p>
            <a:r>
              <a:rPr lang="tr-TR" b="1" dirty="0"/>
              <a:t>SERVİKAL HEADGEAR 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60" y="3089189"/>
            <a:ext cx="31242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cervical headge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8912" t="11493" r="9187" b="18113"/>
          <a:stretch/>
        </p:blipFill>
        <p:spPr>
          <a:xfrm>
            <a:off x="5511117" y="3089189"/>
            <a:ext cx="4133577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87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AĞIZ DIŞI APAREYLER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4042718" cy="532257"/>
          </a:xfrm>
        </p:spPr>
        <p:txBody>
          <a:bodyPr/>
          <a:lstStyle/>
          <a:p>
            <a:r>
              <a:rPr lang="tr-TR" b="1" dirty="0"/>
              <a:t>OCCİPİTAL HEADGEAR </a:t>
            </a:r>
          </a:p>
        </p:txBody>
      </p:sp>
      <p:sp>
        <p:nvSpPr>
          <p:cNvPr id="4" name="AutoShape 4" descr="Image result for cervical headge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9" y="3089189"/>
            <a:ext cx="5401961" cy="404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OCCİPİTAL headge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4" y="3235324"/>
            <a:ext cx="4568823" cy="342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789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AĞIZ DIŞI APAREYLER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4042718" cy="532257"/>
          </a:xfrm>
        </p:spPr>
        <p:txBody>
          <a:bodyPr/>
          <a:lstStyle/>
          <a:p>
            <a:r>
              <a:rPr lang="tr-TR" b="1" dirty="0"/>
              <a:t>KOMBİNE HEADGEAR </a:t>
            </a:r>
          </a:p>
        </p:txBody>
      </p:sp>
      <p:sp>
        <p:nvSpPr>
          <p:cNvPr id="4" name="AutoShape 4" descr="Image result for cervical headge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58774"/>
          <a:stretch/>
        </p:blipFill>
        <p:spPr>
          <a:xfrm>
            <a:off x="1464546" y="3089189"/>
            <a:ext cx="2544390" cy="3564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Image result for combination pull headgea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4" t="24530" r="30773" b="7411"/>
          <a:stretch/>
        </p:blipFill>
        <p:spPr bwMode="auto">
          <a:xfrm>
            <a:off x="4552949" y="3114916"/>
            <a:ext cx="2952751" cy="353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14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Overjet (AKA Overbite) Treatment by Headgear - Orthodontic Devi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70137"/>
            <a:ext cx="11967144" cy="6730713"/>
          </a:xfrm>
        </p:spPr>
      </p:pic>
    </p:spTree>
    <p:extLst>
      <p:ext uri="{BB962C8B-B14F-4D97-AF65-F5344CB8AC3E}">
        <p14:creationId xmlns:p14="http://schemas.microsoft.com/office/powerpoint/2010/main" val="232676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AĞIZ DIŞI APAREYLER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5401" y="2556932"/>
            <a:ext cx="4042718" cy="532257"/>
          </a:xfrm>
        </p:spPr>
        <p:txBody>
          <a:bodyPr/>
          <a:lstStyle/>
          <a:p>
            <a:r>
              <a:rPr lang="tr-TR" b="1" dirty="0"/>
              <a:t>YÜZ MASKESİ</a:t>
            </a:r>
          </a:p>
        </p:txBody>
      </p:sp>
      <p:sp>
        <p:nvSpPr>
          <p:cNvPr id="4" name="AutoShape 4" descr="Image result for cervical headge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İçerik Yer Tutucusu 2"/>
          <p:cNvSpPr txBox="1">
            <a:spLocks/>
          </p:cNvSpPr>
          <p:nvPr/>
        </p:nvSpPr>
        <p:spPr>
          <a:xfrm>
            <a:off x="7015708" y="2582659"/>
            <a:ext cx="4042718" cy="5322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/>
              <a:t>ÇENELİK</a:t>
            </a: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41"/>
          <a:stretch/>
        </p:blipFill>
        <p:spPr bwMode="auto">
          <a:xfrm>
            <a:off x="1154883" y="3017222"/>
            <a:ext cx="2959917" cy="3706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ara sfha\hatice\HATİCE NUR ÖĞÜT DT.SEZER 23-12-2011\DSC_0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8156" y="3017222"/>
            <a:ext cx="2468442" cy="3712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F:\ara sfha\hatice\HATİCE NUR ÖĞÜT DT.SEZER 23-12-2011\DSC_00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7886" y="3008919"/>
            <a:ext cx="2468442" cy="3712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78C0FD60-092B-D241-8DDF-81618BC1484F}"/>
              </a:ext>
            </a:extLst>
          </p:cNvPr>
          <p:cNvSpPr/>
          <p:nvPr/>
        </p:nvSpPr>
        <p:spPr>
          <a:xfrm>
            <a:off x="6317673" y="4762005"/>
            <a:ext cx="1401288" cy="32063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C25DA1CA-F7CB-A14E-90DE-B199AC036150}"/>
              </a:ext>
            </a:extLst>
          </p:cNvPr>
          <p:cNvSpPr/>
          <p:nvPr/>
        </p:nvSpPr>
        <p:spPr>
          <a:xfrm>
            <a:off x="10117776" y="4757753"/>
            <a:ext cx="496655" cy="32063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8251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verse pull headgear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325" y="368604"/>
            <a:ext cx="10996153" cy="6184596"/>
          </a:xfrm>
        </p:spPr>
      </p:pic>
    </p:spTree>
    <p:extLst>
      <p:ext uri="{BB962C8B-B14F-4D97-AF65-F5344CB8AC3E}">
        <p14:creationId xmlns:p14="http://schemas.microsoft.com/office/powerpoint/2010/main" val="106244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">
  <a:themeElements>
    <a:clrScheme name="Organik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k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219</TotalTime>
  <Words>87</Words>
  <Application>Microsoft Macintosh PowerPoint</Application>
  <PresentationFormat>Geniş ekran</PresentationFormat>
  <Paragraphs>40</Paragraphs>
  <Slides>20</Slides>
  <Notes>5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4" baseType="lpstr">
      <vt:lpstr>Arial</vt:lpstr>
      <vt:lpstr>Calibri</vt:lpstr>
      <vt:lpstr>Garamond</vt:lpstr>
      <vt:lpstr>Organik</vt:lpstr>
      <vt:lpstr>Ortodontik haraketli apareyler ve kullanımı</vt:lpstr>
      <vt:lpstr>PowerPoint Sunusu</vt:lpstr>
      <vt:lpstr>PowerPoint Sunusu</vt:lpstr>
      <vt:lpstr>AĞIZ DIŞI APAREYLER</vt:lpstr>
      <vt:lpstr>AĞIZ DIŞI APAREYLER</vt:lpstr>
      <vt:lpstr>AĞIZ DIŞI APAREYLER</vt:lpstr>
      <vt:lpstr>PowerPoint Sunusu</vt:lpstr>
      <vt:lpstr>AĞIZ DIŞI APAREYLER</vt:lpstr>
      <vt:lpstr>PowerPoint Sunusu</vt:lpstr>
      <vt:lpstr>PowerPoint Sunusu</vt:lpstr>
      <vt:lpstr>AĞIZ İÇİ APAREYLER</vt:lpstr>
      <vt:lpstr>Fonksiyonel apareyler</vt:lpstr>
      <vt:lpstr>Alışkanlık Kırıcılar</vt:lpstr>
      <vt:lpstr>PowerPoint Sunusu</vt:lpstr>
      <vt:lpstr>PowerPoint Sunusu</vt:lpstr>
      <vt:lpstr>PowerPoint Sunusu</vt:lpstr>
      <vt:lpstr>Ekspansiyon plakları</vt:lpstr>
      <vt:lpstr>Distalizasyon apareyleri</vt:lpstr>
      <vt:lpstr>Yer tutucular</vt:lpstr>
      <vt:lpstr>Pekiştirme Apareyleri</vt:lpstr>
    </vt:vector>
  </TitlesOfParts>
  <Company>Silentall Unattended Installer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Ortodontik apareyler ve kullanımı</dc:title>
  <dc:creator>merve berika sezer</dc:creator>
  <cp:lastModifiedBy>merve berika sezer</cp:lastModifiedBy>
  <cp:revision>23</cp:revision>
  <dcterms:created xsi:type="dcterms:W3CDTF">2018-02-14T18:15:53Z</dcterms:created>
  <dcterms:modified xsi:type="dcterms:W3CDTF">2020-05-01T21:06:26Z</dcterms:modified>
</cp:coreProperties>
</file>