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em.mf.duzce.edu.tr/Dokumanlar/eem_mf/Dosyalar/deneye5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 </a:t>
            </a:r>
            <a:r>
              <a:rPr lang="tr-TR" dirty="0"/>
              <a:t>fazlı yarım, tam , kontrollü ve kontrolsüz devre tasarımları ve örnek </a:t>
            </a:r>
            <a:r>
              <a:rPr lang="tr-TR" dirty="0" smtClean="0"/>
              <a:t>uygulamalar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3 faz köprü </a:t>
            </a:r>
            <a:r>
              <a:rPr lang="tr-TR" sz="2400" dirty="0" smtClean="0"/>
              <a:t>doğrultucunun </a:t>
            </a:r>
            <a:r>
              <a:rPr lang="tr-TR" sz="2400" dirty="0" err="1" smtClean="0"/>
              <a:t>çıkışgeriliminin</a:t>
            </a:r>
            <a:r>
              <a:rPr lang="tr-TR" sz="2400" dirty="0" smtClean="0"/>
              <a:t> </a:t>
            </a:r>
            <a:r>
              <a:rPr lang="tr-TR" sz="2400" dirty="0"/>
              <a:t>ortalama ve etkin </a:t>
            </a:r>
            <a:r>
              <a:rPr lang="tr-TR" sz="2400" dirty="0" smtClean="0"/>
              <a:t>değerleri </a:t>
            </a:r>
            <a:r>
              <a:rPr lang="tr-TR" sz="2400" dirty="0"/>
              <a:t>de </a:t>
            </a:r>
            <a:r>
              <a:rPr lang="tr-TR" sz="2400" dirty="0" smtClean="0"/>
              <a:t>verilmiştir </a:t>
            </a:r>
            <a:r>
              <a:rPr lang="tr-TR" sz="2400" dirty="0"/>
              <a:t>ve gerekirse daha önceki </a:t>
            </a:r>
            <a:r>
              <a:rPr lang="tr-TR" sz="2400" dirty="0" smtClean="0"/>
              <a:t>doğrultucular </a:t>
            </a:r>
            <a:r>
              <a:rPr lang="tr-TR" sz="2400" dirty="0"/>
              <a:t>için </a:t>
            </a:r>
            <a:r>
              <a:rPr lang="tr-TR" sz="2400" dirty="0" smtClean="0"/>
              <a:t>açıklandığı şekilde türetilebilir[1]. 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412" y="3568391"/>
            <a:ext cx="5953713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0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eem.mf.duzce.edu.tr/Dokumanlar/eem_mf/Dosyalar/deneye5.pdf</a:t>
            </a:r>
            <a:r>
              <a:rPr lang="tr-TR" dirty="0" smtClean="0"/>
              <a:t> (</a:t>
            </a:r>
            <a:r>
              <a:rPr lang="tr-TR" dirty="0"/>
              <a:t>Erişim </a:t>
            </a:r>
            <a:r>
              <a:rPr lang="tr-TR" dirty="0"/>
              <a:t>tar: </a:t>
            </a:r>
            <a:r>
              <a:rPr lang="tr-TR" dirty="0" smtClean="0"/>
              <a:t>22.11.2017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 FAZ TAM DALG DOĞRULTUCU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3 </a:t>
            </a:r>
            <a:r>
              <a:rPr lang="tr-TR" sz="2400" dirty="0" smtClean="0"/>
              <a:t>fazlı </a:t>
            </a:r>
            <a:r>
              <a:rPr lang="tr-TR" sz="2400" dirty="0"/>
              <a:t>gerilimin mevcut </a:t>
            </a:r>
            <a:r>
              <a:rPr lang="tr-TR" sz="2400" dirty="0" smtClean="0"/>
              <a:t>olduğu </a:t>
            </a:r>
            <a:r>
              <a:rPr lang="tr-TR" sz="2400" dirty="0"/>
              <a:t>endüstriyel uygulamalarda, üç faz </a:t>
            </a:r>
            <a:r>
              <a:rPr lang="tr-TR" sz="2400" dirty="0" smtClean="0"/>
              <a:t>doğrultucular</a:t>
            </a:r>
            <a:r>
              <a:rPr lang="tr-TR" sz="2400" dirty="0"/>
              <a:t>, tek faza tercih edilen bir </a:t>
            </a:r>
            <a:r>
              <a:rPr lang="tr-TR" sz="2400" dirty="0" smtClean="0"/>
              <a:t>doğrultucu çeşididir. </a:t>
            </a:r>
            <a:r>
              <a:rPr lang="tr-TR" sz="2400" dirty="0"/>
              <a:t>Bunun sebebi ise, üç faz </a:t>
            </a:r>
            <a:r>
              <a:rPr lang="tr-TR" sz="2400" dirty="0" smtClean="0"/>
              <a:t>doğrultucunun, </a:t>
            </a:r>
            <a:r>
              <a:rPr lang="tr-TR" sz="2400" dirty="0" err="1" smtClean="0"/>
              <a:t>çokışta</a:t>
            </a:r>
            <a:r>
              <a:rPr lang="tr-TR" sz="2400" dirty="0" smtClean="0"/>
              <a:t> </a:t>
            </a:r>
            <a:r>
              <a:rPr lang="tr-TR" sz="2400" dirty="0"/>
              <a:t>daha </a:t>
            </a:r>
            <a:r>
              <a:rPr lang="tr-TR" sz="2400" dirty="0" smtClean="0"/>
              <a:t>düşük </a:t>
            </a:r>
            <a:r>
              <a:rPr lang="tr-TR" sz="2400" dirty="0"/>
              <a:t>gerilim </a:t>
            </a:r>
            <a:r>
              <a:rPr lang="tr-TR" sz="2400" dirty="0" smtClean="0"/>
              <a:t>salınımları </a:t>
            </a:r>
            <a:r>
              <a:rPr lang="tr-TR" sz="2400" dirty="0"/>
              <a:t>vermesi ve daha yüksek güç </a:t>
            </a:r>
            <a:r>
              <a:rPr lang="tr-TR" sz="2400" dirty="0" smtClean="0"/>
              <a:t>aktarabilmesidir[1].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260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7300" y="2205038"/>
            <a:ext cx="4657725" cy="330517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514381" y="5761822"/>
            <a:ext cx="645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</a:t>
            </a:r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Üç faz köprü </a:t>
            </a:r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doğrultucu[1]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03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Üç faz köprü </a:t>
            </a:r>
            <a:r>
              <a:rPr lang="tr-TR" sz="2400" dirty="0" smtClean="0"/>
              <a:t>doğrultucuda </a:t>
            </a:r>
            <a:r>
              <a:rPr lang="tr-TR" sz="2400" dirty="0"/>
              <a:t>her koldaki diyotlar(D1-D4, D2-D5, D3-D6) birbiriyle </a:t>
            </a:r>
            <a:r>
              <a:rPr lang="tr-TR" sz="2400" dirty="0" smtClean="0"/>
              <a:t>180 derece </a:t>
            </a:r>
            <a:r>
              <a:rPr lang="tr-TR" sz="2400" dirty="0"/>
              <a:t>faz </a:t>
            </a:r>
            <a:r>
              <a:rPr lang="tr-TR" sz="2400" dirty="0" smtClean="0"/>
              <a:t>farkıyla çalışırlar</a:t>
            </a:r>
            <a:r>
              <a:rPr lang="tr-TR" sz="2400" dirty="0"/>
              <a:t>. </a:t>
            </a:r>
            <a:r>
              <a:rPr lang="tr-TR" sz="2400" dirty="0" smtClean="0"/>
              <a:t>Ayrıca </a:t>
            </a:r>
            <a:r>
              <a:rPr lang="tr-TR" sz="2400" dirty="0"/>
              <a:t>alt ve üst grup </a:t>
            </a:r>
            <a:r>
              <a:rPr lang="tr-TR" sz="2400" dirty="0" smtClean="0"/>
              <a:t>diyotlara </a:t>
            </a:r>
            <a:r>
              <a:rPr lang="tr-TR" sz="2400" dirty="0"/>
              <a:t>da (D1-D3-D5, D2-D6-D4) kendi içlerinde birbirleriyle </a:t>
            </a:r>
            <a:r>
              <a:rPr lang="tr-TR" sz="2400" dirty="0" smtClean="0"/>
              <a:t>120şer </a:t>
            </a:r>
            <a:r>
              <a:rPr lang="tr-TR" sz="2400" dirty="0"/>
              <a:t>derece faz </a:t>
            </a:r>
            <a:r>
              <a:rPr lang="tr-TR" sz="2400" dirty="0" smtClean="0"/>
              <a:t>farkıyla çalışırlar. </a:t>
            </a:r>
            <a:r>
              <a:rPr lang="tr-TR" sz="2400" dirty="0"/>
              <a:t>Bu </a:t>
            </a:r>
            <a:r>
              <a:rPr lang="tr-TR" sz="2400" dirty="0" smtClean="0"/>
              <a:t>doğrultucu </a:t>
            </a:r>
            <a:r>
              <a:rPr lang="tr-TR" sz="2400" dirty="0"/>
              <a:t>da üç faz </a:t>
            </a:r>
            <a:r>
              <a:rPr lang="tr-TR" sz="2400" dirty="0" smtClean="0"/>
              <a:t>yarım </a:t>
            </a:r>
            <a:r>
              <a:rPr lang="tr-TR" sz="2400" dirty="0"/>
              <a:t>dalga </a:t>
            </a:r>
            <a:r>
              <a:rPr lang="tr-TR" sz="2400" dirty="0" smtClean="0"/>
              <a:t>doğrultucu </a:t>
            </a:r>
            <a:r>
              <a:rPr lang="tr-TR" sz="2400" dirty="0"/>
              <a:t>gibi fazlar </a:t>
            </a:r>
            <a:r>
              <a:rPr lang="tr-TR" sz="2400" dirty="0" smtClean="0"/>
              <a:t>arası </a:t>
            </a:r>
            <a:r>
              <a:rPr lang="tr-TR" sz="2400" dirty="0"/>
              <a:t>gerilim prensibine göre </a:t>
            </a:r>
            <a:r>
              <a:rPr lang="tr-TR" sz="2400" dirty="0" smtClean="0"/>
              <a:t>çalışır</a:t>
            </a:r>
            <a:r>
              <a:rPr lang="tr-TR" sz="2400" dirty="0"/>
              <a:t>. Yani hangi fazlar </a:t>
            </a:r>
            <a:r>
              <a:rPr lang="tr-TR" sz="2400" dirty="0" smtClean="0"/>
              <a:t>arasındaki </a:t>
            </a:r>
            <a:r>
              <a:rPr lang="tr-TR" sz="2400" dirty="0"/>
              <a:t>gerilim daha büyükse o fazlara ait, alt ve üst grup </a:t>
            </a:r>
            <a:r>
              <a:rPr lang="tr-TR" sz="2400" dirty="0" smtClean="0"/>
              <a:t>diyotlara </a:t>
            </a:r>
            <a:r>
              <a:rPr lang="tr-TR" sz="2400" dirty="0"/>
              <a:t>iletime geçer. Köprünün </a:t>
            </a:r>
            <a:r>
              <a:rPr lang="tr-TR" sz="2400" dirty="0" smtClean="0"/>
              <a:t>çalışmasını </a:t>
            </a:r>
            <a:r>
              <a:rPr lang="tr-TR" sz="2400" dirty="0"/>
              <a:t>incelemek için R </a:t>
            </a:r>
            <a:r>
              <a:rPr lang="tr-TR" sz="2400" dirty="0" smtClean="0"/>
              <a:t>fazının açısını </a:t>
            </a:r>
            <a:r>
              <a:rPr lang="tr-TR" sz="2400" dirty="0"/>
              <a:t>0 olarak ve </a:t>
            </a:r>
            <a:r>
              <a:rPr lang="tr-TR" sz="2400" dirty="0" smtClean="0"/>
              <a:t>diğer fazların </a:t>
            </a:r>
            <a:r>
              <a:rPr lang="tr-TR" sz="2400" dirty="0"/>
              <a:t>da </a:t>
            </a:r>
            <a:r>
              <a:rPr lang="tr-TR" sz="2400" dirty="0" smtClean="0"/>
              <a:t>sırayla 120şer </a:t>
            </a:r>
            <a:r>
              <a:rPr lang="tr-TR" sz="2400" dirty="0"/>
              <a:t>derece geriden </a:t>
            </a:r>
            <a:r>
              <a:rPr lang="tr-TR" sz="2400" dirty="0" smtClean="0"/>
              <a:t>geldiğini varsayalım</a:t>
            </a:r>
            <a:r>
              <a:rPr lang="tr-TR" sz="2400" dirty="0"/>
              <a:t>. Dalga </a:t>
            </a:r>
            <a:r>
              <a:rPr lang="tr-TR" sz="2400" dirty="0" smtClean="0"/>
              <a:t>şekilleri </a:t>
            </a:r>
            <a:r>
              <a:rPr lang="tr-TR" sz="2400" dirty="0"/>
              <a:t>ve bu duruma göre </a:t>
            </a:r>
            <a:r>
              <a:rPr lang="tr-TR" sz="2400" dirty="0" smtClean="0"/>
              <a:t>diyotların </a:t>
            </a:r>
            <a:r>
              <a:rPr lang="tr-TR" sz="2400" dirty="0"/>
              <a:t>iletim </a:t>
            </a:r>
            <a:r>
              <a:rPr lang="tr-TR" sz="2400" dirty="0" smtClean="0"/>
              <a:t>sıraları şekilde gösterilmiştir[1].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8804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7833" y="2111681"/>
            <a:ext cx="5961243" cy="280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756752" y="5294002"/>
            <a:ext cx="6460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 faz hat gerilimleri ve diyot iletim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periyotları[1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61490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Şekilde açıkça </a:t>
            </a:r>
            <a:r>
              <a:rPr lang="tr-TR" sz="2400" dirty="0"/>
              <a:t>görülüyor ki her diyot 120 derece iletimde </a:t>
            </a:r>
            <a:r>
              <a:rPr lang="tr-TR" sz="2400" dirty="0" smtClean="0"/>
              <a:t>kalıyor </a:t>
            </a:r>
            <a:r>
              <a:rPr lang="tr-TR" sz="2400" dirty="0"/>
              <a:t>ve her 60 derecede bir, diyotlardan biri kesime giderken bir </a:t>
            </a:r>
            <a:r>
              <a:rPr lang="tr-TR" sz="2400" dirty="0" smtClean="0"/>
              <a:t>diğeri </a:t>
            </a:r>
            <a:r>
              <a:rPr lang="tr-TR" sz="2400" dirty="0"/>
              <a:t>iletime geçiyor. Bu duruma göre elde edilecek olan </a:t>
            </a:r>
            <a:r>
              <a:rPr lang="tr-TR" sz="2400" dirty="0" smtClean="0"/>
              <a:t>çıkış </a:t>
            </a:r>
            <a:r>
              <a:rPr lang="tr-TR" sz="2400" dirty="0"/>
              <a:t>gerilimi </a:t>
            </a:r>
            <a:r>
              <a:rPr lang="tr-TR" sz="2400" dirty="0" smtClean="0"/>
              <a:t>şekil 3 de verilmiştir[1].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4157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9638" y="2224088"/>
            <a:ext cx="5353050" cy="326707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315137" y="5491163"/>
            <a:ext cx="5872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2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Üç faz köprü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doğrultucu çıkış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 dalga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G</a:t>
            </a:r>
            <a:r>
              <a:rPr lang="tr-TR" sz="2400" dirty="0" smtClean="0"/>
              <a:t>örüldüğü </a:t>
            </a:r>
            <a:r>
              <a:rPr lang="tr-TR" sz="2400" dirty="0"/>
              <a:t>gibi 2 </a:t>
            </a:r>
            <a:r>
              <a:rPr lang="tr-TR" sz="2400" dirty="0" err="1"/>
              <a:t>periyotluk</a:t>
            </a:r>
            <a:r>
              <a:rPr lang="tr-TR" sz="2400" dirty="0"/>
              <a:t> sinüs için, </a:t>
            </a:r>
            <a:r>
              <a:rPr lang="tr-TR" sz="2400" dirty="0" err="1"/>
              <a:t>konvertörün</a:t>
            </a:r>
            <a:r>
              <a:rPr lang="tr-TR" sz="2400" dirty="0"/>
              <a:t> </a:t>
            </a:r>
            <a:r>
              <a:rPr lang="tr-TR" sz="2400" dirty="0" smtClean="0"/>
              <a:t>çıkışı </a:t>
            </a:r>
            <a:r>
              <a:rPr lang="tr-TR" sz="2400" dirty="0"/>
              <a:t>12 darbeli bir gerilim </a:t>
            </a:r>
            <a:r>
              <a:rPr lang="tr-TR" sz="2400" dirty="0" smtClean="0"/>
              <a:t>üretmiştir</a:t>
            </a:r>
            <a:r>
              <a:rPr lang="tr-TR" sz="2400" dirty="0"/>
              <a:t>. Yani tek periyotta 6 darbeli, bir </a:t>
            </a:r>
            <a:r>
              <a:rPr lang="tr-TR" sz="2400" dirty="0" smtClean="0"/>
              <a:t>başka deyişle giriş işaretinin frekansının </a:t>
            </a:r>
            <a:r>
              <a:rPr lang="tr-TR" sz="2400" dirty="0"/>
              <a:t>6 </a:t>
            </a:r>
            <a:r>
              <a:rPr lang="tr-TR" sz="2400" dirty="0" smtClean="0"/>
              <a:t>katı </a:t>
            </a:r>
            <a:r>
              <a:rPr lang="tr-TR" sz="2400" dirty="0"/>
              <a:t>frekansta bir gerilim elde ediyoruz. Bu sebeple bu </a:t>
            </a:r>
            <a:r>
              <a:rPr lang="tr-TR" sz="2400" dirty="0" smtClean="0"/>
              <a:t>doğrultucuya </a:t>
            </a:r>
            <a:r>
              <a:rPr lang="tr-TR" sz="2400" dirty="0"/>
              <a:t>“6-darbeli </a:t>
            </a:r>
            <a:r>
              <a:rPr lang="tr-TR" sz="2400" dirty="0" smtClean="0"/>
              <a:t>dönüştürücü</a:t>
            </a:r>
            <a:r>
              <a:rPr lang="tr-TR" sz="2400" dirty="0"/>
              <a:t>“ de denmektedir. </a:t>
            </a:r>
            <a:r>
              <a:rPr lang="tr-TR" sz="2400" dirty="0" err="1"/>
              <a:t>Omik</a:t>
            </a:r>
            <a:r>
              <a:rPr lang="tr-TR" sz="2400" dirty="0"/>
              <a:t> yükler için yük </a:t>
            </a:r>
            <a:r>
              <a:rPr lang="tr-TR" sz="2400" dirty="0" smtClean="0"/>
              <a:t>akımının </a:t>
            </a:r>
            <a:r>
              <a:rPr lang="tr-TR" sz="2400" dirty="0"/>
              <a:t>dalga </a:t>
            </a:r>
            <a:r>
              <a:rPr lang="tr-TR" sz="2400" dirty="0" smtClean="0"/>
              <a:t>şekli </a:t>
            </a:r>
            <a:r>
              <a:rPr lang="tr-TR" sz="2400" dirty="0"/>
              <a:t>de </a:t>
            </a:r>
            <a:r>
              <a:rPr lang="tr-TR" sz="2400" dirty="0" smtClean="0"/>
              <a:t>aynı olacaktır </a:t>
            </a:r>
            <a:r>
              <a:rPr lang="tr-TR" sz="2400" dirty="0"/>
              <a:t>ancak </a:t>
            </a:r>
            <a:r>
              <a:rPr lang="tr-TR" sz="2400" dirty="0" err="1"/>
              <a:t>indüktif</a:t>
            </a:r>
            <a:r>
              <a:rPr lang="tr-TR" sz="2400" dirty="0"/>
              <a:t> yük durumunda </a:t>
            </a:r>
            <a:r>
              <a:rPr lang="tr-TR" sz="2400" dirty="0" smtClean="0"/>
              <a:t>akım </a:t>
            </a:r>
            <a:r>
              <a:rPr lang="tr-TR" sz="2400" dirty="0"/>
              <a:t>gerilimin gerisine </a:t>
            </a:r>
            <a:r>
              <a:rPr lang="tr-TR" sz="2400" dirty="0" smtClean="0"/>
              <a:t>düşecektir[1].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3097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 FAZ TAM DALG DOĞRULTUCU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6579" y="2349000"/>
            <a:ext cx="6237431" cy="2160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251890" y="4751308"/>
            <a:ext cx="5581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İndüktif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 için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oluşan akım-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 faz fark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58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1842</TotalTime>
  <Words>409</Words>
  <Application>Microsoft Office PowerPoint</Application>
  <PresentationFormat>Geniş ekran</PresentationFormat>
  <Paragraphs>27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Geçmişe bakış</vt:lpstr>
      <vt:lpstr>3 fazlı yarım, tam , kontrollü ve kontrolsüz devre tasarımları ve örnek uygulamalar</vt:lpstr>
      <vt:lpstr>3 FAZ TAM DALG DOĞRULTUCU</vt:lpstr>
      <vt:lpstr>3 FAZ TAM DALG DOĞRULTUCU</vt:lpstr>
      <vt:lpstr>3 FAZ TAM DALG DOĞRULTUCU</vt:lpstr>
      <vt:lpstr>3 FAZ TAM DALG DOĞRULTUCU</vt:lpstr>
      <vt:lpstr>3 FAZ TAM DALG DOĞRULTUCU</vt:lpstr>
      <vt:lpstr>3 FAZ TAM DALG DOĞRULTUCU</vt:lpstr>
      <vt:lpstr>3 FAZ TAM DALG DOĞRULTUCU</vt:lpstr>
      <vt:lpstr>3 FAZ TAM DALG DOĞRULTUCU</vt:lpstr>
      <vt:lpstr>3 FAZ TAM DALG DOĞRULTUCU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103</cp:revision>
  <dcterms:created xsi:type="dcterms:W3CDTF">2017-11-14T11:12:27Z</dcterms:created>
  <dcterms:modified xsi:type="dcterms:W3CDTF">2017-11-22T21:35:12Z</dcterms:modified>
</cp:coreProperties>
</file>