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96" r:id="rId3"/>
    <p:sldId id="297" r:id="rId4"/>
    <p:sldId id="298" r:id="rId5"/>
    <p:sldId id="259" r:id="rId6"/>
    <p:sldId id="317" r:id="rId7"/>
    <p:sldId id="318" r:id="rId8"/>
    <p:sldId id="319" r:id="rId9"/>
    <p:sldId id="316" r:id="rId10"/>
    <p:sldId id="320"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EAF525-BEDA-4801-BD93-517CBC074612}"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tr-TR"/>
        </a:p>
      </dgm:t>
    </dgm:pt>
    <dgm:pt modelId="{EE941AF6-3EA1-4A41-BD46-F4CD083B7344}">
      <dgm:prSet phldrT="[Metin]"/>
      <dgm:spPr/>
      <dgm:t>
        <a:bodyPr/>
        <a:lstStyle/>
        <a:p>
          <a:r>
            <a:rPr lang="tr-TR" b="1" dirty="0" smtClean="0"/>
            <a:t>Araştırma</a:t>
          </a:r>
        </a:p>
        <a:p>
          <a:r>
            <a:rPr lang="tr-TR" b="1" dirty="0" smtClean="0"/>
            <a:t>Türleri</a:t>
          </a:r>
          <a:endParaRPr lang="tr-TR" b="1" dirty="0"/>
        </a:p>
      </dgm:t>
    </dgm:pt>
    <dgm:pt modelId="{3433D209-8E0B-4FDE-882B-6DCDBA14E246}" type="parTrans" cxnId="{7AE314E5-9798-488D-A8BB-E10251E6E0A2}">
      <dgm:prSet/>
      <dgm:spPr/>
      <dgm:t>
        <a:bodyPr/>
        <a:lstStyle/>
        <a:p>
          <a:endParaRPr lang="tr-TR"/>
        </a:p>
      </dgm:t>
    </dgm:pt>
    <dgm:pt modelId="{89E7C250-6EAE-45A0-9866-49449CE82C0E}" type="sibTrans" cxnId="{7AE314E5-9798-488D-A8BB-E10251E6E0A2}">
      <dgm:prSet/>
      <dgm:spPr/>
      <dgm:t>
        <a:bodyPr/>
        <a:lstStyle/>
        <a:p>
          <a:endParaRPr lang="tr-TR"/>
        </a:p>
      </dgm:t>
    </dgm:pt>
    <dgm:pt modelId="{E4BD77AD-FE80-4233-875C-AB169E418F65}">
      <dgm:prSet phldrT="[Metin]"/>
      <dgm:spPr/>
      <dgm:t>
        <a:bodyPr/>
        <a:lstStyle/>
        <a:p>
          <a:r>
            <a:rPr lang="tr-TR" b="1" dirty="0" smtClean="0"/>
            <a:t>Deneysel Olmayan</a:t>
          </a:r>
        </a:p>
        <a:p>
          <a:r>
            <a:rPr lang="tr-TR" b="1" dirty="0" smtClean="0"/>
            <a:t>(İlişki Aramayan)</a:t>
          </a:r>
          <a:endParaRPr lang="tr-TR" b="1" dirty="0"/>
        </a:p>
      </dgm:t>
    </dgm:pt>
    <dgm:pt modelId="{E956BCCB-887E-40EE-A7FF-83757F944345}" type="parTrans" cxnId="{1C48CAA3-7B8E-4271-95DA-CB79B12D2CF6}">
      <dgm:prSet/>
      <dgm:spPr/>
      <dgm:t>
        <a:bodyPr/>
        <a:lstStyle/>
        <a:p>
          <a:endParaRPr lang="tr-TR"/>
        </a:p>
      </dgm:t>
    </dgm:pt>
    <dgm:pt modelId="{92E93CF0-0B60-4F96-938B-F140B79A5481}" type="sibTrans" cxnId="{1C48CAA3-7B8E-4271-95DA-CB79B12D2CF6}">
      <dgm:prSet/>
      <dgm:spPr/>
      <dgm:t>
        <a:bodyPr/>
        <a:lstStyle/>
        <a:p>
          <a:endParaRPr lang="tr-TR"/>
        </a:p>
      </dgm:t>
    </dgm:pt>
    <dgm:pt modelId="{AFC7D68C-1E32-4955-96DA-8559D6B0A1E8}">
      <dgm:prSet phldrT="[Metin]"/>
      <dgm:spPr/>
      <dgm:t>
        <a:bodyPr/>
        <a:lstStyle/>
        <a:p>
          <a:r>
            <a:rPr lang="tr-TR" b="1" dirty="0" smtClean="0"/>
            <a:t>İlişkisel Ve Deneysel Araştırmalar(İlişki Arayan)</a:t>
          </a:r>
          <a:endParaRPr lang="tr-TR" b="1" dirty="0"/>
        </a:p>
      </dgm:t>
    </dgm:pt>
    <dgm:pt modelId="{4E289637-27AC-4428-B251-5653A2D4744A}" type="parTrans" cxnId="{B7E119CB-B544-4CDF-B27E-FB71B0FBEA03}">
      <dgm:prSet/>
      <dgm:spPr/>
      <dgm:t>
        <a:bodyPr/>
        <a:lstStyle/>
        <a:p>
          <a:endParaRPr lang="tr-TR"/>
        </a:p>
      </dgm:t>
    </dgm:pt>
    <dgm:pt modelId="{C724447B-2D77-4676-8300-BEB68F6EBC74}" type="sibTrans" cxnId="{B7E119CB-B544-4CDF-B27E-FB71B0FBEA03}">
      <dgm:prSet/>
      <dgm:spPr/>
      <dgm:t>
        <a:bodyPr/>
        <a:lstStyle/>
        <a:p>
          <a:endParaRPr lang="tr-TR"/>
        </a:p>
      </dgm:t>
    </dgm:pt>
    <dgm:pt modelId="{943B72B7-0DD9-4884-B846-1C3E812977AA}" type="pres">
      <dgm:prSet presAssocID="{64EAF525-BEDA-4801-BD93-517CBC074612}" presName="hierChild1" presStyleCnt="0">
        <dgm:presLayoutVars>
          <dgm:chPref val="1"/>
          <dgm:dir/>
          <dgm:animOne val="branch"/>
          <dgm:animLvl val="lvl"/>
          <dgm:resizeHandles/>
        </dgm:presLayoutVars>
      </dgm:prSet>
      <dgm:spPr/>
      <dgm:t>
        <a:bodyPr/>
        <a:lstStyle/>
        <a:p>
          <a:endParaRPr lang="tr-TR"/>
        </a:p>
      </dgm:t>
    </dgm:pt>
    <dgm:pt modelId="{4497BDA6-9396-4BC4-AD1C-76919A7E3156}" type="pres">
      <dgm:prSet presAssocID="{EE941AF6-3EA1-4A41-BD46-F4CD083B7344}" presName="hierRoot1" presStyleCnt="0"/>
      <dgm:spPr/>
    </dgm:pt>
    <dgm:pt modelId="{46203C2E-0C45-4E79-9E8C-B87C1B05CEBC}" type="pres">
      <dgm:prSet presAssocID="{EE941AF6-3EA1-4A41-BD46-F4CD083B7344}" presName="composite" presStyleCnt="0"/>
      <dgm:spPr/>
    </dgm:pt>
    <dgm:pt modelId="{1D40C8D6-ADE7-4786-A76E-FCB547D14814}" type="pres">
      <dgm:prSet presAssocID="{EE941AF6-3EA1-4A41-BD46-F4CD083B7344}" presName="background" presStyleLbl="node0" presStyleIdx="0" presStyleCnt="1"/>
      <dgm:spPr/>
    </dgm:pt>
    <dgm:pt modelId="{CCC482C1-D5CD-4434-B299-70D15CA1D66F}" type="pres">
      <dgm:prSet presAssocID="{EE941AF6-3EA1-4A41-BD46-F4CD083B7344}" presName="text" presStyleLbl="fgAcc0" presStyleIdx="0" presStyleCnt="1" custScaleX="190346" custScaleY="111417">
        <dgm:presLayoutVars>
          <dgm:chPref val="3"/>
        </dgm:presLayoutVars>
      </dgm:prSet>
      <dgm:spPr/>
      <dgm:t>
        <a:bodyPr/>
        <a:lstStyle/>
        <a:p>
          <a:endParaRPr lang="tr-TR"/>
        </a:p>
      </dgm:t>
    </dgm:pt>
    <dgm:pt modelId="{C1844D43-1BF5-4E0E-A87D-7EA21E96A8B1}" type="pres">
      <dgm:prSet presAssocID="{EE941AF6-3EA1-4A41-BD46-F4CD083B7344}" presName="hierChild2" presStyleCnt="0"/>
      <dgm:spPr/>
    </dgm:pt>
    <dgm:pt modelId="{8D4435DA-40FF-452A-8FBF-59F47F952DA7}" type="pres">
      <dgm:prSet presAssocID="{E956BCCB-887E-40EE-A7FF-83757F944345}" presName="Name10" presStyleLbl="parChTrans1D2" presStyleIdx="0" presStyleCnt="2"/>
      <dgm:spPr/>
      <dgm:t>
        <a:bodyPr/>
        <a:lstStyle/>
        <a:p>
          <a:endParaRPr lang="tr-TR"/>
        </a:p>
      </dgm:t>
    </dgm:pt>
    <dgm:pt modelId="{1D821095-FABE-4DE7-8196-341DA49392C6}" type="pres">
      <dgm:prSet presAssocID="{E4BD77AD-FE80-4233-875C-AB169E418F65}" presName="hierRoot2" presStyleCnt="0"/>
      <dgm:spPr/>
    </dgm:pt>
    <dgm:pt modelId="{E1D24EB2-E55E-40C3-8FD1-9C9CA277369F}" type="pres">
      <dgm:prSet presAssocID="{E4BD77AD-FE80-4233-875C-AB169E418F65}" presName="composite2" presStyleCnt="0"/>
      <dgm:spPr/>
    </dgm:pt>
    <dgm:pt modelId="{4F9D31C1-D5EE-4D1F-A5B8-A8760B38AB1D}" type="pres">
      <dgm:prSet presAssocID="{E4BD77AD-FE80-4233-875C-AB169E418F65}" presName="background2" presStyleLbl="node2" presStyleIdx="0" presStyleCnt="2"/>
      <dgm:spPr/>
    </dgm:pt>
    <dgm:pt modelId="{4C965F57-528D-4593-B59C-1F1C5969952D}" type="pres">
      <dgm:prSet presAssocID="{E4BD77AD-FE80-4233-875C-AB169E418F65}" presName="text2" presStyleLbl="fgAcc2" presStyleIdx="0" presStyleCnt="2" custScaleX="163094">
        <dgm:presLayoutVars>
          <dgm:chPref val="3"/>
        </dgm:presLayoutVars>
      </dgm:prSet>
      <dgm:spPr/>
      <dgm:t>
        <a:bodyPr/>
        <a:lstStyle/>
        <a:p>
          <a:endParaRPr lang="tr-TR"/>
        </a:p>
      </dgm:t>
    </dgm:pt>
    <dgm:pt modelId="{5E564CED-4583-4247-A71B-7141450930C9}" type="pres">
      <dgm:prSet presAssocID="{E4BD77AD-FE80-4233-875C-AB169E418F65}" presName="hierChild3" presStyleCnt="0"/>
      <dgm:spPr/>
    </dgm:pt>
    <dgm:pt modelId="{2B72767F-6C73-4E6D-AFE4-6F28C4D37C4C}" type="pres">
      <dgm:prSet presAssocID="{4E289637-27AC-4428-B251-5653A2D4744A}" presName="Name10" presStyleLbl="parChTrans1D2" presStyleIdx="1" presStyleCnt="2"/>
      <dgm:spPr/>
      <dgm:t>
        <a:bodyPr/>
        <a:lstStyle/>
        <a:p>
          <a:endParaRPr lang="tr-TR"/>
        </a:p>
      </dgm:t>
    </dgm:pt>
    <dgm:pt modelId="{3491D927-01C7-4800-881D-6C7B8D819639}" type="pres">
      <dgm:prSet presAssocID="{AFC7D68C-1E32-4955-96DA-8559D6B0A1E8}" presName="hierRoot2" presStyleCnt="0"/>
      <dgm:spPr/>
    </dgm:pt>
    <dgm:pt modelId="{EA1A1018-F25A-4377-9A7B-5173F79B6C3A}" type="pres">
      <dgm:prSet presAssocID="{AFC7D68C-1E32-4955-96DA-8559D6B0A1E8}" presName="composite2" presStyleCnt="0"/>
      <dgm:spPr/>
    </dgm:pt>
    <dgm:pt modelId="{F88E1E23-8EE8-4A06-98E6-60134577783E}" type="pres">
      <dgm:prSet presAssocID="{AFC7D68C-1E32-4955-96DA-8559D6B0A1E8}" presName="background2" presStyleLbl="node2" presStyleIdx="1" presStyleCnt="2"/>
      <dgm:spPr/>
    </dgm:pt>
    <dgm:pt modelId="{3F4AFCC9-D684-4DE5-A864-6BB202DB8BD4}" type="pres">
      <dgm:prSet presAssocID="{AFC7D68C-1E32-4955-96DA-8559D6B0A1E8}" presName="text2" presStyleLbl="fgAcc2" presStyleIdx="1" presStyleCnt="2" custScaleX="144931">
        <dgm:presLayoutVars>
          <dgm:chPref val="3"/>
        </dgm:presLayoutVars>
      </dgm:prSet>
      <dgm:spPr/>
      <dgm:t>
        <a:bodyPr/>
        <a:lstStyle/>
        <a:p>
          <a:endParaRPr lang="tr-TR"/>
        </a:p>
      </dgm:t>
    </dgm:pt>
    <dgm:pt modelId="{BC3562FF-BD7E-4FDD-9EF8-CFB06B6F0198}" type="pres">
      <dgm:prSet presAssocID="{AFC7D68C-1E32-4955-96DA-8559D6B0A1E8}" presName="hierChild3" presStyleCnt="0"/>
      <dgm:spPr/>
    </dgm:pt>
  </dgm:ptLst>
  <dgm:cxnLst>
    <dgm:cxn modelId="{6AB4AB54-D314-44EB-8FFD-7D9EB2C4CC10}" type="presOf" srcId="{EE941AF6-3EA1-4A41-BD46-F4CD083B7344}" destId="{CCC482C1-D5CD-4434-B299-70D15CA1D66F}" srcOrd="0" destOrd="0" presId="urn:microsoft.com/office/officeart/2005/8/layout/hierarchy1"/>
    <dgm:cxn modelId="{C72986F0-3EA2-450B-B144-CA7E6E4D230B}" type="presOf" srcId="{64EAF525-BEDA-4801-BD93-517CBC074612}" destId="{943B72B7-0DD9-4884-B846-1C3E812977AA}" srcOrd="0" destOrd="0" presId="urn:microsoft.com/office/officeart/2005/8/layout/hierarchy1"/>
    <dgm:cxn modelId="{B7E119CB-B544-4CDF-B27E-FB71B0FBEA03}" srcId="{EE941AF6-3EA1-4A41-BD46-F4CD083B7344}" destId="{AFC7D68C-1E32-4955-96DA-8559D6B0A1E8}" srcOrd="1" destOrd="0" parTransId="{4E289637-27AC-4428-B251-5653A2D4744A}" sibTransId="{C724447B-2D77-4676-8300-BEB68F6EBC74}"/>
    <dgm:cxn modelId="{7A9F9EDC-0E6F-420D-B58F-18742AA3AF73}" type="presOf" srcId="{E4BD77AD-FE80-4233-875C-AB169E418F65}" destId="{4C965F57-528D-4593-B59C-1F1C5969952D}" srcOrd="0" destOrd="0" presId="urn:microsoft.com/office/officeart/2005/8/layout/hierarchy1"/>
    <dgm:cxn modelId="{7AE314E5-9798-488D-A8BB-E10251E6E0A2}" srcId="{64EAF525-BEDA-4801-BD93-517CBC074612}" destId="{EE941AF6-3EA1-4A41-BD46-F4CD083B7344}" srcOrd="0" destOrd="0" parTransId="{3433D209-8E0B-4FDE-882B-6DCDBA14E246}" sibTransId="{89E7C250-6EAE-45A0-9866-49449CE82C0E}"/>
    <dgm:cxn modelId="{1C48CAA3-7B8E-4271-95DA-CB79B12D2CF6}" srcId="{EE941AF6-3EA1-4A41-BD46-F4CD083B7344}" destId="{E4BD77AD-FE80-4233-875C-AB169E418F65}" srcOrd="0" destOrd="0" parTransId="{E956BCCB-887E-40EE-A7FF-83757F944345}" sibTransId="{92E93CF0-0B60-4F96-938B-F140B79A5481}"/>
    <dgm:cxn modelId="{A1A61BBC-7D15-4B49-874B-2B3504368745}" type="presOf" srcId="{4E289637-27AC-4428-B251-5653A2D4744A}" destId="{2B72767F-6C73-4E6D-AFE4-6F28C4D37C4C}" srcOrd="0" destOrd="0" presId="urn:microsoft.com/office/officeart/2005/8/layout/hierarchy1"/>
    <dgm:cxn modelId="{3EAA3799-2A42-4B79-A5AC-354DF9217B45}" type="presOf" srcId="{E956BCCB-887E-40EE-A7FF-83757F944345}" destId="{8D4435DA-40FF-452A-8FBF-59F47F952DA7}" srcOrd="0" destOrd="0" presId="urn:microsoft.com/office/officeart/2005/8/layout/hierarchy1"/>
    <dgm:cxn modelId="{667CE8D3-9BFC-49E5-A442-4787372C8E9F}" type="presOf" srcId="{AFC7D68C-1E32-4955-96DA-8559D6B0A1E8}" destId="{3F4AFCC9-D684-4DE5-A864-6BB202DB8BD4}" srcOrd="0" destOrd="0" presId="urn:microsoft.com/office/officeart/2005/8/layout/hierarchy1"/>
    <dgm:cxn modelId="{061BC2E1-BC97-4CB2-8B51-BA7420844745}" type="presParOf" srcId="{943B72B7-0DD9-4884-B846-1C3E812977AA}" destId="{4497BDA6-9396-4BC4-AD1C-76919A7E3156}" srcOrd="0" destOrd="0" presId="urn:microsoft.com/office/officeart/2005/8/layout/hierarchy1"/>
    <dgm:cxn modelId="{DA4CE9C9-78F1-476B-9E3F-2DB13CA77EBC}" type="presParOf" srcId="{4497BDA6-9396-4BC4-AD1C-76919A7E3156}" destId="{46203C2E-0C45-4E79-9E8C-B87C1B05CEBC}" srcOrd="0" destOrd="0" presId="urn:microsoft.com/office/officeart/2005/8/layout/hierarchy1"/>
    <dgm:cxn modelId="{8765CF24-9D64-4D05-8C5C-84B95D262E76}" type="presParOf" srcId="{46203C2E-0C45-4E79-9E8C-B87C1B05CEBC}" destId="{1D40C8D6-ADE7-4786-A76E-FCB547D14814}" srcOrd="0" destOrd="0" presId="urn:microsoft.com/office/officeart/2005/8/layout/hierarchy1"/>
    <dgm:cxn modelId="{AD3C9CB0-2540-41D4-BFAA-6BA6CAA14AB1}" type="presParOf" srcId="{46203C2E-0C45-4E79-9E8C-B87C1B05CEBC}" destId="{CCC482C1-D5CD-4434-B299-70D15CA1D66F}" srcOrd="1" destOrd="0" presId="urn:microsoft.com/office/officeart/2005/8/layout/hierarchy1"/>
    <dgm:cxn modelId="{8B8F65A6-DF04-4D64-9C80-EE85596418BF}" type="presParOf" srcId="{4497BDA6-9396-4BC4-AD1C-76919A7E3156}" destId="{C1844D43-1BF5-4E0E-A87D-7EA21E96A8B1}" srcOrd="1" destOrd="0" presId="urn:microsoft.com/office/officeart/2005/8/layout/hierarchy1"/>
    <dgm:cxn modelId="{FE6C6DCC-234E-4AA9-820D-D3EF06201C9A}" type="presParOf" srcId="{C1844D43-1BF5-4E0E-A87D-7EA21E96A8B1}" destId="{8D4435DA-40FF-452A-8FBF-59F47F952DA7}" srcOrd="0" destOrd="0" presId="urn:microsoft.com/office/officeart/2005/8/layout/hierarchy1"/>
    <dgm:cxn modelId="{3BEF62D7-BA09-405E-AEE0-0B2C5BC8C054}" type="presParOf" srcId="{C1844D43-1BF5-4E0E-A87D-7EA21E96A8B1}" destId="{1D821095-FABE-4DE7-8196-341DA49392C6}" srcOrd="1" destOrd="0" presId="urn:microsoft.com/office/officeart/2005/8/layout/hierarchy1"/>
    <dgm:cxn modelId="{AF9E7B63-C47E-4315-9EF6-204A9B23F249}" type="presParOf" srcId="{1D821095-FABE-4DE7-8196-341DA49392C6}" destId="{E1D24EB2-E55E-40C3-8FD1-9C9CA277369F}" srcOrd="0" destOrd="0" presId="urn:microsoft.com/office/officeart/2005/8/layout/hierarchy1"/>
    <dgm:cxn modelId="{EB8B10F9-6177-4DC5-82AC-0E798177E219}" type="presParOf" srcId="{E1D24EB2-E55E-40C3-8FD1-9C9CA277369F}" destId="{4F9D31C1-D5EE-4D1F-A5B8-A8760B38AB1D}" srcOrd="0" destOrd="0" presId="urn:microsoft.com/office/officeart/2005/8/layout/hierarchy1"/>
    <dgm:cxn modelId="{F0AA91D8-24BF-48E3-B8DF-373526D724D4}" type="presParOf" srcId="{E1D24EB2-E55E-40C3-8FD1-9C9CA277369F}" destId="{4C965F57-528D-4593-B59C-1F1C5969952D}" srcOrd="1" destOrd="0" presId="urn:microsoft.com/office/officeart/2005/8/layout/hierarchy1"/>
    <dgm:cxn modelId="{74D7B0C3-A9E7-4505-8BCB-753186C8319A}" type="presParOf" srcId="{1D821095-FABE-4DE7-8196-341DA49392C6}" destId="{5E564CED-4583-4247-A71B-7141450930C9}" srcOrd="1" destOrd="0" presId="urn:microsoft.com/office/officeart/2005/8/layout/hierarchy1"/>
    <dgm:cxn modelId="{A79AA5C2-F5ED-4D40-9063-29E56CB2CBEE}" type="presParOf" srcId="{C1844D43-1BF5-4E0E-A87D-7EA21E96A8B1}" destId="{2B72767F-6C73-4E6D-AFE4-6F28C4D37C4C}" srcOrd="2" destOrd="0" presId="urn:microsoft.com/office/officeart/2005/8/layout/hierarchy1"/>
    <dgm:cxn modelId="{4BCD7FA9-EA10-4D9B-AE92-54E6A7C4DB3C}" type="presParOf" srcId="{C1844D43-1BF5-4E0E-A87D-7EA21E96A8B1}" destId="{3491D927-01C7-4800-881D-6C7B8D819639}" srcOrd="3" destOrd="0" presId="urn:microsoft.com/office/officeart/2005/8/layout/hierarchy1"/>
    <dgm:cxn modelId="{793466A5-7482-486E-AB0D-978BE265E386}" type="presParOf" srcId="{3491D927-01C7-4800-881D-6C7B8D819639}" destId="{EA1A1018-F25A-4377-9A7B-5173F79B6C3A}" srcOrd="0" destOrd="0" presId="urn:microsoft.com/office/officeart/2005/8/layout/hierarchy1"/>
    <dgm:cxn modelId="{EC8E124A-D724-496A-8149-F875CAFA0BDC}" type="presParOf" srcId="{EA1A1018-F25A-4377-9A7B-5173F79B6C3A}" destId="{F88E1E23-8EE8-4A06-98E6-60134577783E}" srcOrd="0" destOrd="0" presId="urn:microsoft.com/office/officeart/2005/8/layout/hierarchy1"/>
    <dgm:cxn modelId="{3B90A0E1-AB07-448B-B6D9-8DECBFCDF078}" type="presParOf" srcId="{EA1A1018-F25A-4377-9A7B-5173F79B6C3A}" destId="{3F4AFCC9-D684-4DE5-A864-6BB202DB8BD4}" srcOrd="1" destOrd="0" presId="urn:microsoft.com/office/officeart/2005/8/layout/hierarchy1"/>
    <dgm:cxn modelId="{3AF81EE1-571E-431C-B09D-BABB6E835039}" type="presParOf" srcId="{3491D927-01C7-4800-881D-6C7B8D819639}" destId="{BC3562FF-BD7E-4FDD-9EF8-CFB06B6F019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9FEB82-03BC-41B1-8936-3E3C40BC8DFC}" type="doc">
      <dgm:prSet loTypeId="urn:microsoft.com/office/officeart/2005/8/layout/hierarchy1" loCatId="hierarchy" qsTypeId="urn:microsoft.com/office/officeart/2005/8/quickstyle/simple1" qsCatId="simple" csTypeId="urn:microsoft.com/office/officeart/2005/8/colors/accent2_1" csCatId="accent2" phldr="1"/>
      <dgm:spPr/>
      <dgm:t>
        <a:bodyPr/>
        <a:lstStyle/>
        <a:p>
          <a:endParaRPr lang="tr-TR"/>
        </a:p>
      </dgm:t>
    </dgm:pt>
    <dgm:pt modelId="{80A34840-8296-4AE1-AE61-A71A333E4DDC}">
      <dgm:prSet phldrT="[Metin]"/>
      <dgm:spPr/>
      <dgm:t>
        <a:bodyPr/>
        <a:lstStyle/>
        <a:p>
          <a:r>
            <a:rPr lang="tr-TR" dirty="0" smtClean="0"/>
            <a:t>Özel çalışma Türleri</a:t>
          </a:r>
          <a:endParaRPr lang="tr-TR" dirty="0"/>
        </a:p>
      </dgm:t>
    </dgm:pt>
    <dgm:pt modelId="{3B6DF13F-7F38-401E-A3CC-0DEA7D443568}" type="parTrans" cxnId="{7CD46FBF-B5F3-4889-B21E-98F4A8989C42}">
      <dgm:prSet/>
      <dgm:spPr/>
      <dgm:t>
        <a:bodyPr/>
        <a:lstStyle/>
        <a:p>
          <a:endParaRPr lang="tr-TR"/>
        </a:p>
      </dgm:t>
    </dgm:pt>
    <dgm:pt modelId="{857C35F8-A3EC-43DA-A3AD-DFCCE4AE816D}" type="sibTrans" cxnId="{7CD46FBF-B5F3-4889-B21E-98F4A8989C42}">
      <dgm:prSet/>
      <dgm:spPr/>
      <dgm:t>
        <a:bodyPr/>
        <a:lstStyle/>
        <a:p>
          <a:endParaRPr lang="tr-TR"/>
        </a:p>
      </dgm:t>
    </dgm:pt>
    <dgm:pt modelId="{4BBEBC4F-3C33-4D3C-970D-03773B704D76}">
      <dgm:prSet phldrT="[Metin]" custT="1"/>
      <dgm:spPr/>
      <dgm:t>
        <a:bodyPr/>
        <a:lstStyle/>
        <a:p>
          <a:r>
            <a:rPr lang="tr-TR" sz="1400" dirty="0" smtClean="0"/>
            <a:t>Tek Denekli Araştırmalar</a:t>
          </a:r>
          <a:endParaRPr lang="tr-TR" sz="1400" dirty="0"/>
        </a:p>
      </dgm:t>
    </dgm:pt>
    <dgm:pt modelId="{D19285B9-5277-4CC3-B574-7C5AA509A22C}" type="parTrans" cxnId="{67158A07-B2AF-4B03-A6DE-3FB5F26ECF48}">
      <dgm:prSet/>
      <dgm:spPr/>
      <dgm:t>
        <a:bodyPr/>
        <a:lstStyle/>
        <a:p>
          <a:endParaRPr lang="tr-TR"/>
        </a:p>
      </dgm:t>
    </dgm:pt>
    <dgm:pt modelId="{1336CBC6-F310-47F1-9A31-0D07D0350D6B}" type="sibTrans" cxnId="{67158A07-B2AF-4B03-A6DE-3FB5F26ECF48}">
      <dgm:prSet/>
      <dgm:spPr/>
      <dgm:t>
        <a:bodyPr/>
        <a:lstStyle/>
        <a:p>
          <a:endParaRPr lang="tr-TR"/>
        </a:p>
      </dgm:t>
    </dgm:pt>
    <dgm:pt modelId="{56D791F5-2FD2-4977-8DD0-54462D7D5380}">
      <dgm:prSet phldrT="[Metin]" custT="1"/>
      <dgm:spPr/>
      <dgm:t>
        <a:bodyPr/>
        <a:lstStyle/>
        <a:p>
          <a:r>
            <a:rPr lang="tr-TR" sz="1400" dirty="0" smtClean="0"/>
            <a:t>Geriye Dönük Çalışmalar(</a:t>
          </a:r>
          <a:r>
            <a:rPr lang="tr-TR" sz="1400" dirty="0" err="1" smtClean="0"/>
            <a:t>Retrospective</a:t>
          </a:r>
          <a:r>
            <a:rPr lang="tr-TR" sz="1400" dirty="0" smtClean="0"/>
            <a:t> </a:t>
          </a:r>
          <a:r>
            <a:rPr lang="tr-TR" sz="1400" dirty="0" err="1" smtClean="0"/>
            <a:t>Studies</a:t>
          </a:r>
          <a:r>
            <a:rPr lang="tr-TR" sz="1400" dirty="0" smtClean="0"/>
            <a:t>)</a:t>
          </a:r>
          <a:endParaRPr lang="tr-TR" sz="1400" dirty="0"/>
        </a:p>
      </dgm:t>
    </dgm:pt>
    <dgm:pt modelId="{513B8DA1-8E2E-4989-A33D-16AAB62EF9E1}" type="parTrans" cxnId="{D166AE49-26C3-4D21-811A-61C7773CC64A}">
      <dgm:prSet/>
      <dgm:spPr/>
      <dgm:t>
        <a:bodyPr/>
        <a:lstStyle/>
        <a:p>
          <a:endParaRPr lang="tr-TR"/>
        </a:p>
      </dgm:t>
    </dgm:pt>
    <dgm:pt modelId="{DADFF366-118E-48BF-8368-CBFF1154ED35}" type="sibTrans" cxnId="{D166AE49-26C3-4D21-811A-61C7773CC64A}">
      <dgm:prSet/>
      <dgm:spPr/>
      <dgm:t>
        <a:bodyPr/>
        <a:lstStyle/>
        <a:p>
          <a:endParaRPr lang="tr-TR"/>
        </a:p>
      </dgm:t>
    </dgm:pt>
    <dgm:pt modelId="{D040291C-49D5-4828-9639-81A24E61BE5B}">
      <dgm:prSet phldrT="[Metin]" custT="1"/>
      <dgm:spPr/>
      <dgm:t>
        <a:bodyPr/>
        <a:lstStyle/>
        <a:p>
          <a:r>
            <a:rPr lang="tr-TR" sz="1400" dirty="0" smtClean="0"/>
            <a:t>Benzetim(</a:t>
          </a:r>
          <a:r>
            <a:rPr lang="tr-TR" sz="1400" dirty="0" err="1" smtClean="0"/>
            <a:t>Simulation</a:t>
          </a:r>
          <a:r>
            <a:rPr lang="tr-TR" sz="1400" dirty="0" smtClean="0"/>
            <a:t>)Çalışmaları </a:t>
          </a:r>
          <a:endParaRPr lang="tr-TR" sz="1400" dirty="0"/>
        </a:p>
      </dgm:t>
    </dgm:pt>
    <dgm:pt modelId="{DBFC46E1-EA1C-4626-A398-03A97D46CB77}" type="parTrans" cxnId="{4D44FA72-92B2-4051-841A-10EA16703BB1}">
      <dgm:prSet/>
      <dgm:spPr/>
      <dgm:t>
        <a:bodyPr/>
        <a:lstStyle/>
        <a:p>
          <a:endParaRPr lang="tr-TR"/>
        </a:p>
      </dgm:t>
    </dgm:pt>
    <dgm:pt modelId="{C5F06642-9DB5-47A2-840B-91A12BDA41EB}" type="sibTrans" cxnId="{4D44FA72-92B2-4051-841A-10EA16703BB1}">
      <dgm:prSet/>
      <dgm:spPr/>
      <dgm:t>
        <a:bodyPr/>
        <a:lstStyle/>
        <a:p>
          <a:endParaRPr lang="tr-TR"/>
        </a:p>
      </dgm:t>
    </dgm:pt>
    <dgm:pt modelId="{399DFB06-B477-4DB8-8EFC-2C8922D0B6A8}">
      <dgm:prSet/>
      <dgm:spPr/>
      <dgm:t>
        <a:bodyPr/>
        <a:lstStyle/>
        <a:p>
          <a:r>
            <a:rPr lang="tr-TR" dirty="0" smtClean="0"/>
            <a:t>Gelişimsel Araştırmalar</a:t>
          </a:r>
          <a:endParaRPr lang="tr-TR" dirty="0"/>
        </a:p>
      </dgm:t>
    </dgm:pt>
    <dgm:pt modelId="{5E84FEE2-9C2C-4211-8DC7-C9D60D021C00}" type="parTrans" cxnId="{26B8DE25-4D13-4FD0-9B77-90835F9A3F98}">
      <dgm:prSet/>
      <dgm:spPr/>
      <dgm:t>
        <a:bodyPr/>
        <a:lstStyle/>
        <a:p>
          <a:endParaRPr lang="tr-TR"/>
        </a:p>
      </dgm:t>
    </dgm:pt>
    <dgm:pt modelId="{8E5BD29F-5043-45B0-9534-BF4ABB1D86FE}" type="sibTrans" cxnId="{26B8DE25-4D13-4FD0-9B77-90835F9A3F98}">
      <dgm:prSet/>
      <dgm:spPr/>
      <dgm:t>
        <a:bodyPr/>
        <a:lstStyle/>
        <a:p>
          <a:endParaRPr lang="tr-TR"/>
        </a:p>
      </dgm:t>
    </dgm:pt>
    <dgm:pt modelId="{D3128130-8E68-4018-B939-1216A4FDBE97}" type="pres">
      <dgm:prSet presAssocID="{A89FEB82-03BC-41B1-8936-3E3C40BC8DFC}" presName="hierChild1" presStyleCnt="0">
        <dgm:presLayoutVars>
          <dgm:chPref val="1"/>
          <dgm:dir/>
          <dgm:animOne val="branch"/>
          <dgm:animLvl val="lvl"/>
          <dgm:resizeHandles/>
        </dgm:presLayoutVars>
      </dgm:prSet>
      <dgm:spPr/>
      <dgm:t>
        <a:bodyPr/>
        <a:lstStyle/>
        <a:p>
          <a:endParaRPr lang="tr-TR"/>
        </a:p>
      </dgm:t>
    </dgm:pt>
    <dgm:pt modelId="{53DCB4EB-5DDA-4EA8-9951-8B6290749496}" type="pres">
      <dgm:prSet presAssocID="{80A34840-8296-4AE1-AE61-A71A333E4DDC}" presName="hierRoot1" presStyleCnt="0"/>
      <dgm:spPr/>
    </dgm:pt>
    <dgm:pt modelId="{1F947A3C-71B7-4653-BA80-4225C04C9344}" type="pres">
      <dgm:prSet presAssocID="{80A34840-8296-4AE1-AE61-A71A333E4DDC}" presName="composite" presStyleCnt="0"/>
      <dgm:spPr/>
    </dgm:pt>
    <dgm:pt modelId="{5544FEE0-0B77-4836-B5A5-B1241C403F47}" type="pres">
      <dgm:prSet presAssocID="{80A34840-8296-4AE1-AE61-A71A333E4DDC}" presName="background" presStyleLbl="node0" presStyleIdx="0" presStyleCnt="1"/>
      <dgm:spPr/>
    </dgm:pt>
    <dgm:pt modelId="{825E1EDE-805E-4EF7-8837-844909473D4C}" type="pres">
      <dgm:prSet presAssocID="{80A34840-8296-4AE1-AE61-A71A333E4DDC}" presName="text" presStyleLbl="fgAcc0" presStyleIdx="0" presStyleCnt="1" custLinFactNeighborX="1487" custLinFactNeighborY="-6389">
        <dgm:presLayoutVars>
          <dgm:chPref val="3"/>
        </dgm:presLayoutVars>
      </dgm:prSet>
      <dgm:spPr/>
      <dgm:t>
        <a:bodyPr/>
        <a:lstStyle/>
        <a:p>
          <a:endParaRPr lang="tr-TR"/>
        </a:p>
      </dgm:t>
    </dgm:pt>
    <dgm:pt modelId="{26B10501-EC60-4A7A-907E-82DF58B6B9A6}" type="pres">
      <dgm:prSet presAssocID="{80A34840-8296-4AE1-AE61-A71A333E4DDC}" presName="hierChild2" presStyleCnt="0"/>
      <dgm:spPr/>
    </dgm:pt>
    <dgm:pt modelId="{4E1F0CBE-B669-4C91-AA45-2351877402C6}" type="pres">
      <dgm:prSet presAssocID="{D19285B9-5277-4CC3-B574-7C5AA509A22C}" presName="Name10" presStyleLbl="parChTrans1D2" presStyleIdx="0" presStyleCnt="4"/>
      <dgm:spPr/>
      <dgm:t>
        <a:bodyPr/>
        <a:lstStyle/>
        <a:p>
          <a:endParaRPr lang="tr-TR"/>
        </a:p>
      </dgm:t>
    </dgm:pt>
    <dgm:pt modelId="{A72B97C5-57BA-42CF-8D7C-9A846425F19D}" type="pres">
      <dgm:prSet presAssocID="{4BBEBC4F-3C33-4D3C-970D-03773B704D76}" presName="hierRoot2" presStyleCnt="0"/>
      <dgm:spPr/>
    </dgm:pt>
    <dgm:pt modelId="{16552A08-4A45-4A77-8CB7-EA15C62ABDC4}" type="pres">
      <dgm:prSet presAssocID="{4BBEBC4F-3C33-4D3C-970D-03773B704D76}" presName="composite2" presStyleCnt="0"/>
      <dgm:spPr/>
    </dgm:pt>
    <dgm:pt modelId="{D94393CC-46B6-46B9-B880-C2ECC2AE3184}" type="pres">
      <dgm:prSet presAssocID="{4BBEBC4F-3C33-4D3C-970D-03773B704D76}" presName="background2" presStyleLbl="node2" presStyleIdx="0" presStyleCnt="4"/>
      <dgm:spPr/>
    </dgm:pt>
    <dgm:pt modelId="{0A96C958-2A20-42A1-9F4C-F53C3F10D5FD}" type="pres">
      <dgm:prSet presAssocID="{4BBEBC4F-3C33-4D3C-970D-03773B704D76}" presName="text2" presStyleLbl="fgAcc2" presStyleIdx="0" presStyleCnt="4" custScaleX="116531">
        <dgm:presLayoutVars>
          <dgm:chPref val="3"/>
        </dgm:presLayoutVars>
      </dgm:prSet>
      <dgm:spPr/>
      <dgm:t>
        <a:bodyPr/>
        <a:lstStyle/>
        <a:p>
          <a:endParaRPr lang="tr-TR"/>
        </a:p>
      </dgm:t>
    </dgm:pt>
    <dgm:pt modelId="{6A8D11A3-7E21-4EBF-9861-EEE1829323D7}" type="pres">
      <dgm:prSet presAssocID="{4BBEBC4F-3C33-4D3C-970D-03773B704D76}" presName="hierChild3" presStyleCnt="0"/>
      <dgm:spPr/>
    </dgm:pt>
    <dgm:pt modelId="{5B2CFDBD-F5D3-4145-8F40-706596888B74}" type="pres">
      <dgm:prSet presAssocID="{513B8DA1-8E2E-4989-A33D-16AAB62EF9E1}" presName="Name10" presStyleLbl="parChTrans1D2" presStyleIdx="1" presStyleCnt="4"/>
      <dgm:spPr/>
      <dgm:t>
        <a:bodyPr/>
        <a:lstStyle/>
        <a:p>
          <a:endParaRPr lang="tr-TR"/>
        </a:p>
      </dgm:t>
    </dgm:pt>
    <dgm:pt modelId="{D2E1A334-6629-426A-B520-B6AC358953B8}" type="pres">
      <dgm:prSet presAssocID="{56D791F5-2FD2-4977-8DD0-54462D7D5380}" presName="hierRoot2" presStyleCnt="0"/>
      <dgm:spPr/>
    </dgm:pt>
    <dgm:pt modelId="{ED2F5936-E8C8-4943-B620-54A45D0990DC}" type="pres">
      <dgm:prSet presAssocID="{56D791F5-2FD2-4977-8DD0-54462D7D5380}" presName="composite2" presStyleCnt="0"/>
      <dgm:spPr/>
    </dgm:pt>
    <dgm:pt modelId="{7BBE1FB6-EED2-4C29-AFEF-D73302595332}" type="pres">
      <dgm:prSet presAssocID="{56D791F5-2FD2-4977-8DD0-54462D7D5380}" presName="background2" presStyleLbl="node2" presStyleIdx="1" presStyleCnt="4"/>
      <dgm:spPr/>
    </dgm:pt>
    <dgm:pt modelId="{9D572F39-6C85-4BEF-8051-6A045E95B446}" type="pres">
      <dgm:prSet presAssocID="{56D791F5-2FD2-4977-8DD0-54462D7D5380}" presName="text2" presStyleLbl="fgAcc2" presStyleIdx="1" presStyleCnt="4" custScaleX="117471">
        <dgm:presLayoutVars>
          <dgm:chPref val="3"/>
        </dgm:presLayoutVars>
      </dgm:prSet>
      <dgm:spPr/>
      <dgm:t>
        <a:bodyPr/>
        <a:lstStyle/>
        <a:p>
          <a:endParaRPr lang="tr-TR"/>
        </a:p>
      </dgm:t>
    </dgm:pt>
    <dgm:pt modelId="{1CCE62B2-75FC-4687-A42A-8F70495E9698}" type="pres">
      <dgm:prSet presAssocID="{56D791F5-2FD2-4977-8DD0-54462D7D5380}" presName="hierChild3" presStyleCnt="0"/>
      <dgm:spPr/>
    </dgm:pt>
    <dgm:pt modelId="{80742C96-26B0-45EE-A783-7A12AD6B9BC8}" type="pres">
      <dgm:prSet presAssocID="{DBFC46E1-EA1C-4626-A398-03A97D46CB77}" presName="Name10" presStyleLbl="parChTrans1D2" presStyleIdx="2" presStyleCnt="4"/>
      <dgm:spPr/>
      <dgm:t>
        <a:bodyPr/>
        <a:lstStyle/>
        <a:p>
          <a:endParaRPr lang="tr-TR"/>
        </a:p>
      </dgm:t>
    </dgm:pt>
    <dgm:pt modelId="{02CC4484-96C8-4F26-9403-6ABC6A00041C}" type="pres">
      <dgm:prSet presAssocID="{D040291C-49D5-4828-9639-81A24E61BE5B}" presName="hierRoot2" presStyleCnt="0"/>
      <dgm:spPr/>
    </dgm:pt>
    <dgm:pt modelId="{45B41DE7-E21E-4041-ABCB-3935145FB518}" type="pres">
      <dgm:prSet presAssocID="{D040291C-49D5-4828-9639-81A24E61BE5B}" presName="composite2" presStyleCnt="0"/>
      <dgm:spPr/>
    </dgm:pt>
    <dgm:pt modelId="{139F23A8-EB11-42F3-9358-F193BAC500E1}" type="pres">
      <dgm:prSet presAssocID="{D040291C-49D5-4828-9639-81A24E61BE5B}" presName="background2" presStyleLbl="node2" presStyleIdx="2" presStyleCnt="4"/>
      <dgm:spPr/>
    </dgm:pt>
    <dgm:pt modelId="{4A1EBE79-DB94-4627-BEB3-CD94B105EFCF}" type="pres">
      <dgm:prSet presAssocID="{D040291C-49D5-4828-9639-81A24E61BE5B}" presName="text2" presStyleLbl="fgAcc2" presStyleIdx="2" presStyleCnt="4" custScaleX="111992" custScaleY="91249">
        <dgm:presLayoutVars>
          <dgm:chPref val="3"/>
        </dgm:presLayoutVars>
      </dgm:prSet>
      <dgm:spPr/>
      <dgm:t>
        <a:bodyPr/>
        <a:lstStyle/>
        <a:p>
          <a:endParaRPr lang="tr-TR"/>
        </a:p>
      </dgm:t>
    </dgm:pt>
    <dgm:pt modelId="{BFB48891-2E98-4435-9B69-DA02DFD9C1BA}" type="pres">
      <dgm:prSet presAssocID="{D040291C-49D5-4828-9639-81A24E61BE5B}" presName="hierChild3" presStyleCnt="0"/>
      <dgm:spPr/>
    </dgm:pt>
    <dgm:pt modelId="{197BDCF6-C36C-48E0-8C70-B438AF450EFD}" type="pres">
      <dgm:prSet presAssocID="{5E84FEE2-9C2C-4211-8DC7-C9D60D021C00}" presName="Name10" presStyleLbl="parChTrans1D2" presStyleIdx="3" presStyleCnt="4"/>
      <dgm:spPr/>
      <dgm:t>
        <a:bodyPr/>
        <a:lstStyle/>
        <a:p>
          <a:endParaRPr lang="tr-TR"/>
        </a:p>
      </dgm:t>
    </dgm:pt>
    <dgm:pt modelId="{837960DD-F304-4639-93ED-47CA2AEBCEE1}" type="pres">
      <dgm:prSet presAssocID="{399DFB06-B477-4DB8-8EFC-2C8922D0B6A8}" presName="hierRoot2" presStyleCnt="0"/>
      <dgm:spPr/>
    </dgm:pt>
    <dgm:pt modelId="{F934C9A0-701F-44EA-876E-517C80E38D90}" type="pres">
      <dgm:prSet presAssocID="{399DFB06-B477-4DB8-8EFC-2C8922D0B6A8}" presName="composite2" presStyleCnt="0"/>
      <dgm:spPr/>
    </dgm:pt>
    <dgm:pt modelId="{715B6786-00FD-4674-ABE1-9A75A5ABA908}" type="pres">
      <dgm:prSet presAssocID="{399DFB06-B477-4DB8-8EFC-2C8922D0B6A8}" presName="background2" presStyleLbl="node2" presStyleIdx="3" presStyleCnt="4"/>
      <dgm:spPr/>
    </dgm:pt>
    <dgm:pt modelId="{99AFC4CE-74D2-41B7-9150-FECB816ECA59}" type="pres">
      <dgm:prSet presAssocID="{399DFB06-B477-4DB8-8EFC-2C8922D0B6A8}" presName="text2" presStyleLbl="fgAcc2" presStyleIdx="3" presStyleCnt="4">
        <dgm:presLayoutVars>
          <dgm:chPref val="3"/>
        </dgm:presLayoutVars>
      </dgm:prSet>
      <dgm:spPr/>
      <dgm:t>
        <a:bodyPr/>
        <a:lstStyle/>
        <a:p>
          <a:endParaRPr lang="tr-TR"/>
        </a:p>
      </dgm:t>
    </dgm:pt>
    <dgm:pt modelId="{B02A660A-24C0-4BE0-AC2F-66E4BFFA92A7}" type="pres">
      <dgm:prSet presAssocID="{399DFB06-B477-4DB8-8EFC-2C8922D0B6A8}" presName="hierChild3" presStyleCnt="0"/>
      <dgm:spPr/>
    </dgm:pt>
  </dgm:ptLst>
  <dgm:cxnLst>
    <dgm:cxn modelId="{26661235-7F87-4BF8-A2BE-52B287026851}" type="presOf" srcId="{513B8DA1-8E2E-4989-A33D-16AAB62EF9E1}" destId="{5B2CFDBD-F5D3-4145-8F40-706596888B74}" srcOrd="0" destOrd="0" presId="urn:microsoft.com/office/officeart/2005/8/layout/hierarchy1"/>
    <dgm:cxn modelId="{8E1D56F1-D142-48D8-BACC-6AA51A5DAF9E}" type="presOf" srcId="{A89FEB82-03BC-41B1-8936-3E3C40BC8DFC}" destId="{D3128130-8E68-4018-B939-1216A4FDBE97}" srcOrd="0" destOrd="0" presId="urn:microsoft.com/office/officeart/2005/8/layout/hierarchy1"/>
    <dgm:cxn modelId="{E79FC03C-C79D-4EF2-808F-A8C9C72DCED4}" type="presOf" srcId="{399DFB06-B477-4DB8-8EFC-2C8922D0B6A8}" destId="{99AFC4CE-74D2-41B7-9150-FECB816ECA59}" srcOrd="0" destOrd="0" presId="urn:microsoft.com/office/officeart/2005/8/layout/hierarchy1"/>
    <dgm:cxn modelId="{FB7946F5-6367-4BCD-A09C-1F341545D688}" type="presOf" srcId="{80A34840-8296-4AE1-AE61-A71A333E4DDC}" destId="{825E1EDE-805E-4EF7-8837-844909473D4C}" srcOrd="0" destOrd="0" presId="urn:microsoft.com/office/officeart/2005/8/layout/hierarchy1"/>
    <dgm:cxn modelId="{D18415F7-7643-4C00-BBA5-A1525A839483}" type="presOf" srcId="{5E84FEE2-9C2C-4211-8DC7-C9D60D021C00}" destId="{197BDCF6-C36C-48E0-8C70-B438AF450EFD}" srcOrd="0" destOrd="0" presId="urn:microsoft.com/office/officeart/2005/8/layout/hierarchy1"/>
    <dgm:cxn modelId="{67158A07-B2AF-4B03-A6DE-3FB5F26ECF48}" srcId="{80A34840-8296-4AE1-AE61-A71A333E4DDC}" destId="{4BBEBC4F-3C33-4D3C-970D-03773B704D76}" srcOrd="0" destOrd="0" parTransId="{D19285B9-5277-4CC3-B574-7C5AA509A22C}" sibTransId="{1336CBC6-F310-47F1-9A31-0D07D0350D6B}"/>
    <dgm:cxn modelId="{4D44FA72-92B2-4051-841A-10EA16703BB1}" srcId="{80A34840-8296-4AE1-AE61-A71A333E4DDC}" destId="{D040291C-49D5-4828-9639-81A24E61BE5B}" srcOrd="2" destOrd="0" parTransId="{DBFC46E1-EA1C-4626-A398-03A97D46CB77}" sibTransId="{C5F06642-9DB5-47A2-840B-91A12BDA41EB}"/>
    <dgm:cxn modelId="{8A45A5A6-CE85-449B-86F1-5E61FCE16DEC}" type="presOf" srcId="{56D791F5-2FD2-4977-8DD0-54462D7D5380}" destId="{9D572F39-6C85-4BEF-8051-6A045E95B446}" srcOrd="0" destOrd="0" presId="urn:microsoft.com/office/officeart/2005/8/layout/hierarchy1"/>
    <dgm:cxn modelId="{B7C7F98A-F411-4DC6-B6D5-1A312E89607B}" type="presOf" srcId="{D19285B9-5277-4CC3-B574-7C5AA509A22C}" destId="{4E1F0CBE-B669-4C91-AA45-2351877402C6}" srcOrd="0" destOrd="0" presId="urn:microsoft.com/office/officeart/2005/8/layout/hierarchy1"/>
    <dgm:cxn modelId="{CF494F3A-D00F-4597-ABC6-A06E3215F2C1}" type="presOf" srcId="{DBFC46E1-EA1C-4626-A398-03A97D46CB77}" destId="{80742C96-26B0-45EE-A783-7A12AD6B9BC8}" srcOrd="0" destOrd="0" presId="urn:microsoft.com/office/officeart/2005/8/layout/hierarchy1"/>
    <dgm:cxn modelId="{2CFE91BF-D822-4D09-9DB0-8F47092BBD1D}" type="presOf" srcId="{4BBEBC4F-3C33-4D3C-970D-03773B704D76}" destId="{0A96C958-2A20-42A1-9F4C-F53C3F10D5FD}" srcOrd="0" destOrd="0" presId="urn:microsoft.com/office/officeart/2005/8/layout/hierarchy1"/>
    <dgm:cxn modelId="{7CD46FBF-B5F3-4889-B21E-98F4A8989C42}" srcId="{A89FEB82-03BC-41B1-8936-3E3C40BC8DFC}" destId="{80A34840-8296-4AE1-AE61-A71A333E4DDC}" srcOrd="0" destOrd="0" parTransId="{3B6DF13F-7F38-401E-A3CC-0DEA7D443568}" sibTransId="{857C35F8-A3EC-43DA-A3AD-DFCCE4AE816D}"/>
    <dgm:cxn modelId="{D2B07510-6D66-4A41-B093-08C7D7DA0373}" type="presOf" srcId="{D040291C-49D5-4828-9639-81A24E61BE5B}" destId="{4A1EBE79-DB94-4627-BEB3-CD94B105EFCF}" srcOrd="0" destOrd="0" presId="urn:microsoft.com/office/officeart/2005/8/layout/hierarchy1"/>
    <dgm:cxn modelId="{D166AE49-26C3-4D21-811A-61C7773CC64A}" srcId="{80A34840-8296-4AE1-AE61-A71A333E4DDC}" destId="{56D791F5-2FD2-4977-8DD0-54462D7D5380}" srcOrd="1" destOrd="0" parTransId="{513B8DA1-8E2E-4989-A33D-16AAB62EF9E1}" sibTransId="{DADFF366-118E-48BF-8368-CBFF1154ED35}"/>
    <dgm:cxn modelId="{26B8DE25-4D13-4FD0-9B77-90835F9A3F98}" srcId="{80A34840-8296-4AE1-AE61-A71A333E4DDC}" destId="{399DFB06-B477-4DB8-8EFC-2C8922D0B6A8}" srcOrd="3" destOrd="0" parTransId="{5E84FEE2-9C2C-4211-8DC7-C9D60D021C00}" sibTransId="{8E5BD29F-5043-45B0-9534-BF4ABB1D86FE}"/>
    <dgm:cxn modelId="{112EDEDA-8663-4391-AE2D-332A17B676AE}" type="presParOf" srcId="{D3128130-8E68-4018-B939-1216A4FDBE97}" destId="{53DCB4EB-5DDA-4EA8-9951-8B6290749496}" srcOrd="0" destOrd="0" presId="urn:microsoft.com/office/officeart/2005/8/layout/hierarchy1"/>
    <dgm:cxn modelId="{AAAE92FF-6154-45B0-9979-98535BF8329F}" type="presParOf" srcId="{53DCB4EB-5DDA-4EA8-9951-8B6290749496}" destId="{1F947A3C-71B7-4653-BA80-4225C04C9344}" srcOrd="0" destOrd="0" presId="urn:microsoft.com/office/officeart/2005/8/layout/hierarchy1"/>
    <dgm:cxn modelId="{A0F72FFC-C247-47E6-9068-11851D45B24A}" type="presParOf" srcId="{1F947A3C-71B7-4653-BA80-4225C04C9344}" destId="{5544FEE0-0B77-4836-B5A5-B1241C403F47}" srcOrd="0" destOrd="0" presId="urn:microsoft.com/office/officeart/2005/8/layout/hierarchy1"/>
    <dgm:cxn modelId="{AFE4D87F-CA00-47BA-B7D3-0DD33E7E9DD8}" type="presParOf" srcId="{1F947A3C-71B7-4653-BA80-4225C04C9344}" destId="{825E1EDE-805E-4EF7-8837-844909473D4C}" srcOrd="1" destOrd="0" presId="urn:microsoft.com/office/officeart/2005/8/layout/hierarchy1"/>
    <dgm:cxn modelId="{A7810428-6169-43D8-A7D2-7B9DEBDDB6E4}" type="presParOf" srcId="{53DCB4EB-5DDA-4EA8-9951-8B6290749496}" destId="{26B10501-EC60-4A7A-907E-82DF58B6B9A6}" srcOrd="1" destOrd="0" presId="urn:microsoft.com/office/officeart/2005/8/layout/hierarchy1"/>
    <dgm:cxn modelId="{C0DBD2BF-EAFD-4267-BEED-6953C4370858}" type="presParOf" srcId="{26B10501-EC60-4A7A-907E-82DF58B6B9A6}" destId="{4E1F0CBE-B669-4C91-AA45-2351877402C6}" srcOrd="0" destOrd="0" presId="urn:microsoft.com/office/officeart/2005/8/layout/hierarchy1"/>
    <dgm:cxn modelId="{B4586F7E-A372-4785-81A1-82CB47D00E92}" type="presParOf" srcId="{26B10501-EC60-4A7A-907E-82DF58B6B9A6}" destId="{A72B97C5-57BA-42CF-8D7C-9A846425F19D}" srcOrd="1" destOrd="0" presId="urn:microsoft.com/office/officeart/2005/8/layout/hierarchy1"/>
    <dgm:cxn modelId="{89DC66C0-BE9A-4BC2-BCFD-5C298D4B117E}" type="presParOf" srcId="{A72B97C5-57BA-42CF-8D7C-9A846425F19D}" destId="{16552A08-4A45-4A77-8CB7-EA15C62ABDC4}" srcOrd="0" destOrd="0" presId="urn:microsoft.com/office/officeart/2005/8/layout/hierarchy1"/>
    <dgm:cxn modelId="{AC91B429-A63C-487D-92C5-35A686143A47}" type="presParOf" srcId="{16552A08-4A45-4A77-8CB7-EA15C62ABDC4}" destId="{D94393CC-46B6-46B9-B880-C2ECC2AE3184}" srcOrd="0" destOrd="0" presId="urn:microsoft.com/office/officeart/2005/8/layout/hierarchy1"/>
    <dgm:cxn modelId="{CE9756F5-1E20-4E5D-88CE-401A584F6CC1}" type="presParOf" srcId="{16552A08-4A45-4A77-8CB7-EA15C62ABDC4}" destId="{0A96C958-2A20-42A1-9F4C-F53C3F10D5FD}" srcOrd="1" destOrd="0" presId="urn:microsoft.com/office/officeart/2005/8/layout/hierarchy1"/>
    <dgm:cxn modelId="{D8A3DBEB-A55B-49B2-9247-20F58212CFA9}" type="presParOf" srcId="{A72B97C5-57BA-42CF-8D7C-9A846425F19D}" destId="{6A8D11A3-7E21-4EBF-9861-EEE1829323D7}" srcOrd="1" destOrd="0" presId="urn:microsoft.com/office/officeart/2005/8/layout/hierarchy1"/>
    <dgm:cxn modelId="{8B76AB13-3C20-470D-8229-2B2175463F58}" type="presParOf" srcId="{26B10501-EC60-4A7A-907E-82DF58B6B9A6}" destId="{5B2CFDBD-F5D3-4145-8F40-706596888B74}" srcOrd="2" destOrd="0" presId="urn:microsoft.com/office/officeart/2005/8/layout/hierarchy1"/>
    <dgm:cxn modelId="{3A8EE207-3683-48A5-80E0-E6E0BEA5EDAE}" type="presParOf" srcId="{26B10501-EC60-4A7A-907E-82DF58B6B9A6}" destId="{D2E1A334-6629-426A-B520-B6AC358953B8}" srcOrd="3" destOrd="0" presId="urn:microsoft.com/office/officeart/2005/8/layout/hierarchy1"/>
    <dgm:cxn modelId="{731D31B0-7B8F-4A7C-BA53-643348DBBB89}" type="presParOf" srcId="{D2E1A334-6629-426A-B520-B6AC358953B8}" destId="{ED2F5936-E8C8-4943-B620-54A45D0990DC}" srcOrd="0" destOrd="0" presId="urn:microsoft.com/office/officeart/2005/8/layout/hierarchy1"/>
    <dgm:cxn modelId="{B05AF0B4-D3C5-4967-8435-3BDD763DE83B}" type="presParOf" srcId="{ED2F5936-E8C8-4943-B620-54A45D0990DC}" destId="{7BBE1FB6-EED2-4C29-AFEF-D73302595332}" srcOrd="0" destOrd="0" presId="urn:microsoft.com/office/officeart/2005/8/layout/hierarchy1"/>
    <dgm:cxn modelId="{2CDB91CD-3467-4552-9290-96292E678D17}" type="presParOf" srcId="{ED2F5936-E8C8-4943-B620-54A45D0990DC}" destId="{9D572F39-6C85-4BEF-8051-6A045E95B446}" srcOrd="1" destOrd="0" presId="urn:microsoft.com/office/officeart/2005/8/layout/hierarchy1"/>
    <dgm:cxn modelId="{E85E4EDD-0DFF-49A0-B328-34B399F61253}" type="presParOf" srcId="{D2E1A334-6629-426A-B520-B6AC358953B8}" destId="{1CCE62B2-75FC-4687-A42A-8F70495E9698}" srcOrd="1" destOrd="0" presId="urn:microsoft.com/office/officeart/2005/8/layout/hierarchy1"/>
    <dgm:cxn modelId="{3213D1FB-257D-46D3-8144-86444EBFCC4F}" type="presParOf" srcId="{26B10501-EC60-4A7A-907E-82DF58B6B9A6}" destId="{80742C96-26B0-45EE-A783-7A12AD6B9BC8}" srcOrd="4" destOrd="0" presId="urn:microsoft.com/office/officeart/2005/8/layout/hierarchy1"/>
    <dgm:cxn modelId="{C41E44A7-BFD9-41EB-9CFC-1766563CF979}" type="presParOf" srcId="{26B10501-EC60-4A7A-907E-82DF58B6B9A6}" destId="{02CC4484-96C8-4F26-9403-6ABC6A00041C}" srcOrd="5" destOrd="0" presId="urn:microsoft.com/office/officeart/2005/8/layout/hierarchy1"/>
    <dgm:cxn modelId="{A1B216B3-3A6E-4CEC-B8C4-5CFD1FF82DC7}" type="presParOf" srcId="{02CC4484-96C8-4F26-9403-6ABC6A00041C}" destId="{45B41DE7-E21E-4041-ABCB-3935145FB518}" srcOrd="0" destOrd="0" presId="urn:microsoft.com/office/officeart/2005/8/layout/hierarchy1"/>
    <dgm:cxn modelId="{084E5311-C0A0-48A7-9985-16FDB3F7B097}" type="presParOf" srcId="{45B41DE7-E21E-4041-ABCB-3935145FB518}" destId="{139F23A8-EB11-42F3-9358-F193BAC500E1}" srcOrd="0" destOrd="0" presId="urn:microsoft.com/office/officeart/2005/8/layout/hierarchy1"/>
    <dgm:cxn modelId="{02CF1D28-D780-49E4-B0BD-DA6FE68D01F5}" type="presParOf" srcId="{45B41DE7-E21E-4041-ABCB-3935145FB518}" destId="{4A1EBE79-DB94-4627-BEB3-CD94B105EFCF}" srcOrd="1" destOrd="0" presId="urn:microsoft.com/office/officeart/2005/8/layout/hierarchy1"/>
    <dgm:cxn modelId="{0F6E3F9E-6F5D-40F5-998A-5F953B0FAB81}" type="presParOf" srcId="{02CC4484-96C8-4F26-9403-6ABC6A00041C}" destId="{BFB48891-2E98-4435-9B69-DA02DFD9C1BA}" srcOrd="1" destOrd="0" presId="urn:microsoft.com/office/officeart/2005/8/layout/hierarchy1"/>
    <dgm:cxn modelId="{603A6645-0CE5-4A29-AD6E-1A837509172F}" type="presParOf" srcId="{26B10501-EC60-4A7A-907E-82DF58B6B9A6}" destId="{197BDCF6-C36C-48E0-8C70-B438AF450EFD}" srcOrd="6" destOrd="0" presId="urn:microsoft.com/office/officeart/2005/8/layout/hierarchy1"/>
    <dgm:cxn modelId="{37DF4484-B12E-4CD5-837F-94BAF9C6A1F0}" type="presParOf" srcId="{26B10501-EC60-4A7A-907E-82DF58B6B9A6}" destId="{837960DD-F304-4639-93ED-47CA2AEBCEE1}" srcOrd="7" destOrd="0" presId="urn:microsoft.com/office/officeart/2005/8/layout/hierarchy1"/>
    <dgm:cxn modelId="{813254F2-16FB-491D-9649-210602314D87}" type="presParOf" srcId="{837960DD-F304-4639-93ED-47CA2AEBCEE1}" destId="{F934C9A0-701F-44EA-876E-517C80E38D90}" srcOrd="0" destOrd="0" presId="urn:microsoft.com/office/officeart/2005/8/layout/hierarchy1"/>
    <dgm:cxn modelId="{3656E687-1611-447C-9521-4EC0F210CC74}" type="presParOf" srcId="{F934C9A0-701F-44EA-876E-517C80E38D90}" destId="{715B6786-00FD-4674-ABE1-9A75A5ABA908}" srcOrd="0" destOrd="0" presId="urn:microsoft.com/office/officeart/2005/8/layout/hierarchy1"/>
    <dgm:cxn modelId="{A183E87C-1793-4868-92C6-723BDCF10747}" type="presParOf" srcId="{F934C9A0-701F-44EA-876E-517C80E38D90}" destId="{99AFC4CE-74D2-41B7-9150-FECB816ECA59}" srcOrd="1" destOrd="0" presId="urn:microsoft.com/office/officeart/2005/8/layout/hierarchy1"/>
    <dgm:cxn modelId="{722F8802-EEE3-4C1A-8DF1-EF3139D7E937}" type="presParOf" srcId="{837960DD-F304-4639-93ED-47CA2AEBCEE1}" destId="{B02A660A-24C0-4BE0-AC2F-66E4BFFA92A7}"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876C0A-E34C-47FB-AD58-3FED0D3352F9}" type="doc">
      <dgm:prSet loTypeId="urn:microsoft.com/office/officeart/2005/8/layout/hierarchy1" loCatId="hierarchy" qsTypeId="urn:microsoft.com/office/officeart/2005/8/quickstyle/simple1" qsCatId="simple" csTypeId="urn:microsoft.com/office/officeart/2005/8/colors/accent2_1" csCatId="accent2" phldr="1"/>
      <dgm:spPr/>
      <dgm:t>
        <a:bodyPr/>
        <a:lstStyle/>
        <a:p>
          <a:endParaRPr lang="tr-TR"/>
        </a:p>
      </dgm:t>
    </dgm:pt>
    <dgm:pt modelId="{0EEC6540-3A43-4CFE-ADF8-8A494B90F292}">
      <dgm:prSet phldrT="[Metin]"/>
      <dgm:spPr/>
      <dgm:t>
        <a:bodyPr/>
        <a:lstStyle/>
        <a:p>
          <a:r>
            <a:rPr lang="tr-TR" dirty="0" smtClean="0"/>
            <a:t>Tek Denekli Araştırmalar</a:t>
          </a:r>
          <a:endParaRPr lang="tr-TR" dirty="0"/>
        </a:p>
      </dgm:t>
    </dgm:pt>
    <dgm:pt modelId="{2E9BA4DE-B746-4B68-A8F7-4A526A072E8B}" type="parTrans" cxnId="{9A69B174-D731-480A-B171-5D49A4620760}">
      <dgm:prSet/>
      <dgm:spPr/>
      <dgm:t>
        <a:bodyPr/>
        <a:lstStyle/>
        <a:p>
          <a:endParaRPr lang="tr-TR"/>
        </a:p>
      </dgm:t>
    </dgm:pt>
    <dgm:pt modelId="{7A15A02E-C3CF-47A0-AABE-D7EAC3CBA2C9}" type="sibTrans" cxnId="{9A69B174-D731-480A-B171-5D49A4620760}">
      <dgm:prSet/>
      <dgm:spPr/>
      <dgm:t>
        <a:bodyPr/>
        <a:lstStyle/>
        <a:p>
          <a:endParaRPr lang="tr-TR"/>
        </a:p>
      </dgm:t>
    </dgm:pt>
    <dgm:pt modelId="{5248D787-F21A-461D-AFEF-BB191A115AD7}">
      <dgm:prSet phldrT="[Metin]"/>
      <dgm:spPr/>
      <dgm:t>
        <a:bodyPr/>
        <a:lstStyle/>
        <a:p>
          <a:r>
            <a:rPr lang="tr-TR" dirty="0" smtClean="0"/>
            <a:t>Vaka-Olgu Çalışması</a:t>
          </a:r>
          <a:endParaRPr lang="tr-TR" dirty="0"/>
        </a:p>
      </dgm:t>
    </dgm:pt>
    <dgm:pt modelId="{A6EBE1D4-AE78-4509-80CC-077F43F4E9D1}" type="parTrans" cxnId="{54AC2D69-3D81-475C-8A12-23757C339B95}">
      <dgm:prSet/>
      <dgm:spPr/>
      <dgm:t>
        <a:bodyPr/>
        <a:lstStyle/>
        <a:p>
          <a:endParaRPr lang="tr-TR"/>
        </a:p>
      </dgm:t>
    </dgm:pt>
    <dgm:pt modelId="{128CD160-B5D2-4904-B342-D696B3078FE8}" type="sibTrans" cxnId="{54AC2D69-3D81-475C-8A12-23757C339B95}">
      <dgm:prSet/>
      <dgm:spPr/>
      <dgm:t>
        <a:bodyPr/>
        <a:lstStyle/>
        <a:p>
          <a:endParaRPr lang="tr-TR"/>
        </a:p>
      </dgm:t>
    </dgm:pt>
    <dgm:pt modelId="{DDB21F82-44BC-42FF-9552-E34C9A476BD2}">
      <dgm:prSet phldrT="[Metin]"/>
      <dgm:spPr/>
      <dgm:t>
        <a:bodyPr/>
        <a:lstStyle/>
        <a:p>
          <a:r>
            <a:rPr lang="tr-TR" dirty="0" smtClean="0"/>
            <a:t>Temel Çalışmalara Yönelik Tek Denekli Araştırmalar</a:t>
          </a:r>
          <a:endParaRPr lang="tr-TR" dirty="0"/>
        </a:p>
      </dgm:t>
    </dgm:pt>
    <dgm:pt modelId="{CCE0B2F5-8C46-477E-A1F0-A41BC6704352}" type="parTrans" cxnId="{FE282893-7346-4DD7-8C4A-8869C2C7BCF8}">
      <dgm:prSet/>
      <dgm:spPr/>
      <dgm:t>
        <a:bodyPr/>
        <a:lstStyle/>
        <a:p>
          <a:endParaRPr lang="tr-TR"/>
        </a:p>
      </dgm:t>
    </dgm:pt>
    <dgm:pt modelId="{39FB0E85-08DE-4F5A-A83B-06AFDE9622E4}" type="sibTrans" cxnId="{FE282893-7346-4DD7-8C4A-8869C2C7BCF8}">
      <dgm:prSet/>
      <dgm:spPr/>
      <dgm:t>
        <a:bodyPr/>
        <a:lstStyle/>
        <a:p>
          <a:endParaRPr lang="tr-TR"/>
        </a:p>
      </dgm:t>
    </dgm:pt>
    <dgm:pt modelId="{5F7D5DEC-D5E1-4AF4-8768-0A5EDB4F9E3C}" type="pres">
      <dgm:prSet presAssocID="{6B876C0A-E34C-47FB-AD58-3FED0D3352F9}" presName="hierChild1" presStyleCnt="0">
        <dgm:presLayoutVars>
          <dgm:chPref val="1"/>
          <dgm:dir/>
          <dgm:animOne val="branch"/>
          <dgm:animLvl val="lvl"/>
          <dgm:resizeHandles/>
        </dgm:presLayoutVars>
      </dgm:prSet>
      <dgm:spPr/>
      <dgm:t>
        <a:bodyPr/>
        <a:lstStyle/>
        <a:p>
          <a:endParaRPr lang="tr-TR"/>
        </a:p>
      </dgm:t>
    </dgm:pt>
    <dgm:pt modelId="{69F63B7C-8CB3-4B98-BD06-F40A1598DB73}" type="pres">
      <dgm:prSet presAssocID="{0EEC6540-3A43-4CFE-ADF8-8A494B90F292}" presName="hierRoot1" presStyleCnt="0"/>
      <dgm:spPr/>
    </dgm:pt>
    <dgm:pt modelId="{1ABE9454-AC0C-41FA-AE21-7462147A2B37}" type="pres">
      <dgm:prSet presAssocID="{0EEC6540-3A43-4CFE-ADF8-8A494B90F292}" presName="composite" presStyleCnt="0"/>
      <dgm:spPr/>
    </dgm:pt>
    <dgm:pt modelId="{DC73AD3C-2645-425F-AC57-0492882E4725}" type="pres">
      <dgm:prSet presAssocID="{0EEC6540-3A43-4CFE-ADF8-8A494B90F292}" presName="background" presStyleLbl="node0" presStyleIdx="0" presStyleCnt="1"/>
      <dgm:spPr/>
    </dgm:pt>
    <dgm:pt modelId="{4B564531-AB09-4528-8B5C-BF4565AF32C5}" type="pres">
      <dgm:prSet presAssocID="{0EEC6540-3A43-4CFE-ADF8-8A494B90F292}" presName="text" presStyleLbl="fgAcc0" presStyleIdx="0" presStyleCnt="1">
        <dgm:presLayoutVars>
          <dgm:chPref val="3"/>
        </dgm:presLayoutVars>
      </dgm:prSet>
      <dgm:spPr/>
      <dgm:t>
        <a:bodyPr/>
        <a:lstStyle/>
        <a:p>
          <a:endParaRPr lang="tr-TR"/>
        </a:p>
      </dgm:t>
    </dgm:pt>
    <dgm:pt modelId="{F435C53C-A25E-4388-AD30-6D5D4623E018}" type="pres">
      <dgm:prSet presAssocID="{0EEC6540-3A43-4CFE-ADF8-8A494B90F292}" presName="hierChild2" presStyleCnt="0"/>
      <dgm:spPr/>
    </dgm:pt>
    <dgm:pt modelId="{14EF0D1D-796F-4F79-9210-29EFF4B04424}" type="pres">
      <dgm:prSet presAssocID="{A6EBE1D4-AE78-4509-80CC-077F43F4E9D1}" presName="Name10" presStyleLbl="parChTrans1D2" presStyleIdx="0" presStyleCnt="2"/>
      <dgm:spPr/>
      <dgm:t>
        <a:bodyPr/>
        <a:lstStyle/>
        <a:p>
          <a:endParaRPr lang="tr-TR"/>
        </a:p>
      </dgm:t>
    </dgm:pt>
    <dgm:pt modelId="{CFD163A1-C48D-4B79-8AFC-159688B02C58}" type="pres">
      <dgm:prSet presAssocID="{5248D787-F21A-461D-AFEF-BB191A115AD7}" presName="hierRoot2" presStyleCnt="0"/>
      <dgm:spPr/>
    </dgm:pt>
    <dgm:pt modelId="{BA4BBB8E-70E6-4AF5-83D9-A6C88C9CA4FE}" type="pres">
      <dgm:prSet presAssocID="{5248D787-F21A-461D-AFEF-BB191A115AD7}" presName="composite2" presStyleCnt="0"/>
      <dgm:spPr/>
    </dgm:pt>
    <dgm:pt modelId="{427D7E0B-5F47-49F7-9421-80A8EC022B1E}" type="pres">
      <dgm:prSet presAssocID="{5248D787-F21A-461D-AFEF-BB191A115AD7}" presName="background2" presStyleLbl="node2" presStyleIdx="0" presStyleCnt="2"/>
      <dgm:spPr/>
    </dgm:pt>
    <dgm:pt modelId="{873AF7B5-E8CD-4D5D-B574-145E04A18653}" type="pres">
      <dgm:prSet presAssocID="{5248D787-F21A-461D-AFEF-BB191A115AD7}" presName="text2" presStyleLbl="fgAcc2" presStyleIdx="0" presStyleCnt="2">
        <dgm:presLayoutVars>
          <dgm:chPref val="3"/>
        </dgm:presLayoutVars>
      </dgm:prSet>
      <dgm:spPr/>
      <dgm:t>
        <a:bodyPr/>
        <a:lstStyle/>
        <a:p>
          <a:endParaRPr lang="tr-TR"/>
        </a:p>
      </dgm:t>
    </dgm:pt>
    <dgm:pt modelId="{B0D0735E-9FD9-4345-913C-FBA5255D0B2B}" type="pres">
      <dgm:prSet presAssocID="{5248D787-F21A-461D-AFEF-BB191A115AD7}" presName="hierChild3" presStyleCnt="0"/>
      <dgm:spPr/>
    </dgm:pt>
    <dgm:pt modelId="{7B5F8AF5-7BCA-4E82-82C8-FF5BD82B6C1A}" type="pres">
      <dgm:prSet presAssocID="{CCE0B2F5-8C46-477E-A1F0-A41BC6704352}" presName="Name10" presStyleLbl="parChTrans1D2" presStyleIdx="1" presStyleCnt="2"/>
      <dgm:spPr/>
      <dgm:t>
        <a:bodyPr/>
        <a:lstStyle/>
        <a:p>
          <a:endParaRPr lang="tr-TR"/>
        </a:p>
      </dgm:t>
    </dgm:pt>
    <dgm:pt modelId="{B456021D-00A2-40B2-BFE8-E3651D570D27}" type="pres">
      <dgm:prSet presAssocID="{DDB21F82-44BC-42FF-9552-E34C9A476BD2}" presName="hierRoot2" presStyleCnt="0"/>
      <dgm:spPr/>
    </dgm:pt>
    <dgm:pt modelId="{952B292B-6770-46AF-B14F-CCA459504F8E}" type="pres">
      <dgm:prSet presAssocID="{DDB21F82-44BC-42FF-9552-E34C9A476BD2}" presName="composite2" presStyleCnt="0"/>
      <dgm:spPr/>
    </dgm:pt>
    <dgm:pt modelId="{4B691A9E-55BA-4597-902F-7627AA33A63D}" type="pres">
      <dgm:prSet presAssocID="{DDB21F82-44BC-42FF-9552-E34C9A476BD2}" presName="background2" presStyleLbl="node2" presStyleIdx="1" presStyleCnt="2"/>
      <dgm:spPr/>
    </dgm:pt>
    <dgm:pt modelId="{9D97DD4D-1884-4BB6-BA42-4FA78B8CB566}" type="pres">
      <dgm:prSet presAssocID="{DDB21F82-44BC-42FF-9552-E34C9A476BD2}" presName="text2" presStyleLbl="fgAcc2" presStyleIdx="1" presStyleCnt="2">
        <dgm:presLayoutVars>
          <dgm:chPref val="3"/>
        </dgm:presLayoutVars>
      </dgm:prSet>
      <dgm:spPr/>
      <dgm:t>
        <a:bodyPr/>
        <a:lstStyle/>
        <a:p>
          <a:endParaRPr lang="tr-TR"/>
        </a:p>
      </dgm:t>
    </dgm:pt>
    <dgm:pt modelId="{63ED531E-DCBB-4141-9686-E95C6CF2C42B}" type="pres">
      <dgm:prSet presAssocID="{DDB21F82-44BC-42FF-9552-E34C9A476BD2}" presName="hierChild3" presStyleCnt="0"/>
      <dgm:spPr/>
    </dgm:pt>
  </dgm:ptLst>
  <dgm:cxnLst>
    <dgm:cxn modelId="{9A69B174-D731-480A-B171-5D49A4620760}" srcId="{6B876C0A-E34C-47FB-AD58-3FED0D3352F9}" destId="{0EEC6540-3A43-4CFE-ADF8-8A494B90F292}" srcOrd="0" destOrd="0" parTransId="{2E9BA4DE-B746-4B68-A8F7-4A526A072E8B}" sibTransId="{7A15A02E-C3CF-47A0-AABE-D7EAC3CBA2C9}"/>
    <dgm:cxn modelId="{CF0ED2A5-4F0E-4284-A38B-FE4A953428C4}" type="presOf" srcId="{0EEC6540-3A43-4CFE-ADF8-8A494B90F292}" destId="{4B564531-AB09-4528-8B5C-BF4565AF32C5}" srcOrd="0" destOrd="0" presId="urn:microsoft.com/office/officeart/2005/8/layout/hierarchy1"/>
    <dgm:cxn modelId="{7787640C-84A6-47E9-8ED3-FF91692C156A}" type="presOf" srcId="{CCE0B2F5-8C46-477E-A1F0-A41BC6704352}" destId="{7B5F8AF5-7BCA-4E82-82C8-FF5BD82B6C1A}" srcOrd="0" destOrd="0" presId="urn:microsoft.com/office/officeart/2005/8/layout/hierarchy1"/>
    <dgm:cxn modelId="{BE3A13CF-020B-4EE3-A9B1-AD5E85FB7B35}" type="presOf" srcId="{5248D787-F21A-461D-AFEF-BB191A115AD7}" destId="{873AF7B5-E8CD-4D5D-B574-145E04A18653}" srcOrd="0" destOrd="0" presId="urn:microsoft.com/office/officeart/2005/8/layout/hierarchy1"/>
    <dgm:cxn modelId="{54AC2D69-3D81-475C-8A12-23757C339B95}" srcId="{0EEC6540-3A43-4CFE-ADF8-8A494B90F292}" destId="{5248D787-F21A-461D-AFEF-BB191A115AD7}" srcOrd="0" destOrd="0" parTransId="{A6EBE1D4-AE78-4509-80CC-077F43F4E9D1}" sibTransId="{128CD160-B5D2-4904-B342-D696B3078FE8}"/>
    <dgm:cxn modelId="{FE282893-7346-4DD7-8C4A-8869C2C7BCF8}" srcId="{0EEC6540-3A43-4CFE-ADF8-8A494B90F292}" destId="{DDB21F82-44BC-42FF-9552-E34C9A476BD2}" srcOrd="1" destOrd="0" parTransId="{CCE0B2F5-8C46-477E-A1F0-A41BC6704352}" sibTransId="{39FB0E85-08DE-4F5A-A83B-06AFDE9622E4}"/>
    <dgm:cxn modelId="{30996C49-0059-44C4-BE0E-1C824A71699E}" type="presOf" srcId="{A6EBE1D4-AE78-4509-80CC-077F43F4E9D1}" destId="{14EF0D1D-796F-4F79-9210-29EFF4B04424}" srcOrd="0" destOrd="0" presId="urn:microsoft.com/office/officeart/2005/8/layout/hierarchy1"/>
    <dgm:cxn modelId="{F48930BE-D4D1-4287-9F46-ABB51092DD40}" type="presOf" srcId="{6B876C0A-E34C-47FB-AD58-3FED0D3352F9}" destId="{5F7D5DEC-D5E1-4AF4-8768-0A5EDB4F9E3C}" srcOrd="0" destOrd="0" presId="urn:microsoft.com/office/officeart/2005/8/layout/hierarchy1"/>
    <dgm:cxn modelId="{4726062D-47F5-404A-9325-AE5AFDECDEBC}" type="presOf" srcId="{DDB21F82-44BC-42FF-9552-E34C9A476BD2}" destId="{9D97DD4D-1884-4BB6-BA42-4FA78B8CB566}" srcOrd="0" destOrd="0" presId="urn:microsoft.com/office/officeart/2005/8/layout/hierarchy1"/>
    <dgm:cxn modelId="{10BCFFD7-88EB-4D66-A314-1018B9195291}" type="presParOf" srcId="{5F7D5DEC-D5E1-4AF4-8768-0A5EDB4F9E3C}" destId="{69F63B7C-8CB3-4B98-BD06-F40A1598DB73}" srcOrd="0" destOrd="0" presId="urn:microsoft.com/office/officeart/2005/8/layout/hierarchy1"/>
    <dgm:cxn modelId="{BEB102D6-303E-4773-B9F2-CCA1E81FEC17}" type="presParOf" srcId="{69F63B7C-8CB3-4B98-BD06-F40A1598DB73}" destId="{1ABE9454-AC0C-41FA-AE21-7462147A2B37}" srcOrd="0" destOrd="0" presId="urn:microsoft.com/office/officeart/2005/8/layout/hierarchy1"/>
    <dgm:cxn modelId="{215FC6EA-0DAF-4006-BDD7-398A2CE80FA4}" type="presParOf" srcId="{1ABE9454-AC0C-41FA-AE21-7462147A2B37}" destId="{DC73AD3C-2645-425F-AC57-0492882E4725}" srcOrd="0" destOrd="0" presId="urn:microsoft.com/office/officeart/2005/8/layout/hierarchy1"/>
    <dgm:cxn modelId="{EC1A8661-3700-47A6-A622-97D100B700A0}" type="presParOf" srcId="{1ABE9454-AC0C-41FA-AE21-7462147A2B37}" destId="{4B564531-AB09-4528-8B5C-BF4565AF32C5}" srcOrd="1" destOrd="0" presId="urn:microsoft.com/office/officeart/2005/8/layout/hierarchy1"/>
    <dgm:cxn modelId="{933BADBC-133C-4450-AA5F-6F5EE31BCDC9}" type="presParOf" srcId="{69F63B7C-8CB3-4B98-BD06-F40A1598DB73}" destId="{F435C53C-A25E-4388-AD30-6D5D4623E018}" srcOrd="1" destOrd="0" presId="urn:microsoft.com/office/officeart/2005/8/layout/hierarchy1"/>
    <dgm:cxn modelId="{C8AC7FEC-FB45-4D38-8A0A-20677E0DC4B7}" type="presParOf" srcId="{F435C53C-A25E-4388-AD30-6D5D4623E018}" destId="{14EF0D1D-796F-4F79-9210-29EFF4B04424}" srcOrd="0" destOrd="0" presId="urn:microsoft.com/office/officeart/2005/8/layout/hierarchy1"/>
    <dgm:cxn modelId="{411DB008-F376-41BE-9DCD-D9FABBA9B103}" type="presParOf" srcId="{F435C53C-A25E-4388-AD30-6D5D4623E018}" destId="{CFD163A1-C48D-4B79-8AFC-159688B02C58}" srcOrd="1" destOrd="0" presId="urn:microsoft.com/office/officeart/2005/8/layout/hierarchy1"/>
    <dgm:cxn modelId="{8DC95791-DE33-431A-9D1E-71DC8106E15C}" type="presParOf" srcId="{CFD163A1-C48D-4B79-8AFC-159688B02C58}" destId="{BA4BBB8E-70E6-4AF5-83D9-A6C88C9CA4FE}" srcOrd="0" destOrd="0" presId="urn:microsoft.com/office/officeart/2005/8/layout/hierarchy1"/>
    <dgm:cxn modelId="{2397B8CB-D930-4816-A881-C5430D44E60F}" type="presParOf" srcId="{BA4BBB8E-70E6-4AF5-83D9-A6C88C9CA4FE}" destId="{427D7E0B-5F47-49F7-9421-80A8EC022B1E}" srcOrd="0" destOrd="0" presId="urn:microsoft.com/office/officeart/2005/8/layout/hierarchy1"/>
    <dgm:cxn modelId="{143E43B8-B666-4D26-B96D-F75600511E33}" type="presParOf" srcId="{BA4BBB8E-70E6-4AF5-83D9-A6C88C9CA4FE}" destId="{873AF7B5-E8CD-4D5D-B574-145E04A18653}" srcOrd="1" destOrd="0" presId="urn:microsoft.com/office/officeart/2005/8/layout/hierarchy1"/>
    <dgm:cxn modelId="{996FE38C-9A19-4B6A-B252-FC7192B434FC}" type="presParOf" srcId="{CFD163A1-C48D-4B79-8AFC-159688B02C58}" destId="{B0D0735E-9FD9-4345-913C-FBA5255D0B2B}" srcOrd="1" destOrd="0" presId="urn:microsoft.com/office/officeart/2005/8/layout/hierarchy1"/>
    <dgm:cxn modelId="{ACB4B9CE-FA3E-4C3E-8D9B-787F1EE04D23}" type="presParOf" srcId="{F435C53C-A25E-4388-AD30-6D5D4623E018}" destId="{7B5F8AF5-7BCA-4E82-82C8-FF5BD82B6C1A}" srcOrd="2" destOrd="0" presId="urn:microsoft.com/office/officeart/2005/8/layout/hierarchy1"/>
    <dgm:cxn modelId="{3B1AAFC5-6BF5-4CCB-9C82-E00DDC6FFCB5}" type="presParOf" srcId="{F435C53C-A25E-4388-AD30-6D5D4623E018}" destId="{B456021D-00A2-40B2-BFE8-E3651D570D27}" srcOrd="3" destOrd="0" presId="urn:microsoft.com/office/officeart/2005/8/layout/hierarchy1"/>
    <dgm:cxn modelId="{4BBEB4D6-1939-453C-AA2A-99A539E968C3}" type="presParOf" srcId="{B456021D-00A2-40B2-BFE8-E3651D570D27}" destId="{952B292B-6770-46AF-B14F-CCA459504F8E}" srcOrd="0" destOrd="0" presId="urn:microsoft.com/office/officeart/2005/8/layout/hierarchy1"/>
    <dgm:cxn modelId="{020D7B9D-39E3-4398-84B0-B9F31F58375B}" type="presParOf" srcId="{952B292B-6770-46AF-B14F-CCA459504F8E}" destId="{4B691A9E-55BA-4597-902F-7627AA33A63D}" srcOrd="0" destOrd="0" presId="urn:microsoft.com/office/officeart/2005/8/layout/hierarchy1"/>
    <dgm:cxn modelId="{FB780F27-5D6A-48E4-80A8-9E5646B63787}" type="presParOf" srcId="{952B292B-6770-46AF-B14F-CCA459504F8E}" destId="{9D97DD4D-1884-4BB6-BA42-4FA78B8CB566}" srcOrd="1" destOrd="0" presId="urn:microsoft.com/office/officeart/2005/8/layout/hierarchy1"/>
    <dgm:cxn modelId="{31743540-604F-4FC2-9439-EBDB97572AED}" type="presParOf" srcId="{B456021D-00A2-40B2-BFE8-E3651D570D27}" destId="{63ED531E-DCBB-4141-9686-E95C6CF2C42B}"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B876C0A-E34C-47FB-AD58-3FED0D3352F9}" type="doc">
      <dgm:prSet loTypeId="urn:microsoft.com/office/officeart/2005/8/layout/hierarchy1" loCatId="hierarchy" qsTypeId="urn:microsoft.com/office/officeart/2005/8/quickstyle/simple1" qsCatId="simple" csTypeId="urn:microsoft.com/office/officeart/2005/8/colors/accent3_1" csCatId="accent3" phldr="1"/>
      <dgm:spPr/>
      <dgm:t>
        <a:bodyPr/>
        <a:lstStyle/>
        <a:p>
          <a:endParaRPr lang="tr-TR"/>
        </a:p>
      </dgm:t>
    </dgm:pt>
    <dgm:pt modelId="{0EEC6540-3A43-4CFE-ADF8-8A494B90F292}">
      <dgm:prSet phldrT="[Metin]" custT="1"/>
      <dgm:spPr/>
      <dgm:t>
        <a:bodyPr/>
        <a:lstStyle/>
        <a:p>
          <a:r>
            <a:rPr lang="tr-TR" sz="2000" dirty="0" smtClean="0"/>
            <a:t>Geriye Dönük Çalışmalar(</a:t>
          </a:r>
          <a:r>
            <a:rPr lang="tr-TR" sz="2000" dirty="0" err="1" smtClean="0"/>
            <a:t>Retrospective</a:t>
          </a:r>
          <a:r>
            <a:rPr lang="tr-TR" sz="2000" dirty="0" smtClean="0"/>
            <a:t> </a:t>
          </a:r>
          <a:r>
            <a:rPr lang="tr-TR" sz="2000" dirty="0" err="1" smtClean="0"/>
            <a:t>Studies</a:t>
          </a:r>
          <a:r>
            <a:rPr lang="tr-TR" sz="2000" dirty="0" smtClean="0"/>
            <a:t>)</a:t>
          </a:r>
          <a:endParaRPr lang="tr-TR" sz="2000" dirty="0"/>
        </a:p>
      </dgm:t>
    </dgm:pt>
    <dgm:pt modelId="{2E9BA4DE-B746-4B68-A8F7-4A526A072E8B}" type="parTrans" cxnId="{9A69B174-D731-480A-B171-5D49A4620760}">
      <dgm:prSet/>
      <dgm:spPr/>
      <dgm:t>
        <a:bodyPr/>
        <a:lstStyle/>
        <a:p>
          <a:endParaRPr lang="tr-TR"/>
        </a:p>
      </dgm:t>
    </dgm:pt>
    <dgm:pt modelId="{7A15A02E-C3CF-47A0-AABE-D7EAC3CBA2C9}" type="sibTrans" cxnId="{9A69B174-D731-480A-B171-5D49A4620760}">
      <dgm:prSet/>
      <dgm:spPr/>
      <dgm:t>
        <a:bodyPr/>
        <a:lstStyle/>
        <a:p>
          <a:endParaRPr lang="tr-TR"/>
        </a:p>
      </dgm:t>
    </dgm:pt>
    <dgm:pt modelId="{5248D787-F21A-461D-AFEF-BB191A115AD7}">
      <dgm:prSet phldrT="[Metin]"/>
      <dgm:spPr/>
      <dgm:t>
        <a:bodyPr/>
        <a:lstStyle/>
        <a:p>
          <a:r>
            <a:rPr lang="tr-TR" dirty="0" smtClean="0"/>
            <a:t>Arşiv ve Fiziksel İzler Çalışmaları</a:t>
          </a:r>
          <a:endParaRPr lang="tr-TR" dirty="0"/>
        </a:p>
      </dgm:t>
    </dgm:pt>
    <dgm:pt modelId="{A6EBE1D4-AE78-4509-80CC-077F43F4E9D1}" type="parTrans" cxnId="{54AC2D69-3D81-475C-8A12-23757C339B95}">
      <dgm:prSet/>
      <dgm:spPr/>
      <dgm:t>
        <a:bodyPr/>
        <a:lstStyle/>
        <a:p>
          <a:endParaRPr lang="tr-TR"/>
        </a:p>
      </dgm:t>
    </dgm:pt>
    <dgm:pt modelId="{128CD160-B5D2-4904-B342-D696B3078FE8}" type="sibTrans" cxnId="{54AC2D69-3D81-475C-8A12-23757C339B95}">
      <dgm:prSet/>
      <dgm:spPr/>
      <dgm:t>
        <a:bodyPr/>
        <a:lstStyle/>
        <a:p>
          <a:endParaRPr lang="tr-TR"/>
        </a:p>
      </dgm:t>
    </dgm:pt>
    <dgm:pt modelId="{DDB21F82-44BC-42FF-9552-E34C9A476BD2}">
      <dgm:prSet phldrT="[Metin]"/>
      <dgm:spPr/>
      <dgm:t>
        <a:bodyPr/>
        <a:lstStyle/>
        <a:p>
          <a:r>
            <a:rPr lang="tr-TR" dirty="0" smtClean="0"/>
            <a:t>Gözden Geçirme Çalışmaları</a:t>
          </a:r>
          <a:endParaRPr lang="tr-TR" dirty="0"/>
        </a:p>
      </dgm:t>
    </dgm:pt>
    <dgm:pt modelId="{CCE0B2F5-8C46-477E-A1F0-A41BC6704352}" type="parTrans" cxnId="{FE282893-7346-4DD7-8C4A-8869C2C7BCF8}">
      <dgm:prSet/>
      <dgm:spPr/>
      <dgm:t>
        <a:bodyPr/>
        <a:lstStyle/>
        <a:p>
          <a:endParaRPr lang="tr-TR"/>
        </a:p>
      </dgm:t>
    </dgm:pt>
    <dgm:pt modelId="{39FB0E85-08DE-4F5A-A83B-06AFDE9622E4}" type="sibTrans" cxnId="{FE282893-7346-4DD7-8C4A-8869C2C7BCF8}">
      <dgm:prSet/>
      <dgm:spPr/>
      <dgm:t>
        <a:bodyPr/>
        <a:lstStyle/>
        <a:p>
          <a:endParaRPr lang="tr-TR"/>
        </a:p>
      </dgm:t>
    </dgm:pt>
    <dgm:pt modelId="{947FE816-A4C0-402D-AFCB-174D99E22304}">
      <dgm:prSet/>
      <dgm:spPr/>
      <dgm:t>
        <a:bodyPr/>
        <a:lstStyle/>
        <a:p>
          <a:r>
            <a:rPr lang="tr-TR" dirty="0" err="1" smtClean="0"/>
            <a:t>Metaanalitik</a:t>
          </a:r>
          <a:r>
            <a:rPr lang="tr-TR" dirty="0" smtClean="0"/>
            <a:t> Çalışmalar</a:t>
          </a:r>
          <a:endParaRPr lang="tr-TR" dirty="0"/>
        </a:p>
      </dgm:t>
    </dgm:pt>
    <dgm:pt modelId="{C49E8C6D-1993-46B5-B000-0CC47C9C8888}" type="parTrans" cxnId="{95C40889-CEF9-40F3-81DC-B6C4E0A5D8AB}">
      <dgm:prSet/>
      <dgm:spPr/>
    </dgm:pt>
    <dgm:pt modelId="{32D85AC2-95C8-4237-B3B6-6188E503A166}" type="sibTrans" cxnId="{95C40889-CEF9-40F3-81DC-B6C4E0A5D8AB}">
      <dgm:prSet/>
      <dgm:spPr/>
    </dgm:pt>
    <dgm:pt modelId="{F0C60676-DA7F-44E4-A995-5CAFA2F6924D}">
      <dgm:prSet custT="1"/>
      <dgm:spPr/>
      <dgm:t>
        <a:bodyPr/>
        <a:lstStyle/>
        <a:p>
          <a:r>
            <a:rPr lang="tr-TR" sz="1400" dirty="0" smtClean="0"/>
            <a:t>Derleme(</a:t>
          </a:r>
          <a:r>
            <a:rPr lang="tr-TR" sz="1400" dirty="0" err="1" smtClean="0"/>
            <a:t>Alanyazın</a:t>
          </a:r>
          <a:r>
            <a:rPr lang="tr-TR" sz="1400" dirty="0" smtClean="0"/>
            <a:t> Tarama)Çalışmaları</a:t>
          </a:r>
          <a:endParaRPr lang="tr-TR" sz="1400" dirty="0"/>
        </a:p>
      </dgm:t>
    </dgm:pt>
    <dgm:pt modelId="{BFE71071-2D47-4FAE-9212-3827BF7511DE}" type="parTrans" cxnId="{CE75CE42-B8A6-4C13-A7C0-BF8518E74105}">
      <dgm:prSet/>
      <dgm:spPr/>
    </dgm:pt>
    <dgm:pt modelId="{A16B446D-989E-4802-B1AF-4815C457552F}" type="sibTrans" cxnId="{CE75CE42-B8A6-4C13-A7C0-BF8518E74105}">
      <dgm:prSet/>
      <dgm:spPr/>
    </dgm:pt>
    <dgm:pt modelId="{5F7D5DEC-D5E1-4AF4-8768-0A5EDB4F9E3C}" type="pres">
      <dgm:prSet presAssocID="{6B876C0A-E34C-47FB-AD58-3FED0D3352F9}" presName="hierChild1" presStyleCnt="0">
        <dgm:presLayoutVars>
          <dgm:chPref val="1"/>
          <dgm:dir/>
          <dgm:animOne val="branch"/>
          <dgm:animLvl val="lvl"/>
          <dgm:resizeHandles/>
        </dgm:presLayoutVars>
      </dgm:prSet>
      <dgm:spPr/>
      <dgm:t>
        <a:bodyPr/>
        <a:lstStyle/>
        <a:p>
          <a:endParaRPr lang="tr-TR"/>
        </a:p>
      </dgm:t>
    </dgm:pt>
    <dgm:pt modelId="{69F63B7C-8CB3-4B98-BD06-F40A1598DB73}" type="pres">
      <dgm:prSet presAssocID="{0EEC6540-3A43-4CFE-ADF8-8A494B90F292}" presName="hierRoot1" presStyleCnt="0"/>
      <dgm:spPr/>
    </dgm:pt>
    <dgm:pt modelId="{1ABE9454-AC0C-41FA-AE21-7462147A2B37}" type="pres">
      <dgm:prSet presAssocID="{0EEC6540-3A43-4CFE-ADF8-8A494B90F292}" presName="composite" presStyleCnt="0"/>
      <dgm:spPr/>
    </dgm:pt>
    <dgm:pt modelId="{DC73AD3C-2645-425F-AC57-0492882E4725}" type="pres">
      <dgm:prSet presAssocID="{0EEC6540-3A43-4CFE-ADF8-8A494B90F292}" presName="background" presStyleLbl="node0" presStyleIdx="0" presStyleCnt="1"/>
      <dgm:spPr/>
    </dgm:pt>
    <dgm:pt modelId="{4B564531-AB09-4528-8B5C-BF4565AF32C5}" type="pres">
      <dgm:prSet presAssocID="{0EEC6540-3A43-4CFE-ADF8-8A494B90F292}" presName="text" presStyleLbl="fgAcc0" presStyleIdx="0" presStyleCnt="1" custScaleX="121869">
        <dgm:presLayoutVars>
          <dgm:chPref val="3"/>
        </dgm:presLayoutVars>
      </dgm:prSet>
      <dgm:spPr/>
      <dgm:t>
        <a:bodyPr/>
        <a:lstStyle/>
        <a:p>
          <a:endParaRPr lang="tr-TR"/>
        </a:p>
      </dgm:t>
    </dgm:pt>
    <dgm:pt modelId="{F435C53C-A25E-4388-AD30-6D5D4623E018}" type="pres">
      <dgm:prSet presAssocID="{0EEC6540-3A43-4CFE-ADF8-8A494B90F292}" presName="hierChild2" presStyleCnt="0"/>
      <dgm:spPr/>
    </dgm:pt>
    <dgm:pt modelId="{14EF0D1D-796F-4F79-9210-29EFF4B04424}" type="pres">
      <dgm:prSet presAssocID="{A6EBE1D4-AE78-4509-80CC-077F43F4E9D1}" presName="Name10" presStyleLbl="parChTrans1D2" presStyleIdx="0" presStyleCnt="2"/>
      <dgm:spPr/>
      <dgm:t>
        <a:bodyPr/>
        <a:lstStyle/>
        <a:p>
          <a:endParaRPr lang="tr-TR"/>
        </a:p>
      </dgm:t>
    </dgm:pt>
    <dgm:pt modelId="{CFD163A1-C48D-4B79-8AFC-159688B02C58}" type="pres">
      <dgm:prSet presAssocID="{5248D787-F21A-461D-AFEF-BB191A115AD7}" presName="hierRoot2" presStyleCnt="0"/>
      <dgm:spPr/>
    </dgm:pt>
    <dgm:pt modelId="{BA4BBB8E-70E6-4AF5-83D9-A6C88C9CA4FE}" type="pres">
      <dgm:prSet presAssocID="{5248D787-F21A-461D-AFEF-BB191A115AD7}" presName="composite2" presStyleCnt="0"/>
      <dgm:spPr/>
    </dgm:pt>
    <dgm:pt modelId="{427D7E0B-5F47-49F7-9421-80A8EC022B1E}" type="pres">
      <dgm:prSet presAssocID="{5248D787-F21A-461D-AFEF-BB191A115AD7}" presName="background2" presStyleLbl="node2" presStyleIdx="0" presStyleCnt="2"/>
      <dgm:spPr/>
    </dgm:pt>
    <dgm:pt modelId="{873AF7B5-E8CD-4D5D-B574-145E04A18653}" type="pres">
      <dgm:prSet presAssocID="{5248D787-F21A-461D-AFEF-BB191A115AD7}" presName="text2" presStyleLbl="fgAcc2" presStyleIdx="0" presStyleCnt="2" custScaleX="116920">
        <dgm:presLayoutVars>
          <dgm:chPref val="3"/>
        </dgm:presLayoutVars>
      </dgm:prSet>
      <dgm:spPr/>
      <dgm:t>
        <a:bodyPr/>
        <a:lstStyle/>
        <a:p>
          <a:endParaRPr lang="tr-TR"/>
        </a:p>
      </dgm:t>
    </dgm:pt>
    <dgm:pt modelId="{B0D0735E-9FD9-4345-913C-FBA5255D0B2B}" type="pres">
      <dgm:prSet presAssocID="{5248D787-F21A-461D-AFEF-BB191A115AD7}" presName="hierChild3" presStyleCnt="0"/>
      <dgm:spPr/>
    </dgm:pt>
    <dgm:pt modelId="{7B5F8AF5-7BCA-4E82-82C8-FF5BD82B6C1A}" type="pres">
      <dgm:prSet presAssocID="{CCE0B2F5-8C46-477E-A1F0-A41BC6704352}" presName="Name10" presStyleLbl="parChTrans1D2" presStyleIdx="1" presStyleCnt="2"/>
      <dgm:spPr/>
      <dgm:t>
        <a:bodyPr/>
        <a:lstStyle/>
        <a:p>
          <a:endParaRPr lang="tr-TR"/>
        </a:p>
      </dgm:t>
    </dgm:pt>
    <dgm:pt modelId="{B456021D-00A2-40B2-BFE8-E3651D570D27}" type="pres">
      <dgm:prSet presAssocID="{DDB21F82-44BC-42FF-9552-E34C9A476BD2}" presName="hierRoot2" presStyleCnt="0"/>
      <dgm:spPr/>
    </dgm:pt>
    <dgm:pt modelId="{952B292B-6770-46AF-B14F-CCA459504F8E}" type="pres">
      <dgm:prSet presAssocID="{DDB21F82-44BC-42FF-9552-E34C9A476BD2}" presName="composite2" presStyleCnt="0"/>
      <dgm:spPr/>
    </dgm:pt>
    <dgm:pt modelId="{4B691A9E-55BA-4597-902F-7627AA33A63D}" type="pres">
      <dgm:prSet presAssocID="{DDB21F82-44BC-42FF-9552-E34C9A476BD2}" presName="background2" presStyleLbl="node2" presStyleIdx="1" presStyleCnt="2"/>
      <dgm:spPr/>
    </dgm:pt>
    <dgm:pt modelId="{9D97DD4D-1884-4BB6-BA42-4FA78B8CB566}" type="pres">
      <dgm:prSet presAssocID="{DDB21F82-44BC-42FF-9552-E34C9A476BD2}" presName="text2" presStyleLbl="fgAcc2" presStyleIdx="1" presStyleCnt="2">
        <dgm:presLayoutVars>
          <dgm:chPref val="3"/>
        </dgm:presLayoutVars>
      </dgm:prSet>
      <dgm:spPr/>
      <dgm:t>
        <a:bodyPr/>
        <a:lstStyle/>
        <a:p>
          <a:endParaRPr lang="tr-TR"/>
        </a:p>
      </dgm:t>
    </dgm:pt>
    <dgm:pt modelId="{63ED531E-DCBB-4141-9686-E95C6CF2C42B}" type="pres">
      <dgm:prSet presAssocID="{DDB21F82-44BC-42FF-9552-E34C9A476BD2}" presName="hierChild3" presStyleCnt="0"/>
      <dgm:spPr/>
    </dgm:pt>
    <dgm:pt modelId="{9D837B77-43E3-46C5-AF17-DBFE919A43D0}" type="pres">
      <dgm:prSet presAssocID="{C49E8C6D-1993-46B5-B000-0CC47C9C8888}" presName="Name17" presStyleLbl="parChTrans1D3" presStyleIdx="0" presStyleCnt="2"/>
      <dgm:spPr/>
    </dgm:pt>
    <dgm:pt modelId="{ACFB765E-233F-4F60-8F0A-7B98A4FF02DE}" type="pres">
      <dgm:prSet presAssocID="{947FE816-A4C0-402D-AFCB-174D99E22304}" presName="hierRoot3" presStyleCnt="0"/>
      <dgm:spPr/>
    </dgm:pt>
    <dgm:pt modelId="{25BBA1D4-BC25-4333-9602-DE61D229FC78}" type="pres">
      <dgm:prSet presAssocID="{947FE816-A4C0-402D-AFCB-174D99E22304}" presName="composite3" presStyleCnt="0"/>
      <dgm:spPr/>
    </dgm:pt>
    <dgm:pt modelId="{153CDD82-7B5C-4356-A549-FA003BB4D47C}" type="pres">
      <dgm:prSet presAssocID="{947FE816-A4C0-402D-AFCB-174D99E22304}" presName="background3" presStyleLbl="node3" presStyleIdx="0" presStyleCnt="2"/>
      <dgm:spPr/>
    </dgm:pt>
    <dgm:pt modelId="{3CA21D04-40C8-4B2C-AF0C-53783A920D7C}" type="pres">
      <dgm:prSet presAssocID="{947FE816-A4C0-402D-AFCB-174D99E22304}" presName="text3" presStyleLbl="fgAcc3" presStyleIdx="0" presStyleCnt="2">
        <dgm:presLayoutVars>
          <dgm:chPref val="3"/>
        </dgm:presLayoutVars>
      </dgm:prSet>
      <dgm:spPr/>
      <dgm:t>
        <a:bodyPr/>
        <a:lstStyle/>
        <a:p>
          <a:endParaRPr lang="tr-TR"/>
        </a:p>
      </dgm:t>
    </dgm:pt>
    <dgm:pt modelId="{91BD8E92-0CCE-4F85-BE6B-F093B4B93F90}" type="pres">
      <dgm:prSet presAssocID="{947FE816-A4C0-402D-AFCB-174D99E22304}" presName="hierChild4" presStyleCnt="0"/>
      <dgm:spPr/>
    </dgm:pt>
    <dgm:pt modelId="{5B04D3ED-BC88-4C5E-ACC0-E71DCAF97658}" type="pres">
      <dgm:prSet presAssocID="{BFE71071-2D47-4FAE-9212-3827BF7511DE}" presName="Name17" presStyleLbl="parChTrans1D3" presStyleIdx="1" presStyleCnt="2"/>
      <dgm:spPr/>
    </dgm:pt>
    <dgm:pt modelId="{7F4AB2DE-F623-4A70-B404-B3AE63449055}" type="pres">
      <dgm:prSet presAssocID="{F0C60676-DA7F-44E4-A995-5CAFA2F6924D}" presName="hierRoot3" presStyleCnt="0"/>
      <dgm:spPr/>
    </dgm:pt>
    <dgm:pt modelId="{B53FAA1B-2B7C-43EB-AD3A-A31E6ADFBBB0}" type="pres">
      <dgm:prSet presAssocID="{F0C60676-DA7F-44E4-A995-5CAFA2F6924D}" presName="composite3" presStyleCnt="0"/>
      <dgm:spPr/>
    </dgm:pt>
    <dgm:pt modelId="{DA2A13B4-341A-4FFE-83E9-3C9FDB45993C}" type="pres">
      <dgm:prSet presAssocID="{F0C60676-DA7F-44E4-A995-5CAFA2F6924D}" presName="background3" presStyleLbl="node3" presStyleIdx="1" presStyleCnt="2"/>
      <dgm:spPr/>
    </dgm:pt>
    <dgm:pt modelId="{941BC377-F255-499E-8B21-90586D840056}" type="pres">
      <dgm:prSet presAssocID="{F0C60676-DA7F-44E4-A995-5CAFA2F6924D}" presName="text3" presStyleLbl="fgAcc3" presStyleIdx="1" presStyleCnt="2">
        <dgm:presLayoutVars>
          <dgm:chPref val="3"/>
        </dgm:presLayoutVars>
      </dgm:prSet>
      <dgm:spPr/>
      <dgm:t>
        <a:bodyPr/>
        <a:lstStyle/>
        <a:p>
          <a:endParaRPr lang="tr-TR"/>
        </a:p>
      </dgm:t>
    </dgm:pt>
    <dgm:pt modelId="{8B7B488D-C647-4502-AF9A-B5D4F4B655F4}" type="pres">
      <dgm:prSet presAssocID="{F0C60676-DA7F-44E4-A995-5CAFA2F6924D}" presName="hierChild4" presStyleCnt="0"/>
      <dgm:spPr/>
    </dgm:pt>
  </dgm:ptLst>
  <dgm:cxnLst>
    <dgm:cxn modelId="{52DB49E4-7CFE-4261-B5DF-A98D517F736D}" type="presOf" srcId="{947FE816-A4C0-402D-AFCB-174D99E22304}" destId="{3CA21D04-40C8-4B2C-AF0C-53783A920D7C}" srcOrd="0" destOrd="0" presId="urn:microsoft.com/office/officeart/2005/8/layout/hierarchy1"/>
    <dgm:cxn modelId="{E773A979-AEF1-4E39-9C29-CCF86330A805}" type="presOf" srcId="{6B876C0A-E34C-47FB-AD58-3FED0D3352F9}" destId="{5F7D5DEC-D5E1-4AF4-8768-0A5EDB4F9E3C}" srcOrd="0" destOrd="0" presId="urn:microsoft.com/office/officeart/2005/8/layout/hierarchy1"/>
    <dgm:cxn modelId="{9A69B174-D731-480A-B171-5D49A4620760}" srcId="{6B876C0A-E34C-47FB-AD58-3FED0D3352F9}" destId="{0EEC6540-3A43-4CFE-ADF8-8A494B90F292}" srcOrd="0" destOrd="0" parTransId="{2E9BA4DE-B746-4B68-A8F7-4A526A072E8B}" sibTransId="{7A15A02E-C3CF-47A0-AABE-D7EAC3CBA2C9}"/>
    <dgm:cxn modelId="{95C40889-CEF9-40F3-81DC-B6C4E0A5D8AB}" srcId="{DDB21F82-44BC-42FF-9552-E34C9A476BD2}" destId="{947FE816-A4C0-402D-AFCB-174D99E22304}" srcOrd="0" destOrd="0" parTransId="{C49E8C6D-1993-46B5-B000-0CC47C9C8888}" sibTransId="{32D85AC2-95C8-4237-B3B6-6188E503A166}"/>
    <dgm:cxn modelId="{6108DA61-59FA-4E15-8AA4-4F4A04309D81}" type="presOf" srcId="{0EEC6540-3A43-4CFE-ADF8-8A494B90F292}" destId="{4B564531-AB09-4528-8B5C-BF4565AF32C5}" srcOrd="0" destOrd="0" presId="urn:microsoft.com/office/officeart/2005/8/layout/hierarchy1"/>
    <dgm:cxn modelId="{CE75CE42-B8A6-4C13-A7C0-BF8518E74105}" srcId="{DDB21F82-44BC-42FF-9552-E34C9A476BD2}" destId="{F0C60676-DA7F-44E4-A995-5CAFA2F6924D}" srcOrd="1" destOrd="0" parTransId="{BFE71071-2D47-4FAE-9212-3827BF7511DE}" sibTransId="{A16B446D-989E-4802-B1AF-4815C457552F}"/>
    <dgm:cxn modelId="{16207655-4F90-4323-977A-BF331A4DA685}" type="presOf" srcId="{A6EBE1D4-AE78-4509-80CC-077F43F4E9D1}" destId="{14EF0D1D-796F-4F79-9210-29EFF4B04424}" srcOrd="0" destOrd="0" presId="urn:microsoft.com/office/officeart/2005/8/layout/hierarchy1"/>
    <dgm:cxn modelId="{CAE00A62-87FF-4E04-8B29-08E8A00D428A}" type="presOf" srcId="{BFE71071-2D47-4FAE-9212-3827BF7511DE}" destId="{5B04D3ED-BC88-4C5E-ACC0-E71DCAF97658}" srcOrd="0" destOrd="0" presId="urn:microsoft.com/office/officeart/2005/8/layout/hierarchy1"/>
    <dgm:cxn modelId="{03B3F5F9-EE54-4646-A820-F1C48349B51D}" type="presOf" srcId="{F0C60676-DA7F-44E4-A995-5CAFA2F6924D}" destId="{941BC377-F255-499E-8B21-90586D840056}" srcOrd="0" destOrd="0" presId="urn:microsoft.com/office/officeart/2005/8/layout/hierarchy1"/>
    <dgm:cxn modelId="{57480585-0391-419F-BC90-10E99FEB87EE}" type="presOf" srcId="{5248D787-F21A-461D-AFEF-BB191A115AD7}" destId="{873AF7B5-E8CD-4D5D-B574-145E04A18653}" srcOrd="0" destOrd="0" presId="urn:microsoft.com/office/officeart/2005/8/layout/hierarchy1"/>
    <dgm:cxn modelId="{A862108C-965B-4B84-A61F-9CFB6115E8CB}" type="presOf" srcId="{DDB21F82-44BC-42FF-9552-E34C9A476BD2}" destId="{9D97DD4D-1884-4BB6-BA42-4FA78B8CB566}" srcOrd="0" destOrd="0" presId="urn:microsoft.com/office/officeart/2005/8/layout/hierarchy1"/>
    <dgm:cxn modelId="{FE282893-7346-4DD7-8C4A-8869C2C7BCF8}" srcId="{0EEC6540-3A43-4CFE-ADF8-8A494B90F292}" destId="{DDB21F82-44BC-42FF-9552-E34C9A476BD2}" srcOrd="1" destOrd="0" parTransId="{CCE0B2F5-8C46-477E-A1F0-A41BC6704352}" sibTransId="{39FB0E85-08DE-4F5A-A83B-06AFDE9622E4}"/>
    <dgm:cxn modelId="{8C8EE3C0-D36F-418E-B02E-67008FBC875D}" type="presOf" srcId="{CCE0B2F5-8C46-477E-A1F0-A41BC6704352}" destId="{7B5F8AF5-7BCA-4E82-82C8-FF5BD82B6C1A}" srcOrd="0" destOrd="0" presId="urn:microsoft.com/office/officeart/2005/8/layout/hierarchy1"/>
    <dgm:cxn modelId="{54AC2D69-3D81-475C-8A12-23757C339B95}" srcId="{0EEC6540-3A43-4CFE-ADF8-8A494B90F292}" destId="{5248D787-F21A-461D-AFEF-BB191A115AD7}" srcOrd="0" destOrd="0" parTransId="{A6EBE1D4-AE78-4509-80CC-077F43F4E9D1}" sibTransId="{128CD160-B5D2-4904-B342-D696B3078FE8}"/>
    <dgm:cxn modelId="{4427C37D-8666-413A-B39E-E9D1787E2CA7}" type="presOf" srcId="{C49E8C6D-1993-46B5-B000-0CC47C9C8888}" destId="{9D837B77-43E3-46C5-AF17-DBFE919A43D0}" srcOrd="0" destOrd="0" presId="urn:microsoft.com/office/officeart/2005/8/layout/hierarchy1"/>
    <dgm:cxn modelId="{97F10A1D-3463-4A1D-A775-FAF45F15E134}" type="presParOf" srcId="{5F7D5DEC-D5E1-4AF4-8768-0A5EDB4F9E3C}" destId="{69F63B7C-8CB3-4B98-BD06-F40A1598DB73}" srcOrd="0" destOrd="0" presId="urn:microsoft.com/office/officeart/2005/8/layout/hierarchy1"/>
    <dgm:cxn modelId="{6D7D8CDA-E503-48CE-96E0-191AAE7AB889}" type="presParOf" srcId="{69F63B7C-8CB3-4B98-BD06-F40A1598DB73}" destId="{1ABE9454-AC0C-41FA-AE21-7462147A2B37}" srcOrd="0" destOrd="0" presId="urn:microsoft.com/office/officeart/2005/8/layout/hierarchy1"/>
    <dgm:cxn modelId="{FBC60134-071D-4D62-BA97-F19052AE7B64}" type="presParOf" srcId="{1ABE9454-AC0C-41FA-AE21-7462147A2B37}" destId="{DC73AD3C-2645-425F-AC57-0492882E4725}" srcOrd="0" destOrd="0" presId="urn:microsoft.com/office/officeart/2005/8/layout/hierarchy1"/>
    <dgm:cxn modelId="{770E7F35-1091-463B-9E96-F76632ADEBF3}" type="presParOf" srcId="{1ABE9454-AC0C-41FA-AE21-7462147A2B37}" destId="{4B564531-AB09-4528-8B5C-BF4565AF32C5}" srcOrd="1" destOrd="0" presId="urn:microsoft.com/office/officeart/2005/8/layout/hierarchy1"/>
    <dgm:cxn modelId="{C02B1FB5-6973-4BBF-AE4D-A4E62A849266}" type="presParOf" srcId="{69F63B7C-8CB3-4B98-BD06-F40A1598DB73}" destId="{F435C53C-A25E-4388-AD30-6D5D4623E018}" srcOrd="1" destOrd="0" presId="urn:microsoft.com/office/officeart/2005/8/layout/hierarchy1"/>
    <dgm:cxn modelId="{70A50E1D-4F7C-4CD0-92ED-000D0D201E89}" type="presParOf" srcId="{F435C53C-A25E-4388-AD30-6D5D4623E018}" destId="{14EF0D1D-796F-4F79-9210-29EFF4B04424}" srcOrd="0" destOrd="0" presId="urn:microsoft.com/office/officeart/2005/8/layout/hierarchy1"/>
    <dgm:cxn modelId="{9E089C3F-89D7-4009-9613-5CBF4253927F}" type="presParOf" srcId="{F435C53C-A25E-4388-AD30-6D5D4623E018}" destId="{CFD163A1-C48D-4B79-8AFC-159688B02C58}" srcOrd="1" destOrd="0" presId="urn:microsoft.com/office/officeart/2005/8/layout/hierarchy1"/>
    <dgm:cxn modelId="{6361BE62-D246-4CB4-9E46-3BA35FE8E3AD}" type="presParOf" srcId="{CFD163A1-C48D-4B79-8AFC-159688B02C58}" destId="{BA4BBB8E-70E6-4AF5-83D9-A6C88C9CA4FE}" srcOrd="0" destOrd="0" presId="urn:microsoft.com/office/officeart/2005/8/layout/hierarchy1"/>
    <dgm:cxn modelId="{30BBC0A9-C282-4018-808A-E45D4EAB0341}" type="presParOf" srcId="{BA4BBB8E-70E6-4AF5-83D9-A6C88C9CA4FE}" destId="{427D7E0B-5F47-49F7-9421-80A8EC022B1E}" srcOrd="0" destOrd="0" presId="urn:microsoft.com/office/officeart/2005/8/layout/hierarchy1"/>
    <dgm:cxn modelId="{9A09C9E7-6872-4A9F-BC55-1FB655F38FC5}" type="presParOf" srcId="{BA4BBB8E-70E6-4AF5-83D9-A6C88C9CA4FE}" destId="{873AF7B5-E8CD-4D5D-B574-145E04A18653}" srcOrd="1" destOrd="0" presId="urn:microsoft.com/office/officeart/2005/8/layout/hierarchy1"/>
    <dgm:cxn modelId="{44D0019A-3376-4713-9151-FD4FBB8297ED}" type="presParOf" srcId="{CFD163A1-C48D-4B79-8AFC-159688B02C58}" destId="{B0D0735E-9FD9-4345-913C-FBA5255D0B2B}" srcOrd="1" destOrd="0" presId="urn:microsoft.com/office/officeart/2005/8/layout/hierarchy1"/>
    <dgm:cxn modelId="{EEB10FCA-4E3C-4C77-8F19-CFA046621D66}" type="presParOf" srcId="{F435C53C-A25E-4388-AD30-6D5D4623E018}" destId="{7B5F8AF5-7BCA-4E82-82C8-FF5BD82B6C1A}" srcOrd="2" destOrd="0" presId="urn:microsoft.com/office/officeart/2005/8/layout/hierarchy1"/>
    <dgm:cxn modelId="{3C53F10A-4085-42E7-9ACE-7BF48F9FD0A0}" type="presParOf" srcId="{F435C53C-A25E-4388-AD30-6D5D4623E018}" destId="{B456021D-00A2-40B2-BFE8-E3651D570D27}" srcOrd="3" destOrd="0" presId="urn:microsoft.com/office/officeart/2005/8/layout/hierarchy1"/>
    <dgm:cxn modelId="{B74F3D8B-EE81-4A8A-8BED-5588D1C75A39}" type="presParOf" srcId="{B456021D-00A2-40B2-BFE8-E3651D570D27}" destId="{952B292B-6770-46AF-B14F-CCA459504F8E}" srcOrd="0" destOrd="0" presId="urn:microsoft.com/office/officeart/2005/8/layout/hierarchy1"/>
    <dgm:cxn modelId="{85F7CFE5-1B41-4127-A38D-4A0F576C4153}" type="presParOf" srcId="{952B292B-6770-46AF-B14F-CCA459504F8E}" destId="{4B691A9E-55BA-4597-902F-7627AA33A63D}" srcOrd="0" destOrd="0" presId="urn:microsoft.com/office/officeart/2005/8/layout/hierarchy1"/>
    <dgm:cxn modelId="{33643FA1-CB2D-4008-A980-EF6B9108105F}" type="presParOf" srcId="{952B292B-6770-46AF-B14F-CCA459504F8E}" destId="{9D97DD4D-1884-4BB6-BA42-4FA78B8CB566}" srcOrd="1" destOrd="0" presId="urn:microsoft.com/office/officeart/2005/8/layout/hierarchy1"/>
    <dgm:cxn modelId="{775DAE18-039F-4365-B5A1-289010D9623D}" type="presParOf" srcId="{B456021D-00A2-40B2-BFE8-E3651D570D27}" destId="{63ED531E-DCBB-4141-9686-E95C6CF2C42B}" srcOrd="1" destOrd="0" presId="urn:microsoft.com/office/officeart/2005/8/layout/hierarchy1"/>
    <dgm:cxn modelId="{6975DBC1-3A15-4BDF-BAE9-3E749D374EC8}" type="presParOf" srcId="{63ED531E-DCBB-4141-9686-E95C6CF2C42B}" destId="{9D837B77-43E3-46C5-AF17-DBFE919A43D0}" srcOrd="0" destOrd="0" presId="urn:microsoft.com/office/officeart/2005/8/layout/hierarchy1"/>
    <dgm:cxn modelId="{E7355558-0DF9-4E9C-84B7-84BDC73C8E13}" type="presParOf" srcId="{63ED531E-DCBB-4141-9686-E95C6CF2C42B}" destId="{ACFB765E-233F-4F60-8F0A-7B98A4FF02DE}" srcOrd="1" destOrd="0" presId="urn:microsoft.com/office/officeart/2005/8/layout/hierarchy1"/>
    <dgm:cxn modelId="{17B7F1C1-312F-4CC2-841C-8BDC8DA03A5B}" type="presParOf" srcId="{ACFB765E-233F-4F60-8F0A-7B98A4FF02DE}" destId="{25BBA1D4-BC25-4333-9602-DE61D229FC78}" srcOrd="0" destOrd="0" presId="urn:microsoft.com/office/officeart/2005/8/layout/hierarchy1"/>
    <dgm:cxn modelId="{96FE88AD-6B6E-43E6-A4E2-553D20A8C1BF}" type="presParOf" srcId="{25BBA1D4-BC25-4333-9602-DE61D229FC78}" destId="{153CDD82-7B5C-4356-A549-FA003BB4D47C}" srcOrd="0" destOrd="0" presId="urn:microsoft.com/office/officeart/2005/8/layout/hierarchy1"/>
    <dgm:cxn modelId="{31453DB1-ED3C-47BB-B89D-72D7D63D3CAE}" type="presParOf" srcId="{25BBA1D4-BC25-4333-9602-DE61D229FC78}" destId="{3CA21D04-40C8-4B2C-AF0C-53783A920D7C}" srcOrd="1" destOrd="0" presId="urn:microsoft.com/office/officeart/2005/8/layout/hierarchy1"/>
    <dgm:cxn modelId="{96AB30AC-FC38-4D11-A554-A864F3A76130}" type="presParOf" srcId="{ACFB765E-233F-4F60-8F0A-7B98A4FF02DE}" destId="{91BD8E92-0CCE-4F85-BE6B-F093B4B93F90}" srcOrd="1" destOrd="0" presId="urn:microsoft.com/office/officeart/2005/8/layout/hierarchy1"/>
    <dgm:cxn modelId="{E0C3C8DD-6C91-4393-B573-0AB150087901}" type="presParOf" srcId="{63ED531E-DCBB-4141-9686-E95C6CF2C42B}" destId="{5B04D3ED-BC88-4C5E-ACC0-E71DCAF97658}" srcOrd="2" destOrd="0" presId="urn:microsoft.com/office/officeart/2005/8/layout/hierarchy1"/>
    <dgm:cxn modelId="{24ECC674-9C42-46A3-BB6D-3618FF509AA2}" type="presParOf" srcId="{63ED531E-DCBB-4141-9686-E95C6CF2C42B}" destId="{7F4AB2DE-F623-4A70-B404-B3AE63449055}" srcOrd="3" destOrd="0" presId="urn:microsoft.com/office/officeart/2005/8/layout/hierarchy1"/>
    <dgm:cxn modelId="{73EA0900-42A9-46C8-A415-D1D3FE9C6D3F}" type="presParOf" srcId="{7F4AB2DE-F623-4A70-B404-B3AE63449055}" destId="{B53FAA1B-2B7C-43EB-AD3A-A31E6ADFBBB0}" srcOrd="0" destOrd="0" presId="urn:microsoft.com/office/officeart/2005/8/layout/hierarchy1"/>
    <dgm:cxn modelId="{418E1EBD-8A0A-4BB7-9D94-9121A3278317}" type="presParOf" srcId="{B53FAA1B-2B7C-43EB-AD3A-A31E6ADFBBB0}" destId="{DA2A13B4-341A-4FFE-83E9-3C9FDB45993C}" srcOrd="0" destOrd="0" presId="urn:microsoft.com/office/officeart/2005/8/layout/hierarchy1"/>
    <dgm:cxn modelId="{B509AAAA-FA86-4925-8DDB-974986E5975B}" type="presParOf" srcId="{B53FAA1B-2B7C-43EB-AD3A-A31E6ADFBBB0}" destId="{941BC377-F255-499E-8B21-90586D840056}" srcOrd="1" destOrd="0" presId="urn:microsoft.com/office/officeart/2005/8/layout/hierarchy1"/>
    <dgm:cxn modelId="{47025A62-520B-4BB0-B8BB-64DF2863D829}" type="presParOf" srcId="{7F4AB2DE-F623-4A70-B404-B3AE63449055}" destId="{8B7B488D-C647-4502-AF9A-B5D4F4B655F4}"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B876C0A-E34C-47FB-AD58-3FED0D3352F9}" type="doc">
      <dgm:prSet loTypeId="urn:microsoft.com/office/officeart/2005/8/layout/hierarchy1" loCatId="hierarchy" qsTypeId="urn:microsoft.com/office/officeart/2005/8/quickstyle/simple1" qsCatId="simple" csTypeId="urn:microsoft.com/office/officeart/2005/8/colors/accent2_1" csCatId="accent2" phldr="1"/>
      <dgm:spPr/>
      <dgm:t>
        <a:bodyPr/>
        <a:lstStyle/>
        <a:p>
          <a:endParaRPr lang="tr-TR"/>
        </a:p>
      </dgm:t>
    </dgm:pt>
    <dgm:pt modelId="{0EEC6540-3A43-4CFE-ADF8-8A494B90F292}">
      <dgm:prSet phldrT="[Metin]" custT="1"/>
      <dgm:spPr/>
      <dgm:t>
        <a:bodyPr/>
        <a:lstStyle/>
        <a:p>
          <a:r>
            <a:rPr lang="tr-TR" sz="1600" dirty="0" smtClean="0"/>
            <a:t>Gelişimsel Araştırmalar</a:t>
          </a:r>
          <a:endParaRPr lang="tr-TR" sz="1600" dirty="0"/>
        </a:p>
      </dgm:t>
    </dgm:pt>
    <dgm:pt modelId="{2E9BA4DE-B746-4B68-A8F7-4A526A072E8B}" type="parTrans" cxnId="{9A69B174-D731-480A-B171-5D49A4620760}">
      <dgm:prSet/>
      <dgm:spPr/>
      <dgm:t>
        <a:bodyPr/>
        <a:lstStyle/>
        <a:p>
          <a:endParaRPr lang="tr-TR"/>
        </a:p>
      </dgm:t>
    </dgm:pt>
    <dgm:pt modelId="{7A15A02E-C3CF-47A0-AABE-D7EAC3CBA2C9}" type="sibTrans" cxnId="{9A69B174-D731-480A-B171-5D49A4620760}">
      <dgm:prSet/>
      <dgm:spPr/>
      <dgm:t>
        <a:bodyPr/>
        <a:lstStyle/>
        <a:p>
          <a:endParaRPr lang="tr-TR"/>
        </a:p>
      </dgm:t>
    </dgm:pt>
    <dgm:pt modelId="{5248D787-F21A-461D-AFEF-BB191A115AD7}">
      <dgm:prSet phldrT="[Metin]" custT="1"/>
      <dgm:spPr/>
      <dgm:t>
        <a:bodyPr/>
        <a:lstStyle/>
        <a:p>
          <a:r>
            <a:rPr lang="tr-TR" sz="1400" dirty="0" smtClean="0"/>
            <a:t>Enlemesine(</a:t>
          </a:r>
          <a:r>
            <a:rPr lang="tr-TR" sz="1400" dirty="0" err="1" smtClean="0"/>
            <a:t>Cross</a:t>
          </a:r>
          <a:r>
            <a:rPr lang="tr-TR" sz="1400" dirty="0" smtClean="0"/>
            <a:t>-</a:t>
          </a:r>
          <a:r>
            <a:rPr lang="tr-TR" sz="1400" dirty="0" err="1" smtClean="0"/>
            <a:t>Sectional</a:t>
          </a:r>
          <a:r>
            <a:rPr lang="tr-TR" sz="1400" dirty="0" smtClean="0"/>
            <a:t>)Kesitsel Çalışmalar</a:t>
          </a:r>
          <a:endParaRPr lang="tr-TR" sz="1400" dirty="0"/>
        </a:p>
      </dgm:t>
    </dgm:pt>
    <dgm:pt modelId="{A6EBE1D4-AE78-4509-80CC-077F43F4E9D1}" type="parTrans" cxnId="{54AC2D69-3D81-475C-8A12-23757C339B95}">
      <dgm:prSet/>
      <dgm:spPr/>
      <dgm:t>
        <a:bodyPr/>
        <a:lstStyle/>
        <a:p>
          <a:endParaRPr lang="tr-TR"/>
        </a:p>
      </dgm:t>
    </dgm:pt>
    <dgm:pt modelId="{128CD160-B5D2-4904-B342-D696B3078FE8}" type="sibTrans" cxnId="{54AC2D69-3D81-475C-8A12-23757C339B95}">
      <dgm:prSet/>
      <dgm:spPr/>
      <dgm:t>
        <a:bodyPr/>
        <a:lstStyle/>
        <a:p>
          <a:endParaRPr lang="tr-TR"/>
        </a:p>
      </dgm:t>
    </dgm:pt>
    <dgm:pt modelId="{DDB21F82-44BC-42FF-9552-E34C9A476BD2}">
      <dgm:prSet phldrT="[Metin]" custT="1"/>
      <dgm:spPr/>
      <dgm:t>
        <a:bodyPr/>
        <a:lstStyle/>
        <a:p>
          <a:r>
            <a:rPr lang="tr-TR" sz="1400" dirty="0" smtClean="0"/>
            <a:t>Boylamasına(</a:t>
          </a:r>
          <a:r>
            <a:rPr lang="tr-TR" sz="1400" dirty="0" err="1" smtClean="0"/>
            <a:t>Longitutinal</a:t>
          </a:r>
          <a:r>
            <a:rPr lang="tr-TR" sz="1400" dirty="0" smtClean="0"/>
            <a:t>) Çalışmalar</a:t>
          </a:r>
          <a:endParaRPr lang="tr-TR" sz="1400" dirty="0"/>
        </a:p>
      </dgm:t>
    </dgm:pt>
    <dgm:pt modelId="{CCE0B2F5-8C46-477E-A1F0-A41BC6704352}" type="parTrans" cxnId="{FE282893-7346-4DD7-8C4A-8869C2C7BCF8}">
      <dgm:prSet/>
      <dgm:spPr/>
      <dgm:t>
        <a:bodyPr/>
        <a:lstStyle/>
        <a:p>
          <a:endParaRPr lang="tr-TR"/>
        </a:p>
      </dgm:t>
    </dgm:pt>
    <dgm:pt modelId="{39FB0E85-08DE-4F5A-A83B-06AFDE9622E4}" type="sibTrans" cxnId="{FE282893-7346-4DD7-8C4A-8869C2C7BCF8}">
      <dgm:prSet/>
      <dgm:spPr/>
      <dgm:t>
        <a:bodyPr/>
        <a:lstStyle/>
        <a:p>
          <a:endParaRPr lang="tr-TR"/>
        </a:p>
      </dgm:t>
    </dgm:pt>
    <dgm:pt modelId="{6F0414B4-1B3F-492F-B547-BCB9427E5033}">
      <dgm:prSet custT="1"/>
      <dgm:spPr/>
      <dgm:t>
        <a:bodyPr/>
        <a:lstStyle/>
        <a:p>
          <a:r>
            <a:rPr lang="tr-TR" sz="1400" dirty="0" smtClean="0"/>
            <a:t>Ardışık(</a:t>
          </a:r>
          <a:r>
            <a:rPr lang="tr-TR" sz="1400" dirty="0" err="1" smtClean="0"/>
            <a:t>Sequential</a:t>
          </a:r>
          <a:r>
            <a:rPr lang="tr-TR" sz="1400" dirty="0" smtClean="0"/>
            <a:t>)</a:t>
          </a:r>
        </a:p>
        <a:p>
          <a:r>
            <a:rPr lang="tr-TR" sz="1400" dirty="0" smtClean="0"/>
            <a:t>Çalışmalar</a:t>
          </a:r>
          <a:endParaRPr lang="tr-TR" sz="1400" dirty="0"/>
        </a:p>
      </dgm:t>
    </dgm:pt>
    <dgm:pt modelId="{F0BD8A66-F1B9-4D06-AA7E-DAFDF9DA0A2A}" type="parTrans" cxnId="{C4883B5C-10A6-4DA3-BB9F-7BA79CDE6714}">
      <dgm:prSet/>
      <dgm:spPr/>
    </dgm:pt>
    <dgm:pt modelId="{2FB23441-EF0D-4823-B0FB-E55A28983C3C}" type="sibTrans" cxnId="{C4883B5C-10A6-4DA3-BB9F-7BA79CDE6714}">
      <dgm:prSet/>
      <dgm:spPr/>
    </dgm:pt>
    <dgm:pt modelId="{5F7D5DEC-D5E1-4AF4-8768-0A5EDB4F9E3C}" type="pres">
      <dgm:prSet presAssocID="{6B876C0A-E34C-47FB-AD58-3FED0D3352F9}" presName="hierChild1" presStyleCnt="0">
        <dgm:presLayoutVars>
          <dgm:chPref val="1"/>
          <dgm:dir/>
          <dgm:animOne val="branch"/>
          <dgm:animLvl val="lvl"/>
          <dgm:resizeHandles/>
        </dgm:presLayoutVars>
      </dgm:prSet>
      <dgm:spPr/>
      <dgm:t>
        <a:bodyPr/>
        <a:lstStyle/>
        <a:p>
          <a:endParaRPr lang="tr-TR"/>
        </a:p>
      </dgm:t>
    </dgm:pt>
    <dgm:pt modelId="{69F63B7C-8CB3-4B98-BD06-F40A1598DB73}" type="pres">
      <dgm:prSet presAssocID="{0EEC6540-3A43-4CFE-ADF8-8A494B90F292}" presName="hierRoot1" presStyleCnt="0"/>
      <dgm:spPr/>
    </dgm:pt>
    <dgm:pt modelId="{1ABE9454-AC0C-41FA-AE21-7462147A2B37}" type="pres">
      <dgm:prSet presAssocID="{0EEC6540-3A43-4CFE-ADF8-8A494B90F292}" presName="composite" presStyleCnt="0"/>
      <dgm:spPr/>
    </dgm:pt>
    <dgm:pt modelId="{DC73AD3C-2645-425F-AC57-0492882E4725}" type="pres">
      <dgm:prSet presAssocID="{0EEC6540-3A43-4CFE-ADF8-8A494B90F292}" presName="background" presStyleLbl="node0" presStyleIdx="0" presStyleCnt="1"/>
      <dgm:spPr/>
    </dgm:pt>
    <dgm:pt modelId="{4B564531-AB09-4528-8B5C-BF4565AF32C5}" type="pres">
      <dgm:prSet presAssocID="{0EEC6540-3A43-4CFE-ADF8-8A494B90F292}" presName="text" presStyleLbl="fgAcc0" presStyleIdx="0" presStyleCnt="1" custLinFactNeighborX="923" custLinFactNeighborY="-13912">
        <dgm:presLayoutVars>
          <dgm:chPref val="3"/>
        </dgm:presLayoutVars>
      </dgm:prSet>
      <dgm:spPr/>
      <dgm:t>
        <a:bodyPr/>
        <a:lstStyle/>
        <a:p>
          <a:endParaRPr lang="tr-TR"/>
        </a:p>
      </dgm:t>
    </dgm:pt>
    <dgm:pt modelId="{F435C53C-A25E-4388-AD30-6D5D4623E018}" type="pres">
      <dgm:prSet presAssocID="{0EEC6540-3A43-4CFE-ADF8-8A494B90F292}" presName="hierChild2" presStyleCnt="0"/>
      <dgm:spPr/>
    </dgm:pt>
    <dgm:pt modelId="{14EF0D1D-796F-4F79-9210-29EFF4B04424}" type="pres">
      <dgm:prSet presAssocID="{A6EBE1D4-AE78-4509-80CC-077F43F4E9D1}" presName="Name10" presStyleLbl="parChTrans1D2" presStyleIdx="0" presStyleCnt="3"/>
      <dgm:spPr/>
      <dgm:t>
        <a:bodyPr/>
        <a:lstStyle/>
        <a:p>
          <a:endParaRPr lang="tr-TR"/>
        </a:p>
      </dgm:t>
    </dgm:pt>
    <dgm:pt modelId="{CFD163A1-C48D-4B79-8AFC-159688B02C58}" type="pres">
      <dgm:prSet presAssocID="{5248D787-F21A-461D-AFEF-BB191A115AD7}" presName="hierRoot2" presStyleCnt="0"/>
      <dgm:spPr/>
    </dgm:pt>
    <dgm:pt modelId="{BA4BBB8E-70E6-4AF5-83D9-A6C88C9CA4FE}" type="pres">
      <dgm:prSet presAssocID="{5248D787-F21A-461D-AFEF-BB191A115AD7}" presName="composite2" presStyleCnt="0"/>
      <dgm:spPr/>
    </dgm:pt>
    <dgm:pt modelId="{427D7E0B-5F47-49F7-9421-80A8EC022B1E}" type="pres">
      <dgm:prSet presAssocID="{5248D787-F21A-461D-AFEF-BB191A115AD7}" presName="background2" presStyleLbl="node2" presStyleIdx="0" presStyleCnt="3"/>
      <dgm:spPr/>
    </dgm:pt>
    <dgm:pt modelId="{873AF7B5-E8CD-4D5D-B574-145E04A18653}" type="pres">
      <dgm:prSet presAssocID="{5248D787-F21A-461D-AFEF-BB191A115AD7}" presName="text2" presStyleLbl="fgAcc2" presStyleIdx="0" presStyleCnt="3">
        <dgm:presLayoutVars>
          <dgm:chPref val="3"/>
        </dgm:presLayoutVars>
      </dgm:prSet>
      <dgm:spPr/>
      <dgm:t>
        <a:bodyPr/>
        <a:lstStyle/>
        <a:p>
          <a:endParaRPr lang="tr-TR"/>
        </a:p>
      </dgm:t>
    </dgm:pt>
    <dgm:pt modelId="{B0D0735E-9FD9-4345-913C-FBA5255D0B2B}" type="pres">
      <dgm:prSet presAssocID="{5248D787-F21A-461D-AFEF-BB191A115AD7}" presName="hierChild3" presStyleCnt="0"/>
      <dgm:spPr/>
    </dgm:pt>
    <dgm:pt modelId="{7B5F8AF5-7BCA-4E82-82C8-FF5BD82B6C1A}" type="pres">
      <dgm:prSet presAssocID="{CCE0B2F5-8C46-477E-A1F0-A41BC6704352}" presName="Name10" presStyleLbl="parChTrans1D2" presStyleIdx="1" presStyleCnt="3"/>
      <dgm:spPr/>
      <dgm:t>
        <a:bodyPr/>
        <a:lstStyle/>
        <a:p>
          <a:endParaRPr lang="tr-TR"/>
        </a:p>
      </dgm:t>
    </dgm:pt>
    <dgm:pt modelId="{B456021D-00A2-40B2-BFE8-E3651D570D27}" type="pres">
      <dgm:prSet presAssocID="{DDB21F82-44BC-42FF-9552-E34C9A476BD2}" presName="hierRoot2" presStyleCnt="0"/>
      <dgm:spPr/>
    </dgm:pt>
    <dgm:pt modelId="{952B292B-6770-46AF-B14F-CCA459504F8E}" type="pres">
      <dgm:prSet presAssocID="{DDB21F82-44BC-42FF-9552-E34C9A476BD2}" presName="composite2" presStyleCnt="0"/>
      <dgm:spPr/>
    </dgm:pt>
    <dgm:pt modelId="{4B691A9E-55BA-4597-902F-7627AA33A63D}" type="pres">
      <dgm:prSet presAssocID="{DDB21F82-44BC-42FF-9552-E34C9A476BD2}" presName="background2" presStyleLbl="node2" presStyleIdx="1" presStyleCnt="3"/>
      <dgm:spPr/>
    </dgm:pt>
    <dgm:pt modelId="{9D97DD4D-1884-4BB6-BA42-4FA78B8CB566}" type="pres">
      <dgm:prSet presAssocID="{DDB21F82-44BC-42FF-9552-E34C9A476BD2}" presName="text2" presStyleLbl="fgAcc2" presStyleIdx="1" presStyleCnt="3">
        <dgm:presLayoutVars>
          <dgm:chPref val="3"/>
        </dgm:presLayoutVars>
      </dgm:prSet>
      <dgm:spPr/>
      <dgm:t>
        <a:bodyPr/>
        <a:lstStyle/>
        <a:p>
          <a:endParaRPr lang="tr-TR"/>
        </a:p>
      </dgm:t>
    </dgm:pt>
    <dgm:pt modelId="{63ED531E-DCBB-4141-9686-E95C6CF2C42B}" type="pres">
      <dgm:prSet presAssocID="{DDB21F82-44BC-42FF-9552-E34C9A476BD2}" presName="hierChild3" presStyleCnt="0"/>
      <dgm:spPr/>
    </dgm:pt>
    <dgm:pt modelId="{5A0776B9-53DE-4ED7-9757-04D36F29688D}" type="pres">
      <dgm:prSet presAssocID="{F0BD8A66-F1B9-4D06-AA7E-DAFDF9DA0A2A}" presName="Name10" presStyleLbl="parChTrans1D2" presStyleIdx="2" presStyleCnt="3"/>
      <dgm:spPr/>
    </dgm:pt>
    <dgm:pt modelId="{943A1BFA-9043-4BD6-8CBC-FA10CE495166}" type="pres">
      <dgm:prSet presAssocID="{6F0414B4-1B3F-492F-B547-BCB9427E5033}" presName="hierRoot2" presStyleCnt="0"/>
      <dgm:spPr/>
    </dgm:pt>
    <dgm:pt modelId="{08DE7F62-1FF3-482E-B9F2-E7D43A5AD369}" type="pres">
      <dgm:prSet presAssocID="{6F0414B4-1B3F-492F-B547-BCB9427E5033}" presName="composite2" presStyleCnt="0"/>
      <dgm:spPr/>
    </dgm:pt>
    <dgm:pt modelId="{7B7491DE-21D8-4A9A-BD2E-4FDA11229106}" type="pres">
      <dgm:prSet presAssocID="{6F0414B4-1B3F-492F-B547-BCB9427E5033}" presName="background2" presStyleLbl="node2" presStyleIdx="2" presStyleCnt="3"/>
      <dgm:spPr/>
    </dgm:pt>
    <dgm:pt modelId="{85A6177B-85A2-49D1-8A15-039D9A8B1F18}" type="pres">
      <dgm:prSet presAssocID="{6F0414B4-1B3F-492F-B547-BCB9427E5033}" presName="text2" presStyleLbl="fgAcc2" presStyleIdx="2" presStyleCnt="3">
        <dgm:presLayoutVars>
          <dgm:chPref val="3"/>
        </dgm:presLayoutVars>
      </dgm:prSet>
      <dgm:spPr/>
      <dgm:t>
        <a:bodyPr/>
        <a:lstStyle/>
        <a:p>
          <a:endParaRPr lang="tr-TR"/>
        </a:p>
      </dgm:t>
    </dgm:pt>
    <dgm:pt modelId="{9F872E74-3820-4606-97C9-BBC1AEBE6459}" type="pres">
      <dgm:prSet presAssocID="{6F0414B4-1B3F-492F-B547-BCB9427E5033}" presName="hierChild3" presStyleCnt="0"/>
      <dgm:spPr/>
    </dgm:pt>
  </dgm:ptLst>
  <dgm:cxnLst>
    <dgm:cxn modelId="{2EC9AD6B-6C92-40D8-8C52-984F1EA47B9E}" type="presOf" srcId="{5248D787-F21A-461D-AFEF-BB191A115AD7}" destId="{873AF7B5-E8CD-4D5D-B574-145E04A18653}" srcOrd="0" destOrd="0" presId="urn:microsoft.com/office/officeart/2005/8/layout/hierarchy1"/>
    <dgm:cxn modelId="{FE282893-7346-4DD7-8C4A-8869C2C7BCF8}" srcId="{0EEC6540-3A43-4CFE-ADF8-8A494B90F292}" destId="{DDB21F82-44BC-42FF-9552-E34C9A476BD2}" srcOrd="1" destOrd="0" parTransId="{CCE0B2F5-8C46-477E-A1F0-A41BC6704352}" sibTransId="{39FB0E85-08DE-4F5A-A83B-06AFDE9622E4}"/>
    <dgm:cxn modelId="{072949BB-E5B9-4685-A75B-C345C363C1C8}" type="presOf" srcId="{6B876C0A-E34C-47FB-AD58-3FED0D3352F9}" destId="{5F7D5DEC-D5E1-4AF4-8768-0A5EDB4F9E3C}" srcOrd="0" destOrd="0" presId="urn:microsoft.com/office/officeart/2005/8/layout/hierarchy1"/>
    <dgm:cxn modelId="{9A69B174-D731-480A-B171-5D49A4620760}" srcId="{6B876C0A-E34C-47FB-AD58-3FED0D3352F9}" destId="{0EEC6540-3A43-4CFE-ADF8-8A494B90F292}" srcOrd="0" destOrd="0" parTransId="{2E9BA4DE-B746-4B68-A8F7-4A526A072E8B}" sibTransId="{7A15A02E-C3CF-47A0-AABE-D7EAC3CBA2C9}"/>
    <dgm:cxn modelId="{C6CA8149-518C-4211-A467-EC50C8E89F23}" type="presOf" srcId="{DDB21F82-44BC-42FF-9552-E34C9A476BD2}" destId="{9D97DD4D-1884-4BB6-BA42-4FA78B8CB566}" srcOrd="0" destOrd="0" presId="urn:microsoft.com/office/officeart/2005/8/layout/hierarchy1"/>
    <dgm:cxn modelId="{E9A73033-949E-4700-960D-E55471020A44}" type="presOf" srcId="{CCE0B2F5-8C46-477E-A1F0-A41BC6704352}" destId="{7B5F8AF5-7BCA-4E82-82C8-FF5BD82B6C1A}" srcOrd="0" destOrd="0" presId="urn:microsoft.com/office/officeart/2005/8/layout/hierarchy1"/>
    <dgm:cxn modelId="{264E4FC9-2F5D-4E1A-ABE3-F59DA571E1AA}" type="presOf" srcId="{F0BD8A66-F1B9-4D06-AA7E-DAFDF9DA0A2A}" destId="{5A0776B9-53DE-4ED7-9757-04D36F29688D}" srcOrd="0" destOrd="0" presId="urn:microsoft.com/office/officeart/2005/8/layout/hierarchy1"/>
    <dgm:cxn modelId="{6CD41E9A-FD6E-4CC1-969A-660B92F8545B}" type="presOf" srcId="{6F0414B4-1B3F-492F-B547-BCB9427E5033}" destId="{85A6177B-85A2-49D1-8A15-039D9A8B1F18}" srcOrd="0" destOrd="0" presId="urn:microsoft.com/office/officeart/2005/8/layout/hierarchy1"/>
    <dgm:cxn modelId="{889727C6-5679-483C-B27D-F1AC1461D54D}" type="presOf" srcId="{0EEC6540-3A43-4CFE-ADF8-8A494B90F292}" destId="{4B564531-AB09-4528-8B5C-BF4565AF32C5}" srcOrd="0" destOrd="0" presId="urn:microsoft.com/office/officeart/2005/8/layout/hierarchy1"/>
    <dgm:cxn modelId="{C4883B5C-10A6-4DA3-BB9F-7BA79CDE6714}" srcId="{0EEC6540-3A43-4CFE-ADF8-8A494B90F292}" destId="{6F0414B4-1B3F-492F-B547-BCB9427E5033}" srcOrd="2" destOrd="0" parTransId="{F0BD8A66-F1B9-4D06-AA7E-DAFDF9DA0A2A}" sibTransId="{2FB23441-EF0D-4823-B0FB-E55A28983C3C}"/>
    <dgm:cxn modelId="{54AC2D69-3D81-475C-8A12-23757C339B95}" srcId="{0EEC6540-3A43-4CFE-ADF8-8A494B90F292}" destId="{5248D787-F21A-461D-AFEF-BB191A115AD7}" srcOrd="0" destOrd="0" parTransId="{A6EBE1D4-AE78-4509-80CC-077F43F4E9D1}" sibTransId="{128CD160-B5D2-4904-B342-D696B3078FE8}"/>
    <dgm:cxn modelId="{0B62FF0D-117F-42CB-9095-98F38EE0F1AB}" type="presOf" srcId="{A6EBE1D4-AE78-4509-80CC-077F43F4E9D1}" destId="{14EF0D1D-796F-4F79-9210-29EFF4B04424}" srcOrd="0" destOrd="0" presId="urn:microsoft.com/office/officeart/2005/8/layout/hierarchy1"/>
    <dgm:cxn modelId="{86A09C9D-5208-4E01-818C-22CE0323CF62}" type="presParOf" srcId="{5F7D5DEC-D5E1-4AF4-8768-0A5EDB4F9E3C}" destId="{69F63B7C-8CB3-4B98-BD06-F40A1598DB73}" srcOrd="0" destOrd="0" presId="urn:microsoft.com/office/officeart/2005/8/layout/hierarchy1"/>
    <dgm:cxn modelId="{71005908-C521-4D3C-BA55-455831374A5B}" type="presParOf" srcId="{69F63B7C-8CB3-4B98-BD06-F40A1598DB73}" destId="{1ABE9454-AC0C-41FA-AE21-7462147A2B37}" srcOrd="0" destOrd="0" presId="urn:microsoft.com/office/officeart/2005/8/layout/hierarchy1"/>
    <dgm:cxn modelId="{7A35FF1E-274D-4EEC-9BE2-A53B8201532D}" type="presParOf" srcId="{1ABE9454-AC0C-41FA-AE21-7462147A2B37}" destId="{DC73AD3C-2645-425F-AC57-0492882E4725}" srcOrd="0" destOrd="0" presId="urn:microsoft.com/office/officeart/2005/8/layout/hierarchy1"/>
    <dgm:cxn modelId="{77CDF01C-01E9-4C0B-B74C-6F8825A41953}" type="presParOf" srcId="{1ABE9454-AC0C-41FA-AE21-7462147A2B37}" destId="{4B564531-AB09-4528-8B5C-BF4565AF32C5}" srcOrd="1" destOrd="0" presId="urn:microsoft.com/office/officeart/2005/8/layout/hierarchy1"/>
    <dgm:cxn modelId="{1E396412-5BCF-4397-B1B8-8BCCAE611FE0}" type="presParOf" srcId="{69F63B7C-8CB3-4B98-BD06-F40A1598DB73}" destId="{F435C53C-A25E-4388-AD30-6D5D4623E018}" srcOrd="1" destOrd="0" presId="urn:microsoft.com/office/officeart/2005/8/layout/hierarchy1"/>
    <dgm:cxn modelId="{BF24D4C2-AE67-48DB-9E71-5876FE3C601C}" type="presParOf" srcId="{F435C53C-A25E-4388-AD30-6D5D4623E018}" destId="{14EF0D1D-796F-4F79-9210-29EFF4B04424}" srcOrd="0" destOrd="0" presId="urn:microsoft.com/office/officeart/2005/8/layout/hierarchy1"/>
    <dgm:cxn modelId="{23697D2E-6965-4861-B565-48B47D114579}" type="presParOf" srcId="{F435C53C-A25E-4388-AD30-6D5D4623E018}" destId="{CFD163A1-C48D-4B79-8AFC-159688B02C58}" srcOrd="1" destOrd="0" presId="urn:microsoft.com/office/officeart/2005/8/layout/hierarchy1"/>
    <dgm:cxn modelId="{DE7F0616-BD76-4417-93B2-357D66655DDE}" type="presParOf" srcId="{CFD163A1-C48D-4B79-8AFC-159688B02C58}" destId="{BA4BBB8E-70E6-4AF5-83D9-A6C88C9CA4FE}" srcOrd="0" destOrd="0" presId="urn:microsoft.com/office/officeart/2005/8/layout/hierarchy1"/>
    <dgm:cxn modelId="{664F3E8A-5889-48B0-A1B0-E9CC91810224}" type="presParOf" srcId="{BA4BBB8E-70E6-4AF5-83D9-A6C88C9CA4FE}" destId="{427D7E0B-5F47-49F7-9421-80A8EC022B1E}" srcOrd="0" destOrd="0" presId="urn:microsoft.com/office/officeart/2005/8/layout/hierarchy1"/>
    <dgm:cxn modelId="{AB2C4C93-F995-4A65-A0D6-AA98FE123119}" type="presParOf" srcId="{BA4BBB8E-70E6-4AF5-83D9-A6C88C9CA4FE}" destId="{873AF7B5-E8CD-4D5D-B574-145E04A18653}" srcOrd="1" destOrd="0" presId="urn:microsoft.com/office/officeart/2005/8/layout/hierarchy1"/>
    <dgm:cxn modelId="{1B9840A4-51AA-466D-AACF-9220AD4672CB}" type="presParOf" srcId="{CFD163A1-C48D-4B79-8AFC-159688B02C58}" destId="{B0D0735E-9FD9-4345-913C-FBA5255D0B2B}" srcOrd="1" destOrd="0" presId="urn:microsoft.com/office/officeart/2005/8/layout/hierarchy1"/>
    <dgm:cxn modelId="{370768E0-F9FD-4885-97E4-586AE5018516}" type="presParOf" srcId="{F435C53C-A25E-4388-AD30-6D5D4623E018}" destId="{7B5F8AF5-7BCA-4E82-82C8-FF5BD82B6C1A}" srcOrd="2" destOrd="0" presId="urn:microsoft.com/office/officeart/2005/8/layout/hierarchy1"/>
    <dgm:cxn modelId="{CF26786F-C601-4FC8-BA15-B7FB298EF897}" type="presParOf" srcId="{F435C53C-A25E-4388-AD30-6D5D4623E018}" destId="{B456021D-00A2-40B2-BFE8-E3651D570D27}" srcOrd="3" destOrd="0" presId="urn:microsoft.com/office/officeart/2005/8/layout/hierarchy1"/>
    <dgm:cxn modelId="{E95F5880-4374-4B7F-B64C-22BA50733877}" type="presParOf" srcId="{B456021D-00A2-40B2-BFE8-E3651D570D27}" destId="{952B292B-6770-46AF-B14F-CCA459504F8E}" srcOrd="0" destOrd="0" presId="urn:microsoft.com/office/officeart/2005/8/layout/hierarchy1"/>
    <dgm:cxn modelId="{ACA5C727-2C5B-4EFA-BF5A-2F4B6D47FC94}" type="presParOf" srcId="{952B292B-6770-46AF-B14F-CCA459504F8E}" destId="{4B691A9E-55BA-4597-902F-7627AA33A63D}" srcOrd="0" destOrd="0" presId="urn:microsoft.com/office/officeart/2005/8/layout/hierarchy1"/>
    <dgm:cxn modelId="{971347EC-3241-4312-B90D-1C59D6FC0CEC}" type="presParOf" srcId="{952B292B-6770-46AF-B14F-CCA459504F8E}" destId="{9D97DD4D-1884-4BB6-BA42-4FA78B8CB566}" srcOrd="1" destOrd="0" presId="urn:microsoft.com/office/officeart/2005/8/layout/hierarchy1"/>
    <dgm:cxn modelId="{DB623C21-880E-4DC0-9D73-C93E3377AB84}" type="presParOf" srcId="{B456021D-00A2-40B2-BFE8-E3651D570D27}" destId="{63ED531E-DCBB-4141-9686-E95C6CF2C42B}" srcOrd="1" destOrd="0" presId="urn:microsoft.com/office/officeart/2005/8/layout/hierarchy1"/>
    <dgm:cxn modelId="{CA49C84D-83C8-4B78-A072-B15F7FB77033}" type="presParOf" srcId="{F435C53C-A25E-4388-AD30-6D5D4623E018}" destId="{5A0776B9-53DE-4ED7-9757-04D36F29688D}" srcOrd="4" destOrd="0" presId="urn:microsoft.com/office/officeart/2005/8/layout/hierarchy1"/>
    <dgm:cxn modelId="{83F2F062-C927-4714-BFCC-54A85D5739A8}" type="presParOf" srcId="{F435C53C-A25E-4388-AD30-6D5D4623E018}" destId="{943A1BFA-9043-4BD6-8CBC-FA10CE495166}" srcOrd="5" destOrd="0" presId="urn:microsoft.com/office/officeart/2005/8/layout/hierarchy1"/>
    <dgm:cxn modelId="{2F99BE46-E85E-45CE-A771-4AF45BC7E2C6}" type="presParOf" srcId="{943A1BFA-9043-4BD6-8CBC-FA10CE495166}" destId="{08DE7F62-1FF3-482E-B9F2-E7D43A5AD369}" srcOrd="0" destOrd="0" presId="urn:microsoft.com/office/officeart/2005/8/layout/hierarchy1"/>
    <dgm:cxn modelId="{71E5CE29-78A4-42EB-B1EC-E344C32F5337}" type="presParOf" srcId="{08DE7F62-1FF3-482E-B9F2-E7D43A5AD369}" destId="{7B7491DE-21D8-4A9A-BD2E-4FDA11229106}" srcOrd="0" destOrd="0" presId="urn:microsoft.com/office/officeart/2005/8/layout/hierarchy1"/>
    <dgm:cxn modelId="{CE05BFB6-8A56-4905-A236-3B040D1D1CBD}" type="presParOf" srcId="{08DE7F62-1FF3-482E-B9F2-E7D43A5AD369}" destId="{85A6177B-85A2-49D1-8A15-039D9A8B1F18}" srcOrd="1" destOrd="0" presId="urn:microsoft.com/office/officeart/2005/8/layout/hierarchy1"/>
    <dgm:cxn modelId="{4295E4DB-6AF0-4BB5-B776-DA6924C3AC8B}" type="presParOf" srcId="{943A1BFA-9043-4BD6-8CBC-FA10CE495166}" destId="{9F872E74-3820-4606-97C9-BBC1AEBE6459}"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72767F-6C73-4E6D-AFE4-6F28C4D37C4C}">
      <dsp:nvSpPr>
        <dsp:cNvPr id="0" name=""/>
        <dsp:cNvSpPr/>
      </dsp:nvSpPr>
      <dsp:spPr>
        <a:xfrm>
          <a:off x="5013096" y="2232970"/>
          <a:ext cx="2810373" cy="882114"/>
        </a:xfrm>
        <a:custGeom>
          <a:avLst/>
          <a:gdLst/>
          <a:ahLst/>
          <a:cxnLst/>
          <a:rect l="0" t="0" r="0" b="0"/>
          <a:pathLst>
            <a:path>
              <a:moveTo>
                <a:pt x="0" y="0"/>
              </a:moveTo>
              <a:lnTo>
                <a:pt x="0" y="601135"/>
              </a:lnTo>
              <a:lnTo>
                <a:pt x="2810373" y="601135"/>
              </a:lnTo>
              <a:lnTo>
                <a:pt x="2810373" y="88211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4435DA-40FF-452A-8FBF-59F47F952DA7}">
      <dsp:nvSpPr>
        <dsp:cNvPr id="0" name=""/>
        <dsp:cNvSpPr/>
      </dsp:nvSpPr>
      <dsp:spPr>
        <a:xfrm>
          <a:off x="2478169" y="2232970"/>
          <a:ext cx="2534926" cy="882114"/>
        </a:xfrm>
        <a:custGeom>
          <a:avLst/>
          <a:gdLst/>
          <a:ahLst/>
          <a:cxnLst/>
          <a:rect l="0" t="0" r="0" b="0"/>
          <a:pathLst>
            <a:path>
              <a:moveTo>
                <a:pt x="2534926" y="0"/>
              </a:moveTo>
              <a:lnTo>
                <a:pt x="2534926" y="601135"/>
              </a:lnTo>
              <a:lnTo>
                <a:pt x="0" y="601135"/>
              </a:lnTo>
              <a:lnTo>
                <a:pt x="0" y="88211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40C8D6-ADE7-4786-A76E-FCB547D14814}">
      <dsp:nvSpPr>
        <dsp:cNvPr id="0" name=""/>
        <dsp:cNvSpPr/>
      </dsp:nvSpPr>
      <dsp:spPr>
        <a:xfrm>
          <a:off x="2126444" y="87087"/>
          <a:ext cx="5773303" cy="214588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CC482C1-D5CD-4434-B299-70D15CA1D66F}">
      <dsp:nvSpPr>
        <dsp:cNvPr id="0" name=""/>
        <dsp:cNvSpPr/>
      </dsp:nvSpPr>
      <dsp:spPr>
        <a:xfrm>
          <a:off x="2463451" y="407244"/>
          <a:ext cx="5773303" cy="214588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b="1" kern="1200" dirty="0" smtClean="0"/>
            <a:t>Araştırma</a:t>
          </a:r>
        </a:p>
        <a:p>
          <a:pPr lvl="0" algn="ctr" defTabSz="1600200">
            <a:lnSpc>
              <a:spcPct val="90000"/>
            </a:lnSpc>
            <a:spcBef>
              <a:spcPct val="0"/>
            </a:spcBef>
            <a:spcAft>
              <a:spcPct val="35000"/>
            </a:spcAft>
          </a:pPr>
          <a:r>
            <a:rPr lang="tr-TR" sz="3600" b="1" kern="1200" dirty="0" smtClean="0"/>
            <a:t>Türleri</a:t>
          </a:r>
          <a:endParaRPr lang="tr-TR" sz="3600" b="1" kern="1200" dirty="0"/>
        </a:p>
      </dsp:txBody>
      <dsp:txXfrm>
        <a:off x="2463451" y="407244"/>
        <a:ext cx="5773303" cy="2145882"/>
      </dsp:txXfrm>
    </dsp:sp>
    <dsp:sp modelId="{4F9D31C1-D5EE-4D1F-A5B8-A8760B38AB1D}">
      <dsp:nvSpPr>
        <dsp:cNvPr id="0" name=""/>
        <dsp:cNvSpPr/>
      </dsp:nvSpPr>
      <dsp:spPr>
        <a:xfrm>
          <a:off x="4802" y="3115084"/>
          <a:ext cx="4946735" cy="192599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C965F57-528D-4593-B59C-1F1C5969952D}">
      <dsp:nvSpPr>
        <dsp:cNvPr id="0" name=""/>
        <dsp:cNvSpPr/>
      </dsp:nvSpPr>
      <dsp:spPr>
        <a:xfrm>
          <a:off x="341808" y="3435240"/>
          <a:ext cx="4946735" cy="192599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b="1" kern="1200" dirty="0" smtClean="0"/>
            <a:t>Deneysel Olmayan</a:t>
          </a:r>
        </a:p>
        <a:p>
          <a:pPr lvl="0" algn="ctr" defTabSz="1600200">
            <a:lnSpc>
              <a:spcPct val="90000"/>
            </a:lnSpc>
            <a:spcBef>
              <a:spcPct val="0"/>
            </a:spcBef>
            <a:spcAft>
              <a:spcPct val="35000"/>
            </a:spcAft>
          </a:pPr>
          <a:r>
            <a:rPr lang="tr-TR" sz="3600" b="1" kern="1200" dirty="0" smtClean="0"/>
            <a:t>(İlişki Aramayan)</a:t>
          </a:r>
          <a:endParaRPr lang="tr-TR" sz="3600" b="1" kern="1200" dirty="0"/>
        </a:p>
      </dsp:txBody>
      <dsp:txXfrm>
        <a:off x="341808" y="3435240"/>
        <a:ext cx="4946735" cy="1925991"/>
      </dsp:txXfrm>
    </dsp:sp>
    <dsp:sp modelId="{F88E1E23-8EE8-4A06-98E6-60134577783E}">
      <dsp:nvSpPr>
        <dsp:cNvPr id="0" name=""/>
        <dsp:cNvSpPr/>
      </dsp:nvSpPr>
      <dsp:spPr>
        <a:xfrm>
          <a:off x="5625550" y="3115084"/>
          <a:ext cx="4395840" cy="192599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F4AFCC9-D684-4DE5-A864-6BB202DB8BD4}">
      <dsp:nvSpPr>
        <dsp:cNvPr id="0" name=""/>
        <dsp:cNvSpPr/>
      </dsp:nvSpPr>
      <dsp:spPr>
        <a:xfrm>
          <a:off x="5962556" y="3435240"/>
          <a:ext cx="4395840" cy="192599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b="1" kern="1200" dirty="0" smtClean="0"/>
            <a:t>İlişkisel Ve Deneysel Araştırmalar(İlişki Arayan)</a:t>
          </a:r>
          <a:endParaRPr lang="tr-TR" sz="3600" b="1" kern="1200" dirty="0"/>
        </a:p>
      </dsp:txBody>
      <dsp:txXfrm>
        <a:off x="5962556" y="3435240"/>
        <a:ext cx="4395840" cy="192599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7BDCF6-C36C-48E0-8C70-B438AF450EFD}">
      <dsp:nvSpPr>
        <dsp:cNvPr id="0" name=""/>
        <dsp:cNvSpPr/>
      </dsp:nvSpPr>
      <dsp:spPr>
        <a:xfrm>
          <a:off x="5670049" y="1797191"/>
          <a:ext cx="4500220" cy="728063"/>
        </a:xfrm>
        <a:custGeom>
          <a:avLst/>
          <a:gdLst/>
          <a:ahLst/>
          <a:cxnLst/>
          <a:rect l="0" t="0" r="0" b="0"/>
          <a:pathLst>
            <a:path>
              <a:moveTo>
                <a:pt x="0" y="0"/>
              </a:moveTo>
              <a:lnTo>
                <a:pt x="0" y="524543"/>
              </a:lnTo>
              <a:lnTo>
                <a:pt x="4500220" y="524543"/>
              </a:lnTo>
              <a:lnTo>
                <a:pt x="4500220" y="728063"/>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742C96-26B0-45EE-A783-7A12AD6B9BC8}">
      <dsp:nvSpPr>
        <dsp:cNvPr id="0" name=""/>
        <dsp:cNvSpPr/>
      </dsp:nvSpPr>
      <dsp:spPr>
        <a:xfrm>
          <a:off x="5670049" y="1797191"/>
          <a:ext cx="1683383" cy="728063"/>
        </a:xfrm>
        <a:custGeom>
          <a:avLst/>
          <a:gdLst/>
          <a:ahLst/>
          <a:cxnLst/>
          <a:rect l="0" t="0" r="0" b="0"/>
          <a:pathLst>
            <a:path>
              <a:moveTo>
                <a:pt x="0" y="0"/>
              </a:moveTo>
              <a:lnTo>
                <a:pt x="0" y="524543"/>
              </a:lnTo>
              <a:lnTo>
                <a:pt x="1683383" y="524543"/>
              </a:lnTo>
              <a:lnTo>
                <a:pt x="1683383" y="728063"/>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2CFDBD-F5D3-4145-8F40-706596888B74}">
      <dsp:nvSpPr>
        <dsp:cNvPr id="0" name=""/>
        <dsp:cNvSpPr/>
      </dsp:nvSpPr>
      <dsp:spPr>
        <a:xfrm>
          <a:off x="4344685" y="1797191"/>
          <a:ext cx="1325364" cy="728063"/>
        </a:xfrm>
        <a:custGeom>
          <a:avLst/>
          <a:gdLst/>
          <a:ahLst/>
          <a:cxnLst/>
          <a:rect l="0" t="0" r="0" b="0"/>
          <a:pathLst>
            <a:path>
              <a:moveTo>
                <a:pt x="1325364" y="0"/>
              </a:moveTo>
              <a:lnTo>
                <a:pt x="1325364" y="524543"/>
              </a:lnTo>
              <a:lnTo>
                <a:pt x="0" y="524543"/>
              </a:lnTo>
              <a:lnTo>
                <a:pt x="0" y="728063"/>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1F0CBE-B669-4C91-AA45-2351877402C6}">
      <dsp:nvSpPr>
        <dsp:cNvPr id="0" name=""/>
        <dsp:cNvSpPr/>
      </dsp:nvSpPr>
      <dsp:spPr>
        <a:xfrm>
          <a:off x="1286078" y="1797191"/>
          <a:ext cx="4383970" cy="728063"/>
        </a:xfrm>
        <a:custGeom>
          <a:avLst/>
          <a:gdLst/>
          <a:ahLst/>
          <a:cxnLst/>
          <a:rect l="0" t="0" r="0" b="0"/>
          <a:pathLst>
            <a:path>
              <a:moveTo>
                <a:pt x="4383970" y="0"/>
              </a:moveTo>
              <a:lnTo>
                <a:pt x="4383970" y="524543"/>
              </a:lnTo>
              <a:lnTo>
                <a:pt x="0" y="524543"/>
              </a:lnTo>
              <a:lnTo>
                <a:pt x="0" y="728063"/>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44FEE0-0B77-4836-B5A5-B1241C403F47}">
      <dsp:nvSpPr>
        <dsp:cNvPr id="0" name=""/>
        <dsp:cNvSpPr/>
      </dsp:nvSpPr>
      <dsp:spPr>
        <a:xfrm>
          <a:off x="4571595" y="402154"/>
          <a:ext cx="2196908" cy="1395036"/>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5E1EDE-805E-4EF7-8837-844909473D4C}">
      <dsp:nvSpPr>
        <dsp:cNvPr id="0" name=""/>
        <dsp:cNvSpPr/>
      </dsp:nvSpPr>
      <dsp:spPr>
        <a:xfrm>
          <a:off x="4815696" y="634050"/>
          <a:ext cx="2196908" cy="13950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tr-TR" sz="2900" kern="1200" dirty="0" smtClean="0"/>
            <a:t>Özel çalışma Türleri</a:t>
          </a:r>
          <a:endParaRPr lang="tr-TR" sz="2900" kern="1200" dirty="0"/>
        </a:p>
      </dsp:txBody>
      <dsp:txXfrm>
        <a:off x="4815696" y="634050"/>
        <a:ext cx="2196908" cy="1395036"/>
      </dsp:txXfrm>
    </dsp:sp>
    <dsp:sp modelId="{D94393CC-46B6-46B9-B880-C2ECC2AE3184}">
      <dsp:nvSpPr>
        <dsp:cNvPr id="0" name=""/>
        <dsp:cNvSpPr/>
      </dsp:nvSpPr>
      <dsp:spPr>
        <a:xfrm>
          <a:off x="6039" y="2525254"/>
          <a:ext cx="2560079" cy="1395036"/>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96C958-2A20-42A1-9F4C-F53C3F10D5FD}">
      <dsp:nvSpPr>
        <dsp:cNvPr id="0" name=""/>
        <dsp:cNvSpPr/>
      </dsp:nvSpPr>
      <dsp:spPr>
        <a:xfrm>
          <a:off x="250139" y="2757150"/>
          <a:ext cx="2560079" cy="13950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Tek Denekli Araştırmalar</a:t>
          </a:r>
          <a:endParaRPr lang="tr-TR" sz="1400" kern="1200" dirty="0"/>
        </a:p>
      </dsp:txBody>
      <dsp:txXfrm>
        <a:off x="250139" y="2757150"/>
        <a:ext cx="2560079" cy="1395036"/>
      </dsp:txXfrm>
    </dsp:sp>
    <dsp:sp modelId="{7BBE1FB6-EED2-4C29-AFEF-D73302595332}">
      <dsp:nvSpPr>
        <dsp:cNvPr id="0" name=""/>
        <dsp:cNvSpPr/>
      </dsp:nvSpPr>
      <dsp:spPr>
        <a:xfrm>
          <a:off x="3054320" y="2525254"/>
          <a:ext cx="2580730" cy="1395036"/>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572F39-6C85-4BEF-8051-6A045E95B446}">
      <dsp:nvSpPr>
        <dsp:cNvPr id="0" name=""/>
        <dsp:cNvSpPr/>
      </dsp:nvSpPr>
      <dsp:spPr>
        <a:xfrm>
          <a:off x="3298421" y="2757150"/>
          <a:ext cx="2580730" cy="13950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Geriye Dönük Çalışmalar(</a:t>
          </a:r>
          <a:r>
            <a:rPr lang="tr-TR" sz="1400" kern="1200" dirty="0" err="1" smtClean="0"/>
            <a:t>Retrospective</a:t>
          </a:r>
          <a:r>
            <a:rPr lang="tr-TR" sz="1400" kern="1200" dirty="0" smtClean="0"/>
            <a:t> </a:t>
          </a:r>
          <a:r>
            <a:rPr lang="tr-TR" sz="1400" kern="1200" dirty="0" err="1" smtClean="0"/>
            <a:t>Studies</a:t>
          </a:r>
          <a:r>
            <a:rPr lang="tr-TR" sz="1400" kern="1200" dirty="0" smtClean="0"/>
            <a:t>)</a:t>
          </a:r>
          <a:endParaRPr lang="tr-TR" sz="1400" kern="1200" dirty="0"/>
        </a:p>
      </dsp:txBody>
      <dsp:txXfrm>
        <a:off x="3298421" y="2757150"/>
        <a:ext cx="2580730" cy="1395036"/>
      </dsp:txXfrm>
    </dsp:sp>
    <dsp:sp modelId="{139F23A8-EB11-42F3-9358-F193BAC500E1}">
      <dsp:nvSpPr>
        <dsp:cNvPr id="0" name=""/>
        <dsp:cNvSpPr/>
      </dsp:nvSpPr>
      <dsp:spPr>
        <a:xfrm>
          <a:off x="6123252" y="2525254"/>
          <a:ext cx="2460361" cy="1272957"/>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1EBE79-DB94-4627-BEB3-CD94B105EFCF}">
      <dsp:nvSpPr>
        <dsp:cNvPr id="0" name=""/>
        <dsp:cNvSpPr/>
      </dsp:nvSpPr>
      <dsp:spPr>
        <a:xfrm>
          <a:off x="6367353" y="2757150"/>
          <a:ext cx="2460361" cy="1272957"/>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Benzetim(</a:t>
          </a:r>
          <a:r>
            <a:rPr lang="tr-TR" sz="1400" kern="1200" dirty="0" err="1" smtClean="0"/>
            <a:t>Simulation</a:t>
          </a:r>
          <a:r>
            <a:rPr lang="tr-TR" sz="1400" kern="1200" dirty="0" smtClean="0"/>
            <a:t>)Çalışmaları </a:t>
          </a:r>
          <a:endParaRPr lang="tr-TR" sz="1400" kern="1200" dirty="0"/>
        </a:p>
      </dsp:txBody>
      <dsp:txXfrm>
        <a:off x="6367353" y="2757150"/>
        <a:ext cx="2460361" cy="1272957"/>
      </dsp:txXfrm>
    </dsp:sp>
    <dsp:sp modelId="{715B6786-00FD-4674-ABE1-9A75A5ABA908}">
      <dsp:nvSpPr>
        <dsp:cNvPr id="0" name=""/>
        <dsp:cNvSpPr/>
      </dsp:nvSpPr>
      <dsp:spPr>
        <a:xfrm>
          <a:off x="9071815" y="2525254"/>
          <a:ext cx="2196908" cy="1395036"/>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AFC4CE-74D2-41B7-9150-FECB816ECA59}">
      <dsp:nvSpPr>
        <dsp:cNvPr id="0" name=""/>
        <dsp:cNvSpPr/>
      </dsp:nvSpPr>
      <dsp:spPr>
        <a:xfrm>
          <a:off x="9315916" y="2757150"/>
          <a:ext cx="2196908" cy="1395036"/>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tr-TR" sz="2900" kern="1200" dirty="0" smtClean="0"/>
            <a:t>Gelişimsel Araştırmalar</a:t>
          </a:r>
          <a:endParaRPr lang="tr-TR" sz="2900" kern="1200" dirty="0"/>
        </a:p>
      </dsp:txBody>
      <dsp:txXfrm>
        <a:off x="9315916" y="2757150"/>
        <a:ext cx="2196908" cy="139503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5F8AF5-7BCA-4E82-82C8-FF5BD82B6C1A}">
      <dsp:nvSpPr>
        <dsp:cNvPr id="0" name=""/>
        <dsp:cNvSpPr/>
      </dsp:nvSpPr>
      <dsp:spPr>
        <a:xfrm>
          <a:off x="4816018" y="1857516"/>
          <a:ext cx="1786195" cy="850066"/>
        </a:xfrm>
        <a:custGeom>
          <a:avLst/>
          <a:gdLst/>
          <a:ahLst/>
          <a:cxnLst/>
          <a:rect l="0" t="0" r="0" b="0"/>
          <a:pathLst>
            <a:path>
              <a:moveTo>
                <a:pt x="0" y="0"/>
              </a:moveTo>
              <a:lnTo>
                <a:pt x="0" y="579295"/>
              </a:lnTo>
              <a:lnTo>
                <a:pt x="1786195" y="579295"/>
              </a:lnTo>
              <a:lnTo>
                <a:pt x="1786195" y="85006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EF0D1D-796F-4F79-9210-29EFF4B04424}">
      <dsp:nvSpPr>
        <dsp:cNvPr id="0" name=""/>
        <dsp:cNvSpPr/>
      </dsp:nvSpPr>
      <dsp:spPr>
        <a:xfrm>
          <a:off x="3029823" y="1857516"/>
          <a:ext cx="1786195" cy="850066"/>
        </a:xfrm>
        <a:custGeom>
          <a:avLst/>
          <a:gdLst/>
          <a:ahLst/>
          <a:cxnLst/>
          <a:rect l="0" t="0" r="0" b="0"/>
          <a:pathLst>
            <a:path>
              <a:moveTo>
                <a:pt x="1786195" y="0"/>
              </a:moveTo>
              <a:lnTo>
                <a:pt x="1786195" y="579295"/>
              </a:lnTo>
              <a:lnTo>
                <a:pt x="0" y="579295"/>
              </a:lnTo>
              <a:lnTo>
                <a:pt x="0" y="85006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73AD3C-2645-425F-AC57-0492882E4725}">
      <dsp:nvSpPr>
        <dsp:cNvPr id="0" name=""/>
        <dsp:cNvSpPr/>
      </dsp:nvSpPr>
      <dsp:spPr>
        <a:xfrm>
          <a:off x="3354585" y="1497"/>
          <a:ext cx="2922865" cy="1856019"/>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564531-AB09-4528-8B5C-BF4565AF32C5}">
      <dsp:nvSpPr>
        <dsp:cNvPr id="0" name=""/>
        <dsp:cNvSpPr/>
      </dsp:nvSpPr>
      <dsp:spPr>
        <a:xfrm>
          <a:off x="3679348" y="310022"/>
          <a:ext cx="2922865" cy="1856019"/>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smtClean="0"/>
            <a:t>Tek Denekli Araştırmalar</a:t>
          </a:r>
          <a:endParaRPr lang="tr-TR" sz="2700" kern="1200" dirty="0"/>
        </a:p>
      </dsp:txBody>
      <dsp:txXfrm>
        <a:off x="3679348" y="310022"/>
        <a:ext cx="2922865" cy="1856019"/>
      </dsp:txXfrm>
    </dsp:sp>
    <dsp:sp modelId="{427D7E0B-5F47-49F7-9421-80A8EC022B1E}">
      <dsp:nvSpPr>
        <dsp:cNvPr id="0" name=""/>
        <dsp:cNvSpPr/>
      </dsp:nvSpPr>
      <dsp:spPr>
        <a:xfrm>
          <a:off x="1568390" y="2707583"/>
          <a:ext cx="2922865" cy="1856019"/>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3AF7B5-E8CD-4D5D-B574-145E04A18653}">
      <dsp:nvSpPr>
        <dsp:cNvPr id="0" name=""/>
        <dsp:cNvSpPr/>
      </dsp:nvSpPr>
      <dsp:spPr>
        <a:xfrm>
          <a:off x="1893153" y="3016108"/>
          <a:ext cx="2922865" cy="1856019"/>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smtClean="0"/>
            <a:t>Vaka-Olgu Çalışması</a:t>
          </a:r>
          <a:endParaRPr lang="tr-TR" sz="2700" kern="1200" dirty="0"/>
        </a:p>
      </dsp:txBody>
      <dsp:txXfrm>
        <a:off x="1893153" y="3016108"/>
        <a:ext cx="2922865" cy="1856019"/>
      </dsp:txXfrm>
    </dsp:sp>
    <dsp:sp modelId="{4B691A9E-55BA-4597-902F-7627AA33A63D}">
      <dsp:nvSpPr>
        <dsp:cNvPr id="0" name=""/>
        <dsp:cNvSpPr/>
      </dsp:nvSpPr>
      <dsp:spPr>
        <a:xfrm>
          <a:off x="5140781" y="2707583"/>
          <a:ext cx="2922865" cy="1856019"/>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97DD4D-1884-4BB6-BA42-4FA78B8CB566}">
      <dsp:nvSpPr>
        <dsp:cNvPr id="0" name=""/>
        <dsp:cNvSpPr/>
      </dsp:nvSpPr>
      <dsp:spPr>
        <a:xfrm>
          <a:off x="5465544" y="3016108"/>
          <a:ext cx="2922865" cy="1856019"/>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2700" kern="1200" dirty="0" smtClean="0"/>
            <a:t>Temel Çalışmalara Yönelik Tek Denekli Araştırmalar</a:t>
          </a:r>
          <a:endParaRPr lang="tr-TR" sz="2700" kern="1200" dirty="0"/>
        </a:p>
      </dsp:txBody>
      <dsp:txXfrm>
        <a:off x="5465544" y="3016108"/>
        <a:ext cx="2922865" cy="185601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04D3ED-BC88-4C5E-ACC0-E71DCAF97658}">
      <dsp:nvSpPr>
        <dsp:cNvPr id="0" name=""/>
        <dsp:cNvSpPr/>
      </dsp:nvSpPr>
      <dsp:spPr>
        <a:xfrm>
          <a:off x="5607212" y="2934304"/>
          <a:ext cx="1148459" cy="546562"/>
        </a:xfrm>
        <a:custGeom>
          <a:avLst/>
          <a:gdLst/>
          <a:ahLst/>
          <a:cxnLst/>
          <a:rect l="0" t="0" r="0" b="0"/>
          <a:pathLst>
            <a:path>
              <a:moveTo>
                <a:pt x="0" y="0"/>
              </a:moveTo>
              <a:lnTo>
                <a:pt x="0" y="372466"/>
              </a:lnTo>
              <a:lnTo>
                <a:pt x="1148459" y="372466"/>
              </a:lnTo>
              <a:lnTo>
                <a:pt x="1148459" y="54656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837B77-43E3-46C5-AF17-DBFE919A43D0}">
      <dsp:nvSpPr>
        <dsp:cNvPr id="0" name=""/>
        <dsp:cNvSpPr/>
      </dsp:nvSpPr>
      <dsp:spPr>
        <a:xfrm>
          <a:off x="4458753" y="2934304"/>
          <a:ext cx="1148459" cy="546562"/>
        </a:xfrm>
        <a:custGeom>
          <a:avLst/>
          <a:gdLst/>
          <a:ahLst/>
          <a:cxnLst/>
          <a:rect l="0" t="0" r="0" b="0"/>
          <a:pathLst>
            <a:path>
              <a:moveTo>
                <a:pt x="1148459" y="0"/>
              </a:moveTo>
              <a:lnTo>
                <a:pt x="1148459" y="372466"/>
              </a:lnTo>
              <a:lnTo>
                <a:pt x="0" y="372466"/>
              </a:lnTo>
              <a:lnTo>
                <a:pt x="0" y="54656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5F8AF5-7BCA-4E82-82C8-FF5BD82B6C1A}">
      <dsp:nvSpPr>
        <dsp:cNvPr id="0" name=""/>
        <dsp:cNvSpPr/>
      </dsp:nvSpPr>
      <dsp:spPr>
        <a:xfrm>
          <a:off x="4299764" y="1194388"/>
          <a:ext cx="1307448" cy="546562"/>
        </a:xfrm>
        <a:custGeom>
          <a:avLst/>
          <a:gdLst/>
          <a:ahLst/>
          <a:cxnLst/>
          <a:rect l="0" t="0" r="0" b="0"/>
          <a:pathLst>
            <a:path>
              <a:moveTo>
                <a:pt x="0" y="0"/>
              </a:moveTo>
              <a:lnTo>
                <a:pt x="0" y="372466"/>
              </a:lnTo>
              <a:lnTo>
                <a:pt x="1307448" y="372466"/>
              </a:lnTo>
              <a:lnTo>
                <a:pt x="1307448" y="54656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EF0D1D-796F-4F79-9210-29EFF4B04424}">
      <dsp:nvSpPr>
        <dsp:cNvPr id="0" name=""/>
        <dsp:cNvSpPr/>
      </dsp:nvSpPr>
      <dsp:spPr>
        <a:xfrm>
          <a:off x="3151305" y="1194388"/>
          <a:ext cx="1148459" cy="546562"/>
        </a:xfrm>
        <a:custGeom>
          <a:avLst/>
          <a:gdLst/>
          <a:ahLst/>
          <a:cxnLst/>
          <a:rect l="0" t="0" r="0" b="0"/>
          <a:pathLst>
            <a:path>
              <a:moveTo>
                <a:pt x="1148459" y="0"/>
              </a:moveTo>
              <a:lnTo>
                <a:pt x="1148459" y="372466"/>
              </a:lnTo>
              <a:lnTo>
                <a:pt x="0" y="372466"/>
              </a:lnTo>
              <a:lnTo>
                <a:pt x="0" y="54656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73AD3C-2645-425F-AC57-0492882E4725}">
      <dsp:nvSpPr>
        <dsp:cNvPr id="0" name=""/>
        <dsp:cNvSpPr/>
      </dsp:nvSpPr>
      <dsp:spPr>
        <a:xfrm>
          <a:off x="3154624" y="1034"/>
          <a:ext cx="2290280" cy="119335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564531-AB09-4528-8B5C-BF4565AF32C5}">
      <dsp:nvSpPr>
        <dsp:cNvPr id="0" name=""/>
        <dsp:cNvSpPr/>
      </dsp:nvSpPr>
      <dsp:spPr>
        <a:xfrm>
          <a:off x="3363435" y="199404"/>
          <a:ext cx="2290280" cy="1193353"/>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Geriye Dönük Çalışmalar(</a:t>
          </a:r>
          <a:r>
            <a:rPr lang="tr-TR" sz="2000" kern="1200" dirty="0" err="1" smtClean="0"/>
            <a:t>Retrospective</a:t>
          </a:r>
          <a:r>
            <a:rPr lang="tr-TR" sz="2000" kern="1200" dirty="0" smtClean="0"/>
            <a:t> </a:t>
          </a:r>
          <a:r>
            <a:rPr lang="tr-TR" sz="2000" kern="1200" dirty="0" err="1" smtClean="0"/>
            <a:t>Studies</a:t>
          </a:r>
          <a:r>
            <a:rPr lang="tr-TR" sz="2000" kern="1200" dirty="0" smtClean="0"/>
            <a:t>)</a:t>
          </a:r>
          <a:endParaRPr lang="tr-TR" sz="2000" kern="1200" dirty="0"/>
        </a:p>
      </dsp:txBody>
      <dsp:txXfrm>
        <a:off x="3363435" y="199404"/>
        <a:ext cx="2290280" cy="1193353"/>
      </dsp:txXfrm>
    </dsp:sp>
    <dsp:sp modelId="{427D7E0B-5F47-49F7-9421-80A8EC022B1E}">
      <dsp:nvSpPr>
        <dsp:cNvPr id="0" name=""/>
        <dsp:cNvSpPr/>
      </dsp:nvSpPr>
      <dsp:spPr>
        <a:xfrm>
          <a:off x="2052668" y="1740950"/>
          <a:ext cx="2197274" cy="119335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3AF7B5-E8CD-4D5D-B574-145E04A18653}">
      <dsp:nvSpPr>
        <dsp:cNvPr id="0" name=""/>
        <dsp:cNvSpPr/>
      </dsp:nvSpPr>
      <dsp:spPr>
        <a:xfrm>
          <a:off x="2261478" y="1939320"/>
          <a:ext cx="2197274" cy="1193353"/>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smtClean="0"/>
            <a:t>Arşiv ve Fiziksel İzler Çalışmaları</a:t>
          </a:r>
          <a:endParaRPr lang="tr-TR" sz="2200" kern="1200" dirty="0"/>
        </a:p>
      </dsp:txBody>
      <dsp:txXfrm>
        <a:off x="2261478" y="1939320"/>
        <a:ext cx="2197274" cy="1193353"/>
      </dsp:txXfrm>
    </dsp:sp>
    <dsp:sp modelId="{4B691A9E-55BA-4597-902F-7627AA33A63D}">
      <dsp:nvSpPr>
        <dsp:cNvPr id="0" name=""/>
        <dsp:cNvSpPr/>
      </dsp:nvSpPr>
      <dsp:spPr>
        <a:xfrm>
          <a:off x="4667564" y="1740950"/>
          <a:ext cx="1879297" cy="119335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97DD4D-1884-4BB6-BA42-4FA78B8CB566}">
      <dsp:nvSpPr>
        <dsp:cNvPr id="0" name=""/>
        <dsp:cNvSpPr/>
      </dsp:nvSpPr>
      <dsp:spPr>
        <a:xfrm>
          <a:off x="4876375" y="1939320"/>
          <a:ext cx="1879297" cy="1193353"/>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smtClean="0"/>
            <a:t>Gözden Geçirme Çalışmaları</a:t>
          </a:r>
          <a:endParaRPr lang="tr-TR" sz="2200" kern="1200" dirty="0"/>
        </a:p>
      </dsp:txBody>
      <dsp:txXfrm>
        <a:off x="4876375" y="1939320"/>
        <a:ext cx="1879297" cy="1193353"/>
      </dsp:txXfrm>
    </dsp:sp>
    <dsp:sp modelId="{153CDD82-7B5C-4356-A549-FA003BB4D47C}">
      <dsp:nvSpPr>
        <dsp:cNvPr id="0" name=""/>
        <dsp:cNvSpPr/>
      </dsp:nvSpPr>
      <dsp:spPr>
        <a:xfrm>
          <a:off x="3519104" y="3480866"/>
          <a:ext cx="1879297" cy="119335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A21D04-40C8-4B2C-AF0C-53783A920D7C}">
      <dsp:nvSpPr>
        <dsp:cNvPr id="0" name=""/>
        <dsp:cNvSpPr/>
      </dsp:nvSpPr>
      <dsp:spPr>
        <a:xfrm>
          <a:off x="3727915" y="3679236"/>
          <a:ext cx="1879297" cy="1193353"/>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err="1" smtClean="0"/>
            <a:t>Metaanalitik</a:t>
          </a:r>
          <a:r>
            <a:rPr lang="tr-TR" sz="2200" kern="1200" dirty="0" smtClean="0"/>
            <a:t> Çalışmalar</a:t>
          </a:r>
          <a:endParaRPr lang="tr-TR" sz="2200" kern="1200" dirty="0"/>
        </a:p>
      </dsp:txBody>
      <dsp:txXfrm>
        <a:off x="3727915" y="3679236"/>
        <a:ext cx="1879297" cy="1193353"/>
      </dsp:txXfrm>
    </dsp:sp>
    <dsp:sp modelId="{DA2A13B4-341A-4FFE-83E9-3C9FDB45993C}">
      <dsp:nvSpPr>
        <dsp:cNvPr id="0" name=""/>
        <dsp:cNvSpPr/>
      </dsp:nvSpPr>
      <dsp:spPr>
        <a:xfrm>
          <a:off x="5816023" y="3480866"/>
          <a:ext cx="1879297" cy="119335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1BC377-F255-499E-8B21-90586D840056}">
      <dsp:nvSpPr>
        <dsp:cNvPr id="0" name=""/>
        <dsp:cNvSpPr/>
      </dsp:nvSpPr>
      <dsp:spPr>
        <a:xfrm>
          <a:off x="6024834" y="3679236"/>
          <a:ext cx="1879297" cy="1193353"/>
        </a:xfrm>
        <a:prstGeom prst="roundRect">
          <a:avLst>
            <a:gd name="adj" fmla="val 10000"/>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Derleme(</a:t>
          </a:r>
          <a:r>
            <a:rPr lang="tr-TR" sz="1400" kern="1200" dirty="0" err="1" smtClean="0"/>
            <a:t>Alanyazın</a:t>
          </a:r>
          <a:r>
            <a:rPr lang="tr-TR" sz="1400" kern="1200" dirty="0" smtClean="0"/>
            <a:t> Tarama)Çalışmaları</a:t>
          </a:r>
          <a:endParaRPr lang="tr-TR" sz="1400" kern="1200" dirty="0"/>
        </a:p>
      </dsp:txBody>
      <dsp:txXfrm>
        <a:off x="6024834" y="3679236"/>
        <a:ext cx="1879297" cy="119335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A0776B9-53DE-4ED7-9757-04D36F29688D}">
      <dsp:nvSpPr>
        <dsp:cNvPr id="0" name=""/>
        <dsp:cNvSpPr/>
      </dsp:nvSpPr>
      <dsp:spPr>
        <a:xfrm>
          <a:off x="4913628" y="2066584"/>
          <a:ext cx="3442308" cy="1076046"/>
        </a:xfrm>
        <a:custGeom>
          <a:avLst/>
          <a:gdLst/>
          <a:ahLst/>
          <a:cxnLst/>
          <a:rect l="0" t="0" r="0" b="0"/>
          <a:pathLst>
            <a:path>
              <a:moveTo>
                <a:pt x="0" y="0"/>
              </a:moveTo>
              <a:lnTo>
                <a:pt x="0" y="813149"/>
              </a:lnTo>
              <a:lnTo>
                <a:pt x="3442308" y="813149"/>
              </a:lnTo>
              <a:lnTo>
                <a:pt x="3442308" y="107604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5F8AF5-7BCA-4E82-82C8-FF5BD82B6C1A}">
      <dsp:nvSpPr>
        <dsp:cNvPr id="0" name=""/>
        <dsp:cNvSpPr/>
      </dsp:nvSpPr>
      <dsp:spPr>
        <a:xfrm>
          <a:off x="4841715" y="2066584"/>
          <a:ext cx="91440" cy="1076046"/>
        </a:xfrm>
        <a:custGeom>
          <a:avLst/>
          <a:gdLst/>
          <a:ahLst/>
          <a:cxnLst/>
          <a:rect l="0" t="0" r="0" b="0"/>
          <a:pathLst>
            <a:path>
              <a:moveTo>
                <a:pt x="71913" y="0"/>
              </a:moveTo>
              <a:lnTo>
                <a:pt x="71913" y="813149"/>
              </a:lnTo>
              <a:lnTo>
                <a:pt x="45720" y="813149"/>
              </a:lnTo>
              <a:lnTo>
                <a:pt x="45720" y="107604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EF0D1D-796F-4F79-9210-29EFF4B04424}">
      <dsp:nvSpPr>
        <dsp:cNvPr id="0" name=""/>
        <dsp:cNvSpPr/>
      </dsp:nvSpPr>
      <dsp:spPr>
        <a:xfrm>
          <a:off x="1418932" y="2066584"/>
          <a:ext cx="3494695" cy="1076046"/>
        </a:xfrm>
        <a:custGeom>
          <a:avLst/>
          <a:gdLst/>
          <a:ahLst/>
          <a:cxnLst/>
          <a:rect l="0" t="0" r="0" b="0"/>
          <a:pathLst>
            <a:path>
              <a:moveTo>
                <a:pt x="3494695" y="0"/>
              </a:moveTo>
              <a:lnTo>
                <a:pt x="3494695" y="813149"/>
              </a:lnTo>
              <a:lnTo>
                <a:pt x="0" y="813149"/>
              </a:lnTo>
              <a:lnTo>
                <a:pt x="0" y="107604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73AD3C-2645-425F-AC57-0492882E4725}">
      <dsp:nvSpPr>
        <dsp:cNvPr id="0" name=""/>
        <dsp:cNvSpPr/>
      </dsp:nvSpPr>
      <dsp:spPr>
        <a:xfrm>
          <a:off x="3494695" y="264540"/>
          <a:ext cx="2837865" cy="180204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564531-AB09-4528-8B5C-BF4565AF32C5}">
      <dsp:nvSpPr>
        <dsp:cNvPr id="0" name=""/>
        <dsp:cNvSpPr/>
      </dsp:nvSpPr>
      <dsp:spPr>
        <a:xfrm>
          <a:off x="3810014" y="564092"/>
          <a:ext cx="2837865" cy="1802044"/>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Gelişimsel Araştırmalar</a:t>
          </a:r>
          <a:endParaRPr lang="tr-TR" sz="1600" kern="1200" dirty="0"/>
        </a:p>
      </dsp:txBody>
      <dsp:txXfrm>
        <a:off x="3810014" y="564092"/>
        <a:ext cx="2837865" cy="1802044"/>
      </dsp:txXfrm>
    </dsp:sp>
    <dsp:sp modelId="{427D7E0B-5F47-49F7-9421-80A8EC022B1E}">
      <dsp:nvSpPr>
        <dsp:cNvPr id="0" name=""/>
        <dsp:cNvSpPr/>
      </dsp:nvSpPr>
      <dsp:spPr>
        <a:xfrm>
          <a:off x="0" y="3142631"/>
          <a:ext cx="2837865" cy="180204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3AF7B5-E8CD-4D5D-B574-145E04A18653}">
      <dsp:nvSpPr>
        <dsp:cNvPr id="0" name=""/>
        <dsp:cNvSpPr/>
      </dsp:nvSpPr>
      <dsp:spPr>
        <a:xfrm>
          <a:off x="315318" y="3442183"/>
          <a:ext cx="2837865" cy="1802044"/>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Enlemesine(</a:t>
          </a:r>
          <a:r>
            <a:rPr lang="tr-TR" sz="1400" kern="1200" dirty="0" err="1" smtClean="0"/>
            <a:t>Cross</a:t>
          </a:r>
          <a:r>
            <a:rPr lang="tr-TR" sz="1400" kern="1200" dirty="0" smtClean="0"/>
            <a:t>-</a:t>
          </a:r>
          <a:r>
            <a:rPr lang="tr-TR" sz="1400" kern="1200" dirty="0" err="1" smtClean="0"/>
            <a:t>Sectional</a:t>
          </a:r>
          <a:r>
            <a:rPr lang="tr-TR" sz="1400" kern="1200" dirty="0" smtClean="0"/>
            <a:t>)Kesitsel Çalışmalar</a:t>
          </a:r>
          <a:endParaRPr lang="tr-TR" sz="1400" kern="1200" dirty="0"/>
        </a:p>
      </dsp:txBody>
      <dsp:txXfrm>
        <a:off x="315318" y="3442183"/>
        <a:ext cx="2837865" cy="1802044"/>
      </dsp:txXfrm>
    </dsp:sp>
    <dsp:sp modelId="{4B691A9E-55BA-4597-902F-7627AA33A63D}">
      <dsp:nvSpPr>
        <dsp:cNvPr id="0" name=""/>
        <dsp:cNvSpPr/>
      </dsp:nvSpPr>
      <dsp:spPr>
        <a:xfrm>
          <a:off x="3468502" y="3142631"/>
          <a:ext cx="2837865" cy="180204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97DD4D-1884-4BB6-BA42-4FA78B8CB566}">
      <dsp:nvSpPr>
        <dsp:cNvPr id="0" name=""/>
        <dsp:cNvSpPr/>
      </dsp:nvSpPr>
      <dsp:spPr>
        <a:xfrm>
          <a:off x="3783820" y="3442183"/>
          <a:ext cx="2837865" cy="1802044"/>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Boylamasına(</a:t>
          </a:r>
          <a:r>
            <a:rPr lang="tr-TR" sz="1400" kern="1200" dirty="0" err="1" smtClean="0"/>
            <a:t>Longitutinal</a:t>
          </a:r>
          <a:r>
            <a:rPr lang="tr-TR" sz="1400" kern="1200" dirty="0" smtClean="0"/>
            <a:t>) Çalışmalar</a:t>
          </a:r>
          <a:endParaRPr lang="tr-TR" sz="1400" kern="1200" dirty="0"/>
        </a:p>
      </dsp:txBody>
      <dsp:txXfrm>
        <a:off x="3783820" y="3442183"/>
        <a:ext cx="2837865" cy="1802044"/>
      </dsp:txXfrm>
    </dsp:sp>
    <dsp:sp modelId="{7B7491DE-21D8-4A9A-BD2E-4FDA11229106}">
      <dsp:nvSpPr>
        <dsp:cNvPr id="0" name=""/>
        <dsp:cNvSpPr/>
      </dsp:nvSpPr>
      <dsp:spPr>
        <a:xfrm>
          <a:off x="6937004" y="3142631"/>
          <a:ext cx="2837865" cy="180204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A6177B-85A2-49D1-8A15-039D9A8B1F18}">
      <dsp:nvSpPr>
        <dsp:cNvPr id="0" name=""/>
        <dsp:cNvSpPr/>
      </dsp:nvSpPr>
      <dsp:spPr>
        <a:xfrm>
          <a:off x="7252323" y="3442183"/>
          <a:ext cx="2837865" cy="1802044"/>
        </a:xfrm>
        <a:prstGeom prst="roundRect">
          <a:avLst>
            <a:gd name="adj" fmla="val 10000"/>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Ardışık(</a:t>
          </a:r>
          <a:r>
            <a:rPr lang="tr-TR" sz="1400" kern="1200" dirty="0" err="1" smtClean="0"/>
            <a:t>Sequential</a:t>
          </a:r>
          <a:r>
            <a:rPr lang="tr-TR" sz="1400" kern="1200" dirty="0" smtClean="0"/>
            <a:t>)</a:t>
          </a:r>
        </a:p>
        <a:p>
          <a:pPr lvl="0" algn="ctr" defTabSz="622300">
            <a:lnSpc>
              <a:spcPct val="90000"/>
            </a:lnSpc>
            <a:spcBef>
              <a:spcPct val="0"/>
            </a:spcBef>
            <a:spcAft>
              <a:spcPct val="35000"/>
            </a:spcAft>
          </a:pPr>
          <a:r>
            <a:rPr lang="tr-TR" sz="1400" kern="1200" dirty="0" smtClean="0"/>
            <a:t>Çalışmalar</a:t>
          </a:r>
          <a:endParaRPr lang="tr-TR" sz="1400" kern="1200" dirty="0"/>
        </a:p>
      </dsp:txBody>
      <dsp:txXfrm>
        <a:off x="7252323" y="3442183"/>
        <a:ext cx="2837865" cy="180204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35ACC3-88B4-4206-8C56-201C357965AB}" type="datetimeFigureOut">
              <a:rPr lang="tr-TR" smtClean="0"/>
              <a:pPr/>
              <a:t>27.01.2018</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6EA127-D838-4120-A9F1-20D2943F867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73731"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err="1" smtClean="0"/>
              <a:t>Bağımlı</a:t>
            </a:r>
            <a:r>
              <a:rPr lang="en-US" dirty="0" smtClean="0"/>
              <a:t> </a:t>
            </a:r>
            <a:r>
              <a:rPr lang="en-US" dirty="0" err="1" smtClean="0"/>
              <a:t>ve</a:t>
            </a:r>
            <a:r>
              <a:rPr lang="en-US" dirty="0" smtClean="0"/>
              <a:t> </a:t>
            </a:r>
            <a:r>
              <a:rPr lang="en-US" dirty="0" err="1" smtClean="0"/>
              <a:t>bağımsız</a:t>
            </a:r>
            <a:r>
              <a:rPr lang="en-US" dirty="0" smtClean="0"/>
              <a:t> </a:t>
            </a:r>
            <a:r>
              <a:rPr lang="en-US" dirty="0" err="1" smtClean="0"/>
              <a:t>değişkeni</a:t>
            </a:r>
            <a:r>
              <a:rPr lang="en-US" dirty="0" smtClean="0"/>
              <a:t> </a:t>
            </a:r>
            <a:r>
              <a:rPr lang="en-US" dirty="0" err="1" smtClean="0"/>
              <a:t>geçen</a:t>
            </a:r>
            <a:r>
              <a:rPr lang="en-US" dirty="0" smtClean="0"/>
              <a:t> </a:t>
            </a:r>
            <a:r>
              <a:rPr lang="en-US" dirty="0" err="1" smtClean="0"/>
              <a:t>haftalarda</a:t>
            </a:r>
            <a:r>
              <a:rPr lang="en-US" dirty="0" smtClean="0"/>
              <a:t> </a:t>
            </a:r>
            <a:r>
              <a:rPr lang="en-US" dirty="0" err="1" smtClean="0"/>
              <a:t>problemi</a:t>
            </a:r>
            <a:r>
              <a:rPr lang="en-US" dirty="0" smtClean="0"/>
              <a:t> </a:t>
            </a:r>
            <a:r>
              <a:rPr lang="en-US" dirty="0" err="1" smtClean="0"/>
              <a:t>tanıma</a:t>
            </a:r>
            <a:r>
              <a:rPr lang="en-US" dirty="0" smtClean="0"/>
              <a:t> </a:t>
            </a:r>
            <a:r>
              <a:rPr lang="en-US" dirty="0" err="1" smtClean="0"/>
              <a:t>kısmında</a:t>
            </a:r>
            <a:r>
              <a:rPr lang="en-US" dirty="0" smtClean="0"/>
              <a:t> </a:t>
            </a:r>
            <a:r>
              <a:rPr lang="en-US" dirty="0" err="1" smtClean="0"/>
              <a:t>görmüştük</a:t>
            </a:r>
            <a:r>
              <a:rPr lang="en-US" dirty="0" smtClean="0"/>
              <a:t>.</a:t>
            </a:r>
            <a:endParaRPr lang="tr-TR" dirty="0" smtClean="0"/>
          </a:p>
          <a:p>
            <a:pPr>
              <a:spcBef>
                <a:spcPct val="0"/>
              </a:spcBef>
            </a:pPr>
            <a:endParaRPr lang="tr-TR" dirty="0" smtClean="0"/>
          </a:p>
        </p:txBody>
      </p:sp>
      <p:sp>
        <p:nvSpPr>
          <p:cNvPr id="73732"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1B7F42A-621A-409F-A8BA-B4D284BD9873}" type="slidenum">
              <a:rPr lang="tr-TR"/>
              <a:pPr fontAlgn="base">
                <a:spcBef>
                  <a:spcPct val="0"/>
                </a:spcBef>
                <a:spcAft>
                  <a:spcPct val="0"/>
                </a:spcAft>
              </a:pPr>
              <a:t>18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pPr/>
              <a:t>27.01.2018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ÖDE6024 </a:t>
            </a:r>
            <a:br>
              <a:rPr lang="tr-TR" dirty="0" smtClean="0"/>
            </a:br>
            <a:r>
              <a:rPr lang="tr-TR" dirty="0" smtClean="0"/>
              <a:t>DAVRANIŞ BİLİMLERİNDE İLERİ ARAŞTIRMA</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ARAŞTIRMA</a:t>
            </a:r>
            <a:endParaRPr lang="tr-TR" sz="2800" dirty="0"/>
          </a:p>
        </p:txBody>
      </p:sp>
      <p:sp>
        <p:nvSpPr>
          <p:cNvPr id="3" name="2 İçerik Yer Tutucusu"/>
          <p:cNvSpPr>
            <a:spLocks noGrp="1"/>
          </p:cNvSpPr>
          <p:nvPr>
            <p:ph idx="1"/>
          </p:nvPr>
        </p:nvSpPr>
        <p:spPr/>
        <p:txBody>
          <a:bodyPr>
            <a:normAutofit lnSpcReduction="10000"/>
          </a:bodyPr>
          <a:lstStyle/>
          <a:p>
            <a:r>
              <a:rPr lang="tr-TR" dirty="0" err="1" smtClean="0"/>
              <a:t>Webster</a:t>
            </a:r>
            <a:r>
              <a:rPr lang="tr-TR" dirty="0" smtClean="0"/>
              <a:t>’ e (1985) göre </a:t>
            </a:r>
            <a:endParaRPr lang="tr-TR" dirty="0" smtClean="0"/>
          </a:p>
          <a:p>
            <a:pPr>
              <a:buNone/>
            </a:pPr>
            <a:r>
              <a:rPr lang="tr-TR" dirty="0" smtClean="0"/>
              <a:t>• </a:t>
            </a:r>
            <a:r>
              <a:rPr lang="tr-TR" dirty="0" smtClean="0"/>
              <a:t>Gerçek ve ilkeleri ortaya çıkarmak ya da koymak için bazı bilgi alanlarında yapılan dikkatli, sistematik ve dayanıklı çalışma inceleme Türk Dil Kurumu sözlüğünde </a:t>
            </a:r>
            <a:endParaRPr lang="tr-TR" dirty="0" smtClean="0"/>
          </a:p>
          <a:p>
            <a:pPr>
              <a:buNone/>
            </a:pPr>
            <a:r>
              <a:rPr lang="tr-TR" dirty="0" smtClean="0"/>
              <a:t>• </a:t>
            </a:r>
            <a:r>
              <a:rPr lang="tr-TR" dirty="0" smtClean="0"/>
              <a:t>Bilim ve sanatla ilgili olarak yapılan yöntemli çalışma (Türk Dil Kurumu Sözlüğü [TDK], 2017). </a:t>
            </a:r>
            <a:endParaRPr lang="tr-TR" dirty="0" smtClean="0"/>
          </a:p>
          <a:p>
            <a:pPr>
              <a:buNone/>
            </a:pPr>
            <a:r>
              <a:rPr lang="tr-TR" dirty="0" err="1" smtClean="0"/>
              <a:t>Kerlinger’e</a:t>
            </a:r>
            <a:r>
              <a:rPr lang="tr-TR" dirty="0" smtClean="0"/>
              <a:t> </a:t>
            </a:r>
            <a:r>
              <a:rPr lang="tr-TR" dirty="0" smtClean="0"/>
              <a:t>göre </a:t>
            </a:r>
            <a:endParaRPr lang="tr-TR" dirty="0" smtClean="0"/>
          </a:p>
          <a:p>
            <a:pPr>
              <a:buNone/>
            </a:pPr>
            <a:r>
              <a:rPr lang="tr-TR" dirty="0" smtClean="0"/>
              <a:t>• </a:t>
            </a:r>
            <a:r>
              <a:rPr lang="tr-TR" dirty="0" smtClean="0"/>
              <a:t>Doğal olgular arasında var olduğu düşünülen ilişkiler hakkında kurulan ifadelerin eleştirel, deneysel, kontrol edilmiş ve sistematik bir </a:t>
            </a:r>
            <a:r>
              <a:rPr lang="tr-TR" dirty="0" err="1" smtClean="0"/>
              <a:t>incelemes</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3 İçerik Yer Tutucusu"/>
          <p:cNvGraphicFramePr>
            <a:graphicFrameLocks noGrp="1"/>
          </p:cNvGraphicFramePr>
          <p:nvPr>
            <p:ph sz="quarter" idx="1"/>
          </p:nvPr>
        </p:nvGraphicFramePr>
        <p:xfrm>
          <a:off x="571461" y="571480"/>
          <a:ext cx="10363200" cy="5448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Deneysel Olmayan (NON-EXPERIMENTAL) Araştırmalar</a:t>
            </a:r>
            <a:endParaRPr lang="tr-TR" dirty="0"/>
          </a:p>
        </p:txBody>
      </p:sp>
      <p:sp>
        <p:nvSpPr>
          <p:cNvPr id="3" name="2 İçerik Yer Tutucusu"/>
          <p:cNvSpPr>
            <a:spLocks noGrp="1"/>
          </p:cNvSpPr>
          <p:nvPr>
            <p:ph sz="quarter" idx="1"/>
          </p:nvPr>
        </p:nvSpPr>
        <p:spPr/>
        <p:txBody>
          <a:bodyPr/>
          <a:lstStyle/>
          <a:p>
            <a:pPr lvl="0">
              <a:buNone/>
            </a:pPr>
            <a:r>
              <a:rPr lang="tr-TR" dirty="0" smtClean="0"/>
              <a:t>       Deneysel dizaynda olduğu gibi neden-sonuç ilişkisini göstermek amaçlanmaz.</a:t>
            </a:r>
          </a:p>
          <a:p>
            <a:pPr lvl="0"/>
            <a:r>
              <a:rPr lang="tr-TR" dirty="0" smtClean="0"/>
              <a:t>Betimsel (</a:t>
            </a:r>
            <a:r>
              <a:rPr lang="tr-TR" dirty="0" err="1" smtClean="0"/>
              <a:t>Descriptive</a:t>
            </a:r>
            <a:r>
              <a:rPr lang="tr-TR" dirty="0" smtClean="0"/>
              <a:t>)</a:t>
            </a:r>
          </a:p>
          <a:p>
            <a:pPr lvl="0"/>
            <a:r>
              <a:rPr lang="tr-TR" dirty="0" smtClean="0"/>
              <a:t>Karşılaştırmalı (</a:t>
            </a:r>
            <a:r>
              <a:rPr lang="tr-TR" dirty="0" err="1" smtClean="0"/>
              <a:t>Comparative</a:t>
            </a:r>
            <a:r>
              <a:rPr lang="tr-TR" dirty="0" smtClean="0"/>
              <a:t>)</a:t>
            </a:r>
          </a:p>
          <a:p>
            <a:pPr lvl="0"/>
            <a:r>
              <a:rPr lang="tr-TR" dirty="0" smtClean="0"/>
              <a:t>Tarama (</a:t>
            </a:r>
            <a:r>
              <a:rPr lang="tr-TR" dirty="0" err="1" smtClean="0"/>
              <a:t>Survey</a:t>
            </a:r>
            <a:r>
              <a:rPr lang="tr-TR" dirty="0" smtClean="0"/>
              <a:t>)</a:t>
            </a:r>
          </a:p>
          <a:p>
            <a:pPr lvl="0"/>
            <a:r>
              <a:rPr lang="tr-TR" dirty="0" err="1" smtClean="0"/>
              <a:t>Ex</a:t>
            </a:r>
            <a:r>
              <a:rPr lang="tr-TR" dirty="0" smtClean="0"/>
              <a:t>-post </a:t>
            </a:r>
            <a:r>
              <a:rPr lang="tr-TR" dirty="0" err="1" smtClean="0"/>
              <a:t>Facto</a:t>
            </a:r>
            <a:endParaRPr lang="tr-TR" dirty="0" smtClean="0"/>
          </a:p>
          <a:p>
            <a:r>
              <a:rPr lang="tr-TR" dirty="0" smtClean="0"/>
              <a:t>İkincil veri analizi (</a:t>
            </a:r>
            <a:r>
              <a:rPr lang="tr-TR" dirty="0" err="1" smtClean="0"/>
              <a:t>secondary</a:t>
            </a:r>
            <a:r>
              <a:rPr lang="tr-TR" dirty="0" smtClean="0"/>
              <a:t> data </a:t>
            </a:r>
            <a:r>
              <a:rPr lang="tr-TR" dirty="0" err="1" smtClean="0"/>
              <a:t>analysis</a:t>
            </a:r>
            <a:r>
              <a:rPr lang="tr-TR" dirty="0" smtClean="0"/>
              <a:t>)araştırmaları</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Betimsel Araştırmalar</a:t>
            </a:r>
            <a:endParaRPr lang="tr-TR" dirty="0"/>
          </a:p>
        </p:txBody>
      </p:sp>
      <p:sp>
        <p:nvSpPr>
          <p:cNvPr id="3" name="2 İçerik Yer Tutucusu"/>
          <p:cNvSpPr>
            <a:spLocks noGrp="1"/>
          </p:cNvSpPr>
          <p:nvPr>
            <p:ph sz="quarter" idx="1"/>
          </p:nvPr>
        </p:nvSpPr>
        <p:spPr>
          <a:xfrm>
            <a:off x="571461" y="1857364"/>
            <a:ext cx="6096043" cy="4162436"/>
          </a:xfrm>
        </p:spPr>
        <p:txBody>
          <a:bodyPr>
            <a:normAutofit lnSpcReduction="10000"/>
          </a:bodyPr>
          <a:lstStyle/>
          <a:p>
            <a:r>
              <a:rPr lang="tr-TR" b="1" dirty="0" smtClean="0"/>
              <a:t>Ne? Nedir? Nasıl?</a:t>
            </a:r>
          </a:p>
          <a:p>
            <a:r>
              <a:rPr lang="tr-TR" b="1" dirty="0" smtClean="0"/>
              <a:t>Betimsel araştırmalarda amaç:</a:t>
            </a:r>
            <a:r>
              <a:rPr lang="tr-TR" dirty="0" smtClean="0"/>
              <a:t>Geçmişteki veya mevcut bir </a:t>
            </a:r>
            <a:r>
              <a:rPr lang="tr-TR" dirty="0" err="1" smtClean="0"/>
              <a:t>durumukendi</a:t>
            </a:r>
            <a:r>
              <a:rPr lang="tr-TR" dirty="0" smtClean="0"/>
              <a:t> şartları içinde diğer etkenlerle etkileşimlerini de içerecek şekilde tanımlamak</a:t>
            </a:r>
          </a:p>
          <a:p>
            <a:r>
              <a:rPr lang="tr-TR" dirty="0" smtClean="0"/>
              <a:t>Dış etkenleri kontrol etmek neredeyse imkansız olduğu için neden-sonuç yorumları yapılamaz.</a:t>
            </a:r>
          </a:p>
          <a:p>
            <a:r>
              <a:rPr lang="tr-TR" dirty="0" smtClean="0"/>
              <a:t>Tarama(</a:t>
            </a:r>
            <a:r>
              <a:rPr lang="tr-TR" dirty="0" err="1" smtClean="0"/>
              <a:t>Survey</a:t>
            </a:r>
            <a:r>
              <a:rPr lang="tr-TR" dirty="0" smtClean="0"/>
              <a:t>)araştırmaları</a:t>
            </a:r>
            <a:endParaRPr lang="tr-TR" dirty="0"/>
          </a:p>
        </p:txBody>
      </p:sp>
      <p:pic>
        <p:nvPicPr>
          <p:cNvPr id="1028" name="Picture 4"/>
          <p:cNvPicPr>
            <a:picLocks noGrp="1" noChangeAspect="1" noChangeArrowheads="1"/>
          </p:cNvPicPr>
          <p:nvPr>
            <p:ph sz="quarter" idx="2"/>
          </p:nvPr>
        </p:nvPicPr>
        <p:blipFill>
          <a:blip r:embed="rId2" cstate="print"/>
          <a:srcRect/>
          <a:stretch>
            <a:fillRect/>
          </a:stretch>
        </p:blipFill>
        <p:spPr bwMode="auto">
          <a:xfrm>
            <a:off x="7048507" y="1428736"/>
            <a:ext cx="4339205" cy="42148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Tarama Araştırmaları</a:t>
            </a:r>
            <a:endParaRPr lang="tr-TR" dirty="0"/>
          </a:p>
        </p:txBody>
      </p:sp>
      <p:sp>
        <p:nvSpPr>
          <p:cNvPr id="3" name="2 İçerik Yer Tutucusu"/>
          <p:cNvSpPr>
            <a:spLocks noGrp="1"/>
          </p:cNvSpPr>
          <p:nvPr>
            <p:ph sz="quarter" idx="1"/>
          </p:nvPr>
        </p:nvSpPr>
        <p:spPr/>
        <p:txBody>
          <a:bodyPr>
            <a:normAutofit/>
          </a:bodyPr>
          <a:lstStyle/>
          <a:p>
            <a:r>
              <a:rPr lang="tr-TR" dirty="0" err="1" smtClean="0"/>
              <a:t>Survey</a:t>
            </a:r>
            <a:r>
              <a:rPr lang="tr-TR" dirty="0" smtClean="0"/>
              <a:t> yöntemi</a:t>
            </a:r>
          </a:p>
          <a:p>
            <a:r>
              <a:rPr lang="tr-TR" dirty="0" smtClean="0"/>
              <a:t>Pratik ve ekonomik</a:t>
            </a:r>
          </a:p>
          <a:p>
            <a:r>
              <a:rPr lang="tr-TR" dirty="0" smtClean="0"/>
              <a:t>Bireylerin herhangi bir konudaki görüşlerini belirlemeyi amaçlar.Geniş kitlelerden veri toplamaya uygundur.</a:t>
            </a:r>
          </a:p>
          <a:p>
            <a:r>
              <a:rPr lang="tr-TR" dirty="0" smtClean="0"/>
              <a:t>Tutumlar, inanışlar, görüşler gibi bilgi türlerini belirlemede kullanılır.</a:t>
            </a:r>
            <a:endParaRPr lang="tr-TR" dirty="0"/>
          </a:p>
        </p:txBody>
      </p:sp>
      <p:pic>
        <p:nvPicPr>
          <p:cNvPr id="7170" name="Picture 2"/>
          <p:cNvPicPr>
            <a:picLocks noGrp="1" noChangeAspect="1" noChangeArrowheads="1"/>
          </p:cNvPicPr>
          <p:nvPr>
            <p:ph sz="quarter" idx="2"/>
          </p:nvPr>
        </p:nvPicPr>
        <p:blipFill>
          <a:blip r:embed="rId2" cstate="print"/>
          <a:srcRect/>
          <a:stretch>
            <a:fillRect/>
          </a:stretch>
        </p:blipFill>
        <p:spPr bwMode="auto">
          <a:xfrm>
            <a:off x="6667505" y="1928802"/>
            <a:ext cx="4332852" cy="278608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Deneysel Araştırmalar</a:t>
            </a:r>
            <a:endParaRPr lang="tr-TR" dirty="0"/>
          </a:p>
        </p:txBody>
      </p:sp>
      <p:sp>
        <p:nvSpPr>
          <p:cNvPr id="3" name="2 İçerik Yer Tutucusu"/>
          <p:cNvSpPr>
            <a:spLocks noGrp="1"/>
          </p:cNvSpPr>
          <p:nvPr>
            <p:ph sz="quarter" idx="1"/>
          </p:nvPr>
        </p:nvSpPr>
        <p:spPr>
          <a:xfrm>
            <a:off x="571461" y="1500174"/>
            <a:ext cx="6286544" cy="4519626"/>
          </a:xfrm>
        </p:spPr>
        <p:txBody>
          <a:bodyPr>
            <a:normAutofit/>
          </a:bodyPr>
          <a:lstStyle/>
          <a:p>
            <a:r>
              <a:rPr lang="tr-TR" b="1" dirty="0" smtClean="0"/>
              <a:t>Deneysel araştırmalarda amaç:</a:t>
            </a:r>
            <a:r>
              <a:rPr lang="tr-TR" dirty="0" smtClean="0"/>
              <a:t>Araştırmacı tarafından oluşturulan  bir ortamda bir olaya etkiyen değişkenlerin etkilerinin  kontrollü biçimde belirlenmesi</a:t>
            </a:r>
          </a:p>
          <a:p>
            <a:r>
              <a:rPr lang="tr-TR" dirty="0" smtClean="0"/>
              <a:t>Değişkenler arasındaki neden-sonuç ilişkisini belirlemeyi amaçlar.</a:t>
            </a:r>
          </a:p>
          <a:p>
            <a:pPr>
              <a:buNone/>
            </a:pPr>
            <a:r>
              <a:rPr lang="tr-TR" dirty="0" smtClean="0"/>
              <a:t>– Değişkenlerin etkilerini belirleme</a:t>
            </a:r>
          </a:p>
          <a:p>
            <a:pPr>
              <a:buNone/>
            </a:pPr>
            <a:r>
              <a:rPr lang="tr-TR" dirty="0" smtClean="0"/>
              <a:t>– Problemin nedenlerini açıklama</a:t>
            </a:r>
          </a:p>
          <a:p>
            <a:endParaRPr lang="tr-TR" dirty="0" smtClean="0"/>
          </a:p>
        </p:txBody>
      </p:sp>
      <p:pic>
        <p:nvPicPr>
          <p:cNvPr id="2050" name="Picture 2"/>
          <p:cNvPicPr>
            <a:picLocks noGrp="1" noChangeAspect="1" noChangeArrowheads="1"/>
          </p:cNvPicPr>
          <p:nvPr>
            <p:ph sz="quarter" idx="2"/>
          </p:nvPr>
        </p:nvPicPr>
        <p:blipFill>
          <a:blip r:embed="rId2" cstate="print"/>
          <a:srcRect/>
          <a:stretch>
            <a:fillRect/>
          </a:stretch>
        </p:blipFill>
        <p:spPr bwMode="auto">
          <a:xfrm>
            <a:off x="6858005" y="1643051"/>
            <a:ext cx="4652432" cy="32908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endParaRPr lang="tr-TR"/>
          </a:p>
        </p:txBody>
      </p:sp>
      <p:sp>
        <p:nvSpPr>
          <p:cNvPr id="6" name="5 İçerik Yer Tutucusu"/>
          <p:cNvSpPr>
            <a:spLocks noGrp="1"/>
          </p:cNvSpPr>
          <p:nvPr>
            <p:ph sz="quarter" idx="1"/>
          </p:nvPr>
        </p:nvSpPr>
        <p:spPr>
          <a:xfrm>
            <a:off x="571461" y="714356"/>
            <a:ext cx="11620539" cy="5857916"/>
          </a:xfrm>
        </p:spPr>
        <p:txBody>
          <a:bodyPr/>
          <a:lstStyle/>
          <a:p>
            <a:r>
              <a:rPr lang="tr-TR" dirty="0" smtClean="0"/>
              <a:t>Deneysel bir araştırmada deney ve kontrol gruplarının karşılaştırılabilmesi için için şunlar gereklidir.</a:t>
            </a:r>
          </a:p>
          <a:p>
            <a:pPr>
              <a:buNone/>
            </a:pPr>
            <a:r>
              <a:rPr lang="tr-TR" dirty="0" smtClean="0"/>
              <a:t>    – Araştırılan bazı değişkenlerin manipüle edilebilmesi</a:t>
            </a:r>
          </a:p>
          <a:p>
            <a:pPr>
              <a:buNone/>
            </a:pPr>
            <a:r>
              <a:rPr lang="tr-TR" dirty="0" smtClean="0"/>
              <a:t>     – Araştırma harici değişkenlerin kontrol edilmesi</a:t>
            </a:r>
          </a:p>
          <a:p>
            <a:pPr>
              <a:buNone/>
            </a:pPr>
            <a:r>
              <a:rPr lang="tr-TR" dirty="0" smtClean="0"/>
              <a:t>Kontrol edilme durumuna göre değişkenler:</a:t>
            </a:r>
          </a:p>
          <a:p>
            <a:pPr>
              <a:buNone/>
            </a:pPr>
            <a:r>
              <a:rPr lang="tr-TR" dirty="0" smtClean="0">
                <a:solidFill>
                  <a:srgbClr val="FF0000"/>
                </a:solidFill>
              </a:rPr>
              <a:t>Bağımlı Değişken: </a:t>
            </a:r>
            <a:r>
              <a:rPr lang="tr-TR" dirty="0" smtClean="0"/>
              <a:t>Manipüle edilemez.</a:t>
            </a:r>
          </a:p>
          <a:p>
            <a:pPr>
              <a:buNone/>
            </a:pPr>
            <a:r>
              <a:rPr lang="tr-TR" dirty="0" smtClean="0">
                <a:solidFill>
                  <a:srgbClr val="FF0000"/>
                </a:solidFill>
              </a:rPr>
              <a:t>Bağımsız Değişken: </a:t>
            </a:r>
            <a:r>
              <a:rPr lang="tr-TR" dirty="0" smtClean="0"/>
              <a:t>Aktif bağımsız değişkenler manipüle</a:t>
            </a:r>
          </a:p>
          <a:p>
            <a:pPr>
              <a:buNone/>
            </a:pPr>
            <a:r>
              <a:rPr lang="tr-TR" dirty="0" smtClean="0"/>
              <a:t>edilebilirken, pasif bağımsız değişkenler manipüle edilemez.</a:t>
            </a:r>
          </a:p>
          <a:p>
            <a:pPr>
              <a:buNone/>
            </a:pPr>
            <a:r>
              <a:rPr lang="tr-TR" dirty="0" smtClean="0">
                <a:solidFill>
                  <a:srgbClr val="FF0000"/>
                </a:solidFill>
              </a:rPr>
              <a:t>Kontrol Değişkenleri: </a:t>
            </a:r>
            <a:r>
              <a:rPr lang="tr-TR" dirty="0" smtClean="0"/>
              <a:t>Çalışmaya katılan tüm denekler için bu</a:t>
            </a:r>
          </a:p>
          <a:p>
            <a:pPr>
              <a:buNone/>
            </a:pPr>
            <a:r>
              <a:rPr lang="tr-TR" dirty="0" smtClean="0"/>
              <a:t>değişkenlerin eşit değerde olması sağlanmalıdır. </a:t>
            </a:r>
            <a:r>
              <a:rPr lang="tr-TR" b="1" dirty="0" smtClean="0"/>
              <a:t>Bunu nasıl gerçekleştirebiliriz?</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09600" y="785794"/>
            <a:ext cx="9956800" cy="5688158"/>
          </a:xfrm>
        </p:spPr>
        <p:txBody>
          <a:bodyPr>
            <a:normAutofit/>
          </a:bodyPr>
          <a:lstStyle/>
          <a:p>
            <a:r>
              <a:rPr lang="tr-TR" dirty="0" smtClean="0"/>
              <a:t>Deneysel araştırmalarda araştırma modelinin özelliklerine göre </a:t>
            </a:r>
            <a:r>
              <a:rPr lang="tr-TR" dirty="0" err="1" smtClean="0"/>
              <a:t>deneykontrol</a:t>
            </a:r>
            <a:r>
              <a:rPr lang="tr-TR" dirty="0" smtClean="0"/>
              <a:t> grupları oluşturulurken farklı sistematik yöntemler kullanılabilir.</a:t>
            </a:r>
          </a:p>
          <a:p>
            <a:pPr>
              <a:buFont typeface="Wingdings" pitchFamily="2" charset="2"/>
              <a:buChar char="Ø"/>
            </a:pPr>
            <a:r>
              <a:rPr lang="tr-TR" dirty="0" smtClean="0">
                <a:solidFill>
                  <a:srgbClr val="FF0000"/>
                </a:solidFill>
              </a:rPr>
              <a:t> </a:t>
            </a:r>
            <a:r>
              <a:rPr lang="tr-TR" dirty="0" err="1" smtClean="0">
                <a:solidFill>
                  <a:srgbClr val="FF0000"/>
                </a:solidFill>
              </a:rPr>
              <a:t>Rasgele</a:t>
            </a:r>
            <a:r>
              <a:rPr lang="tr-TR" dirty="0" smtClean="0">
                <a:solidFill>
                  <a:srgbClr val="FF0000"/>
                </a:solidFill>
              </a:rPr>
              <a:t> Atama</a:t>
            </a:r>
          </a:p>
          <a:p>
            <a:pPr>
              <a:buFont typeface="Wingdings" pitchFamily="2" charset="2"/>
              <a:buChar char="Ø"/>
            </a:pPr>
            <a:r>
              <a:rPr lang="tr-TR" dirty="0" smtClean="0">
                <a:solidFill>
                  <a:srgbClr val="FF0000"/>
                </a:solidFill>
              </a:rPr>
              <a:t>Denekleri Eşleştirme </a:t>
            </a:r>
          </a:p>
          <a:p>
            <a:pPr>
              <a:buNone/>
            </a:pPr>
            <a:r>
              <a:rPr lang="tr-TR" dirty="0" smtClean="0">
                <a:solidFill>
                  <a:srgbClr val="FF0000"/>
                </a:solidFill>
              </a:rPr>
              <a:t>    </a:t>
            </a:r>
            <a:r>
              <a:rPr lang="tr-TR" dirty="0" smtClean="0">
                <a:solidFill>
                  <a:srgbClr val="00B0F0"/>
                </a:solidFill>
              </a:rPr>
              <a:t>Örnek: </a:t>
            </a:r>
            <a:r>
              <a:rPr lang="tr-TR" dirty="0" smtClean="0"/>
              <a:t>Cinsiyet, akademik başarı ve yetenek açısından denk bireylerden deney ve kontrol grubu oluşturma</a:t>
            </a:r>
          </a:p>
          <a:p>
            <a:pPr>
              <a:buFont typeface="Wingdings" pitchFamily="2" charset="2"/>
              <a:buChar char="Ø"/>
            </a:pPr>
            <a:r>
              <a:rPr lang="tr-TR" dirty="0" smtClean="0">
                <a:solidFill>
                  <a:srgbClr val="FF0000"/>
                </a:solidFill>
              </a:rPr>
              <a:t>Grup Eşleştirme</a:t>
            </a:r>
          </a:p>
          <a:p>
            <a:pPr>
              <a:buNone/>
            </a:pPr>
            <a:r>
              <a:rPr lang="tr-TR" dirty="0" smtClean="0"/>
              <a:t>  Ortalamaları birbirine denk iki grup oluşturma .Ölçüt olarak sadece ortalamanın kullanılması gruplar içindeki bireysel farklılıkları gizleyebilir.</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İçerik Yer Tutucusu"/>
          <p:cNvSpPr>
            <a:spLocks noGrp="1"/>
          </p:cNvSpPr>
          <p:nvPr>
            <p:ph idx="1"/>
          </p:nvPr>
        </p:nvSpPr>
        <p:spPr/>
        <p:txBody>
          <a:bodyPr>
            <a:normAutofit/>
          </a:bodyPr>
          <a:lstStyle/>
          <a:p>
            <a:r>
              <a:rPr lang="tr-TR" dirty="0" smtClean="0"/>
              <a:t>Araştırmalarda sonuçların bir faktör ya da faktörler tarafından açıklanabilirliği ve büyük gruplara genellenebilirliği önemli bir konudur.</a:t>
            </a:r>
          </a:p>
          <a:p>
            <a:r>
              <a:rPr lang="tr-TR" dirty="0" smtClean="0"/>
              <a:t>Bağımlı değişkende gözlenen değişmelerin, bağımsız değişkenle açıklanabilirlik derecesi </a:t>
            </a:r>
            <a:r>
              <a:rPr lang="tr-TR" b="1" dirty="0" smtClean="0"/>
              <a:t>iç geçerlik </a:t>
            </a:r>
            <a:r>
              <a:rPr lang="tr-TR" dirty="0" smtClean="0"/>
              <a:t>olarak adlandırılır.</a:t>
            </a:r>
          </a:p>
          <a:p>
            <a:r>
              <a:rPr lang="tr-TR" dirty="0" smtClean="0"/>
              <a:t>Örneğin; Kanser hastalığı</a:t>
            </a:r>
            <a:r>
              <a:rPr lang="en-US" dirty="0" err="1" smtClean="0"/>
              <a:t>nın</a:t>
            </a:r>
            <a:r>
              <a:rPr lang="en-US" dirty="0" smtClean="0"/>
              <a:t> </a:t>
            </a:r>
            <a:r>
              <a:rPr lang="en-US" dirty="0" err="1" smtClean="0"/>
              <a:t>tedavisi</a:t>
            </a:r>
            <a:r>
              <a:rPr lang="en-US" dirty="0" smtClean="0"/>
              <a:t> </a:t>
            </a:r>
            <a:r>
              <a:rPr lang="en-US" dirty="0" err="1" smtClean="0"/>
              <a:t>için</a:t>
            </a:r>
            <a:r>
              <a:rPr lang="en-US" dirty="0" smtClean="0"/>
              <a:t> </a:t>
            </a:r>
            <a:r>
              <a:rPr lang="tr-TR" dirty="0" smtClean="0"/>
              <a:t>X1 ve X2 ilaçlarının geliştirildiğini düşünelim.</a:t>
            </a:r>
          </a:p>
          <a:p>
            <a:r>
              <a:rPr lang="tr-TR" dirty="0" smtClean="0"/>
              <a:t>Bağımlı değişken olan kanser hastalığının iyileşme durumunda meydana gelen gelişmenin nedeni X1 veya X2 ilaçla</a:t>
            </a:r>
            <a:r>
              <a:rPr lang="en-US" dirty="0" smtClean="0"/>
              <a:t>r</a:t>
            </a:r>
            <a:r>
              <a:rPr lang="tr-TR" dirty="0" smtClean="0"/>
              <a:t>ı ise araştırmanın iç geçerliği sağlanmış olur.</a:t>
            </a:r>
          </a:p>
        </p:txBody>
      </p:sp>
      <p:sp>
        <p:nvSpPr>
          <p:cNvPr id="3" name="2 Başlık"/>
          <p:cNvSpPr>
            <a:spLocks noGrp="1"/>
          </p:cNvSpPr>
          <p:nvPr>
            <p:ph type="title"/>
          </p:nvPr>
        </p:nvSpPr>
        <p:spPr/>
        <p:txBody>
          <a:bodyPr/>
          <a:lstStyle/>
          <a:p>
            <a:pPr fontAlgn="auto">
              <a:spcAft>
                <a:spcPts val="0"/>
              </a:spcAft>
              <a:defRPr/>
            </a:pPr>
            <a:r>
              <a:rPr lang="en-US" dirty="0" err="1" smtClean="0"/>
              <a:t>İç</a:t>
            </a:r>
            <a:r>
              <a:rPr lang="en-US" dirty="0" smtClean="0"/>
              <a:t> </a:t>
            </a:r>
            <a:r>
              <a:rPr lang="en-US" dirty="0" err="1" smtClean="0"/>
              <a:t>Geçerlik</a:t>
            </a:r>
            <a:endParaRPr lang="tr-TR" dirty="0"/>
          </a:p>
        </p:txBody>
      </p:sp>
      <p:pic>
        <p:nvPicPr>
          <p:cNvPr id="5122" name="Picture 2" descr="C:\Users\Ultimate\Desktop\wallpapers-starinnaya-kniga-1680x1050.jpg"/>
          <p:cNvPicPr>
            <a:picLocks noChangeAspect="1" noChangeArrowheads="1"/>
          </p:cNvPicPr>
          <p:nvPr/>
        </p:nvPicPr>
        <p:blipFill>
          <a:blip r:embed="rId3" cstate="print"/>
          <a:srcRect/>
          <a:stretch>
            <a:fillRect/>
          </a:stretch>
        </p:blipFill>
        <p:spPr bwMode="auto">
          <a:xfrm>
            <a:off x="8096264" y="500042"/>
            <a:ext cx="1950720" cy="914400"/>
          </a:xfrm>
          <a:prstGeom prst="rect">
            <a:avLst/>
          </a:prstGeom>
          <a:noFill/>
          <a:effectLst>
            <a:softEdge rad="127000"/>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İçerik Yer Tutucusu"/>
          <p:cNvSpPr>
            <a:spLocks noGrp="1"/>
          </p:cNvSpPr>
          <p:nvPr>
            <p:ph idx="1"/>
          </p:nvPr>
        </p:nvSpPr>
        <p:spPr/>
        <p:txBody>
          <a:bodyPr/>
          <a:lstStyle/>
          <a:p>
            <a:r>
              <a:rPr lang="tr-TR" smtClean="0"/>
              <a:t>Bağımlı değişkende gözlenen sonuçların deneklerin seçildiği büyük gruplara, evrene genellenebilirlik derecesi ise </a:t>
            </a:r>
            <a:r>
              <a:rPr lang="tr-TR" b="1" smtClean="0"/>
              <a:t>dış geçerlik</a:t>
            </a:r>
            <a:r>
              <a:rPr lang="tr-TR" smtClean="0"/>
              <a:t>tir.</a:t>
            </a:r>
          </a:p>
          <a:p>
            <a:r>
              <a:rPr lang="tr-TR" smtClean="0"/>
              <a:t>Bir önceki örnekten yola çıkarak X şirketinin geliştirdiği ilaçlar</a:t>
            </a:r>
            <a:r>
              <a:rPr lang="en-US" smtClean="0"/>
              <a:t> (X1 ve X2)</a:t>
            </a:r>
            <a:r>
              <a:rPr lang="tr-TR" smtClean="0"/>
              <a:t> kanseri iyileştiriyor, diyebiliyorsak araştırmanın dış geçerliği sağlanmış olur.</a:t>
            </a:r>
          </a:p>
          <a:p>
            <a:r>
              <a:rPr lang="tr-TR" b="1" smtClean="0"/>
              <a:t>NOT: </a:t>
            </a:r>
            <a:r>
              <a:rPr lang="tr-TR" smtClean="0"/>
              <a:t>Bazı araştırmacılar çalışmasını tamamladıktan sonra iç ve dış geçerlik tartışmasını yaparlar. Halbuki bu tartışmanın araştırmanın başında yapılması gerekmektedir.</a:t>
            </a:r>
            <a:endParaRPr lang="tr-TR" b="1" smtClean="0"/>
          </a:p>
        </p:txBody>
      </p:sp>
      <p:sp>
        <p:nvSpPr>
          <p:cNvPr id="3" name="2 Başlık"/>
          <p:cNvSpPr>
            <a:spLocks noGrp="1"/>
          </p:cNvSpPr>
          <p:nvPr>
            <p:ph type="title"/>
          </p:nvPr>
        </p:nvSpPr>
        <p:spPr/>
        <p:txBody>
          <a:bodyPr/>
          <a:lstStyle/>
          <a:p>
            <a:pPr fontAlgn="auto">
              <a:spcAft>
                <a:spcPts val="0"/>
              </a:spcAft>
              <a:defRPr/>
            </a:pPr>
            <a:r>
              <a:rPr lang="en-US" dirty="0" err="1" smtClean="0"/>
              <a:t>Dış</a:t>
            </a:r>
            <a:r>
              <a:rPr lang="en-US" dirty="0" smtClean="0"/>
              <a:t> </a:t>
            </a:r>
            <a:r>
              <a:rPr lang="en-US" dirty="0" err="1" smtClean="0"/>
              <a:t>Geçerlik</a:t>
            </a:r>
            <a:endParaRPr lang="tr-TR" dirty="0"/>
          </a:p>
        </p:txBody>
      </p:sp>
      <p:pic>
        <p:nvPicPr>
          <p:cNvPr id="6146" name="Picture 2" descr="C:\Users\Ultimate\Desktop\kitap.sayfalari.bmp"/>
          <p:cNvPicPr>
            <a:picLocks noChangeAspect="1" noChangeArrowheads="1"/>
          </p:cNvPicPr>
          <p:nvPr/>
        </p:nvPicPr>
        <p:blipFill>
          <a:blip r:embed="rId2" cstate="print"/>
          <a:srcRect/>
          <a:stretch>
            <a:fillRect/>
          </a:stretch>
        </p:blipFill>
        <p:spPr bwMode="auto">
          <a:xfrm>
            <a:off x="9652000" y="304800"/>
            <a:ext cx="1930400" cy="1532064"/>
          </a:xfrm>
          <a:prstGeom prst="rect">
            <a:avLst/>
          </a:prstGeom>
          <a:noFill/>
          <a:effectLst>
            <a:softEdge rad="317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 ve Paradigmalar</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a:t>Bilgi, </a:t>
            </a:r>
            <a:r>
              <a:rPr lang="tr-TR" dirty="0" smtClean="0"/>
              <a:t>Bilim</a:t>
            </a:r>
          </a:p>
          <a:p>
            <a:pPr>
              <a:lnSpc>
                <a:spcPct val="150000"/>
              </a:lnSpc>
            </a:pPr>
            <a:r>
              <a:rPr lang="tr-TR" dirty="0" smtClean="0"/>
              <a:t>Paradigmalar</a:t>
            </a:r>
          </a:p>
          <a:p>
            <a:pPr lvl="1">
              <a:lnSpc>
                <a:spcPct val="150000"/>
              </a:lnSpc>
            </a:pPr>
            <a:r>
              <a:rPr lang="tr-TR" dirty="0"/>
              <a:t>Pozitivist ve </a:t>
            </a:r>
            <a:r>
              <a:rPr lang="tr-TR" dirty="0" err="1"/>
              <a:t>Postpozitivist</a:t>
            </a:r>
            <a:r>
              <a:rPr lang="tr-TR" dirty="0"/>
              <a:t> Paradigmalar, </a:t>
            </a:r>
            <a:endParaRPr lang="tr-TR" dirty="0" smtClean="0"/>
          </a:p>
          <a:p>
            <a:pPr>
              <a:lnSpc>
                <a:spcPct val="150000"/>
              </a:lnSpc>
            </a:pPr>
            <a:r>
              <a:rPr lang="tr-TR" dirty="0"/>
              <a:t>Bilimsel </a:t>
            </a:r>
            <a:r>
              <a:rPr lang="tr-TR" dirty="0" smtClean="0"/>
              <a:t>Yöntem</a:t>
            </a:r>
          </a:p>
          <a:p>
            <a:pPr>
              <a:lnSpc>
                <a:spcPct val="150000"/>
              </a:lnSpc>
            </a:pPr>
            <a:r>
              <a:rPr lang="tr-TR" dirty="0" smtClean="0"/>
              <a:t>Araştırma</a:t>
            </a:r>
          </a:p>
          <a:p>
            <a:pPr lvl="1">
              <a:lnSpc>
                <a:spcPct val="150000"/>
              </a:lnSpc>
            </a:pPr>
            <a:r>
              <a:rPr lang="tr-TR" dirty="0" smtClean="0"/>
              <a:t>Araştırma </a:t>
            </a:r>
            <a:r>
              <a:rPr lang="tr-TR" dirty="0"/>
              <a:t>Türleri </a:t>
            </a:r>
          </a:p>
          <a:p>
            <a:pPr>
              <a:lnSpc>
                <a:spcPct val="150000"/>
              </a:lnSpc>
            </a:pPr>
            <a:endParaRPr lang="tr-TR" dirty="0" smtClean="0"/>
          </a:p>
        </p:txBody>
      </p:sp>
    </p:spTree>
    <p:extLst>
      <p:ext uri="{BB962C8B-B14F-4D97-AF65-F5344CB8AC3E}">
        <p14:creationId xmlns="" xmlns:p14="http://schemas.microsoft.com/office/powerpoint/2010/main" val="1291000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1 İçerik Yer Tutucusu"/>
          <p:cNvSpPr>
            <a:spLocks noGrp="1"/>
          </p:cNvSpPr>
          <p:nvPr>
            <p:ph idx="1"/>
          </p:nvPr>
        </p:nvSpPr>
        <p:spPr>
          <a:xfrm>
            <a:off x="609600" y="1371600"/>
            <a:ext cx="4876800" cy="2514600"/>
          </a:xfrm>
        </p:spPr>
        <p:txBody>
          <a:bodyPr/>
          <a:lstStyle/>
          <a:p>
            <a:pPr marL="623888" indent="-514350">
              <a:buFont typeface="Wingdings" pitchFamily="2" charset="2"/>
              <a:buChar char="v"/>
            </a:pPr>
            <a:r>
              <a:rPr lang="tr-TR" sz="2400" smtClean="0"/>
              <a:t>Deneklerin seçimi,</a:t>
            </a:r>
          </a:p>
          <a:p>
            <a:pPr marL="623888" indent="-514350">
              <a:buFont typeface="Wingdings" pitchFamily="2" charset="2"/>
              <a:buChar char="v"/>
            </a:pPr>
            <a:r>
              <a:rPr lang="tr-TR" sz="2400" smtClean="0"/>
              <a:t>Deneklerin olgunlaşması,</a:t>
            </a:r>
          </a:p>
          <a:p>
            <a:pPr marL="623888" indent="-514350">
              <a:buFont typeface="Wingdings" pitchFamily="2" charset="2"/>
              <a:buChar char="v"/>
            </a:pPr>
            <a:r>
              <a:rPr lang="tr-TR" sz="2400" smtClean="0"/>
              <a:t>Veri toplama aracı,</a:t>
            </a:r>
          </a:p>
          <a:p>
            <a:pPr marL="623888" indent="-514350">
              <a:buFont typeface="Wingdings" pitchFamily="2" charset="2"/>
              <a:buChar char="v"/>
            </a:pPr>
            <a:r>
              <a:rPr lang="tr-TR" sz="2400" smtClean="0"/>
              <a:t>Deneklerin geçmişi,</a:t>
            </a:r>
          </a:p>
        </p:txBody>
      </p:sp>
      <p:sp>
        <p:nvSpPr>
          <p:cNvPr id="3" name="2 Başlık"/>
          <p:cNvSpPr>
            <a:spLocks noGrp="1"/>
          </p:cNvSpPr>
          <p:nvPr>
            <p:ph type="title"/>
          </p:nvPr>
        </p:nvSpPr>
        <p:spPr/>
        <p:txBody>
          <a:bodyPr/>
          <a:lstStyle/>
          <a:p>
            <a:pPr fontAlgn="auto">
              <a:spcAft>
                <a:spcPts val="0"/>
              </a:spcAft>
              <a:defRPr/>
            </a:pPr>
            <a:r>
              <a:rPr lang="en-US" dirty="0" err="1" smtClean="0"/>
              <a:t>İç</a:t>
            </a:r>
            <a:r>
              <a:rPr lang="en-US" dirty="0" smtClean="0"/>
              <a:t> </a:t>
            </a:r>
            <a:r>
              <a:rPr lang="en-US" dirty="0" err="1" smtClean="0"/>
              <a:t>Geçerliği</a:t>
            </a:r>
            <a:r>
              <a:rPr lang="en-US" dirty="0" smtClean="0"/>
              <a:t> </a:t>
            </a:r>
            <a:r>
              <a:rPr lang="en-US" dirty="0" err="1" smtClean="0"/>
              <a:t>Tehdit</a:t>
            </a:r>
            <a:r>
              <a:rPr lang="en-US" dirty="0" smtClean="0"/>
              <a:t> Eden </a:t>
            </a:r>
            <a:r>
              <a:rPr lang="en-US" dirty="0" err="1" smtClean="0"/>
              <a:t>Faktörler</a:t>
            </a:r>
            <a:r>
              <a:rPr lang="en-US" dirty="0" smtClean="0"/>
              <a:t>:</a:t>
            </a:r>
            <a:endParaRPr lang="tr-TR" dirty="0"/>
          </a:p>
        </p:txBody>
      </p:sp>
      <p:sp>
        <p:nvSpPr>
          <p:cNvPr id="4" name="2 Başlık"/>
          <p:cNvSpPr txBox="1">
            <a:spLocks/>
          </p:cNvSpPr>
          <p:nvPr/>
        </p:nvSpPr>
        <p:spPr>
          <a:xfrm>
            <a:off x="609600" y="3581400"/>
            <a:ext cx="11176000" cy="776294"/>
          </a:xfrm>
          <a:prstGeom prst="rect">
            <a:avLst/>
          </a:prstGeom>
        </p:spPr>
        <p:txBody>
          <a:bodyPr anchor="ctr">
            <a:normAutofit fontScale="97500"/>
            <a:scene3d>
              <a:camera prst="orthographicFront"/>
              <a:lightRig rig="soft" dir="t"/>
            </a:scene3d>
            <a:sp3d prstMaterial="softEdge">
              <a:bevelT w="25400" h="25400"/>
            </a:sp3d>
          </a:bodyPr>
          <a:lstStyle/>
          <a:p>
            <a:pPr fontAlgn="auto">
              <a:spcAft>
                <a:spcPts val="0"/>
              </a:spcAft>
              <a:defRPr/>
            </a:pPr>
            <a:r>
              <a:rPr lang="en-US" sz="4100" b="1" dirty="0" err="1">
                <a:solidFill>
                  <a:schemeClr val="tx2"/>
                </a:solidFill>
                <a:effectLst>
                  <a:outerShdw blurRad="31750" dist="25400" dir="5400000" algn="tl" rotWithShape="0">
                    <a:srgbClr val="000000">
                      <a:alpha val="25000"/>
                    </a:srgbClr>
                  </a:outerShdw>
                </a:effectLst>
                <a:latin typeface="+mj-lt"/>
                <a:ea typeface="+mj-ea"/>
                <a:cs typeface="+mj-cs"/>
              </a:rPr>
              <a:t>Dış</a:t>
            </a: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 </a:t>
            </a:r>
            <a:r>
              <a:rPr lang="en-US" sz="4100" b="1" dirty="0" err="1">
                <a:solidFill>
                  <a:schemeClr val="tx2"/>
                </a:solidFill>
                <a:effectLst>
                  <a:outerShdw blurRad="31750" dist="25400" dir="5400000" algn="tl" rotWithShape="0">
                    <a:srgbClr val="000000">
                      <a:alpha val="25000"/>
                    </a:srgbClr>
                  </a:outerShdw>
                </a:effectLst>
                <a:latin typeface="+mj-lt"/>
                <a:ea typeface="+mj-ea"/>
                <a:cs typeface="+mj-cs"/>
              </a:rPr>
              <a:t>Geçerliği</a:t>
            </a: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 </a:t>
            </a:r>
            <a:r>
              <a:rPr lang="en-US" sz="4100" b="1" dirty="0" err="1">
                <a:solidFill>
                  <a:schemeClr val="tx2"/>
                </a:solidFill>
                <a:effectLst>
                  <a:outerShdw blurRad="31750" dist="25400" dir="5400000" algn="tl" rotWithShape="0">
                    <a:srgbClr val="000000">
                      <a:alpha val="25000"/>
                    </a:srgbClr>
                  </a:outerShdw>
                </a:effectLst>
                <a:latin typeface="+mj-lt"/>
                <a:ea typeface="+mj-ea"/>
                <a:cs typeface="+mj-cs"/>
              </a:rPr>
              <a:t>Tehdit</a:t>
            </a: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 Eden </a:t>
            </a:r>
            <a:r>
              <a:rPr lang="en-US" sz="4100" b="1" dirty="0" err="1">
                <a:solidFill>
                  <a:schemeClr val="tx2"/>
                </a:solidFill>
                <a:effectLst>
                  <a:outerShdw blurRad="31750" dist="25400" dir="5400000" algn="tl" rotWithShape="0">
                    <a:srgbClr val="000000">
                      <a:alpha val="25000"/>
                    </a:srgbClr>
                  </a:outerShdw>
                </a:effectLst>
                <a:latin typeface="+mj-lt"/>
                <a:ea typeface="+mj-ea"/>
                <a:cs typeface="+mj-cs"/>
              </a:rPr>
              <a:t>Faktörler</a:t>
            </a:r>
            <a:r>
              <a:rPr lang="en-US" sz="4100" b="1" dirty="0">
                <a:solidFill>
                  <a:schemeClr val="tx2"/>
                </a:solidFill>
                <a:effectLst>
                  <a:outerShdw blurRad="31750" dist="25400" dir="5400000" algn="tl" rotWithShape="0">
                    <a:srgbClr val="000000">
                      <a:alpha val="25000"/>
                    </a:srgbClr>
                  </a:outerShdw>
                </a:effectLst>
                <a:latin typeface="+mj-lt"/>
                <a:ea typeface="+mj-ea"/>
                <a:cs typeface="+mj-cs"/>
              </a:rPr>
              <a:t>:</a:t>
            </a:r>
            <a:endParaRPr lang="tr-TR" sz="4100" b="1" dirty="0">
              <a:solidFill>
                <a:schemeClr val="tx2"/>
              </a:solidFill>
              <a:effectLst>
                <a:outerShdw blurRad="31750" dist="25400" dir="5400000" algn="tl" rotWithShape="0">
                  <a:srgbClr val="000000">
                    <a:alpha val="25000"/>
                  </a:srgbClr>
                </a:outerShdw>
              </a:effectLst>
              <a:latin typeface="+mj-lt"/>
              <a:ea typeface="+mj-ea"/>
              <a:cs typeface="+mj-cs"/>
            </a:endParaRPr>
          </a:p>
        </p:txBody>
      </p:sp>
      <p:sp>
        <p:nvSpPr>
          <p:cNvPr id="17413" name="1 İçerik Yer Tutucusu"/>
          <p:cNvSpPr txBox="1">
            <a:spLocks/>
          </p:cNvSpPr>
          <p:nvPr/>
        </p:nvSpPr>
        <p:spPr bwMode="auto">
          <a:xfrm>
            <a:off x="508000" y="4495800"/>
            <a:ext cx="10972800" cy="1066800"/>
          </a:xfrm>
          <a:prstGeom prst="rect">
            <a:avLst/>
          </a:prstGeom>
          <a:noFill/>
          <a:ln w="9525">
            <a:noFill/>
            <a:miter lim="800000"/>
            <a:headEnd/>
            <a:tailEnd/>
          </a:ln>
        </p:spPr>
        <p:txBody>
          <a:bodyPr/>
          <a:lstStyle/>
          <a:p>
            <a:pPr marL="566738" indent="-457200">
              <a:spcBef>
                <a:spcPts val="400"/>
              </a:spcBef>
              <a:buClr>
                <a:schemeClr val="accent1"/>
              </a:buClr>
              <a:buSzPct val="68000"/>
              <a:buFont typeface="Wingdings" pitchFamily="2" charset="2"/>
              <a:buChar char="v"/>
            </a:pPr>
            <a:r>
              <a:rPr lang="tr-TR" sz="2000">
                <a:latin typeface="Lucida Sans Unicode" pitchFamily="34" charset="0"/>
              </a:rPr>
              <a:t>Örnekleme Etkisi,</a:t>
            </a:r>
          </a:p>
          <a:p>
            <a:pPr marL="566738" indent="-457200">
              <a:spcBef>
                <a:spcPts val="400"/>
              </a:spcBef>
              <a:buClr>
                <a:schemeClr val="accent1"/>
              </a:buClr>
              <a:buSzPct val="68000"/>
              <a:buFont typeface="Wingdings" pitchFamily="2" charset="2"/>
              <a:buChar char="v"/>
            </a:pPr>
            <a:r>
              <a:rPr lang="tr-TR" sz="2000">
                <a:latin typeface="Lucida Sans Unicode" pitchFamily="34" charset="0"/>
              </a:rPr>
              <a:t>Tepkisellik Etkisi ya da Beklentilerin Etkisi,</a:t>
            </a:r>
          </a:p>
          <a:p>
            <a:pPr marL="566738" indent="-457200">
              <a:spcBef>
                <a:spcPts val="400"/>
              </a:spcBef>
              <a:buClr>
                <a:schemeClr val="accent1"/>
              </a:buClr>
              <a:buSzPct val="68000"/>
              <a:buFont typeface="Wingdings" pitchFamily="2" charset="2"/>
              <a:buChar char="v"/>
            </a:pPr>
            <a:r>
              <a:rPr lang="tr-TR" sz="2000">
                <a:latin typeface="Lucida Sans Unicode" pitchFamily="34" charset="0"/>
              </a:rPr>
              <a:t>Öntest-Deneysel Değişken Etkileşim Etkisi.</a:t>
            </a:r>
          </a:p>
        </p:txBody>
      </p:sp>
      <p:sp>
        <p:nvSpPr>
          <p:cNvPr id="17414" name="1 İçerik Yer Tutucusu"/>
          <p:cNvSpPr txBox="1">
            <a:spLocks/>
          </p:cNvSpPr>
          <p:nvPr/>
        </p:nvSpPr>
        <p:spPr bwMode="auto">
          <a:xfrm>
            <a:off x="5689600" y="1219200"/>
            <a:ext cx="4876800" cy="2590800"/>
          </a:xfrm>
          <a:prstGeom prst="rect">
            <a:avLst/>
          </a:prstGeom>
          <a:noFill/>
          <a:ln w="9525">
            <a:noFill/>
            <a:miter lim="800000"/>
            <a:headEnd/>
            <a:tailEnd/>
          </a:ln>
        </p:spPr>
        <p:txBody>
          <a:bodyPr/>
          <a:lstStyle/>
          <a:p>
            <a:pPr marL="623888" indent="-514350">
              <a:spcBef>
                <a:spcPts val="400"/>
              </a:spcBef>
              <a:buClr>
                <a:schemeClr val="accent1"/>
              </a:buClr>
              <a:buSzPct val="68000"/>
              <a:buFont typeface="Wingdings" pitchFamily="2" charset="2"/>
              <a:buChar char="v"/>
            </a:pPr>
            <a:r>
              <a:rPr lang="tr-TR" sz="2400">
                <a:latin typeface="Lucida Sans Unicode" pitchFamily="34" charset="0"/>
              </a:rPr>
              <a:t>Denek kaybı etkisi,</a:t>
            </a:r>
          </a:p>
          <a:p>
            <a:pPr marL="623888" indent="-514350">
              <a:spcBef>
                <a:spcPts val="400"/>
              </a:spcBef>
              <a:buClr>
                <a:schemeClr val="accent1"/>
              </a:buClr>
              <a:buSzPct val="68000"/>
              <a:buFont typeface="Wingdings" pitchFamily="2" charset="2"/>
              <a:buChar char="v"/>
            </a:pPr>
            <a:r>
              <a:rPr lang="tr-TR" sz="2400">
                <a:latin typeface="Lucida Sans Unicode" pitchFamily="34" charset="0"/>
              </a:rPr>
              <a:t>Ön test etkisi,</a:t>
            </a:r>
          </a:p>
          <a:p>
            <a:pPr marL="623888" indent="-514350">
              <a:spcBef>
                <a:spcPts val="400"/>
              </a:spcBef>
              <a:buClr>
                <a:schemeClr val="accent1"/>
              </a:buClr>
              <a:buSzPct val="68000"/>
              <a:buFont typeface="Wingdings" pitchFamily="2" charset="2"/>
              <a:buChar char="v"/>
            </a:pPr>
            <a:r>
              <a:rPr lang="tr-TR" sz="2400">
                <a:latin typeface="Lucida Sans Unicode" pitchFamily="34" charset="0"/>
              </a:rPr>
              <a:t>İstatistiksel regresyon,</a:t>
            </a:r>
          </a:p>
          <a:p>
            <a:pPr marL="623888" indent="-514350">
              <a:spcBef>
                <a:spcPts val="400"/>
              </a:spcBef>
              <a:buClr>
                <a:schemeClr val="accent1"/>
              </a:buClr>
              <a:buSzPct val="68000"/>
              <a:buFont typeface="Wingdings" pitchFamily="2" charset="2"/>
              <a:buChar char="v"/>
            </a:pPr>
            <a:r>
              <a:rPr lang="tr-TR" sz="2400">
                <a:latin typeface="Lucida Sans Unicode" pitchFamily="34" charset="0"/>
              </a:rPr>
              <a:t>Etkileşme etkisi,</a:t>
            </a:r>
          </a:p>
          <a:p>
            <a:pPr marL="623888" indent="-514350">
              <a:spcBef>
                <a:spcPts val="400"/>
              </a:spcBef>
              <a:buClr>
                <a:schemeClr val="accent1"/>
              </a:buClr>
              <a:buSzPct val="68000"/>
              <a:buFont typeface="Wingdings" pitchFamily="2" charset="2"/>
              <a:buChar char="v"/>
            </a:pPr>
            <a:r>
              <a:rPr lang="tr-TR" sz="2400">
                <a:latin typeface="Lucida Sans Unicode" pitchFamily="34" charset="0"/>
              </a:rPr>
              <a:t>Beklentilerin etkisi.</a:t>
            </a:r>
          </a:p>
        </p:txBody>
      </p:sp>
      <p:pic>
        <p:nvPicPr>
          <p:cNvPr id="17415" name="Picture 2" descr="C:\Users\Ultimate\Desktop\images.jpg"/>
          <p:cNvPicPr>
            <a:picLocks noChangeAspect="1" noChangeArrowheads="1"/>
          </p:cNvPicPr>
          <p:nvPr/>
        </p:nvPicPr>
        <p:blipFill>
          <a:blip r:embed="rId2" cstate="print"/>
          <a:srcRect/>
          <a:stretch>
            <a:fillRect/>
          </a:stretch>
        </p:blipFill>
        <p:spPr bwMode="auto">
          <a:xfrm>
            <a:off x="9715526" y="4429133"/>
            <a:ext cx="1947333" cy="19224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İçerik Yer Tutucusu"/>
          <p:cNvSpPr>
            <a:spLocks noGrp="1"/>
          </p:cNvSpPr>
          <p:nvPr>
            <p:ph idx="1"/>
          </p:nvPr>
        </p:nvSpPr>
        <p:spPr/>
        <p:txBody>
          <a:bodyPr/>
          <a:lstStyle/>
          <a:p>
            <a:r>
              <a:rPr lang="tr-TR" dirty="0" smtClean="0"/>
              <a:t>Araştırmacının sorularını cevaplamak ya da hipotezlerini test etmek amacıyla araştırmacı tarafından geliştirilen bir plandır.</a:t>
            </a:r>
          </a:p>
          <a:p>
            <a:r>
              <a:rPr lang="tr-TR" dirty="0" smtClean="0"/>
              <a:t>Araştırma deseni en kısa ifadeyle bir karşılaştırmadır. Bu seçilen modele göre bazen ön test son test karşılaştırması bazen iki grubun son testlerinin karşılaştırması vb. olabilir.</a:t>
            </a:r>
          </a:p>
        </p:txBody>
      </p:sp>
      <p:sp>
        <p:nvSpPr>
          <p:cNvPr id="3" name="2 Başlık"/>
          <p:cNvSpPr>
            <a:spLocks noGrp="1"/>
          </p:cNvSpPr>
          <p:nvPr>
            <p:ph type="title"/>
          </p:nvPr>
        </p:nvSpPr>
        <p:spPr/>
        <p:txBody>
          <a:bodyPr/>
          <a:lstStyle/>
          <a:p>
            <a:pPr fontAlgn="auto">
              <a:spcAft>
                <a:spcPts val="0"/>
              </a:spcAft>
              <a:defRPr/>
            </a:pPr>
            <a:r>
              <a:rPr lang="en-US" dirty="0" err="1" smtClean="0"/>
              <a:t>Araştırma</a:t>
            </a:r>
            <a:r>
              <a:rPr lang="en-US" dirty="0" smtClean="0"/>
              <a:t> </a:t>
            </a:r>
            <a:r>
              <a:rPr lang="en-US" dirty="0" err="1" smtClean="0"/>
              <a:t>Deseni</a:t>
            </a:r>
            <a:r>
              <a:rPr lang="en-US" dirty="0" smtClean="0"/>
              <a:t> (</a:t>
            </a:r>
            <a:r>
              <a:rPr lang="en-US" dirty="0" err="1" smtClean="0"/>
              <a:t>Modeli</a:t>
            </a:r>
            <a:r>
              <a:rPr lang="en-US" dirty="0" smtClean="0"/>
              <a:t>) </a:t>
            </a:r>
            <a:r>
              <a:rPr lang="en-US" dirty="0" err="1" smtClean="0"/>
              <a:t>Nedir</a:t>
            </a:r>
            <a:r>
              <a:rPr lang="en-US" dirty="0" smtClean="0"/>
              <a:t>?</a:t>
            </a:r>
            <a:endParaRPr lang="tr-TR" dirty="0"/>
          </a:p>
        </p:txBody>
      </p:sp>
      <p:pic>
        <p:nvPicPr>
          <p:cNvPr id="13316" name="Picture 2" descr="C:\Users\Ultimate\Desktop\soru-cevap-picture1.jpg"/>
          <p:cNvPicPr>
            <a:picLocks noChangeAspect="1" noChangeArrowheads="1"/>
          </p:cNvPicPr>
          <p:nvPr/>
        </p:nvPicPr>
        <p:blipFill>
          <a:blip r:embed="rId2" cstate="print"/>
          <a:srcRect/>
          <a:stretch>
            <a:fillRect/>
          </a:stretch>
        </p:blipFill>
        <p:spPr bwMode="auto">
          <a:xfrm>
            <a:off x="7416801" y="4419600"/>
            <a:ext cx="3790951" cy="2133600"/>
          </a:xfrm>
          <a:prstGeom prst="rect">
            <a:avLst/>
          </a:prstGeom>
          <a:noFill/>
          <a:ln w="9525">
            <a:noFill/>
            <a:miter lim="800000"/>
            <a:headEnd/>
            <a:tailEnd/>
          </a:ln>
        </p:spPr>
      </p:pic>
      <p:pic>
        <p:nvPicPr>
          <p:cNvPr id="13317" name="Picture 3" descr="C:\Users\Ultimate\Desktop\terazi-550x373.jpg"/>
          <p:cNvPicPr>
            <a:picLocks noChangeAspect="1" noChangeArrowheads="1"/>
          </p:cNvPicPr>
          <p:nvPr/>
        </p:nvPicPr>
        <p:blipFill>
          <a:blip r:embed="rId3" cstate="print"/>
          <a:srcRect/>
          <a:stretch>
            <a:fillRect/>
          </a:stretch>
        </p:blipFill>
        <p:spPr bwMode="auto">
          <a:xfrm>
            <a:off x="3759201" y="4648201"/>
            <a:ext cx="3441700" cy="1751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Deneysel Araştırmalar</a:t>
            </a:r>
            <a:endParaRPr lang="tr-TR" dirty="0"/>
          </a:p>
        </p:txBody>
      </p:sp>
      <p:sp>
        <p:nvSpPr>
          <p:cNvPr id="3" name="2 İçerik Yer Tutucusu"/>
          <p:cNvSpPr>
            <a:spLocks noGrp="1"/>
          </p:cNvSpPr>
          <p:nvPr>
            <p:ph sz="quarter" idx="1"/>
          </p:nvPr>
        </p:nvSpPr>
        <p:spPr>
          <a:xfrm>
            <a:off x="1219200" y="2285992"/>
            <a:ext cx="10363200" cy="3733808"/>
          </a:xfrm>
        </p:spPr>
        <p:txBody>
          <a:bodyPr/>
          <a:lstStyle/>
          <a:p>
            <a:pPr>
              <a:buNone/>
            </a:pPr>
            <a:r>
              <a:rPr lang="tr-TR" dirty="0" smtClean="0"/>
              <a:t>Deneysel araştırma desenleri 3 gruba ayrılır.</a:t>
            </a:r>
          </a:p>
          <a:p>
            <a:pPr marL="514350" indent="-514350">
              <a:buAutoNum type="arabicParenR"/>
            </a:pPr>
            <a:r>
              <a:rPr lang="tr-TR" dirty="0" smtClean="0"/>
              <a:t>Zayıf Deneysel (Deney Öncesi) Desenler</a:t>
            </a:r>
          </a:p>
          <a:p>
            <a:pPr marL="514350" indent="-514350">
              <a:buAutoNum type="arabicParenR"/>
            </a:pPr>
            <a:r>
              <a:rPr lang="tr-TR" dirty="0" smtClean="0"/>
              <a:t>Yarı-Deneysel Desenler</a:t>
            </a:r>
          </a:p>
          <a:p>
            <a:pPr marL="514350" indent="-514350">
              <a:buAutoNum type="arabicParenR"/>
            </a:pPr>
            <a:r>
              <a:rPr lang="tr-TR" dirty="0" smtClean="0"/>
              <a:t>Gerçek(Tam) Deneysel Desenler</a:t>
            </a:r>
          </a:p>
          <a:p>
            <a:pPr marL="514350" indent="-514350">
              <a:buAutoNum type="arabicParenR"/>
            </a:pPr>
            <a:r>
              <a:rPr lang="tr-TR" dirty="0" err="1" smtClean="0"/>
              <a:t>Faktöryel</a:t>
            </a:r>
            <a:r>
              <a:rPr lang="tr-TR" dirty="0" smtClean="0"/>
              <a:t> Desenler</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52464" y="285728"/>
            <a:ext cx="9613936" cy="428628"/>
          </a:xfrm>
        </p:spPr>
        <p:txBody>
          <a:bodyPr>
            <a:noAutofit/>
          </a:bodyPr>
          <a:lstStyle/>
          <a:p>
            <a:r>
              <a:rPr lang="tr-TR" sz="1800" dirty="0" smtClean="0"/>
              <a:t>Özel Durum Araştırma Türleri(Hem deneysel,hem </a:t>
            </a:r>
            <a:r>
              <a:rPr lang="tr-TR" sz="1800" dirty="0" err="1" smtClean="0"/>
              <a:t>korelatif</a:t>
            </a:r>
            <a:r>
              <a:rPr lang="tr-TR" sz="1800" dirty="0" smtClean="0"/>
              <a:t> hem de betimsel)</a:t>
            </a:r>
            <a:endParaRPr lang="tr-TR" sz="1800" dirty="0"/>
          </a:p>
        </p:txBody>
      </p:sp>
      <p:graphicFrame>
        <p:nvGraphicFramePr>
          <p:cNvPr id="5" name="4 İçerik Yer Tutucusu"/>
          <p:cNvGraphicFramePr>
            <a:graphicFrameLocks noGrp="1"/>
          </p:cNvGraphicFramePr>
          <p:nvPr>
            <p:ph sz="quarter" idx="1"/>
          </p:nvPr>
        </p:nvGraphicFramePr>
        <p:xfrm>
          <a:off x="0" y="1142984"/>
          <a:ext cx="11518864"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5" name="4 İçerik Yer Tutucusu"/>
          <p:cNvGraphicFramePr>
            <a:graphicFrameLocks noGrp="1"/>
          </p:cNvGraphicFramePr>
          <p:nvPr>
            <p:ph sz="quarter" idx="1"/>
          </p:nvPr>
        </p:nvGraphicFramePr>
        <p:xfrm>
          <a:off x="666712" y="1142985"/>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4 İçerik Yer Tutucusu"/>
          <p:cNvGraphicFramePr>
            <a:graphicFrameLocks noGrp="1"/>
          </p:cNvGraphicFramePr>
          <p:nvPr>
            <p:ph sz="quarter" idx="1"/>
          </p:nvPr>
        </p:nvGraphicFramePr>
        <p:xfrm>
          <a:off x="666712" y="857233"/>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4" name="4 İçerik Yer Tutucusu"/>
          <p:cNvGraphicFramePr>
            <a:graphicFrameLocks noGrp="1"/>
          </p:cNvGraphicFramePr>
          <p:nvPr>
            <p:ph sz="quarter" idx="1"/>
          </p:nvPr>
        </p:nvGraphicFramePr>
        <p:xfrm>
          <a:off x="476211" y="714357"/>
          <a:ext cx="10090189" cy="57594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br>
              <a:rPr lang="tr-TR" dirty="0" smtClean="0"/>
            </a:br>
            <a:endParaRPr lang="tr-TR" dirty="0"/>
          </a:p>
        </p:txBody>
      </p:sp>
      <p:sp>
        <p:nvSpPr>
          <p:cNvPr id="3" name="2 İçerik Yer Tutucusu"/>
          <p:cNvSpPr>
            <a:spLocks noGrp="1"/>
          </p:cNvSpPr>
          <p:nvPr>
            <p:ph sz="quarter" idx="1"/>
          </p:nvPr>
        </p:nvSpPr>
        <p:spPr>
          <a:xfrm>
            <a:off x="520505" y="1730326"/>
            <a:ext cx="10528530" cy="4743626"/>
          </a:xfrm>
        </p:spPr>
        <p:txBody>
          <a:bodyPr>
            <a:normAutofit/>
          </a:bodyPr>
          <a:lstStyle/>
          <a:p>
            <a:r>
              <a:rPr lang="tr-TR" dirty="0" err="1" smtClean="0"/>
              <a:t>Erkuş</a:t>
            </a:r>
            <a:r>
              <a:rPr lang="tr-TR" dirty="0" smtClean="0"/>
              <a:t>. A.(2013) , </a:t>
            </a:r>
            <a:r>
              <a:rPr lang="tr-TR" i="1" dirty="0" smtClean="0"/>
              <a:t>Davranış Bilimleri İçin Bilimsel Araştırma Süreci</a:t>
            </a:r>
            <a:r>
              <a:rPr lang="tr-TR" dirty="0" smtClean="0"/>
              <a:t>, Ankara: Seçkin Yayıncılık.</a:t>
            </a:r>
          </a:p>
          <a:p>
            <a:r>
              <a:rPr lang="tr-TR" dirty="0" err="1" smtClean="0"/>
              <a:t>Büyüköztürk</a:t>
            </a:r>
            <a:r>
              <a:rPr lang="tr-TR" dirty="0" smtClean="0"/>
              <a:t>. Şener. (2001).Deneysel Desenler. </a:t>
            </a:r>
            <a:r>
              <a:rPr lang="tr-TR" dirty="0" err="1" smtClean="0"/>
              <a:t>Pegem</a:t>
            </a:r>
            <a:r>
              <a:rPr lang="tr-TR" dirty="0" smtClean="0"/>
              <a:t> A Yayıncılık.Ankara.</a:t>
            </a:r>
          </a:p>
          <a:p>
            <a:r>
              <a:rPr lang="tr-TR" dirty="0" err="1" smtClean="0"/>
              <a:t>Karasar</a:t>
            </a:r>
            <a:r>
              <a:rPr lang="tr-TR" dirty="0" smtClean="0"/>
              <a:t>. Niyazi. (2005).Bilimsel Araştırma Yöntemi.15. Baskı.Nobel Yayın Dağıtım.Ankara</a:t>
            </a:r>
          </a:p>
          <a:p>
            <a:r>
              <a:rPr lang="tr-TR" dirty="0" smtClean="0"/>
              <a:t>Bulduk,S.(2008)Psikolojide Deneysel Araştırma Yöntemleri,</a:t>
            </a:r>
            <a:r>
              <a:rPr lang="tr-TR" dirty="0" err="1" smtClean="0"/>
              <a:t>Çantay</a:t>
            </a:r>
            <a:r>
              <a:rPr lang="tr-TR" dirty="0" smtClean="0"/>
              <a:t> </a:t>
            </a:r>
            <a:r>
              <a:rPr lang="tr-TR" dirty="0" err="1" smtClean="0"/>
              <a:t>Kitabevi</a:t>
            </a:r>
            <a:r>
              <a:rPr lang="tr-TR" dirty="0" smtClean="0"/>
              <a:t>.</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smtClean="0"/>
              <a:t>Bilmenin Yolları</a:t>
            </a:r>
            <a:endParaRPr lang="tr-TR" sz="36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3094894" y="1473932"/>
            <a:ext cx="5613008" cy="4822733"/>
          </a:xfrm>
          <a:prstGeom prst="rect">
            <a:avLst/>
          </a:prstGeom>
          <a:noFill/>
          <a:ln w="9525">
            <a:noFill/>
            <a:miter lim="800000"/>
            <a:headEnd/>
            <a:tailEnd/>
          </a:ln>
        </p:spPr>
      </p:pic>
      <p:sp>
        <p:nvSpPr>
          <p:cNvPr id="5" name="4 Dikdörtgen"/>
          <p:cNvSpPr/>
          <p:nvPr/>
        </p:nvSpPr>
        <p:spPr>
          <a:xfrm flipH="1">
            <a:off x="8679765" y="5852376"/>
            <a:ext cx="2700995" cy="369332"/>
          </a:xfrm>
          <a:prstGeom prst="rect">
            <a:avLst/>
          </a:prstGeom>
        </p:spPr>
        <p:txBody>
          <a:bodyPr wrap="square">
            <a:spAutoFit/>
          </a:bodyPr>
          <a:lstStyle/>
          <a:p>
            <a:r>
              <a:rPr lang="tr-TR" dirty="0" smtClean="0"/>
              <a:t>(</a:t>
            </a:r>
            <a:r>
              <a:rPr lang="tr-TR" dirty="0" err="1" smtClean="0"/>
              <a:t>Karasar</a:t>
            </a:r>
            <a:r>
              <a:rPr lang="tr-TR" dirty="0" smtClean="0"/>
              <a:t>, 2005)</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Bilginin Kaynağı</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err="1" smtClean="0"/>
              <a:t>Fraenkel</a:t>
            </a:r>
            <a:r>
              <a:rPr lang="tr-TR" b="1" dirty="0" smtClean="0"/>
              <a:t>, </a:t>
            </a:r>
            <a:r>
              <a:rPr lang="tr-TR" b="1" dirty="0" err="1" smtClean="0"/>
              <a:t>Wallen</a:t>
            </a:r>
            <a:r>
              <a:rPr lang="tr-TR" b="1" dirty="0" smtClean="0"/>
              <a:t> ve </a:t>
            </a:r>
            <a:r>
              <a:rPr lang="tr-TR" b="1" dirty="0" err="1" smtClean="0"/>
              <a:t>Hyun</a:t>
            </a:r>
            <a:r>
              <a:rPr lang="tr-TR" b="1" dirty="0" smtClean="0"/>
              <a:t> (2012);</a:t>
            </a:r>
          </a:p>
          <a:p>
            <a:pPr>
              <a:buNone/>
            </a:pPr>
            <a:r>
              <a:rPr lang="tr-TR" dirty="0" smtClean="0"/>
              <a:t> - duyusal deneyimleri</a:t>
            </a:r>
          </a:p>
          <a:p>
            <a:pPr>
              <a:buNone/>
            </a:pPr>
            <a:r>
              <a:rPr lang="tr-TR" dirty="0" smtClean="0"/>
              <a:t> - diğerleri ile anlaşma durumunu </a:t>
            </a:r>
          </a:p>
          <a:p>
            <a:pPr>
              <a:buFontTx/>
              <a:buChar char="-"/>
            </a:pPr>
            <a:r>
              <a:rPr lang="tr-TR" dirty="0" smtClean="0"/>
              <a:t>uzman görüşünü - mantığı </a:t>
            </a:r>
          </a:p>
          <a:p>
            <a:pPr>
              <a:buFontTx/>
              <a:buChar char="-"/>
            </a:pPr>
            <a:r>
              <a:rPr lang="tr-TR" dirty="0" smtClean="0"/>
              <a:t>- bilimsel yöntem </a:t>
            </a:r>
          </a:p>
          <a:p>
            <a:r>
              <a:rPr lang="tr-TR" dirty="0" smtClean="0"/>
              <a:t>   </a:t>
            </a:r>
            <a:r>
              <a:rPr lang="tr-TR" b="1" dirty="0" err="1" smtClean="0"/>
              <a:t>Neumann</a:t>
            </a:r>
            <a:r>
              <a:rPr lang="tr-TR" b="1" dirty="0" smtClean="0"/>
              <a:t> (2014) </a:t>
            </a:r>
          </a:p>
          <a:p>
            <a:pPr>
              <a:buFontTx/>
              <a:buChar char="-"/>
            </a:pPr>
            <a:r>
              <a:rPr lang="tr-TR" dirty="0" smtClean="0"/>
              <a:t> kişisel deneyimler ve sağduyu </a:t>
            </a:r>
          </a:p>
          <a:p>
            <a:pPr>
              <a:buFontTx/>
              <a:buChar char="-"/>
            </a:pPr>
            <a:r>
              <a:rPr lang="tr-TR" dirty="0" smtClean="0"/>
              <a:t>uzmanlar ve otoriteler</a:t>
            </a:r>
          </a:p>
          <a:p>
            <a:pPr>
              <a:buNone/>
            </a:pPr>
            <a:r>
              <a:rPr lang="tr-TR" dirty="0" smtClean="0"/>
              <a:t> - medya</a:t>
            </a:r>
          </a:p>
          <a:p>
            <a:pPr>
              <a:buNone/>
            </a:pPr>
            <a:r>
              <a:rPr lang="tr-TR" dirty="0" smtClean="0"/>
              <a:t> - ideolojik inançlar ve değerler</a:t>
            </a:r>
          </a:p>
          <a:p>
            <a:pPr>
              <a:buNone/>
            </a:pPr>
            <a:r>
              <a:rPr lang="tr-TR" dirty="0" smtClean="0"/>
              <a:t> - bilimsel yöntem</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nSpc>
                <a:spcPct val="150000"/>
              </a:lnSpc>
            </a:pPr>
            <a:r>
              <a:rPr lang="tr-TR" sz="3600" b="1" dirty="0"/>
              <a:t>Bilginin </a:t>
            </a:r>
            <a:r>
              <a:rPr lang="tr-TR" sz="3600" b="1" dirty="0" err="1"/>
              <a:t>Kaynağı’na</a:t>
            </a:r>
            <a:r>
              <a:rPr lang="tr-TR" sz="3600" b="1" dirty="0"/>
              <a:t> İlişkin Düşünce Akımları </a:t>
            </a:r>
            <a:r>
              <a:rPr lang="tr-TR" sz="2000" dirty="0"/>
              <a:t>(</a:t>
            </a:r>
            <a:r>
              <a:rPr lang="tr-TR" sz="2000" dirty="0" err="1"/>
              <a:t>Karasar</a:t>
            </a:r>
            <a:r>
              <a:rPr lang="tr-TR" sz="2000" dirty="0"/>
              <a:t>, 2005)</a:t>
            </a:r>
          </a:p>
        </p:txBody>
      </p:sp>
      <p:sp>
        <p:nvSpPr>
          <p:cNvPr id="3" name="İçerik Yer Tutucusu 2"/>
          <p:cNvSpPr>
            <a:spLocks noGrp="1"/>
          </p:cNvSpPr>
          <p:nvPr>
            <p:ph idx="1"/>
          </p:nvPr>
        </p:nvSpPr>
        <p:spPr>
          <a:xfrm>
            <a:off x="838200" y="2186028"/>
            <a:ext cx="10515600" cy="4351338"/>
          </a:xfrm>
        </p:spPr>
        <p:txBody>
          <a:bodyPr/>
          <a:lstStyle/>
          <a:p>
            <a:pPr marL="0" indent="0">
              <a:lnSpc>
                <a:spcPct val="150000"/>
              </a:lnSpc>
              <a:buNone/>
            </a:pPr>
            <a:r>
              <a:rPr lang="tr-TR" sz="3000" dirty="0" smtClean="0"/>
              <a:t>1</a:t>
            </a:r>
            <a:r>
              <a:rPr lang="tr-TR" sz="3000" dirty="0"/>
              <a:t>. Rasyonalizm (akılcılık</a:t>
            </a:r>
            <a:r>
              <a:rPr lang="tr-TR" sz="3000" dirty="0" smtClean="0"/>
              <a:t>)</a:t>
            </a:r>
            <a:endParaRPr lang="tr-TR" sz="3000" dirty="0"/>
          </a:p>
          <a:p>
            <a:pPr marL="0" indent="0">
              <a:lnSpc>
                <a:spcPct val="150000"/>
              </a:lnSpc>
              <a:buNone/>
            </a:pPr>
            <a:r>
              <a:rPr lang="tr-TR" sz="3000" dirty="0"/>
              <a:t>2. </a:t>
            </a:r>
            <a:r>
              <a:rPr lang="tr-TR" sz="3000" dirty="0" err="1"/>
              <a:t>Empirizm</a:t>
            </a:r>
            <a:r>
              <a:rPr lang="tr-TR" sz="3000" dirty="0"/>
              <a:t> (deneycilik, </a:t>
            </a:r>
            <a:r>
              <a:rPr lang="tr-TR" sz="3000" dirty="0" err="1"/>
              <a:t>görgül</a:t>
            </a:r>
            <a:r>
              <a:rPr lang="tr-TR" sz="3000" dirty="0" smtClean="0"/>
              <a:t>) </a:t>
            </a:r>
          </a:p>
          <a:p>
            <a:pPr marL="0" indent="0">
              <a:buNone/>
            </a:pPr>
            <a:r>
              <a:rPr lang="tr-TR" sz="3000" dirty="0" smtClean="0"/>
              <a:t>….</a:t>
            </a:r>
            <a:endParaRPr lang="tr-TR" sz="3000" dirty="0"/>
          </a:p>
          <a:p>
            <a:endParaRPr lang="tr-TR" dirty="0"/>
          </a:p>
        </p:txBody>
      </p:sp>
    </p:spTree>
    <p:extLst>
      <p:ext uri="{BB962C8B-B14F-4D97-AF65-F5344CB8AC3E}">
        <p14:creationId xmlns="" xmlns:p14="http://schemas.microsoft.com/office/powerpoint/2010/main" val="2296862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Pozitivist Paradigma</a:t>
            </a:r>
            <a:endParaRPr lang="tr-TR" dirty="0"/>
          </a:p>
        </p:txBody>
      </p:sp>
      <p:sp>
        <p:nvSpPr>
          <p:cNvPr id="3" name="2 İçerik Yer Tutucusu"/>
          <p:cNvSpPr>
            <a:spLocks noGrp="1"/>
          </p:cNvSpPr>
          <p:nvPr>
            <p:ph idx="1"/>
          </p:nvPr>
        </p:nvSpPr>
        <p:spPr/>
        <p:txBody>
          <a:bodyPr/>
          <a:lstStyle/>
          <a:p>
            <a:r>
              <a:rPr lang="tr-TR" dirty="0" smtClean="0"/>
              <a:t>Pozitivizmin gerçeği keşfetme şekli Fransız filozof </a:t>
            </a:r>
            <a:r>
              <a:rPr lang="tr-TR" dirty="0" err="1" smtClean="0"/>
              <a:t>August</a:t>
            </a:r>
            <a:r>
              <a:rPr lang="tr-TR" dirty="0" smtClean="0"/>
              <a:t> </a:t>
            </a:r>
            <a:r>
              <a:rPr lang="tr-TR" dirty="0" err="1" smtClean="0"/>
              <a:t>Comte’un</a:t>
            </a:r>
            <a:r>
              <a:rPr lang="tr-TR" dirty="0" smtClean="0"/>
              <a:t> görüşlerine dayanmaktadır. </a:t>
            </a:r>
            <a:r>
              <a:rPr lang="tr-TR" dirty="0" err="1" smtClean="0"/>
              <a:t>Comte</a:t>
            </a:r>
            <a:r>
              <a:rPr lang="tr-TR" dirty="0" smtClean="0"/>
              <a:t>, gözlem ve sonuç çıkarmanın insan davranışlarını anlamanın en iyi yolu olduğunu; doğru bilginin duyular ve deney yolu ile elde edileceğini savunmaktadır.</a:t>
            </a:r>
          </a:p>
          <a:p>
            <a:r>
              <a:rPr lang="tr-TR" dirty="0" smtClean="0"/>
              <a:t>Pozitivist bilim insanları doğa bilimlerinin uygulama koşullarının sosyal bilimler içinde yapılmasını savunurlar. Yapılan araştırmaların amacı, doğa bilimlerinde olduğu gibi kontrol altına almak ve açıklamaktır. Elde edilen bilginin genellenebilir olmasını tekrarlı araştırmalar yaparak aynı sonuca varılmasına bağlıdır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Post Pozitivist Paradigma</a:t>
            </a:r>
            <a:endParaRPr lang="tr-TR" dirty="0"/>
          </a:p>
        </p:txBody>
      </p:sp>
      <p:sp>
        <p:nvSpPr>
          <p:cNvPr id="3" name="2 İçerik Yer Tutucusu"/>
          <p:cNvSpPr>
            <a:spLocks noGrp="1"/>
          </p:cNvSpPr>
          <p:nvPr>
            <p:ph idx="1"/>
          </p:nvPr>
        </p:nvSpPr>
        <p:spPr/>
        <p:txBody>
          <a:bodyPr/>
          <a:lstStyle/>
          <a:p>
            <a:pPr algn="just"/>
            <a:r>
              <a:rPr lang="tr-TR" dirty="0" smtClean="0"/>
              <a:t>Post pozitivizm, esasında pozitivist araştırma yaklaşımlarını desteklemeyen ve karşısında duran birden fazla araştırma yaklaşımının toplandığı bir paradigmadır. Post pozitivist paradigmalar, bilgiyi edinmenin yani bilmenin tek yolunun bilimsel süreç olmadığını öne sürmektedir. Oluşturulan hipotezleri test edip doğrulamak yerine, tümevarımsal yöntemlerle hipotez üretilir. İlgilenilen özelliğin/durumun nasıl çalıştığından çok, neden çalıştığı, neden o tavırla/o bakış açısıyla çalıştığını incelemeyi amaçlamaktadır.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cstate="print"/>
          <a:srcRect/>
          <a:stretch>
            <a:fillRect/>
          </a:stretch>
        </p:blipFill>
        <p:spPr bwMode="auto">
          <a:xfrm>
            <a:off x="1139483" y="1890812"/>
            <a:ext cx="9333035" cy="441179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Bilimsel Yöntem</a:t>
            </a:r>
            <a:endParaRPr lang="tr-TR" sz="3200" dirty="0"/>
          </a:p>
        </p:txBody>
      </p:sp>
      <p:sp>
        <p:nvSpPr>
          <p:cNvPr id="3" name="2 İçerik Yer Tutucusu"/>
          <p:cNvSpPr>
            <a:spLocks noGrp="1"/>
          </p:cNvSpPr>
          <p:nvPr>
            <p:ph idx="1"/>
          </p:nvPr>
        </p:nvSpPr>
        <p:spPr/>
        <p:txBody>
          <a:bodyPr>
            <a:normAutofit fontScale="92500" lnSpcReduction="10000"/>
          </a:bodyPr>
          <a:lstStyle/>
          <a:p>
            <a:r>
              <a:rPr lang="tr-TR" dirty="0" smtClean="0"/>
              <a:t>Bilimsel yöntem, bir bilim adamının araştırdığı veya karşı karşıya olduğu bir problemdeki bilgi çeşidine bağlı olarak tanımlayabileceği bir gelişim süreci olarak da tanımlanabilir (</a:t>
            </a:r>
            <a:r>
              <a:rPr lang="tr-TR" dirty="0" err="1" smtClean="0"/>
              <a:t>Cohen</a:t>
            </a:r>
            <a:r>
              <a:rPr lang="tr-TR" dirty="0" smtClean="0"/>
              <a:t> ve </a:t>
            </a:r>
            <a:r>
              <a:rPr lang="tr-TR" dirty="0" err="1" smtClean="0"/>
              <a:t>Manion</a:t>
            </a:r>
            <a:r>
              <a:rPr lang="tr-TR" dirty="0" smtClean="0"/>
              <a:t>, 1988).</a:t>
            </a:r>
          </a:p>
          <a:p>
            <a:r>
              <a:rPr lang="tr-TR" dirty="0" smtClean="0"/>
              <a:t> Literatürde sıklıkla rastlanan sınıflandırmada bilimsel yöntemin aşamaları genel olarak şu </a:t>
            </a:r>
            <a:r>
              <a:rPr lang="tr-TR" dirty="0" err="1" smtClean="0"/>
              <a:t>aşamlarda</a:t>
            </a:r>
            <a:r>
              <a:rPr lang="tr-TR" dirty="0" smtClean="0"/>
              <a:t> açıklanmaktadır (</a:t>
            </a:r>
            <a:r>
              <a:rPr lang="tr-TR" dirty="0" err="1" smtClean="0"/>
              <a:t>Bailey</a:t>
            </a:r>
            <a:r>
              <a:rPr lang="tr-TR" dirty="0" smtClean="0"/>
              <a:t>, 1987; </a:t>
            </a:r>
            <a:r>
              <a:rPr lang="tr-TR" dirty="0" err="1" smtClean="0"/>
              <a:t>Cohen</a:t>
            </a:r>
            <a:r>
              <a:rPr lang="tr-TR" dirty="0" smtClean="0"/>
              <a:t> ve </a:t>
            </a:r>
            <a:r>
              <a:rPr lang="tr-TR" dirty="0" err="1" smtClean="0"/>
              <a:t>Manion</a:t>
            </a:r>
            <a:r>
              <a:rPr lang="tr-TR" dirty="0" smtClean="0"/>
              <a:t>, 1988; Mason ve </a:t>
            </a:r>
            <a:r>
              <a:rPr lang="tr-TR" dirty="0" err="1" smtClean="0"/>
              <a:t>Bramble</a:t>
            </a:r>
            <a:r>
              <a:rPr lang="tr-TR" dirty="0" smtClean="0"/>
              <a:t>, 1978):</a:t>
            </a:r>
          </a:p>
          <a:p>
            <a:pPr>
              <a:buNone/>
            </a:pPr>
            <a:r>
              <a:rPr lang="tr-TR" b="1" dirty="0" smtClean="0"/>
              <a:t> a)</a:t>
            </a:r>
            <a:r>
              <a:rPr lang="tr-TR" dirty="0" smtClean="0"/>
              <a:t> Sorunun fark edilmesi,</a:t>
            </a:r>
          </a:p>
          <a:p>
            <a:pPr>
              <a:buNone/>
            </a:pPr>
            <a:r>
              <a:rPr lang="tr-TR" b="1" dirty="0" smtClean="0"/>
              <a:t> b)</a:t>
            </a:r>
            <a:r>
              <a:rPr lang="tr-TR" dirty="0" smtClean="0"/>
              <a:t> sorunun tanımlanması,</a:t>
            </a:r>
          </a:p>
          <a:p>
            <a:pPr>
              <a:buNone/>
            </a:pPr>
            <a:r>
              <a:rPr lang="tr-TR" dirty="0" smtClean="0"/>
              <a:t> </a:t>
            </a:r>
            <a:r>
              <a:rPr lang="tr-TR" b="1" dirty="0" smtClean="0"/>
              <a:t>c) </a:t>
            </a:r>
            <a:r>
              <a:rPr lang="tr-TR" dirty="0" smtClean="0"/>
              <a:t>çözüm önerilerin tahmini,</a:t>
            </a:r>
          </a:p>
          <a:p>
            <a:pPr>
              <a:buNone/>
            </a:pPr>
            <a:r>
              <a:rPr lang="tr-TR" dirty="0" smtClean="0"/>
              <a:t> </a:t>
            </a:r>
            <a:r>
              <a:rPr lang="tr-TR" b="1" dirty="0" smtClean="0"/>
              <a:t>d) </a:t>
            </a:r>
            <a:r>
              <a:rPr lang="tr-TR" dirty="0" smtClean="0"/>
              <a:t>araştırma yönteminin geliştirilmesi, </a:t>
            </a:r>
          </a:p>
          <a:p>
            <a:pPr>
              <a:buNone/>
            </a:pPr>
            <a:r>
              <a:rPr lang="tr-TR" b="1" dirty="0" smtClean="0"/>
              <a:t>e) </a:t>
            </a:r>
            <a:r>
              <a:rPr lang="tr-TR" dirty="0" smtClean="0"/>
              <a:t>verilerin toplanması ve analizi, f) karar verme ve yorumlama. </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1110</Words>
  <Application>Microsoft Office PowerPoint</Application>
  <PresentationFormat>Özel</PresentationFormat>
  <Paragraphs>147</Paragraphs>
  <Slides>27</Slides>
  <Notes>1</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Office Teması</vt:lpstr>
      <vt:lpstr>ÖDE6024  DAVRANIŞ BİLİMLERİNDE İLERİ ARAŞTIRMA</vt:lpstr>
      <vt:lpstr>Bilim ve Paradigmalar</vt:lpstr>
      <vt:lpstr>Bilmenin Yolları</vt:lpstr>
      <vt:lpstr>Bilginin Kaynağı</vt:lpstr>
      <vt:lpstr>Bilginin Kaynağı’na İlişkin Düşünce Akımları (Karasar, 2005)</vt:lpstr>
      <vt:lpstr>Pozitivist Paradigma</vt:lpstr>
      <vt:lpstr>Post Pozitivist Paradigma</vt:lpstr>
      <vt:lpstr>Slayt 8</vt:lpstr>
      <vt:lpstr>Bilimsel Yöntem</vt:lpstr>
      <vt:lpstr>ARAŞTIRMA</vt:lpstr>
      <vt:lpstr>Slayt 11</vt:lpstr>
      <vt:lpstr>Deneysel Olmayan (NON-EXPERIMENTAL) Araştırmalar</vt:lpstr>
      <vt:lpstr>Betimsel Araştırmalar</vt:lpstr>
      <vt:lpstr>Tarama Araştırmaları</vt:lpstr>
      <vt:lpstr>Deneysel Araştırmalar</vt:lpstr>
      <vt:lpstr>Slayt 16</vt:lpstr>
      <vt:lpstr>Slayt 17</vt:lpstr>
      <vt:lpstr>İç Geçerlik</vt:lpstr>
      <vt:lpstr>Dış Geçerlik</vt:lpstr>
      <vt:lpstr>İç Geçerliği Tehdit Eden Faktörler:</vt:lpstr>
      <vt:lpstr>Araştırma Deseni (Modeli) Nedir?</vt:lpstr>
      <vt:lpstr>Deneysel Araştırmalar</vt:lpstr>
      <vt:lpstr>Özel Durum Araştırma Türleri(Hem deneysel,hem korelatif hem de betimsel)</vt:lpstr>
      <vt:lpstr>Slayt 24</vt:lpstr>
      <vt:lpstr>Slayt 25</vt:lpstr>
      <vt:lpstr>Slayt 26</vt:lpstr>
      <vt:lpstr>KAYNAKÇA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ebru</cp:lastModifiedBy>
  <cp:revision>66</cp:revision>
  <dcterms:created xsi:type="dcterms:W3CDTF">2017-05-17T14:13:10Z</dcterms:created>
  <dcterms:modified xsi:type="dcterms:W3CDTF">2018-01-27T20:09:59Z</dcterms:modified>
</cp:coreProperties>
</file>