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Küçük Resim Yer Tutucusu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4B692-1E1F-46B4-9BC2-FEAA19EC176A}" type="datetimeFigureOut">
              <a:rPr lang="tr-TR"/>
              <a:pPr>
                <a:defRPr/>
              </a:pPr>
              <a:t>9.4.2018</a:t>
            </a:fld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2E565-C133-45ED-B240-F3E23F5C531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76F32-0D5A-4D86-AB5A-8F08014D9753}" type="datetimeFigureOut">
              <a:rPr lang="tr-TR" smtClean="0"/>
              <a:pPr/>
              <a:t>9.4.2018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08F26-F690-4996-951A-E42E64F302B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GÖZ,KULAK ve BURUN YABANCI CİSİM KAÇMASINDA İLK YARDIM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1400" dirty="0" smtClean="0"/>
              <a:t>Sağlık Bakanlığı Temel Sağlık Hizmetleri Genel Müdürlüğü, Acil </a:t>
            </a:r>
            <a:r>
              <a:rPr lang="tr-TR" sz="1400" smtClean="0"/>
              <a:t>Sağlık Hizmetleri</a:t>
            </a:r>
            <a:endParaRPr lang="tr-TR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600" smtClean="0"/>
              <a:t>Göze yabancı cisim kaçması (Küçük maddeler ve toz kaçması)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Göz ışığa doğru çevrilir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Alt göz kapağı içine bakılır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Gerekirse üst göz kapağı açık tutulur bol su ile yıkanır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Nemli bir gazlı bezin ucuyla çıkarılır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Gözün saydam tabakasına kesinlikle dokunmamalıdır</a:t>
            </a:r>
          </a:p>
          <a:p>
            <a:pPr lvl="1" eaLnBrk="1" hangingPunct="1">
              <a:lnSpc>
                <a:spcPct val="80000"/>
              </a:lnSpc>
            </a:pPr>
            <a:r>
              <a:rPr lang="tr-TR" sz="2200" smtClean="0"/>
              <a:t>Göz ovulmamalıdır.</a:t>
            </a:r>
          </a:p>
        </p:txBody>
      </p:sp>
      <p:pic>
        <p:nvPicPr>
          <p:cNvPr id="17412" name="Picture 2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372225" y="4005263"/>
            <a:ext cx="2771775" cy="23653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18435" name="Picture 5" descr="ekil14-4-full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843088"/>
            <a:ext cx="4038600" cy="4038600"/>
          </a:xfrm>
        </p:spPr>
      </p:pic>
      <p:pic>
        <p:nvPicPr>
          <p:cNvPr id="18436" name="Picture 6" descr="ekil14-5-6-full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651125"/>
            <a:ext cx="4038600" cy="24225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19460" name="Picture 2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75856" y="1628800"/>
            <a:ext cx="3181350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0483" name="Content Placeholder 2"/>
          <p:cNvSpPr>
            <a:spLocks noGrp="1" noTextEdit="1"/>
          </p:cNvSpPr>
          <p:nvPr>
            <p:ph type="clipArt" sz="half" idx="1"/>
          </p:nvPr>
        </p:nvSpPr>
        <p:spPr>
          <a:xfrm>
            <a:off x="4648200" y="1600200"/>
            <a:ext cx="4038600" cy="4525963"/>
          </a:xfrm>
        </p:spPr>
      </p:sp>
      <p:pic>
        <p:nvPicPr>
          <p:cNvPr id="20484" name="Picture 2"/>
          <p:cNvPicPr>
            <a:picLocks noGrp="1" noChangeAspect="1" noChangeArrowheads="1"/>
          </p:cNvPicPr>
          <p:nvPr>
            <p:ph type="body"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922463"/>
            <a:ext cx="4038600" cy="3881437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Göze sivri cisim batmışsa</a:t>
            </a:r>
          </a:p>
          <a:p>
            <a:pPr lvl="1"/>
            <a:r>
              <a:rPr lang="tr-TR" dirty="0" smtClean="0"/>
              <a:t>Zorunlu olmadıkça hareket ettirilmez</a:t>
            </a:r>
          </a:p>
          <a:p>
            <a:pPr lvl="1"/>
            <a:r>
              <a:rPr lang="tr-TR" dirty="0" smtClean="0"/>
              <a:t>Göze hiçbir şekilde dokunulmaz</a:t>
            </a:r>
          </a:p>
          <a:p>
            <a:pPr lvl="1"/>
            <a:r>
              <a:rPr lang="tr-TR" dirty="0" smtClean="0"/>
              <a:t>Yabancı cisim kesinlikle çıkartılmaya çalışılmaz.</a:t>
            </a:r>
          </a:p>
          <a:p>
            <a:pPr lvl="1"/>
            <a:r>
              <a:rPr lang="tr-TR" dirty="0" smtClean="0"/>
              <a:t>Yabancı cisim sabitlenir.</a:t>
            </a:r>
          </a:p>
          <a:p>
            <a:pPr lvl="1"/>
            <a:r>
              <a:rPr lang="tr-TR" dirty="0" smtClean="0"/>
              <a:t>Her iki göz kapatılarak gözlerin hareketi engellenir.</a:t>
            </a:r>
          </a:p>
          <a:p>
            <a:pPr lvl="1"/>
            <a:r>
              <a:rPr lang="tr-TR" dirty="0" smtClean="0"/>
              <a:t>Tıbbi yardım istenir.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tr-TR" dirty="0" smtClean="0"/>
              <a:t>Buruna yabancı cisim kaçması</a:t>
            </a:r>
          </a:p>
          <a:p>
            <a:pPr lvl="1" eaLnBrk="1" hangingPunct="1"/>
            <a:r>
              <a:rPr lang="tr-TR" dirty="0" smtClean="0"/>
              <a:t>Buruna kaçan yabancı cisimler çoğunlukla burun kanamasına ve solunum problemlerine yol açar.</a:t>
            </a:r>
          </a:p>
          <a:p>
            <a:pPr lvl="1" eaLnBrk="1" hangingPunct="1"/>
            <a:r>
              <a:rPr lang="tr-TR" dirty="0" smtClean="0"/>
              <a:t>Yabancı cismin yarattığı aksırık refleksi  ile bazen cisim kendiliğinden çıkabilir.</a:t>
            </a:r>
          </a:p>
          <a:p>
            <a:pPr lvl="1" eaLnBrk="1" hangingPunct="1"/>
            <a:r>
              <a:rPr lang="tr-TR" dirty="0" smtClean="0"/>
              <a:t>Ağızdan nefes alması istenir</a:t>
            </a:r>
          </a:p>
          <a:p>
            <a:pPr lvl="1" eaLnBrk="1" hangingPunct="1"/>
            <a:r>
              <a:rPr lang="tr-TR" dirty="0" smtClean="0"/>
              <a:t>Tıkalı olmayan burun deliği  kapatılarak  kuvvetli nefes  vermesi istenir.</a:t>
            </a:r>
          </a:p>
          <a:p>
            <a:pPr lvl="1" eaLnBrk="1" hangingPunct="1"/>
            <a:r>
              <a:rPr lang="tr-TR" dirty="0" smtClean="0"/>
              <a:t>Kesinlikle sivri veya delici aletle çıkarmak için girişimde bulunulmamalıdır.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tr-TR" dirty="0" smtClean="0"/>
              <a:t>Kulağa yabancı cisim kaçması</a:t>
            </a:r>
          </a:p>
          <a:p>
            <a:pPr lvl="1" eaLnBrk="1" hangingPunct="1"/>
            <a:endParaRPr lang="tr-TR" dirty="0" smtClean="0"/>
          </a:p>
          <a:p>
            <a:pPr lvl="1" eaLnBrk="1" hangingPunct="1"/>
            <a:r>
              <a:rPr lang="tr-TR" dirty="0" smtClean="0"/>
              <a:t>Kulaktaki yabancı cismin ne olduğunu anlamak için</a:t>
            </a:r>
          </a:p>
          <a:p>
            <a:pPr lvl="2"/>
            <a:r>
              <a:rPr lang="tr-TR" dirty="0" smtClean="0"/>
              <a:t>Yetişkinlerde kulak kepçesi tutularak yukarı geriye </a:t>
            </a:r>
          </a:p>
          <a:p>
            <a:pPr lvl="2"/>
            <a:r>
              <a:rPr lang="tr-TR" dirty="0" smtClean="0"/>
              <a:t>Çocuklarda  kulak kepçesi aşağı ve geriye doğru çekilir.</a:t>
            </a:r>
          </a:p>
          <a:p>
            <a:pPr lvl="1"/>
            <a:r>
              <a:rPr lang="tr-TR" dirty="0" smtClean="0"/>
              <a:t> Yabancı cisim görülüyorsa çıkarılır görülmüyorsa çıkarılmaya çalışılmaz</a:t>
            </a:r>
          </a:p>
          <a:p>
            <a:pPr lvl="1" eaLnBrk="1" hangingPunct="1"/>
            <a:r>
              <a:rPr lang="tr-TR" dirty="0" smtClean="0"/>
              <a:t>Kesinlikle sivri ve delici aletle çıkarılmaya çalışılmamalıdır.</a:t>
            </a:r>
          </a:p>
          <a:p>
            <a:pPr lvl="1" eaLnBrk="1" hangingPunct="1"/>
            <a:r>
              <a:rPr lang="tr-TR" dirty="0" smtClean="0"/>
              <a:t>Kulağın içine su akıtılmaz (cisim kulak içinde ise şişebilir, çıkarması daha da zorlaşabilir).</a:t>
            </a:r>
          </a:p>
          <a:p>
            <a:pPr lvl="1" eaLnBrk="1" hangingPunct="1"/>
            <a:r>
              <a:rPr lang="tr-TR" dirty="0" smtClean="0"/>
              <a:t>Kulağa böcek kaçması durumunda kulak deliği önüne ışık tutmak yararlı olabilir.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ekil14-2-full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48263" y="1835150"/>
            <a:ext cx="3579812" cy="3609975"/>
          </a:xfrm>
        </p:spPr>
      </p:pic>
      <p:sp>
        <p:nvSpPr>
          <p:cNvPr id="23555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268413"/>
            <a:ext cx="4040188" cy="48577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/>
              <a:t>Deride yabancı cisim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Cımbız veya pens aleve tutularak temizlenir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Yabancı cismin ucu tutulur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Yabancı cismin deriye giriş yönünün tersine doğru dikkatle çekilir.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Yara sabunlu su ile yıkanır.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smtClean="0"/>
              <a:t>Yabancı cisim çıkarılırken direnç hissedilirse devam edilmez.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2400" dirty="0" err="1" smtClean="0"/>
              <a:t>Tetanoz</a:t>
            </a:r>
            <a:r>
              <a:rPr lang="tr-TR" sz="2400" dirty="0" smtClean="0"/>
              <a:t> aşısı yapılmalıdır.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261</Words>
  <Application>Microsoft Office PowerPoint</Application>
  <PresentationFormat>Ekran Gösterisi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GÖZ,KULAK ve BURUN YABANCI CİSİM KAÇMASINDA İLK YARDIM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GÖZ,KULAK ve BURUN YABANCI CİSİM KAÇMASINDA İLK YARDIM</dc:title>
  <dc:creator>Gozansoy</dc:creator>
  <cp:lastModifiedBy>Gozansoy</cp:lastModifiedBy>
  <cp:revision>2</cp:revision>
  <dcterms:created xsi:type="dcterms:W3CDTF">2018-04-09T10:44:35Z</dcterms:created>
  <dcterms:modified xsi:type="dcterms:W3CDTF">2018-04-09T12:32:54Z</dcterms:modified>
</cp:coreProperties>
</file>