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8" r:id="rId3"/>
    <p:sldId id="264" r:id="rId4"/>
    <p:sldId id="263" r:id="rId5"/>
    <p:sldId id="262" r:id="rId6"/>
    <p:sldId id="261" r:id="rId7"/>
    <p:sldId id="259" r:id="rId8"/>
    <p:sldId id="260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26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Dikdörtgen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Dikdörtgen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Dikdörtgen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Dikdörtgen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Dikdörtgen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Yuvarlatılmış Dikdörtgen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Yuvarlatılmış Dikdörtgen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Dikdörtgen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Dikdörtgen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ikdörtgen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Dikdörtgen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Başlık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Alt Başlık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Veri Yer Tutucusu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A23720DD-5B6D-40BF-8493-A6B52D484E6B}" type="datetimeFigureOut">
              <a:rPr lang="tr-TR" smtClean="0"/>
              <a:t>20.04.2021</a:t>
            </a:fld>
            <a:endParaRPr lang="tr-TR"/>
          </a:p>
        </p:txBody>
      </p:sp>
      <p:sp>
        <p:nvSpPr>
          <p:cNvPr id="17" name="Altbilgi Yer Tutucusu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Slayt Numarası Yer Tutucusu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20.04.2021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20.04.2021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20.04.2021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20.04.2021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20.04.2021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6" name="Veri Yer Tutucusu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23720DD-5B6D-40BF-8493-A6B52D484E6B}" type="datetimeFigureOut">
              <a:rPr lang="tr-TR" smtClean="0"/>
              <a:t>20.04.2021</a:t>
            </a:fld>
            <a:endParaRPr lang="tr-TR"/>
          </a:p>
        </p:txBody>
      </p:sp>
      <p:sp>
        <p:nvSpPr>
          <p:cNvPr id="27" name="Slayt Numarası Yer Tutucusu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8" name="Altbilgi Yer Tutucusu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A23720DD-5B6D-40BF-8493-A6B52D484E6B}" type="datetimeFigureOut">
              <a:rPr lang="tr-TR" smtClean="0"/>
              <a:t>20.04.2021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20.04.2021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20.04.2021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20.04.2021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ikdörtgen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Dikdörtgen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Dikdörtgen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Dikdörtgen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Dikdörtgen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Yuvarlatılmış Dikdörtgen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Yuvarlatılmış Dikdörtgen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Dikdörtgen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Dikdörtgen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Dikdörtgen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Dikdörtgen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Dikdörtgen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Dikdörtgen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Başlık Yer Tutucusu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Metin Yer Tutucusu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Veri Yer Tutucusu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20.04.2021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Slayt Numarası Yer Tutucusu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Erken çocukluk döneminde gelişimsel destek programları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Prof. Dr. Müdriye YILDIZ BIÇAKÇI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206259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Erken çocukluk dönemi, bireylerin doğdukları andan öğrenim görmeye başladığı yaşa kadar olan 0-6/8 yaş aralığını kapsayan ve fiziksel, bilişsel, sosyal ve duygusal gelişimin yapı taşlarının oluşturulduğu zaman dilimini ifade eder.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198263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Gelişimsel destek ya da erken müdahale programları, ailenin psikolojik ve sosyal açıdan bulunduğu yaşam koşullarına uyum sağlamasına yardımcı olmak ve çocukların eğitiminde aile ayağını güçlendirerek onların gelişimlerinin desteklenmesine hizmet eder.</a:t>
            </a:r>
          </a:p>
        </p:txBody>
      </p:sp>
    </p:spTree>
    <p:extLst>
      <p:ext uri="{BB962C8B-B14F-4D97-AF65-F5344CB8AC3E}">
        <p14:creationId xmlns:p14="http://schemas.microsoft.com/office/powerpoint/2010/main" val="24855167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Yaşamın ilk yıllarında çocuğa ve ailesine sağlanan desteğin kısa ve uzun dönemde hem çocuğa hem de anne-babaya pek çok yararının olduğu yürütülen bilimsel çalışmalarla da kanıtlanmıştır.</a:t>
            </a:r>
          </a:p>
        </p:txBody>
      </p:sp>
    </p:spTree>
    <p:extLst>
      <p:ext uri="{BB962C8B-B14F-4D97-AF65-F5344CB8AC3E}">
        <p14:creationId xmlns:p14="http://schemas.microsoft.com/office/powerpoint/2010/main" val="15246510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/>
              <a:t>Müdahale programları, akranlarıyla eşit koşullarda yaşamayan risk grubundaki çocukların yaşıtlarının gerisinde kalmasını engelleyerek telafi edici programlara daha az gereksinim duyulmasını sağlamaktadır. </a:t>
            </a:r>
            <a:endParaRPr lang="tr-TR" dirty="0" smtClean="0"/>
          </a:p>
          <a:p>
            <a:pPr algn="just"/>
            <a:r>
              <a:rPr lang="tr-TR" dirty="0" smtClean="0"/>
              <a:t>Erken </a:t>
            </a:r>
            <a:r>
              <a:rPr lang="tr-TR" dirty="0"/>
              <a:t>çocukluk dönemindeki müdahale programları </a:t>
            </a:r>
            <a:r>
              <a:rPr lang="tr-TR" dirty="0" smtClean="0"/>
              <a:t>daha sonraki </a:t>
            </a:r>
            <a:r>
              <a:rPr lang="tr-TR" dirty="0"/>
              <a:t>yaşlarda uygulanan programlara oranla daha düşük maliyetlidir.</a:t>
            </a:r>
          </a:p>
        </p:txBody>
      </p:sp>
    </p:spTree>
    <p:extLst>
      <p:ext uri="{BB962C8B-B14F-4D97-AF65-F5344CB8AC3E}">
        <p14:creationId xmlns:p14="http://schemas.microsoft.com/office/powerpoint/2010/main" val="31066794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Türkiye’de Uygulanan Gelişimsel Destek Programı Örnekleri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tr-TR" dirty="0" smtClean="0"/>
              <a:t>Ülkemizde </a:t>
            </a:r>
            <a:r>
              <a:rPr lang="tr-TR" dirty="0"/>
              <a:t>erken çocukluk döneminde sunulan hizmetler yaygın olarak 5-6 yaş </a:t>
            </a:r>
            <a:r>
              <a:rPr lang="tr-TR" dirty="0" smtClean="0"/>
              <a:t>grubunu hedefleyen </a:t>
            </a:r>
            <a:r>
              <a:rPr lang="tr-TR" dirty="0"/>
              <a:t>kurum merkezli hizmetlerdir. Bu hizmetler daha çok şehir merkezlerinde ve gelişmiş bölgelerde yoğunlaşmış olmakla birlikte, özellikle 0-3 yaş döneminde verilen hizmetler </a:t>
            </a:r>
            <a:r>
              <a:rPr lang="tr-TR" dirty="0" smtClean="0"/>
              <a:t>hedeflenen </a:t>
            </a:r>
            <a:r>
              <a:rPr lang="tr-TR" dirty="0"/>
              <a:t>kitleye daha az ulaşmaktadır. Ancak kurum merkezli hizmet </a:t>
            </a:r>
            <a:r>
              <a:rPr lang="tr-TR" dirty="0" smtClean="0"/>
              <a:t>modeliyle </a:t>
            </a:r>
            <a:r>
              <a:rPr lang="tr-TR" dirty="0"/>
              <a:t>çoğu zaman farklı kitlelerin gereksinimlerine yanıt verilememektedir. Bu nedenle, erken çocukluk hizmetlerinin değişik grupların gereksinimlerine uygun biçimde ve hızla yaygınlaştırılabilmesi için farklı modellere gereksinim bulunmaktadır (Bekman, </a:t>
            </a:r>
            <a:r>
              <a:rPr lang="tr-TR" dirty="0" smtClean="0"/>
              <a:t>2003’den akt. Ergenekon, 2016).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217100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tr-TR" dirty="0"/>
              <a:t>Anne-Çocuk Eğitim </a:t>
            </a:r>
            <a:r>
              <a:rPr lang="tr-TR" dirty="0" smtClean="0"/>
              <a:t>Programı</a:t>
            </a:r>
          </a:p>
          <a:p>
            <a:pPr algn="just"/>
            <a:r>
              <a:rPr lang="tr-TR" dirty="0"/>
              <a:t>Aile-Çocuk Eğitim </a:t>
            </a:r>
            <a:r>
              <a:rPr lang="tr-TR" dirty="0" smtClean="0"/>
              <a:t>Programı</a:t>
            </a:r>
          </a:p>
          <a:p>
            <a:pPr algn="just"/>
            <a:r>
              <a:rPr lang="tr-TR" dirty="0"/>
              <a:t>Çok Amaçlı Okul Öncesi Eğitim </a:t>
            </a:r>
            <a:r>
              <a:rPr lang="tr-TR" dirty="0" smtClean="0"/>
              <a:t>Merkezi</a:t>
            </a:r>
          </a:p>
          <a:p>
            <a:pPr algn="just"/>
            <a:r>
              <a:rPr lang="tr-TR" dirty="0"/>
              <a:t>Erken Çocukluk Bakım ve Eğitim Hizmetlerini Dar Gelirli </a:t>
            </a:r>
            <a:r>
              <a:rPr lang="tr-TR" dirty="0" smtClean="0"/>
              <a:t>Bölgelere Yaygınlaştırmak </a:t>
            </a:r>
            <a:r>
              <a:rPr lang="tr-TR" dirty="0"/>
              <a:t>Üzere Alternatif Bir Yaklaşım: Yerel </a:t>
            </a:r>
            <a:r>
              <a:rPr lang="tr-TR" dirty="0" smtClean="0"/>
              <a:t>Kaynakların </a:t>
            </a:r>
            <a:r>
              <a:rPr lang="tr-TR" dirty="0" err="1" smtClean="0"/>
              <a:t>Mobilizasyonu</a:t>
            </a:r>
            <a:r>
              <a:rPr lang="tr-TR" dirty="0" smtClean="0"/>
              <a:t> </a:t>
            </a:r>
            <a:r>
              <a:rPr lang="tr-TR" dirty="0"/>
              <a:t>ve Kadınların Liderliğinde Kadın ve Çocuk </a:t>
            </a:r>
            <a:r>
              <a:rPr lang="tr-TR" dirty="0" smtClean="0"/>
              <a:t>Merkezleri</a:t>
            </a:r>
          </a:p>
          <a:p>
            <a:pPr algn="just"/>
            <a:r>
              <a:rPr lang="tr-TR" dirty="0"/>
              <a:t>AÇEV-TRT Televizyon Yoluyla Eğitim </a:t>
            </a:r>
            <a:r>
              <a:rPr lang="tr-TR" dirty="0" smtClean="0"/>
              <a:t>Projesi</a:t>
            </a:r>
          </a:p>
          <a:p>
            <a:pPr algn="just"/>
            <a:r>
              <a:rPr lang="tr-TR" dirty="0"/>
              <a:t>Kitle İletişim Araçlarıyla Eğitim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39314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Ergenekon, Y. </a:t>
            </a:r>
            <a:r>
              <a:rPr lang="tr-TR" dirty="0"/>
              <a:t>(2016). </a:t>
            </a:r>
            <a:r>
              <a:rPr lang="tr-TR" dirty="0" smtClean="0"/>
              <a:t>Gelişimsel </a:t>
            </a:r>
            <a:r>
              <a:rPr lang="tr-TR" dirty="0"/>
              <a:t>Destek Programları. Çocuk Gelişiminde Program içinde. Anadolu Üniversitesi Yayınları.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6230632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entsel">
  <a:themeElements>
    <a:clrScheme name="Kentsel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Kentsel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Kentsel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12</TotalTime>
  <Words>300</Words>
  <Application>Microsoft Office PowerPoint</Application>
  <PresentationFormat>Ekran Gösterisi (4:3)</PresentationFormat>
  <Paragraphs>17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Kentsel</vt:lpstr>
      <vt:lpstr>Erken çocukluk döneminde gelişimsel destek programları</vt:lpstr>
      <vt:lpstr>PowerPoint Sunusu</vt:lpstr>
      <vt:lpstr>PowerPoint Sunusu</vt:lpstr>
      <vt:lpstr>PowerPoint Sunusu</vt:lpstr>
      <vt:lpstr>PowerPoint Sunusu</vt:lpstr>
      <vt:lpstr>Türkiye’de Uygulanan Gelişimsel Destek Programı Örnekleri </vt:lpstr>
      <vt:lpstr>PowerPoint Sunusu</vt:lpstr>
      <vt:lpstr>Kaynaklar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Gelişimsel destek programı hazırlamanın önemi, amacı ve ilkeleri</dc:title>
  <dc:creator>AYÇA</dc:creator>
  <cp:lastModifiedBy>Ayçin Köycekaş</cp:lastModifiedBy>
  <cp:revision>8</cp:revision>
  <dcterms:created xsi:type="dcterms:W3CDTF">2021-04-19T23:02:55Z</dcterms:created>
  <dcterms:modified xsi:type="dcterms:W3CDTF">2021-04-20T11:32:40Z</dcterms:modified>
</cp:coreProperties>
</file>