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4" r:id="rId4"/>
    <p:sldId id="263" r:id="rId5"/>
    <p:sldId id="262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Erken çocukluk döneminde gelişimsel destek programları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Erken çocukluk dönemi, bireylerin doğdukları andan öğrenim görmeye başladığı yaşa kadar olan 0-6/8 yaş aralığını kapsayan ve fiziksel, bilişsel, sosyal ve duygusal gelişimin yapı taşlarının oluşturulduğu zaman dilimini ifade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Gelişimsel destek ya da erken müdahale programları, ailenin psikolojik ve sosyal açıdan bulunduğu yaşam koşullarına uyum sağlamasına yardımcı olmak ve çocukların eğitiminde aile ayağını güçlendirerek onların gelişimlerinin desteklenmesine hizmet eder.</a:t>
            </a:r>
          </a:p>
        </p:txBody>
      </p:sp>
    </p:spTree>
    <p:extLst>
      <p:ext uri="{BB962C8B-B14F-4D97-AF65-F5344CB8AC3E}">
        <p14:creationId xmlns:p14="http://schemas.microsoft.com/office/powerpoint/2010/main" val="248551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Yaşamın ilk yıllarında çocuğa ve ailesine sağlanan desteğin kısa ve uzun dönemde hem çocuğa hem de anne-babaya pek çok yararının olduğu yürütülen bilimsel çalışmalarla da kanıtlanmıştır.</a:t>
            </a:r>
          </a:p>
        </p:txBody>
      </p:sp>
    </p:spTree>
    <p:extLst>
      <p:ext uri="{BB962C8B-B14F-4D97-AF65-F5344CB8AC3E}">
        <p14:creationId xmlns:p14="http://schemas.microsoft.com/office/powerpoint/2010/main" val="152465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Müdahale programları, akranlarıyla eşit koşullarda yaşamayan risk grubundaki çocukların yaşıtlarının gerisinde kalmasını engelleyerek telafi edici programlara daha az gereksinim duyulmasını sağlamaktadır. </a:t>
            </a:r>
            <a:endParaRPr lang="tr-TR" dirty="0" smtClean="0"/>
          </a:p>
          <a:p>
            <a:pPr algn="just"/>
            <a:r>
              <a:rPr lang="tr-TR" dirty="0" smtClean="0"/>
              <a:t>Erken </a:t>
            </a:r>
            <a:r>
              <a:rPr lang="tr-TR" dirty="0"/>
              <a:t>çocukluk dönemindeki müdahale programları </a:t>
            </a:r>
            <a:r>
              <a:rPr lang="tr-TR" dirty="0" smtClean="0"/>
              <a:t>daha sonraki </a:t>
            </a:r>
            <a:r>
              <a:rPr lang="tr-TR" dirty="0"/>
              <a:t>yaşlarda uygulanan programlara oranla daha düşük maliyetlidir.</a:t>
            </a:r>
          </a:p>
        </p:txBody>
      </p:sp>
    </p:spTree>
    <p:extLst>
      <p:ext uri="{BB962C8B-B14F-4D97-AF65-F5344CB8AC3E}">
        <p14:creationId xmlns:p14="http://schemas.microsoft.com/office/powerpoint/2010/main" val="310667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Türkiye’de Uygulanan Gelişimsel Destek Programı Örnekleri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Ülkemizde </a:t>
            </a:r>
            <a:r>
              <a:rPr lang="tr-TR" dirty="0"/>
              <a:t>erken çocukluk döneminde sunulan hizmetler yaygın olarak 5-6 yaş </a:t>
            </a:r>
            <a:r>
              <a:rPr lang="tr-TR" dirty="0" smtClean="0"/>
              <a:t>grubunu hedefleyen </a:t>
            </a:r>
            <a:r>
              <a:rPr lang="tr-TR" dirty="0"/>
              <a:t>kurum merkezli hizmetlerdir. Bu hizmetler daha çok şehir merkezlerinde ve gelişmiş bölgelerde yoğunlaşmış olmakla birlikte, özellikle 0-3 yaş döneminde verilen hizmetler </a:t>
            </a:r>
            <a:r>
              <a:rPr lang="tr-TR" dirty="0" smtClean="0"/>
              <a:t>hedeflenen </a:t>
            </a:r>
            <a:r>
              <a:rPr lang="tr-TR" dirty="0"/>
              <a:t>kitleye daha az ulaşmaktadır. Ancak kurum merkezli hizmet </a:t>
            </a:r>
            <a:r>
              <a:rPr lang="tr-TR" dirty="0" smtClean="0"/>
              <a:t>modeliyle </a:t>
            </a:r>
            <a:r>
              <a:rPr lang="tr-TR" dirty="0"/>
              <a:t>çoğu zaman farklı kitlelerin gereksinimlerine yanıt verilememektedir. Bu nedenle, erken çocukluk hizmetlerinin değişik grupların gereksinimlerine uygun biçimde ve hızla yaygınlaştırılabilmesi için farklı modellere gereksinim bulunmaktadır (Bekman, </a:t>
            </a:r>
            <a:r>
              <a:rPr lang="tr-TR" dirty="0" smtClean="0"/>
              <a:t>2003’den akt. Ergenekon, 2016).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171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Anne-Çocuk Eğitim </a:t>
            </a:r>
            <a:r>
              <a:rPr lang="tr-TR" dirty="0" smtClean="0"/>
              <a:t>Programı</a:t>
            </a:r>
          </a:p>
          <a:p>
            <a:pPr algn="just"/>
            <a:r>
              <a:rPr lang="tr-TR" dirty="0"/>
              <a:t>Aile-Çocuk Eğitim </a:t>
            </a:r>
            <a:r>
              <a:rPr lang="tr-TR" dirty="0" smtClean="0"/>
              <a:t>Programı</a:t>
            </a:r>
          </a:p>
          <a:p>
            <a:pPr algn="just"/>
            <a:r>
              <a:rPr lang="tr-TR" dirty="0"/>
              <a:t>Çok Amaçlı Okul Öncesi Eğitim </a:t>
            </a:r>
            <a:r>
              <a:rPr lang="tr-TR" dirty="0" smtClean="0"/>
              <a:t>Merkezi</a:t>
            </a:r>
          </a:p>
          <a:p>
            <a:pPr algn="just"/>
            <a:r>
              <a:rPr lang="tr-TR" dirty="0"/>
              <a:t>Erken Çocukluk Bakım ve Eğitim Hizmetlerini Dar Gelirli </a:t>
            </a:r>
            <a:r>
              <a:rPr lang="tr-TR" dirty="0" smtClean="0"/>
              <a:t>Bölgelere Yaygınlaştırmak </a:t>
            </a:r>
            <a:r>
              <a:rPr lang="tr-TR" dirty="0"/>
              <a:t>Üzere Alternatif Bir Yaklaşım: Yerel </a:t>
            </a:r>
            <a:r>
              <a:rPr lang="tr-TR" dirty="0" smtClean="0"/>
              <a:t>Kaynakların </a:t>
            </a:r>
            <a:r>
              <a:rPr lang="tr-TR" dirty="0" err="1" smtClean="0"/>
              <a:t>Mobilizasyonu</a:t>
            </a:r>
            <a:r>
              <a:rPr lang="tr-TR" dirty="0" smtClean="0"/>
              <a:t> </a:t>
            </a:r>
            <a:r>
              <a:rPr lang="tr-TR" dirty="0"/>
              <a:t>ve Kadınların Liderliğinde Kadın ve Çocuk </a:t>
            </a:r>
            <a:r>
              <a:rPr lang="tr-TR" dirty="0" smtClean="0"/>
              <a:t>Merkezleri</a:t>
            </a:r>
          </a:p>
          <a:p>
            <a:pPr algn="just"/>
            <a:r>
              <a:rPr lang="tr-TR" dirty="0"/>
              <a:t>AÇEV-TRT Televizyon Yoluyla Eğitim </a:t>
            </a:r>
            <a:r>
              <a:rPr lang="tr-TR" dirty="0" smtClean="0"/>
              <a:t>Projesi</a:t>
            </a:r>
          </a:p>
          <a:p>
            <a:pPr algn="just"/>
            <a:r>
              <a:rPr lang="tr-TR" dirty="0"/>
              <a:t>Kitle İletişim Araçlarıyla Eğitim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Ergenekon, Y. </a:t>
            </a:r>
            <a:r>
              <a:rPr lang="tr-TR" dirty="0"/>
              <a:t>(2016). </a:t>
            </a:r>
            <a:r>
              <a:rPr lang="tr-TR" dirty="0" smtClean="0"/>
              <a:t>Gelişimsel </a:t>
            </a:r>
            <a:r>
              <a:rPr lang="tr-TR" dirty="0"/>
              <a:t>Destek Programları. Çocuk Gelişiminde Program içinde. Anadolu Üniversitesi Yayınları.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300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Erken çocukluk döneminde gelişimsel destek programları</vt:lpstr>
      <vt:lpstr>PowerPoint Sunusu</vt:lpstr>
      <vt:lpstr>PowerPoint Sunusu</vt:lpstr>
      <vt:lpstr>PowerPoint Sunusu</vt:lpstr>
      <vt:lpstr>PowerPoint Sunusu</vt:lpstr>
      <vt:lpstr>Türkiye’de Uygulanan Gelişimsel Destek Programı Örnekleri 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8</cp:revision>
  <dcterms:created xsi:type="dcterms:W3CDTF">2021-04-19T23:02:55Z</dcterms:created>
  <dcterms:modified xsi:type="dcterms:W3CDTF">2021-04-20T11:32:40Z</dcterms:modified>
</cp:coreProperties>
</file>