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4" r:id="rId3"/>
    <p:sldId id="285" r:id="rId4"/>
    <p:sldId id="299" r:id="rId5"/>
    <p:sldId id="286" r:id="rId6"/>
    <p:sldId id="287" r:id="rId7"/>
    <p:sldId id="300" r:id="rId8"/>
    <p:sldId id="29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96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145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567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63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659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079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402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230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0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54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71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288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74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36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98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72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963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825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10643" y="2236762"/>
            <a:ext cx="7370713" cy="217498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/>
              <a:t>TOPLAM KALİTE YÖNETİMİ</a:t>
            </a:r>
            <a:br>
              <a:rPr lang="tr-TR" sz="3600" b="1" dirty="0"/>
            </a:br>
            <a:r>
              <a:rPr lang="tr-TR" sz="3600" b="1" dirty="0"/>
              <a:t>VE</a:t>
            </a:r>
            <a:br>
              <a:rPr lang="tr-TR" sz="3600" b="1" dirty="0"/>
            </a:br>
            <a:r>
              <a:rPr lang="tr-TR" sz="3600" b="1" dirty="0"/>
              <a:t>BİLGİ YÖNETİMİ KAPSAMI</a:t>
            </a:r>
          </a:p>
        </p:txBody>
      </p:sp>
    </p:spTree>
    <p:extLst>
      <p:ext uri="{BB962C8B-B14F-4D97-AF65-F5344CB8AC3E}">
        <p14:creationId xmlns:p14="http://schemas.microsoft.com/office/powerpoint/2010/main" val="271371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sz="4000" b="1" dirty="0"/>
              <a:t>Bilgi ve Toplam Kalite Yönetimi (TKY)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556932"/>
            <a:ext cx="9396044" cy="33189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TKY de bilimsel yönetimde olduğu gibi kara verme ve iş organizasyonunda bilimsel metotların temel uygulamalarına dayanır.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Problem çözümlemede TKY neden – sonuç karar ağacını hata analizinde istatistiksel analizleri uygular. 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Böylece tüzel kişiliği olan şirket üyelerine, bilimsel yönetimde olduğundan oldukça farklı yönetim metotları ve karar verme hakları sağlar.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C3D9-BDDC-49A6-8740-D26893D382F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04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Bilgi ve Toplam Kalite Yönetimi (TKY) Arasındaki Fark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Bilimsel yönetim ve TKY arasındaki kritik fark bilgi karakteristikleri ve dağılımı hakkındaki kabullerde yatar. </a:t>
            </a:r>
          </a:p>
          <a:p>
            <a:pPr algn="just"/>
            <a:r>
              <a:rPr lang="tr-TR" dirty="0"/>
              <a:t>Bilimsel yönetim yöneticilerin bütün işçiler tarafından oluşturulan bilgiye sahip olduğu kabulünü yaparken, TKY bilginin kolay nakledilebilir olmadığı kabulünü yapar.</a:t>
            </a:r>
          </a:p>
          <a:p>
            <a:pPr algn="just"/>
            <a:r>
              <a:rPr lang="tr-TR" dirty="0"/>
              <a:t> TKY her çalışanın üretim görevlerindeki ilgili karar verme bilgisinin transferi tarafını tutar.</a:t>
            </a:r>
          </a:p>
          <a:p>
            <a:pPr algn="just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C3D9-BDDC-49A6-8740-D26893D382F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94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6132" y="2789764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Her ne kadar TKY kalite odaklı gibi görünse de aslında benzer prensip verimlilik içinde uygulanabilir.</a:t>
            </a:r>
          </a:p>
          <a:p>
            <a:pPr algn="just"/>
            <a:r>
              <a:rPr lang="tr-TR" dirty="0"/>
              <a:t> TKY deki bir diğer örtülü kabulde bütün insanların zeki ve öğrenme kapasitesine sahip olduğudur.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C3D9-BDDC-49A6-8740-D26893D382FB}" type="slidenum">
              <a:rPr lang="tr-TR" smtClean="0"/>
              <a:t>4</a:t>
            </a:fld>
            <a:endParaRPr lang="tr-TR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BDAB13F4-EC5C-4C68-9A0B-1BFD6434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9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b="1" dirty="0"/>
              <a:t>Bilgi Yönetimi Neleri Kapsar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Üretimi</a:t>
            </a:r>
          </a:p>
          <a:p>
            <a:pPr lvl="1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Üretme</a:t>
            </a:r>
          </a:p>
          <a:p>
            <a:pPr lvl="2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örnek: Araştırma Bilgiyi Edinme </a:t>
            </a:r>
          </a:p>
          <a:p>
            <a:pPr lvl="2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örnek: Toplama, Mübadele, Veri Satın alma</a:t>
            </a:r>
          </a:p>
          <a:p>
            <a:pPr lvl="1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Bilgiyi Uygulama</a:t>
            </a:r>
          </a:p>
          <a:p>
            <a:pPr lvl="1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Bilgi Birleştirme</a:t>
            </a:r>
          </a:p>
          <a:p>
            <a:pPr lvl="2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örnek: Ürün Geliştirme Bilgi Havuzu </a:t>
            </a:r>
          </a:p>
          <a:p>
            <a:pPr lvl="2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örnek: Stratejik Planlama Bilgi Kopyalama Anahtar Teslim Projeler En iyi pratiklerin transferi</a:t>
            </a:r>
          </a:p>
          <a:p>
            <a:pPr lvl="1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Depolama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lvl="2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Kişisel Kayıtlar Bilgiyi Belirleme </a:t>
            </a:r>
          </a:p>
          <a:p>
            <a:pPr lvl="2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Yeterlilik Değerlendirmesi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C3D9-BDDC-49A6-8740-D26893D382F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tr-TR" sz="3200" dirty="0"/>
            </a:br>
            <a:r>
              <a:rPr lang="tr-TR" sz="3200" b="1" dirty="0"/>
              <a:t>Bilgi Yönetiminde 8 Kurumsal Perspektif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1235" y="2862470"/>
            <a:ext cx="9465363" cy="3048752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Entelektüel Sermaye (Değerli bilgi) 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Bireysel Yetenek Bilgisi (Tecrübe) 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Felsefesini Bilmek (Derinlemesine Sorular: Rakiplerimiz hakkında ne biliyoruz? Rekabet hakkında ne biliyoruz? Ne bildiğimizi bilmiyoruz?)  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Teknolojik (Bilgi tamamen kodlanabilir.)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C3D9-BDDC-49A6-8740-D26893D382F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441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21379" y="2470778"/>
            <a:ext cx="9349241" cy="2671065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Ajanı Takımları (Fiziki olmayan yapılanma ile bilgi elde etme.)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Stratejik (İşi bilgi bazında tekrar değerlendirmek; Stratejik yönetime bilgi yönetimi kavramlarını dahil etmek; Bilgi yönetimi stratejisi yeniliği destekleyecek bilgiyi içerir)  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Yöntem (Bilgi yönetiminin kendisi bir iş yöntemidir)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C3D9-BDDC-49A6-8740-D26893D382F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27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b="1" dirty="0"/>
              <a:t>Bilgi Kaynakları Yönetimi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546243" y="2535729"/>
            <a:ext cx="9174766" cy="2831401"/>
          </a:xfrm>
        </p:spPr>
        <p:txBody>
          <a:bodyPr/>
          <a:lstStyle/>
          <a:p>
            <a:pPr algn="just"/>
            <a:r>
              <a:rPr lang="tr-TR" dirty="0"/>
              <a:t>Veri, </a:t>
            </a:r>
          </a:p>
          <a:p>
            <a:pPr algn="just"/>
            <a:r>
              <a:rPr lang="tr-TR" dirty="0"/>
              <a:t>Bilgi ve Üstbilginin, </a:t>
            </a:r>
          </a:p>
          <a:p>
            <a:pPr algn="just"/>
            <a:r>
              <a:rPr lang="tr-TR" dirty="0"/>
              <a:t>Donanımın, yazılımın, telekomünikasyon ağlarının ve bilgi teknolojileri çalışanlarının kurumsal yararlar doğrultusunda yönetimini ifade etmektedir.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505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310</Words>
  <Application>Microsoft Office PowerPoint</Application>
  <PresentationFormat>Geniş ekran</PresentationFormat>
  <Paragraphs>44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</vt:lpstr>
      <vt:lpstr>TOPLAM KALİTE YÖNETİMİ VE BİLGİ YÖNETİMİ KAPSAMI</vt:lpstr>
      <vt:lpstr> Bilgi ve Toplam Kalite Yönetimi (TKY)</vt:lpstr>
      <vt:lpstr>Bilgi ve Toplam Kalite Yönetimi (TKY) Arasındaki Fark</vt:lpstr>
      <vt:lpstr>PowerPoint Sunusu</vt:lpstr>
      <vt:lpstr> Bilgi Yönetimi Neleri Kapsar</vt:lpstr>
      <vt:lpstr> Bilgi Yönetiminde 8 Kurumsal Perspektif</vt:lpstr>
      <vt:lpstr>PowerPoint Sunusu</vt:lpstr>
      <vt:lpstr> Bilgi Kaynakları Yönetimi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6</cp:revision>
  <dcterms:created xsi:type="dcterms:W3CDTF">2020-02-22T14:31:07Z</dcterms:created>
  <dcterms:modified xsi:type="dcterms:W3CDTF">2020-04-30T14:24:18Z</dcterms:modified>
</cp:coreProperties>
</file>